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4"/>
    <p:sldMasterId id="214748366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Lst>
  <p:sldSz cy="13716000" cx="24387050"/>
  <p:notesSz cx="6858000" cy="9144000"/>
  <p:embeddedFontLst>
    <p:embeddedFont>
      <p:font typeface="Google Sans SemiBold"/>
      <p:regular r:id="rId54"/>
      <p:bold r:id="rId55"/>
      <p:italic r:id="rId56"/>
      <p:boldItalic r:id="rId57"/>
    </p:embeddedFont>
    <p:embeddedFont>
      <p:font typeface="Roboto"/>
      <p:regular r:id="rId58"/>
      <p:bold r:id="rId59"/>
      <p:italic r:id="rId60"/>
      <p:boldItalic r:id="rId61"/>
    </p:embeddedFont>
    <p:embeddedFont>
      <p:font typeface="Google Sans"/>
      <p:regular r:id="rId62"/>
      <p:bold r:id="rId63"/>
      <p:italic r:id="rId64"/>
      <p:boldItalic r:id="rId65"/>
    </p:embeddedFont>
    <p:embeddedFont>
      <p:font typeface="Google Sans Medium"/>
      <p:regular r:id="rId66"/>
      <p:bold r:id="rId67"/>
      <p:italic r:id="rId68"/>
      <p:boldItalic r:id="rId6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4320">
          <p15:clr>
            <a:srgbClr val="747775"/>
          </p15:clr>
        </p15:guide>
        <p15:guide id="2" pos="7681">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320" orient="horz"/>
        <p:guide pos="7681"/>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GoogleSans-regular.fntdata"/><Relationship Id="rId61" Type="http://schemas.openxmlformats.org/officeDocument/2006/relationships/font" Target="fonts/Roboto-boldItalic.fntdata"/><Relationship Id="rId20" Type="http://schemas.openxmlformats.org/officeDocument/2006/relationships/slide" Target="slides/slide14.xml"/><Relationship Id="rId64" Type="http://schemas.openxmlformats.org/officeDocument/2006/relationships/font" Target="fonts/GoogleSans-italic.fntdata"/><Relationship Id="rId63" Type="http://schemas.openxmlformats.org/officeDocument/2006/relationships/font" Target="fonts/GoogleSans-bold.fntdata"/><Relationship Id="rId22" Type="http://schemas.openxmlformats.org/officeDocument/2006/relationships/slide" Target="slides/slide16.xml"/><Relationship Id="rId66" Type="http://schemas.openxmlformats.org/officeDocument/2006/relationships/font" Target="fonts/GoogleSansMedium-regular.fntdata"/><Relationship Id="rId21" Type="http://schemas.openxmlformats.org/officeDocument/2006/relationships/slide" Target="slides/slide15.xml"/><Relationship Id="rId65" Type="http://schemas.openxmlformats.org/officeDocument/2006/relationships/font" Target="fonts/GoogleSans-boldItalic.fntdata"/><Relationship Id="rId24" Type="http://schemas.openxmlformats.org/officeDocument/2006/relationships/slide" Target="slides/slide18.xml"/><Relationship Id="rId68" Type="http://schemas.openxmlformats.org/officeDocument/2006/relationships/font" Target="fonts/GoogleSansMedium-italic.fntdata"/><Relationship Id="rId23" Type="http://schemas.openxmlformats.org/officeDocument/2006/relationships/slide" Target="slides/slide17.xml"/><Relationship Id="rId67" Type="http://schemas.openxmlformats.org/officeDocument/2006/relationships/font" Target="fonts/GoogleSansMedium-bold.fntdata"/><Relationship Id="rId60" Type="http://schemas.openxmlformats.org/officeDocument/2006/relationships/font" Target="fonts/Roboto-italic.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GoogleSansMedium-bold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GoogleSansSemiBold-bold.fntdata"/><Relationship Id="rId10" Type="http://schemas.openxmlformats.org/officeDocument/2006/relationships/slide" Target="slides/slide4.xml"/><Relationship Id="rId54" Type="http://schemas.openxmlformats.org/officeDocument/2006/relationships/font" Target="fonts/GoogleSansSemiBold-regular.fntdata"/><Relationship Id="rId13" Type="http://schemas.openxmlformats.org/officeDocument/2006/relationships/slide" Target="slides/slide7.xml"/><Relationship Id="rId57" Type="http://schemas.openxmlformats.org/officeDocument/2006/relationships/font" Target="fonts/GoogleSansSemiBold-boldItalic.fntdata"/><Relationship Id="rId12" Type="http://schemas.openxmlformats.org/officeDocument/2006/relationships/slide" Target="slides/slide6.xml"/><Relationship Id="rId56" Type="http://schemas.openxmlformats.org/officeDocument/2006/relationships/font" Target="fonts/GoogleSansSemiBold-italic.fntdata"/><Relationship Id="rId15" Type="http://schemas.openxmlformats.org/officeDocument/2006/relationships/slide" Target="slides/slide9.xml"/><Relationship Id="rId59" Type="http://schemas.openxmlformats.org/officeDocument/2006/relationships/font" Target="fonts/Roboto-bold.fntdata"/><Relationship Id="rId14" Type="http://schemas.openxmlformats.org/officeDocument/2006/relationships/slide" Target="slides/slide8.xml"/><Relationship Id="rId58" Type="http://schemas.openxmlformats.org/officeDocument/2006/relationships/font" Target="fonts/Roboto-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qJlu3zNmF8s"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3onQ1o6n0wOBFCuAjXP8JOJlYDrvel3mSjPKhE8vuj4/edit?usp=sharing" TargetMode="External"/><Relationship Id="rId3" Type="http://schemas.openxmlformats.org/officeDocument/2006/relationships/hyperlink" Target="https://docs.google.com/document/d/1lgoBMbSBtj8o1BWIsQSEsLqbni41uu6l2WM8R0CPd04/edit?usp=sharing"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eachablemachine.withgoogle.com/v1/"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3onQ1o6n0wOBFCuAjXP8JOJlYDrvel3mSjPKhE8vuj4/edit?usp=sharing" TargetMode="External"/><Relationship Id="rId3" Type="http://schemas.openxmlformats.org/officeDocument/2006/relationships/hyperlink" Target="https://docs.google.com/document/d/1lgoBMbSBtj8o1BWIsQSEsLqbni41uu6l2WM8R0CPd04/edit?usp=sharing"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d61205e873_2_20: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2d61205e873_2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Clr>
                <a:schemeClr val="dk1"/>
              </a:buClr>
              <a:buSzPts val="1100"/>
              <a:buFont typeface="Arial"/>
              <a:buNone/>
            </a:pPr>
            <a:r>
              <a:rPr lang="en">
                <a:solidFill>
                  <a:schemeClr val="dk1"/>
                </a:solidFill>
              </a:rPr>
              <a:t>הציגו את נושא השיעור: </a:t>
            </a:r>
            <a:r>
              <a:rPr i="1" lang="en">
                <a:solidFill>
                  <a:schemeClr val="dk1"/>
                </a:solidFill>
              </a:rPr>
              <a:t>"היום נלמד על טכנולוגיה מדהימה שנקראת בינה מלאכותית ואיך אנחנו יכולים להשתמש בה כדי ליצור פרויקטים שיכולים לשפר את חיינו, את החברה ואת העולם."</a:t>
            </a:r>
            <a:endParaRPr i="1">
              <a:solidFill>
                <a:schemeClr val="dk1"/>
              </a:solidFill>
            </a:endParaRPr>
          </a:p>
          <a:p>
            <a:pPr indent="0" lvl="0" marL="0" rtl="1" algn="r">
              <a:spcBef>
                <a:spcPts val="1000"/>
              </a:spcBef>
              <a:spcAft>
                <a:spcPts val="1000"/>
              </a:spcAft>
              <a:buNone/>
            </a:pPr>
            <a:r>
              <a:rPr lang="en">
                <a:solidFill>
                  <a:schemeClr val="dk1"/>
                </a:solidFill>
              </a:rPr>
              <a:t>הסבירו שתוך כדי השיעור הם ילמדו מה זו בינה מלאכותית, יראו דוגמאות מעוררות השראה, יבינו איך בינה מלאכותית יכולה לעזור להם ויתנסו בעצמם ביצירת מערכת AI. </a:t>
            </a:r>
            <a:r>
              <a:rPr b="1" lang="en">
                <a:solidFill>
                  <a:schemeClr val="dk1"/>
                </a:solidFill>
              </a:rPr>
              <a:t>שיעור זה דורש שלכל תלמיד (או קבוצת תלמידים) תהיה גישה למחשב או לטלפון.</a:t>
            </a:r>
            <a:endParaRPr b="1"/>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319f4741dcb_0_0: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319f4741dc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1000"/>
              </a:spcAft>
              <a:buNone/>
            </a:pPr>
            <a:r>
              <a:rPr lang="en">
                <a:solidFill>
                  <a:schemeClr val="dk1"/>
                </a:solidFill>
              </a:rPr>
              <a:t>הסבירו לתלמידים שבמקרה שלנו סיווג הוא חלוקה לקבוצות.</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319832bf1a0_0_1530: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319832bf1a0_0_15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Clr>
                <a:schemeClr val="dk1"/>
              </a:buClr>
              <a:buSzPts val="1100"/>
              <a:buFont typeface="Arial"/>
              <a:buNone/>
            </a:pPr>
            <a:r>
              <a:rPr lang="en">
                <a:solidFill>
                  <a:schemeClr val="dk1"/>
                </a:solidFill>
              </a:rPr>
              <a:t>הציגו דוגמה לסיווג:</a:t>
            </a:r>
            <a:endParaRPr>
              <a:solidFill>
                <a:schemeClr val="dk1"/>
              </a:solidFill>
            </a:endParaRPr>
          </a:p>
          <a:p>
            <a:pPr indent="0" lvl="0" marL="0" rtl="1" algn="r">
              <a:spcBef>
                <a:spcPts val="1000"/>
              </a:spcBef>
              <a:spcAft>
                <a:spcPts val="0"/>
              </a:spcAft>
              <a:buClr>
                <a:schemeClr val="dk1"/>
              </a:buClr>
              <a:buSzPts val="1100"/>
              <a:buFont typeface="Arial"/>
              <a:buNone/>
            </a:pPr>
            <a:r>
              <a:rPr lang="en">
                <a:solidFill>
                  <a:schemeClr val="dk1"/>
                </a:solidFill>
              </a:rPr>
              <a:t>יש לנו שלוש קבוצות של פריטים: גלידות, רטבים ומילקשייקים. נקבל פריט חדש, לדוגמה גלידה, ותהליך השיוך שלו לקבוצה המתאימה נקרא סיווג.</a:t>
            </a:r>
            <a:endParaRPr>
              <a:solidFill>
                <a:schemeClr val="dk1"/>
              </a:solidFill>
            </a:endParaRPr>
          </a:p>
          <a:p>
            <a:pPr indent="0" lvl="0" marL="0" rtl="1" algn="r">
              <a:spcBef>
                <a:spcPts val="1000"/>
              </a:spcBef>
              <a:spcAft>
                <a:spcPts val="1000"/>
              </a:spcAft>
              <a:buNone/>
            </a:pPr>
            <a:r>
              <a:rPr lang="en">
                <a:solidFill>
                  <a:schemeClr val="dk1"/>
                </a:solidFill>
              </a:rPr>
              <a:t>במקרה הזה, סיווג הגלידה לקבוצת הגלידות זה לקבוע ש"זה שייך לפה".</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19832bf1a0_0_1548: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319832bf1a0_0_15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solidFill>
                  <a:schemeClr val="dk1"/>
                </a:solidFill>
              </a:rPr>
              <a:t>נזכיר כי סיווג יכול להבצע על ידינו או בעזרת טכנולוגיה, נרצה לשמוע את דוגמאות התלמידים.</a:t>
            </a:r>
            <a:endParaRPr>
              <a:solidFill>
                <a:schemeClr val="dk1"/>
              </a:solidFill>
            </a:endParaRPr>
          </a:p>
          <a:p>
            <a:pPr indent="0" lvl="0" marL="0" rtl="1" algn="r">
              <a:spcBef>
                <a:spcPts val="1000"/>
              </a:spcBef>
              <a:spcAft>
                <a:spcPts val="0"/>
              </a:spcAft>
              <a:buNone/>
            </a:pPr>
            <a:r>
              <a:rPr lang="en">
                <a:solidFill>
                  <a:schemeClr val="dk1"/>
                </a:solidFill>
              </a:rPr>
              <a:t>בשקופית הבאה יופיעו 4 דוגמאות לסיווג.</a:t>
            </a:r>
            <a:endParaRPr>
              <a:solidFill>
                <a:schemeClr val="dk1"/>
              </a:solidFill>
            </a:endParaRPr>
          </a:p>
          <a:p>
            <a:pPr indent="0" lvl="0" marL="0" rtl="1" algn="r">
              <a:lnSpc>
                <a:spcPct val="115000"/>
              </a:lnSpc>
              <a:spcBef>
                <a:spcPts val="1200"/>
              </a:spcBef>
              <a:spcAft>
                <a:spcPts val="0"/>
              </a:spcAft>
              <a:buNone/>
            </a:pPr>
            <a:r>
              <a:rPr b="1" lang="en">
                <a:solidFill>
                  <a:schemeClr val="dk1"/>
                </a:solidFill>
              </a:rPr>
              <a:t>תשובות אפשריות שכולן נכונות</a:t>
            </a:r>
            <a:r>
              <a:rPr lang="en">
                <a:solidFill>
                  <a:schemeClr val="dk1"/>
                </a:solidFill>
              </a:rPr>
              <a:t>:</a:t>
            </a:r>
            <a:endParaRPr>
              <a:solidFill>
                <a:schemeClr val="dk1"/>
              </a:solidFill>
            </a:endParaRPr>
          </a:p>
          <a:p>
            <a:pPr indent="-298450" lvl="0" marL="457200" rtl="1" algn="r">
              <a:lnSpc>
                <a:spcPct val="115000"/>
              </a:lnSpc>
              <a:spcBef>
                <a:spcPts val="1200"/>
              </a:spcBef>
              <a:spcAft>
                <a:spcPts val="0"/>
              </a:spcAft>
              <a:buClr>
                <a:schemeClr val="dk1"/>
              </a:buClr>
              <a:buSzPts val="1100"/>
              <a:buChar char="●"/>
            </a:pPr>
            <a:r>
              <a:rPr i="1" lang="en">
                <a:solidFill>
                  <a:schemeClr val="dk1"/>
                </a:solidFill>
              </a:rPr>
              <a:t>"כשאני מחלק את הילדים בכיתה לקבוצות במשחק כדורגל" - אל מול תשובה זו ניתן להגיד שהסיווג הוא שיוך כל ילד לקבוצה שלו.</a:t>
            </a:r>
            <a:endParaRPr i="1">
              <a:solidFill>
                <a:schemeClr val="dk1"/>
              </a:solidFill>
            </a:endParaRPr>
          </a:p>
          <a:p>
            <a:pPr indent="-298450" lvl="0" marL="457200" rtl="1" algn="r">
              <a:lnSpc>
                <a:spcPct val="115000"/>
              </a:lnSpc>
              <a:spcBef>
                <a:spcPts val="1000"/>
              </a:spcBef>
              <a:spcAft>
                <a:spcPts val="0"/>
              </a:spcAft>
              <a:buClr>
                <a:schemeClr val="dk1"/>
              </a:buClr>
              <a:buSzPts val="1100"/>
              <a:buChar char="●"/>
            </a:pPr>
            <a:r>
              <a:rPr i="1" lang="en">
                <a:solidFill>
                  <a:schemeClr val="dk1"/>
                </a:solidFill>
              </a:rPr>
              <a:t>"כשאני מחלק קלפים לילדים אחרים במשחק" - אל מול תשובה זו ניתן לומר שהסיווג פה הוא של איזה קלף שייך לאיזה שחקן.</a:t>
            </a:r>
            <a:endParaRPr i="1">
              <a:solidFill>
                <a:schemeClr val="dk1"/>
              </a:solidFill>
            </a:endParaRPr>
          </a:p>
          <a:p>
            <a:pPr indent="-298450" lvl="0" marL="457200" rtl="1" algn="r">
              <a:lnSpc>
                <a:spcPct val="115000"/>
              </a:lnSpc>
              <a:spcBef>
                <a:spcPts val="1000"/>
              </a:spcBef>
              <a:spcAft>
                <a:spcPts val="1000"/>
              </a:spcAft>
              <a:buClr>
                <a:schemeClr val="dk1"/>
              </a:buClr>
              <a:buSzPts val="1100"/>
              <a:buChar char="●"/>
            </a:pPr>
            <a:r>
              <a:rPr i="1" lang="en">
                <a:solidFill>
                  <a:schemeClr val="dk1"/>
                </a:solidFill>
              </a:rPr>
              <a:t>"כשאני שומר סרטונים לפי נושאים כמו סרטוני אוכל, סרטונים מצחיקים ועוד" - אל מול תשובה זו ניתן להגיד שהסיווג הוא של כל סרטון לקטגוריה המתאימה לו.</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319832bf1a0_0_1558: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319832bf1a0_0_15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solidFill>
                  <a:schemeClr val="dk1"/>
                </a:solidFill>
              </a:rPr>
              <a:t>יתכן ולתלמידים יהיו דוגמאות נוספות וזה מעולה.</a:t>
            </a:r>
            <a:endParaRPr>
              <a:solidFill>
                <a:schemeClr val="dk1"/>
              </a:solidFill>
            </a:endParaRPr>
          </a:p>
          <a:p>
            <a:pPr indent="0" lvl="0" marL="0" rtl="1" algn="r">
              <a:spcBef>
                <a:spcPts val="1000"/>
              </a:spcBef>
              <a:spcAft>
                <a:spcPts val="1000"/>
              </a:spcAft>
              <a:buNone/>
            </a:pPr>
            <a:r>
              <a:rPr lang="en">
                <a:solidFill>
                  <a:schemeClr val="dk1"/>
                </a:solidFill>
              </a:rPr>
              <a:t>המסר הוא שסיווג היא פעולה חשובה שאנו עושים פעמים רבות בתחומים רבים בחיים.</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19832bf1a0_0_1571: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319832bf1a0_0_15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0"/>
              </a:spcBef>
              <a:spcAft>
                <a:spcPts val="0"/>
              </a:spcAft>
              <a:buNone/>
            </a:pPr>
            <a:r>
              <a:rPr lang="en"/>
              <a:t>הנחו את התלמידים: כעת נעשה סיווג בעצמנו, בשקופיות הבאות יופיעו  נסווג את התמונות לקבוצות הבאות: כלב ומגב.</a:t>
            </a:r>
            <a:endParaRPr/>
          </a:p>
          <a:p>
            <a:pPr indent="0" lvl="0" marL="0" rtl="1" algn="r">
              <a:lnSpc>
                <a:spcPct val="115000"/>
              </a:lnSpc>
              <a:spcBef>
                <a:spcPts val="1000"/>
              </a:spcBef>
              <a:spcAft>
                <a:spcPts val="100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3227bb2ab56_0_2: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3227bb2ab56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Clr>
                <a:schemeClr val="dk1"/>
              </a:buClr>
              <a:buSzPts val="1100"/>
              <a:buFont typeface="Arial"/>
              <a:buNone/>
            </a:pPr>
            <a:r>
              <a:rPr lang="en">
                <a:solidFill>
                  <a:schemeClr val="dk1"/>
                </a:solidFill>
              </a:rPr>
              <a:t>בואו ננסה להבדיל בין כלב למגב:</a:t>
            </a:r>
            <a:endParaRPr>
              <a:solidFill>
                <a:schemeClr val="dk1"/>
              </a:solidFill>
            </a:endParaRPr>
          </a:p>
          <a:p>
            <a:pPr indent="0" lvl="0" marL="0" rtl="1" algn="r">
              <a:spcBef>
                <a:spcPts val="1000"/>
              </a:spcBef>
              <a:spcAft>
                <a:spcPts val="0"/>
              </a:spcAft>
              <a:buClr>
                <a:schemeClr val="dk1"/>
              </a:buClr>
              <a:buSzPts val="1100"/>
              <a:buFont typeface="Arial"/>
              <a:buNone/>
            </a:pPr>
            <a:r>
              <a:rPr lang="en">
                <a:solidFill>
                  <a:schemeClr val="dk1"/>
                </a:solidFill>
              </a:rPr>
              <a:t>עליכם לומר על כל תמונה אם מדובר בכלב או במגב. נתחיל בתמונה השמאלית.</a:t>
            </a:r>
            <a:endParaRPr>
              <a:solidFill>
                <a:schemeClr val="dk1"/>
              </a:solidFill>
            </a:endParaRPr>
          </a:p>
          <a:p>
            <a:pPr indent="0" lvl="0" marL="0" rtl="1" algn="r">
              <a:spcBef>
                <a:spcPts val="1000"/>
              </a:spcBef>
              <a:spcAft>
                <a:spcPts val="1000"/>
              </a:spcAft>
              <a:buNone/>
            </a:pPr>
            <a:r>
              <a:rPr lang="en">
                <a:solidFill>
                  <a:schemeClr val="dk1"/>
                </a:solidFill>
              </a:rPr>
              <a:t>(התשובה בשקופית הבאה)</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227bb2ab56_0_14: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3227bb2ab56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Clr>
                <a:schemeClr val="dk1"/>
              </a:buClr>
              <a:buSzPts val="1100"/>
              <a:buFont typeface="Arial"/>
              <a:buNone/>
            </a:pPr>
            <a:r>
              <a:rPr lang="en">
                <a:solidFill>
                  <a:schemeClr val="dk1"/>
                </a:solidFill>
              </a:rPr>
              <a:t>בואו ננסה להבדיל בין כלב למגב:</a:t>
            </a:r>
            <a:endParaRPr>
              <a:solidFill>
                <a:schemeClr val="dk1"/>
              </a:solidFill>
            </a:endParaRPr>
          </a:p>
          <a:p>
            <a:pPr indent="0" lvl="0" marL="0" rtl="1" algn="r">
              <a:spcBef>
                <a:spcPts val="1000"/>
              </a:spcBef>
              <a:spcAft>
                <a:spcPts val="0"/>
              </a:spcAft>
              <a:buClr>
                <a:schemeClr val="dk1"/>
              </a:buClr>
              <a:buSzPts val="1100"/>
              <a:buFont typeface="Arial"/>
              <a:buNone/>
            </a:pPr>
            <a:r>
              <a:rPr lang="en">
                <a:solidFill>
                  <a:schemeClr val="dk1"/>
                </a:solidFill>
              </a:rPr>
              <a:t>עליכם לומר על כל תמונה אם מדובר בכלב או במגב. נתחיל בתמונה השמאלית.</a:t>
            </a:r>
            <a:endParaRPr>
              <a:solidFill>
                <a:schemeClr val="dk1"/>
              </a:solidFill>
            </a:endParaRPr>
          </a:p>
          <a:p>
            <a:pPr indent="0" lvl="0" marL="0" rtl="1" algn="r">
              <a:spcBef>
                <a:spcPts val="1000"/>
              </a:spcBef>
              <a:spcAft>
                <a:spcPts val="1000"/>
              </a:spcAft>
              <a:buNone/>
            </a:pPr>
            <a:r>
              <a:rPr lang="en">
                <a:solidFill>
                  <a:schemeClr val="dk1"/>
                </a:solidFill>
              </a:rPr>
              <a:t>(התשובה בשקופית הבאה)</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3227bb2ab56_0_27: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3227bb2ab56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Clr>
                <a:schemeClr val="dk1"/>
              </a:buClr>
              <a:buSzPts val="1100"/>
              <a:buFont typeface="Arial"/>
              <a:buNone/>
            </a:pPr>
            <a:r>
              <a:rPr lang="en">
                <a:solidFill>
                  <a:schemeClr val="dk1"/>
                </a:solidFill>
              </a:rPr>
              <a:t>בואו ננסה להבדיל בין כלב למגב:</a:t>
            </a:r>
            <a:endParaRPr>
              <a:solidFill>
                <a:schemeClr val="dk1"/>
              </a:solidFill>
            </a:endParaRPr>
          </a:p>
          <a:p>
            <a:pPr indent="0" lvl="0" marL="0" rtl="1" algn="r">
              <a:spcBef>
                <a:spcPts val="1000"/>
              </a:spcBef>
              <a:spcAft>
                <a:spcPts val="0"/>
              </a:spcAft>
              <a:buClr>
                <a:schemeClr val="dk1"/>
              </a:buClr>
              <a:buSzPts val="1100"/>
              <a:buFont typeface="Arial"/>
              <a:buNone/>
            </a:pPr>
            <a:r>
              <a:rPr lang="en">
                <a:solidFill>
                  <a:schemeClr val="dk1"/>
                </a:solidFill>
              </a:rPr>
              <a:t>עליכם לומר על כל תמונה אם מדובר בכלב או במגב. נתחיל בתמונה השמאלית.</a:t>
            </a:r>
            <a:endParaRPr>
              <a:solidFill>
                <a:schemeClr val="dk1"/>
              </a:solidFill>
            </a:endParaRPr>
          </a:p>
          <a:p>
            <a:pPr indent="0" lvl="0" marL="0" rtl="1" algn="r">
              <a:spcBef>
                <a:spcPts val="1000"/>
              </a:spcBef>
              <a:spcAft>
                <a:spcPts val="1000"/>
              </a:spcAft>
              <a:buNone/>
            </a:pPr>
            <a:r>
              <a:rPr lang="en">
                <a:solidFill>
                  <a:schemeClr val="dk1"/>
                </a:solidFill>
              </a:rPr>
              <a:t>(התשובה בשקופית הבאה)</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3227bb2ab56_0_41: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3227bb2ab56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Clr>
                <a:schemeClr val="dk1"/>
              </a:buClr>
              <a:buSzPts val="1100"/>
              <a:buFont typeface="Arial"/>
              <a:buNone/>
            </a:pPr>
            <a:r>
              <a:rPr lang="en">
                <a:solidFill>
                  <a:schemeClr val="dk1"/>
                </a:solidFill>
              </a:rPr>
              <a:t>בואו ננסה להבדיל בין כלב למגב:</a:t>
            </a:r>
            <a:endParaRPr>
              <a:solidFill>
                <a:schemeClr val="dk1"/>
              </a:solidFill>
            </a:endParaRPr>
          </a:p>
          <a:p>
            <a:pPr indent="0" lvl="0" marL="0" rtl="1" algn="r">
              <a:spcBef>
                <a:spcPts val="1000"/>
              </a:spcBef>
              <a:spcAft>
                <a:spcPts val="0"/>
              </a:spcAft>
              <a:buClr>
                <a:schemeClr val="dk1"/>
              </a:buClr>
              <a:buSzPts val="1100"/>
              <a:buFont typeface="Arial"/>
              <a:buNone/>
            </a:pPr>
            <a:r>
              <a:rPr lang="en">
                <a:solidFill>
                  <a:schemeClr val="dk1"/>
                </a:solidFill>
              </a:rPr>
              <a:t>עליכם לומר על כל תמונה אם מדובר בכלב או במגב. נתחיל בתמונה השמאלית.</a:t>
            </a:r>
            <a:endParaRPr>
              <a:solidFill>
                <a:schemeClr val="dk1"/>
              </a:solidFill>
            </a:endParaRPr>
          </a:p>
          <a:p>
            <a:pPr indent="0" lvl="0" marL="0" rtl="1" algn="r">
              <a:spcBef>
                <a:spcPts val="1000"/>
              </a:spcBef>
              <a:spcAft>
                <a:spcPts val="1000"/>
              </a:spcAft>
              <a:buNone/>
            </a:pPr>
            <a:r>
              <a:rPr lang="en">
                <a:solidFill>
                  <a:schemeClr val="dk1"/>
                </a:solidFill>
              </a:rPr>
              <a:t>(התשובה בשקופית הבאה)</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3227bb2ab56_0_53: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3227bb2ab56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Clr>
                <a:schemeClr val="dk1"/>
              </a:buClr>
              <a:buSzPts val="1100"/>
              <a:buFont typeface="Arial"/>
              <a:buNone/>
            </a:pPr>
            <a:r>
              <a:rPr lang="en">
                <a:solidFill>
                  <a:schemeClr val="dk1"/>
                </a:solidFill>
              </a:rPr>
              <a:t>בואו ננסה להבדיל בין כלב למגב:</a:t>
            </a:r>
            <a:endParaRPr>
              <a:solidFill>
                <a:schemeClr val="dk1"/>
              </a:solidFill>
            </a:endParaRPr>
          </a:p>
          <a:p>
            <a:pPr indent="0" lvl="0" marL="0" rtl="1" algn="r">
              <a:spcBef>
                <a:spcPts val="1000"/>
              </a:spcBef>
              <a:spcAft>
                <a:spcPts val="0"/>
              </a:spcAft>
              <a:buClr>
                <a:schemeClr val="dk1"/>
              </a:buClr>
              <a:buSzPts val="1100"/>
              <a:buFont typeface="Arial"/>
              <a:buNone/>
            </a:pPr>
            <a:r>
              <a:rPr lang="en">
                <a:solidFill>
                  <a:schemeClr val="dk1"/>
                </a:solidFill>
              </a:rPr>
              <a:t>עליכם לומר על כל תמונה אם מדובר בכלב או במגב. נתחיל בתמונה השמאלית.</a:t>
            </a:r>
            <a:endParaRPr>
              <a:solidFill>
                <a:schemeClr val="dk1"/>
              </a:solidFill>
            </a:endParaRPr>
          </a:p>
          <a:p>
            <a:pPr indent="0" lvl="0" marL="0" rtl="1" algn="r">
              <a:spcBef>
                <a:spcPts val="1000"/>
              </a:spcBef>
              <a:spcAft>
                <a:spcPts val="1000"/>
              </a:spcAft>
              <a:buNone/>
            </a:pPr>
            <a:r>
              <a:rPr lang="en">
                <a:solidFill>
                  <a:schemeClr val="dk1"/>
                </a:solidFill>
              </a:rPr>
              <a:t>(התשובה בשקופית הבאה)</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3223f35941c_0_0: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3223f35941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t>בשקופית זו תוכלו למצוא קישורים למערך השיעור ולסרטון הדרכה שיסביר לכם על השיעור, וכן קישור לתעודת סיום שאפשר להדפיס ולחלק לתלמידים/ות.</a:t>
            </a:r>
            <a:endParaRPr/>
          </a:p>
          <a:p>
            <a:pPr indent="0" lvl="0" marL="0" rtl="1" algn="r">
              <a:spcBef>
                <a:spcPts val="0"/>
              </a:spcBef>
              <a:spcAft>
                <a:spcPts val="0"/>
              </a:spcAft>
              <a:buClr>
                <a:schemeClr val="dk1"/>
              </a:buClr>
              <a:buSzPts val="1100"/>
              <a:buFont typeface="Arial"/>
              <a:buNone/>
            </a:pPr>
            <a:r>
              <a:rPr lang="en">
                <a:solidFill>
                  <a:schemeClr val="dk1"/>
                </a:solidFill>
              </a:rPr>
              <a:t>כחומר נוסף, תוכלו להכנס </a:t>
            </a:r>
            <a:r>
              <a:rPr lang="en" u="sng">
                <a:solidFill>
                  <a:schemeClr val="hlink"/>
                </a:solidFill>
                <a:hlinkClick r:id="rId2"/>
              </a:rPr>
              <a:t>לקישור</a:t>
            </a:r>
            <a:r>
              <a:rPr lang="en">
                <a:solidFill>
                  <a:schemeClr val="dk1"/>
                </a:solidFill>
              </a:rPr>
              <a:t> לסרטון המציג את פרויקט השריפות (ללא הפתיחה).</a:t>
            </a:r>
            <a:endParaRPr>
              <a:solidFill>
                <a:schemeClr val="dk1"/>
              </a:solidFill>
            </a:endParaRPr>
          </a:p>
          <a:p>
            <a:pPr indent="0" lvl="0" marL="0" rtl="1" algn="r">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3227bb2ab56_0_66: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3227bb2ab56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Clr>
                <a:schemeClr val="dk1"/>
              </a:buClr>
              <a:buSzPts val="1100"/>
              <a:buFont typeface="Arial"/>
              <a:buNone/>
            </a:pPr>
            <a:r>
              <a:rPr lang="en">
                <a:solidFill>
                  <a:schemeClr val="dk1"/>
                </a:solidFill>
              </a:rPr>
              <a:t>בואו ננסה להבדיל בין כלב למגב:</a:t>
            </a:r>
            <a:endParaRPr>
              <a:solidFill>
                <a:schemeClr val="dk1"/>
              </a:solidFill>
            </a:endParaRPr>
          </a:p>
          <a:p>
            <a:pPr indent="0" lvl="0" marL="0" rtl="1" algn="r">
              <a:spcBef>
                <a:spcPts val="1000"/>
              </a:spcBef>
              <a:spcAft>
                <a:spcPts val="0"/>
              </a:spcAft>
              <a:buClr>
                <a:schemeClr val="dk1"/>
              </a:buClr>
              <a:buSzPts val="1100"/>
              <a:buFont typeface="Arial"/>
              <a:buNone/>
            </a:pPr>
            <a:r>
              <a:rPr lang="en">
                <a:solidFill>
                  <a:schemeClr val="dk1"/>
                </a:solidFill>
              </a:rPr>
              <a:t>עליכם לומר על כל תמונה אם מדובר בכלב או במגב. נתחיל בתמונה השמאלית.</a:t>
            </a:r>
            <a:endParaRPr>
              <a:solidFill>
                <a:schemeClr val="dk1"/>
              </a:solidFill>
            </a:endParaRPr>
          </a:p>
          <a:p>
            <a:pPr indent="0" lvl="0" marL="0" rtl="1" algn="r">
              <a:spcBef>
                <a:spcPts val="1000"/>
              </a:spcBef>
              <a:spcAft>
                <a:spcPts val="1000"/>
              </a:spcAft>
              <a:buNone/>
            </a:pPr>
            <a:r>
              <a:rPr lang="en">
                <a:solidFill>
                  <a:schemeClr val="dk1"/>
                </a:solidFill>
              </a:rPr>
              <a:t>(התשובה בשקופית הבאה)</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3227bb2ab56_0_81: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3227bb2ab56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Clr>
                <a:schemeClr val="dk1"/>
              </a:buClr>
              <a:buSzPts val="1100"/>
              <a:buFont typeface="Arial"/>
              <a:buNone/>
            </a:pPr>
            <a:r>
              <a:rPr lang="en">
                <a:solidFill>
                  <a:schemeClr val="dk1"/>
                </a:solidFill>
              </a:rPr>
              <a:t>בואו ננסה להבדיל בין כלב למגב:</a:t>
            </a:r>
            <a:endParaRPr>
              <a:solidFill>
                <a:schemeClr val="dk1"/>
              </a:solidFill>
            </a:endParaRPr>
          </a:p>
          <a:p>
            <a:pPr indent="0" lvl="0" marL="0" rtl="1" algn="r">
              <a:spcBef>
                <a:spcPts val="1000"/>
              </a:spcBef>
              <a:spcAft>
                <a:spcPts val="0"/>
              </a:spcAft>
              <a:buClr>
                <a:schemeClr val="dk1"/>
              </a:buClr>
              <a:buSzPts val="1100"/>
              <a:buFont typeface="Arial"/>
              <a:buNone/>
            </a:pPr>
            <a:r>
              <a:rPr lang="en">
                <a:solidFill>
                  <a:schemeClr val="dk1"/>
                </a:solidFill>
              </a:rPr>
              <a:t>עליכם לומר על כל תמונה אם מדובר בכלב או במגב. נתחיל בתמונה השמאלית.</a:t>
            </a:r>
            <a:endParaRPr>
              <a:solidFill>
                <a:schemeClr val="dk1"/>
              </a:solidFill>
            </a:endParaRPr>
          </a:p>
          <a:p>
            <a:pPr indent="0" lvl="0" marL="0" rtl="1" algn="r">
              <a:spcBef>
                <a:spcPts val="1000"/>
              </a:spcBef>
              <a:spcAft>
                <a:spcPts val="1000"/>
              </a:spcAft>
              <a:buNone/>
            </a:pPr>
            <a:r>
              <a:rPr lang="en">
                <a:solidFill>
                  <a:schemeClr val="dk1"/>
                </a:solidFill>
              </a:rPr>
              <a:t>(התשובה בשקופית הבאה)</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3227bb2ab56_0_93: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3227bb2ab56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Clr>
                <a:schemeClr val="dk1"/>
              </a:buClr>
              <a:buSzPts val="1100"/>
              <a:buFont typeface="Arial"/>
              <a:buNone/>
            </a:pPr>
            <a:r>
              <a:rPr lang="en">
                <a:solidFill>
                  <a:schemeClr val="dk1"/>
                </a:solidFill>
              </a:rPr>
              <a:t>בואו ננסה להבדיל בין כלב למגב:</a:t>
            </a:r>
            <a:endParaRPr>
              <a:solidFill>
                <a:schemeClr val="dk1"/>
              </a:solidFill>
            </a:endParaRPr>
          </a:p>
          <a:p>
            <a:pPr indent="0" lvl="0" marL="0" rtl="1" algn="r">
              <a:spcBef>
                <a:spcPts val="1000"/>
              </a:spcBef>
              <a:spcAft>
                <a:spcPts val="0"/>
              </a:spcAft>
              <a:buClr>
                <a:schemeClr val="dk1"/>
              </a:buClr>
              <a:buSzPts val="1100"/>
              <a:buFont typeface="Arial"/>
              <a:buNone/>
            </a:pPr>
            <a:r>
              <a:rPr lang="en">
                <a:solidFill>
                  <a:schemeClr val="dk1"/>
                </a:solidFill>
              </a:rPr>
              <a:t>עליכם לומר על כל תמונה אם מדובר בכלב או במגב. נתחיל בתמונה השמאלית.</a:t>
            </a:r>
            <a:endParaRPr>
              <a:solidFill>
                <a:schemeClr val="dk1"/>
              </a:solidFill>
            </a:endParaRPr>
          </a:p>
          <a:p>
            <a:pPr indent="0" lvl="0" marL="0" rtl="1" algn="r">
              <a:spcBef>
                <a:spcPts val="1000"/>
              </a:spcBef>
              <a:spcAft>
                <a:spcPts val="1000"/>
              </a:spcAft>
              <a:buNone/>
            </a:pPr>
            <a:r>
              <a:rPr lang="en">
                <a:solidFill>
                  <a:schemeClr val="dk1"/>
                </a:solidFill>
              </a:rPr>
              <a:t>(התשובה בשקופית הבאה)</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3227bb2ab56_0_106: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3227bb2ab56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Clr>
                <a:schemeClr val="dk1"/>
              </a:buClr>
              <a:buSzPts val="1100"/>
              <a:buFont typeface="Arial"/>
              <a:buNone/>
            </a:pPr>
            <a:r>
              <a:rPr lang="en">
                <a:solidFill>
                  <a:schemeClr val="dk1"/>
                </a:solidFill>
              </a:rPr>
              <a:t>בואו ננסה להבדיל בין כלב למגב:</a:t>
            </a:r>
            <a:endParaRPr>
              <a:solidFill>
                <a:schemeClr val="dk1"/>
              </a:solidFill>
            </a:endParaRPr>
          </a:p>
          <a:p>
            <a:pPr indent="0" lvl="0" marL="0" rtl="1" algn="r">
              <a:spcBef>
                <a:spcPts val="1000"/>
              </a:spcBef>
              <a:spcAft>
                <a:spcPts val="0"/>
              </a:spcAft>
              <a:buClr>
                <a:schemeClr val="dk1"/>
              </a:buClr>
              <a:buSzPts val="1100"/>
              <a:buFont typeface="Arial"/>
              <a:buNone/>
            </a:pPr>
            <a:r>
              <a:rPr lang="en">
                <a:solidFill>
                  <a:schemeClr val="dk1"/>
                </a:solidFill>
              </a:rPr>
              <a:t>עליכם לומר על כל תמונה אם מדובר בכלב או במגב. נתחיל בתמונה השמאלית.</a:t>
            </a:r>
            <a:endParaRPr>
              <a:solidFill>
                <a:schemeClr val="dk1"/>
              </a:solidFill>
            </a:endParaRPr>
          </a:p>
          <a:p>
            <a:pPr indent="0" lvl="0" marL="0" rtl="1" algn="r">
              <a:spcBef>
                <a:spcPts val="1000"/>
              </a:spcBef>
              <a:spcAft>
                <a:spcPts val="1000"/>
              </a:spcAft>
              <a:buNone/>
            </a:pPr>
            <a:r>
              <a:rPr lang="en">
                <a:solidFill>
                  <a:schemeClr val="dk1"/>
                </a:solidFill>
              </a:rPr>
              <a:t>(התשובה בשקופית הבאה)</a:t>
            </a:r>
            <a:endParaRPr>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319832bf1a0_0_1660: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319832bf1a0_0_16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0"/>
              </a:spcBef>
              <a:spcAft>
                <a:spcPts val="0"/>
              </a:spcAft>
              <a:buClr>
                <a:schemeClr val="dk1"/>
              </a:buClr>
              <a:buSzPts val="1100"/>
              <a:buFont typeface="Arial"/>
              <a:buNone/>
            </a:pPr>
            <a:r>
              <a:rPr lang="en">
                <a:solidFill>
                  <a:schemeClr val="dk1"/>
                </a:solidFill>
              </a:rPr>
              <a:t>במבט ראשון, קשה לנו להבחין האם מדובר בכלב או במגב. ראינו במשחק הקודם שלעיתים קשה לנו להבחין בין כלב למגב ולבצע סיווג.</a:t>
            </a:r>
            <a:endParaRPr>
              <a:solidFill>
                <a:schemeClr val="dk1"/>
              </a:solidFill>
            </a:endParaRPr>
          </a:p>
          <a:p>
            <a:pPr indent="0" lvl="0" marL="0" rtl="1" algn="r">
              <a:lnSpc>
                <a:spcPct val="115000"/>
              </a:lnSpc>
              <a:spcBef>
                <a:spcPts val="1200"/>
              </a:spcBef>
              <a:spcAft>
                <a:spcPts val="1200"/>
              </a:spcAft>
              <a:buClr>
                <a:schemeClr val="dk1"/>
              </a:buClr>
              <a:buSzPts val="1100"/>
              <a:buFont typeface="Arial"/>
              <a:buNone/>
            </a:pPr>
            <a:r>
              <a:rPr lang="en">
                <a:solidFill>
                  <a:schemeClr val="dk1"/>
                </a:solidFill>
              </a:rPr>
              <a:t>זכרו, המשימה הזו לא פשוטה בכלל! לפעמים לנו, בני אדם, היא פשוטה אבל למחשב היא יכולה להיות מאוד מסובכת. ואם אנחנו מתקשים בכך (כמו שאנחנו רואים עם הכלב והמגב) אז למחשב זו בכלל משימה קשה.</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319832bf1a0_0_1667: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319832bf1a0_0_16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0"/>
              </a:spcBef>
              <a:spcAft>
                <a:spcPts val="1000"/>
              </a:spcAft>
              <a:buNone/>
            </a:pPr>
            <a:r>
              <a:rPr lang="en">
                <a:solidFill>
                  <a:schemeClr val="dk1"/>
                </a:solidFill>
              </a:rPr>
              <a:t>נעשה הקבלה בין תהליך הלמידה של בינה מלאכותית לתהליך למידה אצל אנשים: בהתחלה, להבדיל בין כלב למגב היה מבלבל אבל ככל שראינו יותר דוגמאות למדנו לזהות את ההבדלים ביניהם בצורה יותר טובה. באופן כללי, כשאנחנו לומדים נושא חדש הרבה פעמים קל לנו לראות דוגמאות, להתאמן עליהן וכך ללמוד.</a:t>
            </a:r>
            <a:endParaRPr>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319f4741dcb_0_16: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319f4741dcb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0"/>
              </a:spcBef>
              <a:spcAft>
                <a:spcPts val="0"/>
              </a:spcAft>
              <a:buNone/>
            </a:pPr>
            <a:r>
              <a:rPr lang="en">
                <a:solidFill>
                  <a:schemeClr val="dk1"/>
                </a:solidFill>
              </a:rPr>
              <a:t>באופן דומה, כך עובדת הבינה המלאכותית! בהתחלה, אנחנו </a:t>
            </a:r>
            <a:r>
              <a:rPr b="1" lang="en">
                <a:solidFill>
                  <a:schemeClr val="dk1"/>
                </a:solidFill>
              </a:rPr>
              <a:t>אוספים דוגמאות</a:t>
            </a:r>
            <a:r>
              <a:rPr lang="en">
                <a:solidFill>
                  <a:schemeClr val="dk1"/>
                </a:solidFill>
              </a:rPr>
              <a:t> של כלבים ומגבים ונותנים אותם לבינה המלאכותית, לאחר מכן הבינה המלאכותית מבצעת תהליך של </a:t>
            </a:r>
            <a:r>
              <a:rPr b="1" lang="en">
                <a:solidFill>
                  <a:schemeClr val="dk1"/>
                </a:solidFill>
              </a:rPr>
              <a:t>אימון </a:t>
            </a:r>
            <a:r>
              <a:rPr lang="en">
                <a:solidFill>
                  <a:schemeClr val="dk1"/>
                </a:solidFill>
              </a:rPr>
              <a:t>בו היא מתאמנת על להבדיל בין כלבים למגבים בהתאם לדוגמאות שהבאנו ובסוף אנחנו </a:t>
            </a:r>
            <a:r>
              <a:rPr b="1" lang="en">
                <a:solidFill>
                  <a:schemeClr val="dk1"/>
                </a:solidFill>
              </a:rPr>
              <a:t>נבחן</a:t>
            </a:r>
            <a:r>
              <a:rPr lang="en">
                <a:solidFill>
                  <a:schemeClr val="dk1"/>
                </a:solidFill>
              </a:rPr>
              <a:t> את היכולות של הבינה המלאכותית ונראה אם היא מצליחה לסווג בין כלבים למגבים - כך נוצרת בינה מלאכותית מסווגת!</a:t>
            </a:r>
            <a:endParaRPr>
              <a:solidFill>
                <a:schemeClr val="dk1"/>
              </a:solidFill>
            </a:endParaRPr>
          </a:p>
          <a:p>
            <a:pPr indent="0" lvl="0" marL="0" rtl="1" algn="r">
              <a:lnSpc>
                <a:spcPct val="115000"/>
              </a:lnSpc>
              <a:spcBef>
                <a:spcPts val="1000"/>
              </a:spcBef>
              <a:spcAft>
                <a:spcPts val="0"/>
              </a:spcAft>
              <a:buNone/>
            </a:pPr>
            <a:r>
              <a:rPr lang="en">
                <a:solidFill>
                  <a:schemeClr val="dk1"/>
                </a:solidFill>
              </a:rPr>
              <a:t>נשים לב שזה לא בדיוק אותו תהליך (לפעמים בינה מלאכותית צריכה הרבה יותר דוגמאות, לפעמים היא תלמד יותר מהר) אך הדמיון ביניהם הוא איסוף המידע, למידה מדוגמאות ובחינה אל מול דוגמאות חדשות.</a:t>
            </a:r>
            <a:endParaRPr>
              <a:solidFill>
                <a:schemeClr val="dk1"/>
              </a:solidFill>
            </a:endParaRPr>
          </a:p>
          <a:p>
            <a:pPr indent="0" lvl="0" marL="0" rtl="1" algn="r">
              <a:lnSpc>
                <a:spcPct val="115000"/>
              </a:lnSpc>
              <a:spcBef>
                <a:spcPts val="1000"/>
              </a:spcBef>
              <a:spcAft>
                <a:spcPts val="0"/>
              </a:spcAft>
              <a:buNone/>
            </a:pPr>
            <a:r>
              <a:rPr b="1" lang="en">
                <a:solidFill>
                  <a:schemeClr val="dk1"/>
                </a:solidFill>
              </a:rPr>
              <a:t>שאלות אפשריות של תלמידים:</a:t>
            </a:r>
            <a:r>
              <a:rPr lang="en">
                <a:solidFill>
                  <a:schemeClr val="dk1"/>
                </a:solidFill>
              </a:rPr>
              <a:t> </a:t>
            </a:r>
            <a:r>
              <a:rPr i="1" lang="en">
                <a:solidFill>
                  <a:schemeClr val="dk1"/>
                </a:solidFill>
              </a:rPr>
              <a:t>"איזה דוגמאות בכלל צריך להביא ומי מביא אותן? וכמה דוגמאות צריך?"</a:t>
            </a:r>
            <a:br>
              <a:rPr i="1" lang="en">
                <a:solidFill>
                  <a:schemeClr val="dk1"/>
                </a:solidFill>
              </a:rPr>
            </a:br>
            <a:r>
              <a:rPr b="1" lang="en">
                <a:solidFill>
                  <a:schemeClr val="dk1"/>
                </a:solidFill>
              </a:rPr>
              <a:t>תשובות אפשריות</a:t>
            </a:r>
            <a:r>
              <a:rPr lang="en">
                <a:solidFill>
                  <a:schemeClr val="dk1"/>
                </a:solidFill>
              </a:rPr>
              <a:t>:</a:t>
            </a:r>
            <a:endParaRPr i="1">
              <a:solidFill>
                <a:schemeClr val="dk1"/>
              </a:solidFill>
            </a:endParaRPr>
          </a:p>
          <a:p>
            <a:pPr indent="-298450" lvl="0" marL="457200" rtl="1" algn="r">
              <a:lnSpc>
                <a:spcPct val="115000"/>
              </a:lnSpc>
              <a:spcBef>
                <a:spcPts val="1000"/>
              </a:spcBef>
              <a:spcAft>
                <a:spcPts val="0"/>
              </a:spcAft>
              <a:buClr>
                <a:schemeClr val="dk1"/>
              </a:buClr>
              <a:buSzPts val="1100"/>
              <a:buChar char="●"/>
            </a:pPr>
            <a:r>
              <a:rPr i="1" lang="en">
                <a:solidFill>
                  <a:schemeClr val="dk1"/>
                </a:solidFill>
              </a:rPr>
              <a:t>"כמה שיותר דוגמאות יותר טוב, ככל שנביא יותר דוגמאות הבינה המלאכותית תוכל לראות סוגים שונים של כלבים ומגבים וכך ללמוד בצורה טובה יותר את ההבדלים ביניהם. אנחנו אלה שמביאים לבינה המלאכותית את הדוגמאות."</a:t>
            </a:r>
            <a:endParaRPr i="1">
              <a:solidFill>
                <a:schemeClr val="dk1"/>
              </a:solidFill>
            </a:endParaRPr>
          </a:p>
          <a:p>
            <a:pPr indent="0" lvl="0" marL="0" rtl="1" algn="r">
              <a:lnSpc>
                <a:spcPct val="115000"/>
              </a:lnSpc>
              <a:spcBef>
                <a:spcPts val="1000"/>
              </a:spcBef>
              <a:spcAft>
                <a:spcPts val="0"/>
              </a:spcAft>
              <a:buNone/>
            </a:pPr>
            <a:r>
              <a:rPr b="1" lang="en">
                <a:solidFill>
                  <a:schemeClr val="dk1"/>
                </a:solidFill>
              </a:rPr>
              <a:t>שאלות אפשריות של תלמידים:</a:t>
            </a:r>
            <a:r>
              <a:rPr lang="en">
                <a:solidFill>
                  <a:schemeClr val="dk1"/>
                </a:solidFill>
              </a:rPr>
              <a:t> </a:t>
            </a:r>
            <a:r>
              <a:rPr i="1" lang="en">
                <a:solidFill>
                  <a:schemeClr val="dk1"/>
                </a:solidFill>
              </a:rPr>
              <a:t>"איך קורה תהליך האימון? ואיך בוחנים את הבינה המלאכותית?"</a:t>
            </a:r>
            <a:endParaRPr i="1">
              <a:solidFill>
                <a:schemeClr val="dk1"/>
              </a:solidFill>
            </a:endParaRPr>
          </a:p>
          <a:p>
            <a:pPr indent="0" lvl="0" marL="0" rtl="1" algn="r">
              <a:lnSpc>
                <a:spcPct val="115000"/>
              </a:lnSpc>
              <a:spcBef>
                <a:spcPts val="1000"/>
              </a:spcBef>
              <a:spcAft>
                <a:spcPts val="0"/>
              </a:spcAft>
              <a:buNone/>
            </a:pPr>
            <a:r>
              <a:rPr b="1" lang="en">
                <a:solidFill>
                  <a:schemeClr val="dk1"/>
                </a:solidFill>
              </a:rPr>
              <a:t>תשובות אפשריות</a:t>
            </a:r>
            <a:r>
              <a:rPr lang="en">
                <a:solidFill>
                  <a:schemeClr val="dk1"/>
                </a:solidFill>
              </a:rPr>
              <a:t>:</a:t>
            </a:r>
            <a:endParaRPr>
              <a:solidFill>
                <a:schemeClr val="dk1"/>
              </a:solidFill>
            </a:endParaRPr>
          </a:p>
          <a:p>
            <a:pPr indent="-298450" lvl="0" marL="457200" rtl="1" algn="r">
              <a:lnSpc>
                <a:spcPct val="115000"/>
              </a:lnSpc>
              <a:spcBef>
                <a:spcPts val="1000"/>
              </a:spcBef>
              <a:spcAft>
                <a:spcPts val="1000"/>
              </a:spcAft>
              <a:buClr>
                <a:schemeClr val="dk1"/>
              </a:buClr>
              <a:buSzPts val="1100"/>
              <a:buChar char="●"/>
            </a:pPr>
            <a:r>
              <a:rPr i="1" lang="en">
                <a:solidFill>
                  <a:schemeClr val="dk1"/>
                </a:solidFill>
              </a:rPr>
              <a:t>"לא נתעמק בתהליך האימון אבל בקצרה, הבינה המלאכותית מקבלת את התמונות ומנסה לחלק אותם לקבוצות. אם יש לה הרבה טעויות היא מנסה לעשות חלוקה שונה של התמונות ולראות אם יש פחות טעויות. כך ממשיכים עד שמגיעים למצב שיש לנו מעט מאוד טעויות וחלוקה טובה בין הקבוצות. נבחן את הבינה המלאכותית על ידי הצגה של אובייקט חדש ונראה לאיזה קבוצה היא מסווגת אותו. אם הסיווג היה נכון אז הבינה המלאכותית עובדת טוב."</a:t>
            </a: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319832bf1a0_0_1693: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319832bf1a0_0_16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0"/>
              </a:spcBef>
              <a:spcAft>
                <a:spcPts val="0"/>
              </a:spcAft>
              <a:buNone/>
            </a:pPr>
            <a:r>
              <a:rPr lang="en">
                <a:solidFill>
                  <a:schemeClr val="dk1"/>
                </a:solidFill>
              </a:rPr>
              <a:t>קודם</a:t>
            </a:r>
            <a:r>
              <a:rPr lang="en">
                <a:solidFill>
                  <a:schemeClr val="dk1"/>
                </a:solidFill>
              </a:rPr>
              <a:t> השתמשנו בבינה מלאכותית כדי להבדיל בין כלב למגב אבל אנחנו יכולים להשתמש בבינה מלאכותית כדי לעשות דברים מדהימים כמו לעשות זיהוי וחיזוי שריפות!</a:t>
            </a:r>
            <a:endParaRPr>
              <a:solidFill>
                <a:schemeClr val="dk1"/>
              </a:solidFill>
            </a:endParaRPr>
          </a:p>
          <a:p>
            <a:pPr indent="0" lvl="0" marL="0" rtl="1" algn="r">
              <a:lnSpc>
                <a:spcPct val="115000"/>
              </a:lnSpc>
              <a:spcBef>
                <a:spcPts val="1000"/>
              </a:spcBef>
              <a:spcAft>
                <a:spcPts val="0"/>
              </a:spcAft>
              <a:buNone/>
            </a:pPr>
            <a:r>
              <a:rPr lang="en">
                <a:solidFill>
                  <a:schemeClr val="dk1"/>
                </a:solidFill>
              </a:rPr>
              <a:t>באופן דומה, כך נוכל גם לסווג בין איזורים בטוחים לאיזורים שיש בהם שריפה! בהתחלה, אנחנו </a:t>
            </a:r>
            <a:r>
              <a:rPr b="1" lang="en">
                <a:solidFill>
                  <a:schemeClr val="dk1"/>
                </a:solidFill>
              </a:rPr>
              <a:t>אוספים דוגמאות</a:t>
            </a:r>
            <a:r>
              <a:rPr lang="en">
                <a:solidFill>
                  <a:schemeClr val="dk1"/>
                </a:solidFill>
              </a:rPr>
              <a:t> של תמונות לווין שבחלקם יש שריפות ובחלקם אין שריפות ונותנים אותם לבינה המלאכותית, לאחר מכן הבינה המלאכותית מבצעת תהליך של </a:t>
            </a:r>
            <a:r>
              <a:rPr b="1" lang="en">
                <a:solidFill>
                  <a:schemeClr val="dk1"/>
                </a:solidFill>
              </a:rPr>
              <a:t>אימון </a:t>
            </a:r>
            <a:r>
              <a:rPr lang="en">
                <a:solidFill>
                  <a:schemeClr val="dk1"/>
                </a:solidFill>
              </a:rPr>
              <a:t>בו היא מתאמנת על להבדיל בין איזורי שריפה לאיזורים בטוחים בהתאם לדוגמאות שהבאנו ובסוף אנחנו </a:t>
            </a:r>
            <a:r>
              <a:rPr b="1" lang="en">
                <a:solidFill>
                  <a:schemeClr val="dk1"/>
                </a:solidFill>
              </a:rPr>
              <a:t>נבחן</a:t>
            </a:r>
            <a:r>
              <a:rPr lang="en">
                <a:solidFill>
                  <a:schemeClr val="dk1"/>
                </a:solidFill>
              </a:rPr>
              <a:t> את היכולות של הבינה המלאכותית ונראה אם היא מצליחה לדעת באיזה איזור יש שריפה - כך נוצרת בינה מלאכותית מסווגת!</a:t>
            </a:r>
            <a:endParaRPr>
              <a:solidFill>
                <a:schemeClr val="dk1"/>
              </a:solidFill>
            </a:endParaRPr>
          </a:p>
          <a:p>
            <a:pPr indent="0" lvl="0" marL="0" rtl="1" algn="r">
              <a:lnSpc>
                <a:spcPct val="115000"/>
              </a:lnSpc>
              <a:spcBef>
                <a:spcPts val="1000"/>
              </a:spcBef>
              <a:spcAft>
                <a:spcPts val="0"/>
              </a:spcAft>
              <a:buNone/>
            </a:pPr>
            <a:r>
              <a:rPr b="1" lang="en">
                <a:solidFill>
                  <a:schemeClr val="dk1"/>
                </a:solidFill>
              </a:rPr>
              <a:t>שאלות אפשריות של תלמידים:</a:t>
            </a:r>
            <a:r>
              <a:rPr lang="en">
                <a:solidFill>
                  <a:schemeClr val="dk1"/>
                </a:solidFill>
              </a:rPr>
              <a:t> </a:t>
            </a:r>
            <a:r>
              <a:rPr i="1" lang="en">
                <a:solidFill>
                  <a:schemeClr val="dk1"/>
                </a:solidFill>
              </a:rPr>
              <a:t>"מאיפה מביאים את התמונות? איך יודעים בדיוק איפה תהיה שריפה? מה קורה אם יש עננים בתמונת הלווין?"</a:t>
            </a:r>
            <a:br>
              <a:rPr i="1" lang="en">
                <a:solidFill>
                  <a:schemeClr val="dk1"/>
                </a:solidFill>
              </a:rPr>
            </a:br>
            <a:r>
              <a:rPr b="1" lang="en">
                <a:solidFill>
                  <a:schemeClr val="dk1"/>
                </a:solidFill>
              </a:rPr>
              <a:t>תשובות אפשריות שכולן נכונות</a:t>
            </a:r>
            <a:r>
              <a:rPr b="1" lang="en">
                <a:solidFill>
                  <a:schemeClr val="dk1"/>
                </a:solidFill>
              </a:rPr>
              <a:t>:</a:t>
            </a:r>
            <a:endParaRPr b="1">
              <a:solidFill>
                <a:schemeClr val="dk1"/>
              </a:solidFill>
            </a:endParaRPr>
          </a:p>
          <a:p>
            <a:pPr indent="-298450" lvl="0" marL="457200" rtl="1" algn="r">
              <a:lnSpc>
                <a:spcPct val="115000"/>
              </a:lnSpc>
              <a:spcBef>
                <a:spcPts val="1000"/>
              </a:spcBef>
              <a:spcAft>
                <a:spcPts val="0"/>
              </a:spcAft>
              <a:buClr>
                <a:schemeClr val="dk1"/>
              </a:buClr>
              <a:buSzPts val="1100"/>
              <a:buChar char="●"/>
            </a:pPr>
            <a:r>
              <a:rPr i="1" lang="en">
                <a:solidFill>
                  <a:schemeClr val="dk1"/>
                </a:solidFill>
              </a:rPr>
              <a:t>"לווינים שעפים מעל כדור הארץ יוצרים תמונות לווין בכל רגע ואלה התמונות שהבינה המלאכותית מתאמן עליהן."</a:t>
            </a:r>
            <a:endParaRPr i="1">
              <a:solidFill>
                <a:schemeClr val="dk1"/>
              </a:solidFill>
            </a:endParaRPr>
          </a:p>
          <a:p>
            <a:pPr indent="-298450" lvl="0" marL="457200" rtl="1" algn="r">
              <a:lnSpc>
                <a:spcPct val="115000"/>
              </a:lnSpc>
              <a:spcBef>
                <a:spcPts val="1000"/>
              </a:spcBef>
              <a:spcAft>
                <a:spcPts val="0"/>
              </a:spcAft>
              <a:buClr>
                <a:schemeClr val="dk1"/>
              </a:buClr>
              <a:buSzPts val="1100"/>
              <a:buChar char="●"/>
            </a:pPr>
            <a:r>
              <a:rPr i="1" lang="en">
                <a:solidFill>
                  <a:schemeClr val="dk1"/>
                </a:solidFill>
              </a:rPr>
              <a:t>"תמונת לווין יכולה להכיל הרבה איזורים, לכן מחלקים כל תמונה לחלקים ומסתכלים על כל חלק בנפרד וכך מקבלים מיקום מדויק יותר של השריפה."</a:t>
            </a:r>
            <a:endParaRPr i="1">
              <a:solidFill>
                <a:schemeClr val="dk1"/>
              </a:solidFill>
            </a:endParaRPr>
          </a:p>
          <a:p>
            <a:pPr indent="-298450" lvl="0" marL="457200" rtl="1" algn="r">
              <a:lnSpc>
                <a:spcPct val="115000"/>
              </a:lnSpc>
              <a:spcBef>
                <a:spcPts val="1000"/>
              </a:spcBef>
              <a:spcAft>
                <a:spcPts val="1000"/>
              </a:spcAft>
              <a:buClr>
                <a:schemeClr val="dk1"/>
              </a:buClr>
              <a:buSzPts val="1100"/>
              <a:buChar char="●"/>
            </a:pPr>
            <a:r>
              <a:rPr i="1" lang="en">
                <a:solidFill>
                  <a:schemeClr val="dk1"/>
                </a:solidFill>
              </a:rPr>
              <a:t>"אם יש עננים בתמונת הלווין זה עלול להקשות על הזיהוי, אם הבינה המלאכותית תתאמן גם על הרבה תמונות לווין שיש בהם גם עננים וגם שריפות ותמונות לווין שיש בהן רק עננים. במקרה כזה יש יותר סיכוי שהבינה המלאכותית תוכל לזהות שריפה גם אם יש בתמונה עננים."</a:t>
            </a:r>
            <a:endParaRPr>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319832bf1a0_0_1718: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319832bf1a0_0_17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solidFill>
                  <a:schemeClr val="dk1"/>
                </a:solidFill>
              </a:rPr>
              <a:t>ראינו איזה דברים מדהימים מדהימים אפשר לעשות עם בינה מלאכותית מסווגת, עכשיו בואו נבנה יחד בינה מלאכותית מסווגת בעצמנו!</a:t>
            </a:r>
            <a:endParaRPr>
              <a:solidFill>
                <a:schemeClr val="dk1"/>
              </a:solidFill>
            </a:endParaRPr>
          </a:p>
          <a:p>
            <a:pPr indent="0" lvl="0" marL="0" rtl="1" algn="r">
              <a:spcBef>
                <a:spcPts val="1000"/>
              </a:spcBef>
              <a:spcAft>
                <a:spcPts val="0"/>
              </a:spcAft>
              <a:buNone/>
            </a:pPr>
            <a:r>
              <a:rPr lang="en">
                <a:solidFill>
                  <a:schemeClr val="dk1"/>
                </a:solidFill>
              </a:rPr>
              <a:t>עשו הדגמה יחד עם התלמידים - </a:t>
            </a:r>
            <a:r>
              <a:rPr lang="en">
                <a:solidFill>
                  <a:schemeClr val="dk1"/>
                </a:solidFill>
              </a:rPr>
              <a:t>השקפים הבאים מכילים הסבר על איך להשתמש בפלטפורמה וכיצד ליצור באמצעותה בינה מלאכותית שיודעת לסווג בין לייק לדיסלייק. לאחר מכן התלמידים יוכלו להתנסות עם הפלטפורמה וליצור מודל משלהם.</a:t>
            </a:r>
            <a:endParaRPr>
              <a:solidFill>
                <a:schemeClr val="dk1"/>
              </a:solidFill>
            </a:endParaRPr>
          </a:p>
          <a:p>
            <a:pPr indent="0" lvl="0" marL="0" rtl="1" algn="r">
              <a:spcBef>
                <a:spcPts val="1000"/>
              </a:spcBef>
              <a:spcAft>
                <a:spcPts val="0"/>
              </a:spcAft>
              <a:buNone/>
            </a:pPr>
            <a:r>
              <a:rPr lang="en">
                <a:solidFill>
                  <a:schemeClr val="dk1"/>
                </a:solidFill>
              </a:rPr>
              <a:t>אנחנו נבנה בינה מלאכותית שיודעת להבדיל בין אגודל למעלה (לייק) לאגודל שמופנה מטה (דיסלייק). אם נראה לבינה המלאכותית לייק, יופיע לנו GIF של חתול ואם נראה דיסלייק יופיע לנו GIF של כלב.</a:t>
            </a:r>
            <a:endParaRPr>
              <a:solidFill>
                <a:schemeClr val="dk1"/>
              </a:solidFill>
            </a:endParaRPr>
          </a:p>
          <a:p>
            <a:pPr indent="0" lvl="0" marL="0" rtl="1" algn="r">
              <a:spcBef>
                <a:spcPts val="1000"/>
              </a:spcBef>
              <a:spcAft>
                <a:spcPts val="0"/>
              </a:spcAft>
              <a:buNone/>
            </a:pPr>
            <a:r>
              <a:rPr b="1" lang="en">
                <a:solidFill>
                  <a:schemeClr val="dk1"/>
                </a:solidFill>
              </a:rPr>
              <a:t>שימו לב, אם סוגרים או מרעננים את החלון בו האתר הפתוח אז כל המידע מתאפס. לכן שימו לב לא לסגור או לרענן את האתר.</a:t>
            </a:r>
            <a:endParaRPr>
              <a:solidFill>
                <a:schemeClr val="dk1"/>
              </a:solidFill>
            </a:endParaRPr>
          </a:p>
          <a:p>
            <a:pPr indent="0" lvl="0" marL="0" rtl="1" algn="r">
              <a:spcBef>
                <a:spcPts val="1000"/>
              </a:spcBef>
              <a:spcAft>
                <a:spcPts val="0"/>
              </a:spcAft>
              <a:buNone/>
            </a:pPr>
            <a:r>
              <a:rPr b="1" lang="en">
                <a:solidFill>
                  <a:schemeClr val="dk1"/>
                </a:solidFill>
              </a:rPr>
              <a:t>שימו לב, האתר עובד גם במחשב וגם בטלפון (יש עדיפות לשימוש במחשב).</a:t>
            </a:r>
            <a:r>
              <a:rPr lang="en">
                <a:solidFill>
                  <a:schemeClr val="dk1"/>
                </a:solidFill>
              </a:rPr>
              <a:t> במידה והתלמידים לא יכולים להשתמש במחשבים או בטלפונים בצעו את הדגמת השימוש לכיתה ולאחר מכן צרו יחד עם הכיתה בעבודה משותפת בינה מלאכותית המבחינה בין קטגוריות לבחירתכם באמצעות האתר.</a:t>
            </a:r>
            <a:endParaRPr>
              <a:solidFill>
                <a:schemeClr val="dk1"/>
              </a:solidFill>
            </a:endParaRPr>
          </a:p>
          <a:p>
            <a:pPr indent="0" lvl="0" marL="0" rtl="1" algn="r">
              <a:spcBef>
                <a:spcPts val="1000"/>
              </a:spcBef>
              <a:spcAft>
                <a:spcPts val="0"/>
              </a:spcAft>
              <a:buNone/>
            </a:pPr>
            <a:r>
              <a:rPr lang="en">
                <a:solidFill>
                  <a:schemeClr val="dk1"/>
                </a:solidFill>
              </a:rPr>
              <a:t>קישור למדריך Teachable Machine לשימוש במחשב:</a:t>
            </a:r>
            <a:endParaRPr>
              <a:solidFill>
                <a:schemeClr val="dk1"/>
              </a:solidFill>
            </a:endParaRPr>
          </a:p>
          <a:p>
            <a:pPr indent="0" lvl="0" marL="0" rtl="0" algn="l">
              <a:spcBef>
                <a:spcPts val="1000"/>
              </a:spcBef>
              <a:spcAft>
                <a:spcPts val="0"/>
              </a:spcAft>
              <a:buClr>
                <a:schemeClr val="dk1"/>
              </a:buClr>
              <a:buSzPts val="1100"/>
              <a:buFont typeface="Arial"/>
              <a:buNone/>
            </a:pPr>
            <a:r>
              <a:rPr lang="en" u="sng">
                <a:solidFill>
                  <a:schemeClr val="hlink"/>
                </a:solidFill>
                <a:hlinkClick r:id="rId2"/>
              </a:rPr>
              <a:t>https://docs.google.com/document/d/13onQ1o6n0wOBFCuAjXP8JOJlYDrvel3mSjPKhE8vuj4/edit?usp=sharing</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1" algn="r">
              <a:spcBef>
                <a:spcPts val="0"/>
              </a:spcBef>
              <a:spcAft>
                <a:spcPts val="0"/>
              </a:spcAft>
              <a:buClr>
                <a:schemeClr val="dk1"/>
              </a:buClr>
              <a:buSzPts val="1100"/>
              <a:buFont typeface="Arial"/>
              <a:buNone/>
            </a:pPr>
            <a:r>
              <a:rPr lang="en">
                <a:solidFill>
                  <a:schemeClr val="dk1"/>
                </a:solidFill>
              </a:rPr>
              <a:t>קישור למדריך Teachable Machine לשימוש בטלפון:</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3"/>
              </a:rPr>
              <a:t>https://docs.google.com/document/d/1lgoBMbSBtj8o1BWIsQSEsLqbni41uu6l2WM8R0CPd04/edit?usp=sharing</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319832bf1a0_0_1734: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319832bf1a0_0_17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solidFill>
                  <a:schemeClr val="dk1"/>
                </a:solidFill>
              </a:rPr>
              <a:t>כנסו לאתר </a:t>
            </a:r>
            <a:r>
              <a:rPr lang="en" u="sng">
                <a:solidFill>
                  <a:schemeClr val="hlink"/>
                </a:solidFill>
                <a:hlinkClick r:id="rId2"/>
              </a:rPr>
              <a:t>Teachable Machine</a:t>
            </a:r>
            <a:r>
              <a:rPr lang="en">
                <a:solidFill>
                  <a:schemeClr val="dk1"/>
                </a:solidFill>
              </a:rPr>
              <a:t> באמצעות הקישור ולחצו על skip the tutorial</a:t>
            </a:r>
            <a:endParaRPr b="1">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322e7d614d5_2_0: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322e7d614d5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0"/>
              </a:spcBef>
              <a:spcAft>
                <a:spcPts val="0"/>
              </a:spcAft>
              <a:buNone/>
            </a:pPr>
            <a:r>
              <a:rPr lang="en">
                <a:solidFill>
                  <a:schemeClr val="dk1"/>
                </a:solidFill>
              </a:rPr>
              <a:t>הקרינו את סרטון הפתיחה המכניס את התלמידים לתוך עולם ה-AI.</a:t>
            </a:r>
            <a:endParaRPr>
              <a:solidFill>
                <a:schemeClr val="dk1"/>
              </a:solidFill>
            </a:endParaRPr>
          </a:p>
          <a:p>
            <a:pPr indent="0" lvl="0" marL="0" rtl="1" algn="r">
              <a:lnSpc>
                <a:spcPct val="115000"/>
              </a:lnSpc>
              <a:spcBef>
                <a:spcPts val="1200"/>
              </a:spcBef>
              <a:spcAft>
                <a:spcPts val="0"/>
              </a:spcAft>
              <a:buNone/>
            </a:pPr>
            <a:r>
              <a:rPr lang="en">
                <a:solidFill>
                  <a:schemeClr val="dk1"/>
                </a:solidFill>
              </a:rPr>
              <a:t>הסרטון גם מציג את פרויקט Wildfires. זהו פרויקט המשתמש ב-AI כדי לזהות איפה יש שריפות ולאן הן יכולות להתפשט ובכך מזהיר אנשים באיזורי סיכון.</a:t>
            </a:r>
            <a:endParaRPr>
              <a:solidFill>
                <a:schemeClr val="dk1"/>
              </a:solidFill>
            </a:endParaRPr>
          </a:p>
          <a:p>
            <a:pPr indent="0" lvl="0" marL="0" rtl="1" algn="r">
              <a:lnSpc>
                <a:spcPct val="115000"/>
              </a:lnSpc>
              <a:spcBef>
                <a:spcPts val="1200"/>
              </a:spcBef>
              <a:spcAft>
                <a:spcPts val="1200"/>
              </a:spcAft>
              <a:buNone/>
            </a:pPr>
            <a:r>
              <a:rPr lang="en">
                <a:solidFill>
                  <a:schemeClr val="dk1"/>
                </a:solidFill>
              </a:rPr>
              <a:t>כדי להוסיף תרגום לעברית לחצו על כפתור ההגדרות (גלגל השיינים), לחצו על Subtitles/CC, לחצו על Auto-translate ואז לחצו על Hebrew.</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319832bf1a0_0_1743: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319832bf1a0_0_17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1" algn="r">
              <a:spcBef>
                <a:spcPts val="0"/>
              </a:spcBef>
              <a:spcAft>
                <a:spcPts val="0"/>
              </a:spcAft>
              <a:buNone/>
            </a:pPr>
            <a:r>
              <a:rPr lang="en">
                <a:solidFill>
                  <a:schemeClr val="dk1"/>
                </a:solidFill>
              </a:rPr>
              <a:t>אשרו שימוש במצלמה ובמיקרופון. וודאו כי אתם והתלמידים מאשרים את השימוש במצלמה ובמיקרופון בעת השימוש באתר, אחרת לא תוכלו לצלם תמונות וליצור בינה מלאכותית. זה תקף לשימוש באתר דרך המחשב ודרך הטלפון.</a:t>
            </a:r>
            <a:endParaRPr>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319832bf1a0_0_1754: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319832bf1a0_0_17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solidFill>
                  <a:schemeClr val="dk1"/>
                </a:solidFill>
              </a:rPr>
              <a:t>הזכירו לתלמידים את תהליך הלמידה של הבינה המלאכותית. תחילה, אנחנו צריכים לתת לבינה המלאכותית דוגמאות ומידע. במקרה שלנו, תמונות של סימן לייק וסימן דיסלייק.</a:t>
            </a:r>
            <a:endParaRPr>
              <a:solidFill>
                <a:schemeClr val="dk1"/>
              </a:solidFill>
            </a:endParaRPr>
          </a:p>
          <a:p>
            <a:pPr indent="0" lvl="0" marL="0" rtl="1" algn="r">
              <a:spcBef>
                <a:spcPts val="1000"/>
              </a:spcBef>
              <a:spcAft>
                <a:spcPts val="0"/>
              </a:spcAft>
              <a:buNone/>
            </a:pPr>
            <a:r>
              <a:rPr lang="en">
                <a:solidFill>
                  <a:schemeClr val="dk1"/>
                </a:solidFill>
              </a:rPr>
              <a:t>נתחיל בסימן לייק.</a:t>
            </a:r>
            <a:endParaRPr>
              <a:solidFill>
                <a:schemeClr val="dk1"/>
              </a:solidFill>
            </a:endParaRPr>
          </a:p>
          <a:p>
            <a:pPr indent="0" lvl="0" marL="0" rtl="1" algn="r">
              <a:spcBef>
                <a:spcPts val="1000"/>
              </a:spcBef>
              <a:spcAft>
                <a:spcPts val="0"/>
              </a:spcAft>
              <a:buNone/>
            </a:pPr>
            <a:r>
              <a:rPr b="1" lang="en">
                <a:solidFill>
                  <a:schemeClr val="dk1"/>
                </a:solidFill>
              </a:rPr>
              <a:t>הנחיות למורה:</a:t>
            </a:r>
            <a:endParaRPr b="1">
              <a:solidFill>
                <a:schemeClr val="dk1"/>
              </a:solidFill>
            </a:endParaRPr>
          </a:p>
          <a:p>
            <a:pPr indent="0" lvl="0" marL="0" rtl="1" algn="r">
              <a:spcBef>
                <a:spcPts val="1000"/>
              </a:spcBef>
              <a:spcAft>
                <a:spcPts val="0"/>
              </a:spcAft>
              <a:buNone/>
            </a:pPr>
            <a:r>
              <a:rPr lang="en">
                <a:solidFill>
                  <a:schemeClr val="dk1"/>
                </a:solidFill>
              </a:rPr>
              <a:t>הצג את ידך בסימן לייק למצלמה ולחץ על כפתור "Train Green". חשוב שבכל זמן שבו לוחצים על הכפתור ומצלמים תמונות שסימן הלייק יוצג למצלמה. ניתן גם לקרוא לאחד התלמידים שיציג את ידו למצלמה ותלמיד נוסף שילחץ על הכפתור.</a:t>
            </a:r>
            <a:endParaRPr>
              <a:solidFill>
                <a:schemeClr val="dk1"/>
              </a:solidFill>
            </a:endParaRPr>
          </a:p>
          <a:p>
            <a:pPr indent="0" lvl="0" marL="0" rtl="1" algn="r">
              <a:spcBef>
                <a:spcPts val="1000"/>
              </a:spcBef>
              <a:spcAft>
                <a:spcPts val="0"/>
              </a:spcAft>
              <a:buNone/>
            </a:pPr>
            <a:r>
              <a:rPr lang="en">
                <a:solidFill>
                  <a:schemeClr val="dk1"/>
                </a:solidFill>
              </a:rPr>
              <a:t>הסבירו לתלמידים: לחיצה על הכפתור מצלמת תמונות רבות ושולחת אותן לבינה המלאכותית, אם אנחנו מציגים למצלמה סימן לייק ולוחצים על הכפתור הבינה המלאכותית תקבל תמונות רבות של סימן לייק.</a:t>
            </a:r>
            <a:endParaRPr>
              <a:solidFill>
                <a:schemeClr val="dk1"/>
              </a:solidFill>
            </a:endParaRPr>
          </a:p>
          <a:p>
            <a:pPr indent="0" lvl="0" marL="0" rtl="1" algn="r">
              <a:spcBef>
                <a:spcPts val="1000"/>
              </a:spcBef>
              <a:spcAft>
                <a:spcPts val="0"/>
              </a:spcAft>
              <a:buNone/>
            </a:pPr>
            <a:r>
              <a:rPr lang="en">
                <a:solidFill>
                  <a:schemeClr val="dk1"/>
                </a:solidFill>
              </a:rPr>
              <a:t>בשלב זה יופעל אוטומטית את תהליך האימון! ככה המכונה תלמד איך נראה סימן לייק.</a:t>
            </a:r>
            <a:endParaRPr>
              <a:solidFill>
                <a:schemeClr val="dk1"/>
              </a:solidFill>
            </a:endParaRPr>
          </a:p>
          <a:p>
            <a:pPr indent="0" lvl="0" marL="0" rtl="0" algn="l">
              <a:spcBef>
                <a:spcPts val="1000"/>
              </a:spcBef>
              <a:spcAft>
                <a:spcPts val="0"/>
              </a:spcAft>
              <a:buNone/>
            </a:pPr>
            <a:r>
              <a:t/>
            </a:r>
            <a:endParaRPr>
              <a:solidFill>
                <a:schemeClr val="dk1"/>
              </a:solidFill>
            </a:endParaRPr>
          </a:p>
          <a:p>
            <a:pPr indent="0" lvl="0" marL="0" rtl="0" algn="l">
              <a:spcBef>
                <a:spcPts val="1000"/>
              </a:spcBef>
              <a:spcAft>
                <a:spcPts val="0"/>
              </a:spcAft>
              <a:buNone/>
            </a:pPr>
            <a:r>
              <a:t/>
            </a:r>
            <a:endParaRPr>
              <a:solidFill>
                <a:schemeClr val="dk1"/>
              </a:solidFill>
            </a:endParaRPr>
          </a:p>
          <a:p>
            <a:pPr indent="0" lvl="0" marL="0" rtl="0" algn="l">
              <a:spcBef>
                <a:spcPts val="1000"/>
              </a:spcBef>
              <a:spcAft>
                <a:spcPts val="1000"/>
              </a:spcAft>
              <a:buNone/>
            </a:pPr>
            <a:r>
              <a:t/>
            </a:r>
            <a:endParaRPr>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319832bf1a0_0_1768: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319832bf1a0_0_17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solidFill>
                  <a:schemeClr val="dk1"/>
                </a:solidFill>
              </a:rPr>
              <a:t>נמשיך עם סימן הדיסלייק.</a:t>
            </a:r>
            <a:endParaRPr>
              <a:solidFill>
                <a:schemeClr val="dk1"/>
              </a:solidFill>
            </a:endParaRPr>
          </a:p>
          <a:p>
            <a:pPr indent="0" lvl="0" marL="0" rtl="1" algn="r">
              <a:spcBef>
                <a:spcPts val="1000"/>
              </a:spcBef>
              <a:spcAft>
                <a:spcPts val="0"/>
              </a:spcAft>
              <a:buNone/>
            </a:pPr>
            <a:r>
              <a:rPr lang="en">
                <a:solidFill>
                  <a:schemeClr val="dk1"/>
                </a:solidFill>
              </a:rPr>
              <a:t>הנחיות למורה:</a:t>
            </a:r>
            <a:endParaRPr>
              <a:solidFill>
                <a:schemeClr val="dk1"/>
              </a:solidFill>
            </a:endParaRPr>
          </a:p>
          <a:p>
            <a:pPr indent="0" lvl="0" marL="0" rtl="1" algn="r">
              <a:spcBef>
                <a:spcPts val="1000"/>
              </a:spcBef>
              <a:spcAft>
                <a:spcPts val="0"/>
              </a:spcAft>
              <a:buNone/>
            </a:pPr>
            <a:r>
              <a:rPr lang="en">
                <a:solidFill>
                  <a:schemeClr val="dk1"/>
                </a:solidFill>
              </a:rPr>
              <a:t>הצג את ידך בסימן דיסלייק למצלמה ולחץ על כפתור "Train Purple". חשוב שבכל זמן שבו לוחצים על הכפתור ומצלמים תמונות שסימן הדיסלייק יוצג למצלמה. ניתן גם לקרוא לאחד התלמידים שיציג את ידו למצלמה ותלמיד נוסף שילחץ על הכפתור.</a:t>
            </a:r>
            <a:endParaRPr>
              <a:solidFill>
                <a:schemeClr val="dk1"/>
              </a:solidFill>
            </a:endParaRPr>
          </a:p>
          <a:p>
            <a:pPr indent="0" lvl="0" marL="0" rtl="1" algn="r">
              <a:spcBef>
                <a:spcPts val="1000"/>
              </a:spcBef>
              <a:spcAft>
                <a:spcPts val="0"/>
              </a:spcAft>
              <a:buNone/>
            </a:pPr>
            <a:r>
              <a:rPr lang="en">
                <a:solidFill>
                  <a:schemeClr val="dk1"/>
                </a:solidFill>
              </a:rPr>
              <a:t>הסבירו לתלמידים: לחיצה על הכפתור מצלמת תמונות רבות ושולחת אותן לבינה המלאכותית, אם אנחנו מציגים למצלמה סימן דיסלייק ולוחצים על הכפתור הבינה המלאכותית תקבל תמונות רבות של סימן דיסלייק.</a:t>
            </a:r>
            <a:endParaRPr>
              <a:solidFill>
                <a:schemeClr val="dk1"/>
              </a:solidFill>
            </a:endParaRPr>
          </a:p>
          <a:p>
            <a:pPr indent="0" lvl="0" marL="0" rtl="1" algn="r">
              <a:spcBef>
                <a:spcPts val="1000"/>
              </a:spcBef>
              <a:spcAft>
                <a:spcPts val="0"/>
              </a:spcAft>
              <a:buNone/>
            </a:pPr>
            <a:r>
              <a:rPr lang="en">
                <a:solidFill>
                  <a:schemeClr val="dk1"/>
                </a:solidFill>
              </a:rPr>
              <a:t>זה יפעיל אוטומטית את תהליך האימון וכך המכונה תלמד כיצד נראה סימן דיסלייק.</a:t>
            </a:r>
            <a:endParaRPr>
              <a:solidFill>
                <a:schemeClr val="dk1"/>
              </a:solidFill>
            </a:endParaRPr>
          </a:p>
          <a:p>
            <a:pPr indent="0" lvl="0" marL="0" rtl="0" algn="l">
              <a:spcBef>
                <a:spcPts val="1000"/>
              </a:spcBef>
              <a:spcAft>
                <a:spcPts val="1000"/>
              </a:spcAft>
              <a:buNone/>
            </a:pPr>
            <a:r>
              <a:t/>
            </a:r>
            <a:endParaRPr>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319832bf1a0_0_1782: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319832bf1a0_0_17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solidFill>
                  <a:schemeClr val="dk1"/>
                </a:solidFill>
              </a:rPr>
              <a:t>החלק הירוק (שהשתמשנו בו כדי לסווג איך נראה לייק) מקושר ל-GIF של החתול והחלק הסגול (בו השתמשנו כדי לסווג איך נראה דיסלייק) מקושר ל-GIF של הכלב.</a:t>
            </a:r>
            <a:endParaRPr>
              <a:solidFill>
                <a:schemeClr val="dk1"/>
              </a:solidFill>
            </a:endParaRPr>
          </a:p>
          <a:p>
            <a:pPr indent="0" lvl="0" marL="0" rtl="1" algn="r">
              <a:spcBef>
                <a:spcPts val="1000"/>
              </a:spcBef>
              <a:spcAft>
                <a:spcPts val="0"/>
              </a:spcAft>
              <a:buNone/>
            </a:pPr>
            <a:r>
              <a:rPr lang="en">
                <a:solidFill>
                  <a:schemeClr val="dk1"/>
                </a:solidFill>
              </a:rPr>
              <a:t>כעת, תוכלו לבחון את הבינה המלאכותית שיצרתם! תנו לכמה תלמידים להתנסות ולהציג את היד שלהם בסימני לייק ודיסלייק ולראות אם הבינה המלאכותית עובדת כמו שצריך ומציגה את ה-GIF המתאים.</a:t>
            </a:r>
            <a:endParaRPr>
              <a:solidFill>
                <a:schemeClr val="dk1"/>
              </a:solidFill>
            </a:endParaRPr>
          </a:p>
          <a:p>
            <a:pPr indent="0" lvl="0" marL="0" rtl="1" algn="r">
              <a:spcBef>
                <a:spcPts val="1000"/>
              </a:spcBef>
              <a:spcAft>
                <a:spcPts val="1000"/>
              </a:spcAft>
              <a:buNone/>
            </a:pPr>
            <a:r>
              <a:rPr b="1" lang="en">
                <a:solidFill>
                  <a:schemeClr val="dk1"/>
                </a:solidFill>
              </a:rPr>
              <a:t>שימו לב, אם סוגרים או מרעננים את החלון בו האתר הפתוח אז כל המידע מתאפס. לכן שימו לב לא לסגור או לרענן את האתר.</a:t>
            </a: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319832bf1a0_0_1800: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319832bf1a0_0_18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solidFill>
                  <a:schemeClr val="dk1"/>
                </a:solidFill>
              </a:rPr>
              <a:t>נסכם עם התלמידים את התהליך שעברנו.</a:t>
            </a:r>
            <a:endParaRPr>
              <a:solidFill>
                <a:schemeClr val="dk1"/>
              </a:solidFill>
            </a:endParaRPr>
          </a:p>
          <a:p>
            <a:pPr indent="0" lvl="0" marL="0" rtl="1" algn="r">
              <a:spcBef>
                <a:spcPts val="1000"/>
              </a:spcBef>
              <a:spcAft>
                <a:spcPts val="0"/>
              </a:spcAft>
              <a:buNone/>
            </a:pPr>
            <a:r>
              <a:rPr lang="en">
                <a:solidFill>
                  <a:schemeClr val="dk1"/>
                </a:solidFill>
              </a:rPr>
              <a:t>צילמנו תמונות של לייק ודיסלייק, זה הפעיל תהליך של אימון הבינה המלאכותית ואז בדקנו האם הבינה המלאכותית עובדת כמו שצריך.</a:t>
            </a:r>
            <a:endParaRPr>
              <a:solidFill>
                <a:schemeClr val="dk1"/>
              </a:solidFill>
            </a:endParaRPr>
          </a:p>
          <a:p>
            <a:pPr indent="0" lvl="0" marL="0" rtl="1" algn="r">
              <a:spcBef>
                <a:spcPts val="1000"/>
              </a:spcBef>
              <a:spcAft>
                <a:spcPts val="0"/>
              </a:spcAft>
              <a:buNone/>
            </a:pPr>
            <a:r>
              <a:rPr lang="en">
                <a:solidFill>
                  <a:schemeClr val="dk1"/>
                </a:solidFill>
              </a:rPr>
              <a:t>זהו תהליך יצירת הבינה המלאכותית והוא נכון לסיווג בין כלב למגב, זיהוי שריפות והבחנה בין לייק לדיסלייק.</a:t>
            </a:r>
            <a:endParaRPr i="1">
              <a:solidFill>
                <a:schemeClr val="dk1"/>
              </a:solidFill>
            </a:endParaRPr>
          </a:p>
          <a:p>
            <a:pPr indent="0" lvl="0" marL="0" rtl="1" algn="r">
              <a:lnSpc>
                <a:spcPct val="115000"/>
              </a:lnSpc>
              <a:spcBef>
                <a:spcPts val="1200"/>
              </a:spcBef>
              <a:spcAft>
                <a:spcPts val="0"/>
              </a:spcAft>
              <a:buNone/>
            </a:pPr>
            <a:r>
              <a:rPr b="1" lang="en">
                <a:solidFill>
                  <a:schemeClr val="dk1"/>
                </a:solidFill>
              </a:rPr>
              <a:t>שאלת העמקה:</a:t>
            </a:r>
            <a:r>
              <a:rPr b="1" lang="en">
                <a:solidFill>
                  <a:schemeClr val="dk1"/>
                </a:solidFill>
              </a:rPr>
              <a:t> </a:t>
            </a:r>
            <a:r>
              <a:rPr lang="en">
                <a:solidFill>
                  <a:schemeClr val="dk1"/>
                </a:solidFill>
              </a:rPr>
              <a:t>"</a:t>
            </a:r>
            <a:r>
              <a:rPr i="1" lang="en">
                <a:solidFill>
                  <a:schemeClr val="dk1"/>
                </a:solidFill>
              </a:rPr>
              <a:t>מה ניתן לעשות כדי לשפר את הבינה המלאכותית?"</a:t>
            </a:r>
            <a:endParaRPr i="1">
              <a:solidFill>
                <a:schemeClr val="dk1"/>
              </a:solidFill>
            </a:endParaRPr>
          </a:p>
          <a:p>
            <a:pPr indent="0" lvl="0" marL="0" rtl="1" algn="r">
              <a:lnSpc>
                <a:spcPct val="115000"/>
              </a:lnSpc>
              <a:spcBef>
                <a:spcPts val="1200"/>
              </a:spcBef>
              <a:spcAft>
                <a:spcPts val="0"/>
              </a:spcAft>
              <a:buNone/>
            </a:pPr>
            <a:r>
              <a:rPr b="1" lang="en">
                <a:solidFill>
                  <a:schemeClr val="dk1"/>
                </a:solidFill>
              </a:rPr>
              <a:t>תשובות אפשרויות:</a:t>
            </a:r>
            <a:endParaRPr b="1">
              <a:solidFill>
                <a:schemeClr val="dk1"/>
              </a:solidFill>
            </a:endParaRPr>
          </a:p>
          <a:p>
            <a:pPr indent="0" lvl="0" marL="0" rtl="1" algn="r">
              <a:spcBef>
                <a:spcPts val="1000"/>
              </a:spcBef>
              <a:spcAft>
                <a:spcPts val="0"/>
              </a:spcAft>
              <a:buNone/>
            </a:pPr>
            <a:r>
              <a:rPr lang="en">
                <a:solidFill>
                  <a:schemeClr val="dk1"/>
                </a:solidFill>
              </a:rPr>
              <a:t>נסביר לתלמידים שכדי לשפר את הבינה המלאכותית ניתן לה עוד תמונות. חשוב שהתמונות יהיו מגוונות. ככל שיש לנו תמונות יותר מגוונות הבינה המלאכותית מכירה יותר מקרים וצורות בהן סימן הלייק יכול להופיע ובכך היא תוכל לבצע את הסיווג בצורה טובה יותר.</a:t>
            </a:r>
            <a:endParaRPr b="1">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2d61205e873_2_59: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2d61205e873_2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solidFill>
                  <a:schemeClr val="dk1"/>
                </a:solidFill>
              </a:rPr>
              <a:t>כעת זה הזמן של התלמידים להתנסות! במידה ויש ברשותכם מחשבים עדיף להשתמש בהם, הנחו את התלמידים ללכת אל המחשבים וללחוץ ולהכנס למדריך השימוש בפלטפורמה דרך מחשב (ניתן ללחוץ על הקישור או לסרוק באמצעות קוד ה-QR).</a:t>
            </a:r>
            <a:endParaRPr>
              <a:solidFill>
                <a:schemeClr val="dk1"/>
              </a:solidFill>
            </a:endParaRPr>
          </a:p>
          <a:p>
            <a:pPr indent="0" lvl="0" marL="0" rtl="1" algn="r">
              <a:spcBef>
                <a:spcPts val="1000"/>
              </a:spcBef>
              <a:spcAft>
                <a:spcPts val="0"/>
              </a:spcAft>
              <a:buNone/>
            </a:pPr>
            <a:r>
              <a:rPr lang="en">
                <a:solidFill>
                  <a:schemeClr val="dk1"/>
                </a:solidFill>
              </a:rPr>
              <a:t>במידה ולתלמידים אין מחשבים ניתן להשתמש בטלפונים, הנחו את התלמידים לפתוח את המדריך לשימוש בפלטפורמה דרך הטלפון (ניתן ללחוץ על הקישור או לסרוק באמצעות קוד ה-QR).</a:t>
            </a:r>
            <a:endParaRPr>
              <a:solidFill>
                <a:schemeClr val="dk1"/>
              </a:solidFill>
            </a:endParaRPr>
          </a:p>
          <a:p>
            <a:pPr indent="0" lvl="0" marL="0" rtl="1" algn="r">
              <a:spcBef>
                <a:spcPts val="1000"/>
              </a:spcBef>
              <a:spcAft>
                <a:spcPts val="0"/>
              </a:spcAft>
              <a:buNone/>
            </a:pPr>
            <a:r>
              <a:rPr lang="en">
                <a:solidFill>
                  <a:schemeClr val="dk1"/>
                </a:solidFill>
              </a:rPr>
              <a:t>במידה ואין לתלמידים גישה לטלפונים או למחשבים - עשו את שלבי הבונוס במדריך יחד עם כל הכיתה וצרו יחד בינה מלאכותית לפי קטגוריות שאתם בוחרים יחד ככיתה.</a:t>
            </a:r>
            <a:endParaRPr>
              <a:solidFill>
                <a:schemeClr val="dk1"/>
              </a:solidFill>
            </a:endParaRPr>
          </a:p>
          <a:p>
            <a:pPr indent="0" lvl="0" marL="0" rtl="1" algn="r">
              <a:spcBef>
                <a:spcPts val="1000"/>
              </a:spcBef>
              <a:spcAft>
                <a:spcPts val="0"/>
              </a:spcAft>
              <a:buClr>
                <a:schemeClr val="dk1"/>
              </a:buClr>
              <a:buSzPts val="1100"/>
              <a:buFont typeface="Arial"/>
              <a:buNone/>
            </a:pPr>
            <a:r>
              <a:rPr lang="en">
                <a:solidFill>
                  <a:schemeClr val="dk1"/>
                </a:solidFill>
              </a:rPr>
              <a:t>קישור למדריך Teachable Machine לשימוש במחשב:</a:t>
            </a:r>
            <a:endParaRPr>
              <a:solidFill>
                <a:schemeClr val="dk1"/>
              </a:solidFill>
            </a:endParaRPr>
          </a:p>
          <a:p>
            <a:pPr indent="0" lvl="0" marL="0" rtl="0" algn="l">
              <a:spcBef>
                <a:spcPts val="1000"/>
              </a:spcBef>
              <a:spcAft>
                <a:spcPts val="0"/>
              </a:spcAft>
              <a:buClr>
                <a:schemeClr val="dk1"/>
              </a:buClr>
              <a:buSzPts val="1100"/>
              <a:buFont typeface="Arial"/>
              <a:buNone/>
            </a:pPr>
            <a:r>
              <a:rPr lang="en" u="sng">
                <a:solidFill>
                  <a:schemeClr val="hlink"/>
                </a:solidFill>
                <a:hlinkClick r:id="rId2"/>
              </a:rPr>
              <a:t>https://docs.google.com/document/d/13onQ1o6n0wOBFCuAjXP8JOJlYDrvel3mSjPKhE8vuj4/edit?usp=sharing</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1" algn="r">
              <a:spcBef>
                <a:spcPts val="0"/>
              </a:spcBef>
              <a:spcAft>
                <a:spcPts val="0"/>
              </a:spcAft>
              <a:buClr>
                <a:schemeClr val="dk1"/>
              </a:buClr>
              <a:buSzPts val="1100"/>
              <a:buFont typeface="Arial"/>
              <a:buNone/>
            </a:pPr>
            <a:r>
              <a:rPr lang="en">
                <a:solidFill>
                  <a:schemeClr val="dk1"/>
                </a:solidFill>
              </a:rPr>
              <a:t>קישור למדריך Teachable Machine לשימוש בטלפון:</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3"/>
              </a:rPr>
              <a:t>https://docs.google.com/document/d/1lgoBMbSBtj8o1BWIsQSEsLqbni41uu6l2WM8R0CPd04/edit?usp=sharing</a:t>
            </a:r>
            <a:endParaRPr>
              <a:solidFill>
                <a:schemeClr val="dk1"/>
              </a:solidFill>
            </a:endParaRPr>
          </a:p>
          <a:p>
            <a:pPr indent="0" lvl="0" marL="0" rtl="0" algn="l">
              <a:spcBef>
                <a:spcPts val="0"/>
              </a:spcBef>
              <a:spcAft>
                <a:spcPts val="1000"/>
              </a:spcAft>
              <a:buNone/>
            </a:pPr>
            <a:r>
              <a:t/>
            </a: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319832bf1a0_0_1837: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621" name="Google Shape;621;g319832bf1a0_0_18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solidFill>
                  <a:schemeClr val="dk1"/>
                </a:solidFill>
              </a:rPr>
              <a:t>לאחר שהתלמידים יצרו בינה מלאכותית מסווגת משלהם הזמינו אותם לשתף במה שהם יצרו.</a:t>
            </a:r>
            <a:endParaRPr>
              <a:solidFill>
                <a:schemeClr val="dk1"/>
              </a:solidFill>
            </a:endParaRPr>
          </a:p>
          <a:p>
            <a:pPr indent="0" lvl="0" marL="0" rtl="1" algn="r">
              <a:spcBef>
                <a:spcPts val="1000"/>
              </a:spcBef>
              <a:spcAft>
                <a:spcPts val="0"/>
              </a:spcAft>
              <a:buNone/>
            </a:pPr>
            <a:r>
              <a:rPr b="1" lang="en">
                <a:solidFill>
                  <a:schemeClr val="dk1"/>
                </a:solidFill>
              </a:rPr>
              <a:t>שאלת העמקה: </a:t>
            </a:r>
            <a:r>
              <a:rPr i="1" lang="en">
                <a:solidFill>
                  <a:schemeClr val="dk1"/>
                </a:solidFill>
              </a:rPr>
              <a:t>"איך בחנתם את הבינה המלאכותית שלכם? האם הייתם צריכים לשפר אותה? אם כן, איך עשיתם את זה?"</a:t>
            </a:r>
            <a:endParaRPr i="1">
              <a:solidFill>
                <a:schemeClr val="dk1"/>
              </a:solidFill>
            </a:endParaRPr>
          </a:p>
          <a:p>
            <a:pPr indent="0" lvl="0" marL="0" rtl="1" algn="r">
              <a:lnSpc>
                <a:spcPct val="115000"/>
              </a:lnSpc>
              <a:spcBef>
                <a:spcPts val="1200"/>
              </a:spcBef>
              <a:spcAft>
                <a:spcPts val="0"/>
              </a:spcAft>
              <a:buNone/>
            </a:pPr>
            <a:r>
              <a:rPr b="1" lang="en">
                <a:solidFill>
                  <a:schemeClr val="dk1"/>
                </a:solidFill>
              </a:rPr>
              <a:t>תשובות אפשריות</a:t>
            </a:r>
            <a:r>
              <a:rPr lang="en">
                <a:solidFill>
                  <a:schemeClr val="dk1"/>
                </a:solidFill>
              </a:rPr>
              <a:t>:</a:t>
            </a:r>
            <a:endParaRPr>
              <a:solidFill>
                <a:schemeClr val="dk1"/>
              </a:solidFill>
            </a:endParaRPr>
          </a:p>
          <a:p>
            <a:pPr indent="-298450" lvl="0" marL="457200" rtl="1" algn="r">
              <a:lnSpc>
                <a:spcPct val="115000"/>
              </a:lnSpc>
              <a:spcBef>
                <a:spcPts val="1200"/>
              </a:spcBef>
              <a:spcAft>
                <a:spcPts val="0"/>
              </a:spcAft>
              <a:buClr>
                <a:schemeClr val="dk1"/>
              </a:buClr>
              <a:buSzPts val="1100"/>
              <a:buChar char="●"/>
            </a:pPr>
            <a:r>
              <a:rPr i="1" lang="en">
                <a:solidFill>
                  <a:schemeClr val="dk1"/>
                </a:solidFill>
              </a:rPr>
              <a:t>"בחרנו בזה כי נוכל להשתמש בזה אחר כך כדי לעשות זיהוי"</a:t>
            </a:r>
            <a:endParaRPr i="1">
              <a:solidFill>
                <a:schemeClr val="dk1"/>
              </a:solidFill>
            </a:endParaRPr>
          </a:p>
          <a:p>
            <a:pPr indent="-298450" lvl="0" marL="457200" rtl="1" algn="r">
              <a:lnSpc>
                <a:spcPct val="115000"/>
              </a:lnSpc>
              <a:spcBef>
                <a:spcPts val="1000"/>
              </a:spcBef>
              <a:spcAft>
                <a:spcPts val="0"/>
              </a:spcAft>
              <a:buClr>
                <a:schemeClr val="dk1"/>
              </a:buClr>
              <a:buSzPts val="1100"/>
              <a:buChar char="●"/>
            </a:pPr>
            <a:r>
              <a:rPr i="1" lang="en">
                <a:solidFill>
                  <a:schemeClr val="dk1"/>
                </a:solidFill>
              </a:rPr>
              <a:t>"כדי לבחון את הבינה המלאכותית הצגנו את אחת הקטגוריות מכל מיני זוויות"</a:t>
            </a:r>
            <a:endParaRPr i="1">
              <a:solidFill>
                <a:schemeClr val="dk1"/>
              </a:solidFill>
            </a:endParaRPr>
          </a:p>
          <a:p>
            <a:pPr indent="-298450" lvl="0" marL="457200" rtl="1" algn="r">
              <a:lnSpc>
                <a:spcPct val="115000"/>
              </a:lnSpc>
              <a:spcBef>
                <a:spcPts val="1000"/>
              </a:spcBef>
              <a:spcAft>
                <a:spcPts val="0"/>
              </a:spcAft>
              <a:buClr>
                <a:schemeClr val="dk1"/>
              </a:buClr>
              <a:buSzPts val="1100"/>
              <a:buChar char="●"/>
            </a:pPr>
            <a:r>
              <a:rPr i="1" lang="en">
                <a:solidFill>
                  <a:schemeClr val="dk1"/>
                </a:solidFill>
              </a:rPr>
              <a:t>"הבינה המלאכותית שלנו הייתה מושלמת ועבדה תמיד!" - בתגובה לשאלה זו כדאי לומר שהבינה המלאכותית אינה מושלמת ויש לה טעויות. אולי רקע אחר, זווית אחר או צורת הצגה אחרת תגרום לבינה המלאכותית לטעות. חשוב לדעת למצוא את הטעויות ולתקן אותן וגם לדעת שהבינה המלאכותית לא מושלמת ויכולה לעשות טעויות גם אם היא אומנה בצורה טובה.</a:t>
            </a:r>
            <a:endParaRPr i="1">
              <a:solidFill>
                <a:schemeClr val="dk1"/>
              </a:solidFill>
            </a:endParaRPr>
          </a:p>
          <a:p>
            <a:pPr indent="-298450" lvl="0" marL="457200" rtl="1" algn="r">
              <a:lnSpc>
                <a:spcPct val="115000"/>
              </a:lnSpc>
              <a:spcBef>
                <a:spcPts val="1200"/>
              </a:spcBef>
              <a:spcAft>
                <a:spcPts val="1000"/>
              </a:spcAft>
              <a:buClr>
                <a:schemeClr val="dk1"/>
              </a:buClr>
              <a:buSzPts val="1100"/>
              <a:buChar char="●"/>
            </a:pPr>
            <a:r>
              <a:rPr i="1" lang="en">
                <a:solidFill>
                  <a:schemeClr val="dk1"/>
                </a:solidFill>
              </a:rPr>
              <a:t>"צילמנו תמונות נוספות על רקע אחר וככה שיפרנו את הבינה המלאכותית"</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2d625b270fe_0_27: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633" name="Google Shape;633;g2d625b270fe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solidFill>
                  <a:schemeClr val="dk1"/>
                </a:solidFill>
              </a:rPr>
              <a:t>כעת נחבר את מה שלמדנו עד כה לחיי היומיום שלנו. בשקופיות הבאות ישנן דוגמאות של שימוש של בינה מלאכותית מסווגת.</a:t>
            </a:r>
            <a:endParaRPr>
              <a:solidFill>
                <a:schemeClr val="dk1"/>
              </a:solidFill>
            </a:endParaRPr>
          </a:p>
          <a:p>
            <a:pPr indent="0" lvl="0" marL="0" rtl="1" algn="r">
              <a:spcBef>
                <a:spcPts val="1000"/>
              </a:spcBef>
              <a:spcAft>
                <a:spcPts val="0"/>
              </a:spcAft>
              <a:buNone/>
            </a:pPr>
            <a:r>
              <a:rPr lang="en">
                <a:solidFill>
                  <a:schemeClr val="dk1"/>
                </a:solidFill>
              </a:rPr>
              <a:t>בינה מלאכותית מסווגת עוזרת לנו גם בחיים היומיומיים. היא רלוונטית עבורנו לא משנה במה אנחנו עוסקים.</a:t>
            </a:r>
            <a:endParaRPr>
              <a:solidFill>
                <a:schemeClr val="dk1"/>
              </a:solidFill>
            </a:endParaRPr>
          </a:p>
          <a:p>
            <a:pPr indent="0" lvl="0" marL="0" rtl="1" algn="r">
              <a:spcBef>
                <a:spcPts val="1000"/>
              </a:spcBef>
              <a:spcAft>
                <a:spcPts val="0"/>
              </a:spcAft>
              <a:buNone/>
            </a:pPr>
            <a:r>
              <a:rPr lang="en">
                <a:solidFill>
                  <a:schemeClr val="dk1"/>
                </a:solidFill>
              </a:rPr>
              <a:t>ספרו לתלמידים על כמה שימושים של בינה מלאכותית בחיי היומיום:</a:t>
            </a:r>
            <a:endParaRPr>
              <a:solidFill>
                <a:schemeClr val="dk1"/>
              </a:solidFill>
            </a:endParaRPr>
          </a:p>
          <a:p>
            <a:pPr indent="-298450" lvl="0" marL="457200" rtl="1" algn="r">
              <a:spcBef>
                <a:spcPts val="1000"/>
              </a:spcBef>
              <a:spcAft>
                <a:spcPts val="0"/>
              </a:spcAft>
              <a:buClr>
                <a:schemeClr val="dk1"/>
              </a:buClr>
              <a:buSzPts val="1100"/>
              <a:buChar char="-"/>
            </a:pPr>
            <a:r>
              <a:rPr lang="en">
                <a:solidFill>
                  <a:schemeClr val="dk1"/>
                </a:solidFill>
              </a:rPr>
              <a:t>Goolgle Lens: מאפשר לכם לצלם חפצים ולזהות אותם. לדוגמה לצלם חולצה ולזהות איזו חולצה זו או לצלם פרח ולזהות באיזה פרח מדובר.</a:t>
            </a:r>
            <a:endParaRPr>
              <a:solidFill>
                <a:schemeClr val="dk1"/>
              </a:solidFill>
            </a:endParaRPr>
          </a:p>
          <a:p>
            <a:pPr indent="-298450" lvl="0" marL="457200" rtl="1" algn="r">
              <a:spcBef>
                <a:spcPts val="1000"/>
              </a:spcBef>
              <a:spcAft>
                <a:spcPts val="0"/>
              </a:spcAft>
              <a:buClr>
                <a:schemeClr val="dk1"/>
              </a:buClr>
              <a:buSzPts val="1100"/>
              <a:buChar char="-"/>
            </a:pPr>
            <a:r>
              <a:rPr lang="en">
                <a:solidFill>
                  <a:schemeClr val="dk1"/>
                </a:solidFill>
              </a:rPr>
              <a:t>זיהוי לוחות רישוי בחניונים: יש בינה מלאכותית שמזהה לוחות רישוי בחניונים כך שכשאתם באים לצאת מהחניון הבינה המלאכותית יודעת איזה אוטו יוצא וכמה זמן הוא היה בחניון.</a:t>
            </a:r>
            <a:endParaRPr>
              <a:solidFill>
                <a:schemeClr val="dk1"/>
              </a:solidFill>
            </a:endParaRPr>
          </a:p>
          <a:p>
            <a:pPr indent="-298450" lvl="0" marL="457200" rtl="1" algn="r">
              <a:spcBef>
                <a:spcPts val="1000"/>
              </a:spcBef>
              <a:spcAft>
                <a:spcPts val="1000"/>
              </a:spcAft>
              <a:buClr>
                <a:schemeClr val="dk1"/>
              </a:buClr>
              <a:buSzPts val="1100"/>
              <a:buChar char="-"/>
            </a:pPr>
            <a:r>
              <a:rPr lang="en">
                <a:solidFill>
                  <a:schemeClr val="dk1"/>
                </a:solidFill>
              </a:rPr>
              <a:t>פילטרים: AI מזהה את הפנים של שלנו ויודע באיזה חלק של התמונה הם מופיעים, כך ניתן להפעיל פילטרים שיראו כאילו הם על הפנים שלנו. כך מוצמדות לנו אוזניים של ארנב או כובע מצחיק.</a:t>
            </a:r>
            <a:endParaRPr>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31aa742d75d_0_2: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31aa742d75d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1200"/>
              </a:spcBef>
              <a:spcAft>
                <a:spcPts val="1000"/>
              </a:spcAft>
              <a:buNone/>
            </a:pPr>
            <a:r>
              <a:t/>
            </a:r>
            <a:endParaRPr>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31aa742d75d_0_11: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31aa742d75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1200"/>
              </a:spcBef>
              <a:spcAft>
                <a:spcPts val="1000"/>
              </a:spcAft>
              <a:buNone/>
            </a:pPr>
            <a:r>
              <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319832bf1a0_0_1484: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319832bf1a0_0_14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0"/>
              </a:spcBef>
              <a:spcAft>
                <a:spcPts val="0"/>
              </a:spcAft>
              <a:buClr>
                <a:schemeClr val="dk1"/>
              </a:buClr>
              <a:buSzPts val="1100"/>
              <a:buFont typeface="Arial"/>
              <a:buNone/>
            </a:pPr>
            <a:r>
              <a:rPr lang="en">
                <a:solidFill>
                  <a:schemeClr val="dk1"/>
                </a:solidFill>
              </a:rPr>
              <a:t>הבהירו לתלמידים שיש פה טכנולוגיה מדהימה שבעזרתה אנחנו מצליחים להבין איפה יש שריפות טבעיות ולהזהיר אנשים שיכולים להיות בסכנה.</a:t>
            </a:r>
            <a:endParaRPr>
              <a:solidFill>
                <a:schemeClr val="dk1"/>
              </a:solidFill>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rPr>
              <a:t>תשובות אפשריות של תלמידים</a:t>
            </a:r>
            <a:r>
              <a:rPr lang="en">
                <a:solidFill>
                  <a:schemeClr val="dk1"/>
                </a:solidFill>
              </a:rPr>
              <a:t>:</a:t>
            </a:r>
            <a:endParaRPr>
              <a:solidFill>
                <a:schemeClr val="dk1"/>
              </a:solidFill>
            </a:endParaRPr>
          </a:p>
          <a:p>
            <a:pPr indent="-298450" lvl="0" marL="457200" rtl="1" algn="r">
              <a:lnSpc>
                <a:spcPct val="115000"/>
              </a:lnSpc>
              <a:spcBef>
                <a:spcPts val="1200"/>
              </a:spcBef>
              <a:spcAft>
                <a:spcPts val="0"/>
              </a:spcAft>
              <a:buClr>
                <a:schemeClr val="dk1"/>
              </a:buClr>
              <a:buSzPts val="1100"/>
              <a:buChar char="●"/>
            </a:pPr>
            <a:r>
              <a:rPr i="1" lang="en">
                <a:solidFill>
                  <a:schemeClr val="dk1"/>
                </a:solidFill>
              </a:rPr>
              <a:t>"ראינו מחשב שיודע איפה יש שריפות."</a:t>
            </a:r>
            <a:endParaRPr i="1">
              <a:solidFill>
                <a:schemeClr val="dk1"/>
              </a:solidFill>
            </a:endParaRPr>
          </a:p>
          <a:p>
            <a:pPr indent="-298450" lvl="0" marL="457200" rtl="1" algn="r">
              <a:lnSpc>
                <a:spcPct val="115000"/>
              </a:lnSpc>
              <a:spcBef>
                <a:spcPts val="1200"/>
              </a:spcBef>
              <a:spcAft>
                <a:spcPts val="0"/>
              </a:spcAft>
              <a:buClr>
                <a:schemeClr val="dk1"/>
              </a:buClr>
              <a:buSzPts val="1100"/>
              <a:buChar char="●"/>
            </a:pPr>
            <a:r>
              <a:rPr i="1" lang="en">
                <a:solidFill>
                  <a:schemeClr val="dk1"/>
                </a:solidFill>
              </a:rPr>
              <a:t>"הוא עוזר לחזות ולהתמודד עם אסונות."</a:t>
            </a:r>
            <a:endParaRPr i="1">
              <a:solidFill>
                <a:schemeClr val="dk1"/>
              </a:solidFill>
            </a:endParaRPr>
          </a:p>
          <a:p>
            <a:pPr indent="-298450" lvl="0" marL="457200" rtl="1" algn="r">
              <a:lnSpc>
                <a:spcPct val="115000"/>
              </a:lnSpc>
              <a:spcBef>
                <a:spcPts val="1200"/>
              </a:spcBef>
              <a:spcAft>
                <a:spcPts val="0"/>
              </a:spcAft>
              <a:buClr>
                <a:schemeClr val="dk1"/>
              </a:buClr>
              <a:buSzPts val="1100"/>
              <a:buChar char="●"/>
            </a:pPr>
            <a:r>
              <a:rPr i="1" lang="en">
                <a:solidFill>
                  <a:schemeClr val="dk1"/>
                </a:solidFill>
              </a:rPr>
              <a:t>"הוא מזהה בעיות בזמן ומונע נזקים."</a:t>
            </a:r>
            <a:endParaRPr i="1">
              <a:solidFill>
                <a:schemeClr val="dk1"/>
              </a:solidFill>
            </a:endParaRPr>
          </a:p>
          <a:p>
            <a:pPr indent="-298450" lvl="0" marL="457200" rtl="1" algn="r">
              <a:lnSpc>
                <a:spcPct val="115000"/>
              </a:lnSpc>
              <a:spcBef>
                <a:spcPts val="1200"/>
              </a:spcBef>
              <a:spcAft>
                <a:spcPts val="1200"/>
              </a:spcAft>
              <a:buClr>
                <a:schemeClr val="dk1"/>
              </a:buClr>
              <a:buSzPts val="1100"/>
              <a:buChar char="●"/>
            </a:pPr>
            <a:r>
              <a:rPr i="1" lang="en">
                <a:solidFill>
                  <a:schemeClr val="dk1"/>
                </a:solidFill>
              </a:rPr>
              <a:t>"ראינו את Google Maps עם כל מיני סימני אזהרה"</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2d625b270fe_0_35: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660" name="Google Shape;660;g2d625b270fe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solidFill>
                  <a:schemeClr val="dk1"/>
                </a:solidFill>
              </a:rPr>
              <a:t>הקשיבו לרעיונות התלמידים, כמה רעיונות לשימושים של בינה מלאכותית מסווגת מופיעים בשקף הבא.</a:t>
            </a:r>
            <a:endParaRPr i="1">
              <a:solidFill>
                <a:schemeClr val="dk1"/>
              </a:solidFill>
            </a:endParaRPr>
          </a:p>
          <a:p>
            <a:pPr indent="0" lvl="0" marL="0" rtl="1" algn="r">
              <a:lnSpc>
                <a:spcPct val="115000"/>
              </a:lnSpc>
              <a:spcBef>
                <a:spcPts val="1200"/>
              </a:spcBef>
              <a:spcAft>
                <a:spcPts val="0"/>
              </a:spcAft>
              <a:buNone/>
            </a:pPr>
            <a:r>
              <a:rPr b="1" lang="en">
                <a:solidFill>
                  <a:schemeClr val="dk1"/>
                </a:solidFill>
              </a:rPr>
              <a:t>תשובות אפשריות (ליד תשובות לא נכונות ישנה תגובה מוצעת)</a:t>
            </a:r>
            <a:r>
              <a:rPr lang="en">
                <a:solidFill>
                  <a:schemeClr val="dk1"/>
                </a:solidFill>
              </a:rPr>
              <a:t>:</a:t>
            </a:r>
            <a:endParaRPr>
              <a:solidFill>
                <a:schemeClr val="dk1"/>
              </a:solidFill>
            </a:endParaRPr>
          </a:p>
          <a:p>
            <a:pPr indent="-298450" lvl="0" marL="457200" rtl="1" algn="r">
              <a:lnSpc>
                <a:spcPct val="115000"/>
              </a:lnSpc>
              <a:spcBef>
                <a:spcPts val="1000"/>
              </a:spcBef>
              <a:spcAft>
                <a:spcPts val="0"/>
              </a:spcAft>
              <a:buClr>
                <a:schemeClr val="dk1"/>
              </a:buClr>
              <a:buSzPts val="1100"/>
              <a:buChar char="●"/>
            </a:pPr>
            <a:r>
              <a:rPr i="1" lang="en">
                <a:solidFill>
                  <a:schemeClr val="dk1"/>
                </a:solidFill>
              </a:rPr>
              <a:t>"סינון דואר זבל (Spam)."</a:t>
            </a:r>
            <a:endParaRPr i="1">
              <a:solidFill>
                <a:schemeClr val="dk1"/>
              </a:solidFill>
            </a:endParaRPr>
          </a:p>
          <a:p>
            <a:pPr indent="-298450" lvl="0" marL="457200" rtl="1" algn="r">
              <a:lnSpc>
                <a:spcPct val="115000"/>
              </a:lnSpc>
              <a:spcBef>
                <a:spcPts val="1000"/>
              </a:spcBef>
              <a:spcAft>
                <a:spcPts val="0"/>
              </a:spcAft>
              <a:buClr>
                <a:schemeClr val="dk1"/>
              </a:buClr>
              <a:buSzPts val="1100"/>
              <a:buChar char="●"/>
            </a:pPr>
            <a:r>
              <a:rPr i="1" lang="en">
                <a:solidFill>
                  <a:schemeClr val="dk1"/>
                </a:solidFill>
              </a:rPr>
              <a:t>"קריאת מסמכים וסריקות."</a:t>
            </a:r>
            <a:endParaRPr i="1">
              <a:solidFill>
                <a:schemeClr val="dk1"/>
              </a:solidFill>
            </a:endParaRPr>
          </a:p>
          <a:p>
            <a:pPr indent="-298450" lvl="0" marL="457200" rtl="1" algn="r">
              <a:lnSpc>
                <a:spcPct val="115000"/>
              </a:lnSpc>
              <a:spcBef>
                <a:spcPts val="1000"/>
              </a:spcBef>
              <a:spcAft>
                <a:spcPts val="0"/>
              </a:spcAft>
              <a:buClr>
                <a:schemeClr val="dk1"/>
              </a:buClr>
              <a:buSzPts val="1100"/>
              <a:buChar char="●"/>
            </a:pPr>
            <a:r>
              <a:rPr i="1" lang="en">
                <a:solidFill>
                  <a:schemeClr val="dk1"/>
                </a:solidFill>
              </a:rPr>
              <a:t>"זיהוי מחלות מסריקות MRI, CT וצילומי רנטגן."</a:t>
            </a:r>
            <a:endParaRPr i="1">
              <a:solidFill>
                <a:schemeClr val="dk1"/>
              </a:solidFill>
            </a:endParaRPr>
          </a:p>
          <a:p>
            <a:pPr indent="-298450" lvl="0" marL="457200" rtl="1" algn="r">
              <a:lnSpc>
                <a:spcPct val="115000"/>
              </a:lnSpc>
              <a:spcBef>
                <a:spcPts val="1000"/>
              </a:spcBef>
              <a:spcAft>
                <a:spcPts val="0"/>
              </a:spcAft>
              <a:buClr>
                <a:schemeClr val="dk1"/>
              </a:buClr>
              <a:buSzPts val="1100"/>
              <a:buChar char="●"/>
            </a:pPr>
            <a:r>
              <a:rPr i="1" lang="en">
                <a:solidFill>
                  <a:schemeClr val="dk1"/>
                </a:solidFill>
              </a:rPr>
              <a:t>"צ'אטבוטים כמו ChatGPT ו-Gemini" - לשאלה זו יש לומר שאמנם הם משתמשים בבינה מלאכותית אבל זו בינה מלאכותית מסוג אחר, הם משתמשים בסוג של בינה מלאכותית בשם מודל שפה ואנחנו מדברים היום על סיווג.</a:t>
            </a:r>
            <a:endParaRPr i="1">
              <a:solidFill>
                <a:schemeClr val="dk1"/>
              </a:solidFill>
            </a:endParaRPr>
          </a:p>
          <a:p>
            <a:pPr indent="-298450" lvl="0" marL="457200" rtl="1" algn="r">
              <a:lnSpc>
                <a:spcPct val="115000"/>
              </a:lnSpc>
              <a:spcBef>
                <a:spcPts val="1200"/>
              </a:spcBef>
              <a:spcAft>
                <a:spcPts val="1000"/>
              </a:spcAft>
              <a:buClr>
                <a:schemeClr val="dk1"/>
              </a:buClr>
              <a:buSzPts val="1100"/>
              <a:buChar char="●"/>
            </a:pPr>
            <a:r>
              <a:rPr i="1" lang="en">
                <a:solidFill>
                  <a:schemeClr val="dk1"/>
                </a:solidFill>
              </a:rPr>
              <a:t>"אני לא מכיר שימושים כאלה" - לשאלה זו כדאי להגיב בהדגמה של השימושים הרבים שיש לבינה מלאכותית מסווגת ובהסבר שטכנולוגיה זו נפוצה בלא מעט מקומות ומשפרת הרבה מצבים, נראה עוד דוגמאות בשקופית הבאה.</a:t>
            </a:r>
            <a:endParaRPr>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2d625b270fe_0_49: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2d625b270fe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1" algn="r">
              <a:lnSpc>
                <a:spcPct val="115000"/>
              </a:lnSpc>
              <a:spcBef>
                <a:spcPts val="1200"/>
              </a:spcBef>
              <a:spcAft>
                <a:spcPts val="0"/>
              </a:spcAft>
              <a:buClr>
                <a:schemeClr val="dk1"/>
              </a:buClr>
              <a:buSzPts val="1100"/>
              <a:buChar char="●"/>
            </a:pPr>
            <a:r>
              <a:rPr i="1" lang="en">
                <a:solidFill>
                  <a:schemeClr val="dk1"/>
                </a:solidFill>
              </a:rPr>
              <a:t>זיהוי פנים - כדי לפתוח את הטלפון עם זיהוי פנים עלינו לצלם את הפנים שלנו, ה-AI ילמד כיצד אנחנו נראים ויוכל לפתוח את הטלפון רק כשאנחנו מסתכלים עליו ולא אנשים אחרים. זיהוי הפנים נעשה בידי בינה מלאכותית מסווגת.</a:t>
            </a:r>
            <a:endParaRPr i="1">
              <a:solidFill>
                <a:schemeClr val="dk1"/>
              </a:solidFill>
            </a:endParaRPr>
          </a:p>
          <a:p>
            <a:pPr indent="-298450" lvl="0" marL="457200" rtl="1" algn="r">
              <a:lnSpc>
                <a:spcPct val="115000"/>
              </a:lnSpc>
              <a:spcBef>
                <a:spcPts val="1000"/>
              </a:spcBef>
              <a:spcAft>
                <a:spcPts val="0"/>
              </a:spcAft>
              <a:buClr>
                <a:schemeClr val="dk1"/>
              </a:buClr>
              <a:buSzPts val="1100"/>
              <a:buChar char="●"/>
            </a:pPr>
            <a:r>
              <a:rPr i="1" lang="en">
                <a:solidFill>
                  <a:schemeClr val="dk1"/>
                </a:solidFill>
              </a:rPr>
              <a:t>יצירת אלבומים לפי נושאים - AI שאומן על הרבה סוגי תמונות יכול ליצור לנו אלבומים מותאמים אישית לפי נושאים כמו: תמונות נופים, תמונות של חיות מחמד ותמונות של ארוחות ואוכל. כך נוכל לקבל אלבום עם תמונות של חיות המחמד שלנו או אלבום עם כל תצלומי האוכל שצילמנו.</a:t>
            </a:r>
            <a:endParaRPr i="1">
              <a:solidFill>
                <a:schemeClr val="dk1"/>
              </a:solidFill>
            </a:endParaRPr>
          </a:p>
          <a:p>
            <a:pPr indent="-298450" lvl="0" marL="457200" rtl="1" algn="r">
              <a:lnSpc>
                <a:spcPct val="115000"/>
              </a:lnSpc>
              <a:spcBef>
                <a:spcPts val="1000"/>
              </a:spcBef>
              <a:spcAft>
                <a:spcPts val="1000"/>
              </a:spcAft>
              <a:buClr>
                <a:schemeClr val="dk1"/>
              </a:buClr>
              <a:buSzPts val="1100"/>
              <a:buChar char="●"/>
            </a:pPr>
            <a:r>
              <a:rPr i="1" lang="en">
                <a:solidFill>
                  <a:schemeClr val="dk1"/>
                </a:solidFill>
              </a:rPr>
              <a:t>זיהוי מחלות מסריקות רפואיות - לאחר ניתוח סריקות רפואיות רבות (כמו CT, MRI ורנטגן) AI יכול לקבל סריקה חדשה ולדעת האם בסריקה מופיע איבר חולה או בריא ובכך לעזור לאבחון מחלות.</a:t>
            </a:r>
            <a:endParaRPr>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2d625b270fe_0_10: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682" name="Google Shape;682;g2d625b270f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1200"/>
              </a:spcBef>
              <a:spcAft>
                <a:spcPts val="0"/>
              </a:spcAft>
              <a:buNone/>
            </a:pPr>
            <a:r>
              <a:rPr lang="en">
                <a:solidFill>
                  <a:schemeClr val="dk1"/>
                </a:solidFill>
              </a:rPr>
              <a:t>הבינה המלאכותית מרחיבה את היכולות שלנו כמו שראינו בדוגמאות קודם, בעזרתה אנחנו יכולים ליצור פילטרים מגניבים, לאבחן מחלות ואפילו להלחם בשריפות.</a:t>
            </a:r>
            <a:endParaRPr>
              <a:solidFill>
                <a:schemeClr val="dk1"/>
              </a:solidFill>
            </a:endParaRPr>
          </a:p>
          <a:p>
            <a:pPr indent="0" lvl="0" marL="0" rtl="1" algn="r">
              <a:lnSpc>
                <a:spcPct val="115000"/>
              </a:lnSpc>
              <a:spcBef>
                <a:spcPts val="1200"/>
              </a:spcBef>
              <a:spcAft>
                <a:spcPts val="1000"/>
              </a:spcAft>
              <a:buNone/>
            </a:pPr>
            <a:r>
              <a:rPr lang="en">
                <a:solidFill>
                  <a:schemeClr val="dk1"/>
                </a:solidFill>
              </a:rPr>
              <a:t>היא רלוונטית עבורנו לא משנה במה אנחנו עוסקים. מעבר לכך שבחיינו האישיים אנחנו משתמשים רבות בבינה מלאכותית היא רלוונטית לכל מקצוע, בין אם אתם פסיכולוגים, קוסמטיקאים, וטרינרים, מורים או מתכנתים - יש בינה מלאכותית שיכולה לעזור לכם במה שתבחרו לעשות.</a:t>
            </a:r>
            <a:endParaRPr>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319832bf1a0_0_1856: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319832bf1a0_0_18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solidFill>
                  <a:schemeClr val="dk1"/>
                </a:solidFill>
              </a:rPr>
              <a:t>לאחר שראינו שבינה מלאכותית יכולה לעזור לעולם, שיש לה המון שימושים יומיומיים ושאנחנו יכולים ליצור בעצמנו בינה מלאכותית שאלו את התלמידים: </a:t>
            </a:r>
            <a:r>
              <a:rPr i="1" lang="en">
                <a:solidFill>
                  <a:schemeClr val="dk1"/>
                </a:solidFill>
              </a:rPr>
              <a:t>"מה עוד אתם תוכלו ליצור עם בינה מלאכותית כזו?"</a:t>
            </a:r>
            <a:endParaRPr i="1">
              <a:solidFill>
                <a:schemeClr val="dk1"/>
              </a:solidFill>
            </a:endParaRPr>
          </a:p>
          <a:p>
            <a:pPr indent="0" lvl="0" marL="0" rtl="1" algn="r">
              <a:spcBef>
                <a:spcPts val="1000"/>
              </a:spcBef>
              <a:spcAft>
                <a:spcPts val="0"/>
              </a:spcAft>
              <a:buNone/>
            </a:pPr>
            <a:r>
              <a:rPr lang="en">
                <a:solidFill>
                  <a:schemeClr val="dk1"/>
                </a:solidFill>
              </a:rPr>
              <a:t>שמעו את רעיונות התלמידים והציעו להם את הרעיונות שכתובים בשקופית. שאלו את התלמידים: </a:t>
            </a:r>
            <a:r>
              <a:rPr i="1" lang="en">
                <a:solidFill>
                  <a:schemeClr val="dk1"/>
                </a:solidFill>
              </a:rPr>
              <a:t>"מה רעיון שלכם?" </a:t>
            </a:r>
            <a:r>
              <a:rPr lang="en">
                <a:solidFill>
                  <a:schemeClr val="dk1"/>
                </a:solidFill>
              </a:rPr>
              <a:t>והקשיבו לתשובותיהם</a:t>
            </a:r>
            <a:endParaRPr>
              <a:solidFill>
                <a:schemeClr val="dk1"/>
              </a:solidFill>
            </a:endParaRPr>
          </a:p>
          <a:p>
            <a:pPr indent="0" lvl="0" marL="0" rtl="1" algn="r">
              <a:spcBef>
                <a:spcPts val="1000"/>
              </a:spcBef>
              <a:spcAft>
                <a:spcPts val="0"/>
              </a:spcAft>
              <a:buNone/>
            </a:pPr>
            <a:r>
              <a:rPr lang="en">
                <a:solidFill>
                  <a:schemeClr val="dk1"/>
                </a:solidFill>
              </a:rPr>
              <a:t>פה מובאות לכם תשובות שמסבירות איך לבצע את הפרויקטים </a:t>
            </a:r>
            <a:r>
              <a:rPr lang="en">
                <a:solidFill>
                  <a:schemeClr val="dk1"/>
                </a:solidFill>
              </a:rPr>
              <a:t>המוצעים</a:t>
            </a:r>
            <a:r>
              <a:rPr lang="en">
                <a:solidFill>
                  <a:schemeClr val="dk1"/>
                </a:solidFill>
              </a:rPr>
              <a:t> בשקופית:</a:t>
            </a:r>
            <a:endParaRPr>
              <a:solidFill>
                <a:schemeClr val="dk1"/>
              </a:solidFill>
            </a:endParaRPr>
          </a:p>
          <a:p>
            <a:pPr indent="-298450" lvl="0" marL="457200" rtl="1" algn="r">
              <a:spcBef>
                <a:spcPts val="1000"/>
              </a:spcBef>
              <a:spcAft>
                <a:spcPts val="0"/>
              </a:spcAft>
              <a:buClr>
                <a:schemeClr val="dk1"/>
              </a:buClr>
              <a:buSzPts val="1100"/>
              <a:buChar char="-"/>
            </a:pPr>
            <a:r>
              <a:rPr lang="en">
                <a:solidFill>
                  <a:schemeClr val="dk1"/>
                </a:solidFill>
              </a:rPr>
              <a:t>בינה מלאכותית שברגע שהוא רואה שהכיור ריק הוא קורא לאח שלכם לנקות אותו: צלמו בקטגוריה אחת (לדוגמה הירוקה) כיור ריק ובקטגוריה השנייה כיור עם כלים, וודאו שאתם מצלמים את הכיור עם כל מיני כלים (מעט כלים, הרבה כלים, סוגים שונים של כלים). בחרו באופציית ה-Speech וכשהכיור ריק כתבו "Come clean the dishes".</a:t>
            </a:r>
            <a:endParaRPr>
              <a:solidFill>
                <a:schemeClr val="dk1"/>
              </a:solidFill>
            </a:endParaRPr>
          </a:p>
          <a:p>
            <a:pPr indent="-298450" lvl="0" marL="457200" rtl="1" algn="r">
              <a:spcBef>
                <a:spcPts val="1000"/>
              </a:spcBef>
              <a:spcAft>
                <a:spcPts val="0"/>
              </a:spcAft>
              <a:buClr>
                <a:schemeClr val="dk1"/>
              </a:buClr>
              <a:buSzPts val="1100"/>
              <a:buChar char="-"/>
            </a:pPr>
            <a:r>
              <a:rPr lang="en">
                <a:solidFill>
                  <a:schemeClr val="dk1"/>
                </a:solidFill>
              </a:rPr>
              <a:t>בינה מלאכותית מסווגת שרואה אם אתם עושים פרצוף עצוב ומציג לכם GIF מצחיק: צלמו בקטגוריה אחת (לדוגמה ירוקה) את עצמכם עושים פרצוף עצוב, בקטגוריה השנייה צלמו את עצמכם עושים כל מיני פרצופים (הכל רק לא עצוב). בחרו באופציית ה-GIF ובקטגוריה הירוקה (בה צילמתם את עצמכם עם פרצוף עצוב) בחרו GIF מצחיק, בקטגוריה השנייה תבחרו איזה GIF שתרצו.</a:t>
            </a:r>
            <a:endParaRPr>
              <a:solidFill>
                <a:schemeClr val="dk1"/>
              </a:solidFill>
            </a:endParaRPr>
          </a:p>
          <a:p>
            <a:pPr indent="-298450" lvl="0" marL="457200" rtl="1" algn="r">
              <a:spcBef>
                <a:spcPts val="1000"/>
              </a:spcBef>
              <a:spcAft>
                <a:spcPts val="0"/>
              </a:spcAft>
              <a:buClr>
                <a:schemeClr val="dk1"/>
              </a:buClr>
              <a:buSzPts val="1100"/>
              <a:buChar char="-"/>
            </a:pPr>
            <a:r>
              <a:rPr lang="en">
                <a:solidFill>
                  <a:schemeClr val="dk1"/>
                </a:solidFill>
              </a:rPr>
              <a:t>בינה מלאכותית שלומדת איך נראה נייר ומוצבת מול פח מחזור נייר ומוחאת כפיים בכל פעם שמישהו זורק נייר לפח ועושה קול התראה כשזורקים פריט שאינו נייר: בקטגוריה אחת (לדוגמה הירוקה) צלמו את הפח כשיש בו ניירות (צלמו מעט ניירות, הרבה ניירות, ניירות מסוגים שונים) ובקטגוריה אחרת את הפח עם פריטים אחרים (אוכל, פלסטיק וכו'). בחרו באופציית ה-Sound ובקטגוריה בה צילמתם את הנייר בחרו בצליל הכפיים ובקטגוריה שבה צילמתם פח מלא בזבל אחר בחרו בצליל אחר שמרגיש לכם מרתיע.</a:t>
            </a:r>
            <a:endParaRPr>
              <a:solidFill>
                <a:schemeClr val="dk1"/>
              </a:solidFill>
            </a:endParaRPr>
          </a:p>
          <a:p>
            <a:pPr indent="0" lvl="0" marL="0" rtl="1" algn="r">
              <a:spcBef>
                <a:spcPts val="1000"/>
              </a:spcBef>
              <a:spcAft>
                <a:spcPts val="1000"/>
              </a:spcAft>
              <a:buNone/>
            </a:pPr>
            <a:r>
              <a:t/>
            </a:r>
            <a:endParaRPr>
              <a:solidFill>
                <a:schemeClr val="dk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319832bf1a0_0_1865: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319832bf1a0_0_18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solidFill>
                  <a:schemeClr val="dk1"/>
                </a:solidFill>
              </a:rPr>
              <a:t>סכמו עם התלמידים את השיעור ועברו איתם על מה שלמדנו בשיעור.</a:t>
            </a:r>
            <a:endParaRPr>
              <a:solidFill>
                <a:schemeClr val="dk1"/>
              </a:solidFill>
            </a:endParaRPr>
          </a:p>
          <a:p>
            <a:pPr indent="0" lvl="0" marL="0" rtl="1" algn="r">
              <a:spcBef>
                <a:spcPts val="0"/>
              </a:spcBef>
              <a:spcAft>
                <a:spcPts val="0"/>
              </a:spcAft>
              <a:buNone/>
            </a:pPr>
            <a:r>
              <a:rPr lang="en">
                <a:solidFill>
                  <a:schemeClr val="dk1"/>
                </a:solidFill>
              </a:rPr>
              <a:t>הכרנו את Project Wildfires: פרויקט שמשתמש בבינה מלאכותית כדי לזהות שריפות, למדנו מה זה בינה מלאכותית, למדנו מה זה סיווג, למדנו על תהליך יצירת בינה מלאכותית, התנסינו ביצירת בינה מלאכותית באמצעות Teachable Machine ולמדנו על בינה מלאכותית בחיי היומיום.</a:t>
            </a:r>
            <a:endParaRPr>
              <a:solidFill>
                <a:schemeClr val="dk1"/>
              </a:solidFill>
            </a:endParaRPr>
          </a:p>
          <a:p>
            <a:pPr indent="0" lvl="0" marL="0" rtl="1" algn="r">
              <a:spcBef>
                <a:spcPts val="0"/>
              </a:spcBef>
              <a:spcAft>
                <a:spcPts val="0"/>
              </a:spcAft>
              <a:buNone/>
            </a:pPr>
            <a:r>
              <a:rPr b="1" lang="en">
                <a:solidFill>
                  <a:schemeClr val="dk1"/>
                </a:solidFill>
              </a:rPr>
              <a:t>תשובות לדוגמא של התלמידים:</a:t>
            </a:r>
            <a:endParaRPr b="1">
              <a:solidFill>
                <a:schemeClr val="dk1"/>
              </a:solidFill>
            </a:endParaRPr>
          </a:p>
          <a:p>
            <a:pPr indent="0" lvl="0" marL="0" rtl="1" algn="r">
              <a:lnSpc>
                <a:spcPct val="115000"/>
              </a:lnSpc>
              <a:spcBef>
                <a:spcPts val="1400"/>
              </a:spcBef>
              <a:spcAft>
                <a:spcPts val="0"/>
              </a:spcAft>
              <a:buNone/>
            </a:pPr>
            <a:r>
              <a:rPr lang="en">
                <a:solidFill>
                  <a:schemeClr val="dk1"/>
                </a:solidFill>
              </a:rPr>
              <a:t> מה למדנו היום על בינה מלאכותית?</a:t>
            </a:r>
            <a:endParaRPr>
              <a:solidFill>
                <a:schemeClr val="dk1"/>
              </a:solidFill>
            </a:endParaRPr>
          </a:p>
          <a:p>
            <a:pPr indent="-298450" lvl="0" marL="457200" rtl="1" algn="r">
              <a:lnSpc>
                <a:spcPct val="115000"/>
              </a:lnSpc>
              <a:spcBef>
                <a:spcPts val="1200"/>
              </a:spcBef>
              <a:spcAft>
                <a:spcPts val="0"/>
              </a:spcAft>
              <a:buClr>
                <a:schemeClr val="dk1"/>
              </a:buClr>
              <a:buSzPts val="1100"/>
              <a:buChar char="●"/>
            </a:pPr>
            <a:r>
              <a:rPr lang="en">
                <a:solidFill>
                  <a:schemeClr val="dk1"/>
                </a:solidFill>
              </a:rPr>
              <a:t>"למדנו ש-AI זו טכנולוגיה שמאפשרת למחשב לעשות דברים שדורשים למידה, חשיבה וקבלת החלטות, כמו לזהות תמונות של שריפות או להבדיל בין כלב למגב."</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"הבנו שהבינה המלאכותית עובדת על ידי למידה מדוגמאות ותרגול, עד שהיא משתפרת ומסוגלת לבצע משימות מורכבות."</a:t>
            </a:r>
            <a:endParaRPr>
              <a:solidFill>
                <a:schemeClr val="dk1"/>
              </a:solidFill>
            </a:endParaRPr>
          </a:p>
          <a:p>
            <a:pPr indent="0" lvl="0" marL="0" rtl="1" algn="r">
              <a:lnSpc>
                <a:spcPct val="115000"/>
              </a:lnSpc>
              <a:spcBef>
                <a:spcPts val="1400"/>
              </a:spcBef>
              <a:spcAft>
                <a:spcPts val="0"/>
              </a:spcAft>
              <a:buNone/>
            </a:pPr>
            <a:r>
              <a:rPr lang="en">
                <a:solidFill>
                  <a:schemeClr val="dk1"/>
                </a:solidFill>
              </a:rPr>
              <a:t>איך בינה מלאכותית יכולה לעזור לעולם?</a:t>
            </a:r>
            <a:endParaRPr>
              <a:solidFill>
                <a:schemeClr val="dk1"/>
              </a:solidFill>
            </a:endParaRPr>
          </a:p>
          <a:p>
            <a:pPr indent="-298450" lvl="0" marL="457200" rtl="1" algn="r">
              <a:lnSpc>
                <a:spcPct val="115000"/>
              </a:lnSpc>
              <a:spcBef>
                <a:spcPts val="1200"/>
              </a:spcBef>
              <a:spcAft>
                <a:spcPts val="0"/>
              </a:spcAft>
              <a:buClr>
                <a:schemeClr val="dk1"/>
              </a:buClr>
              <a:buSzPts val="1100"/>
              <a:buChar char="●"/>
            </a:pPr>
            <a:r>
              <a:rPr lang="en">
                <a:solidFill>
                  <a:schemeClr val="dk1"/>
                </a:solidFill>
              </a:rPr>
              <a:t>"AI יכולה לעזור להציל חיים, כמו בחיזוי של שריפות כדי להתריע מראש ולעזור לכוחות ההצלה."</a:t>
            </a:r>
            <a:endParaRPr>
              <a:solidFill>
                <a:schemeClr val="dk1"/>
              </a:solidFill>
            </a:endParaRPr>
          </a:p>
          <a:p>
            <a:pPr indent="0" lvl="0" marL="0" rtl="1" algn="r">
              <a:lnSpc>
                <a:spcPct val="115000"/>
              </a:lnSpc>
              <a:spcBef>
                <a:spcPts val="1400"/>
              </a:spcBef>
              <a:spcAft>
                <a:spcPts val="0"/>
              </a:spcAft>
              <a:buNone/>
            </a:pPr>
            <a:r>
              <a:rPr lang="en">
                <a:solidFill>
                  <a:schemeClr val="dk1"/>
                </a:solidFill>
              </a:rPr>
              <a:t>איך בינה מלאכותית יכולה לעזור לנו בחיי היומיום?</a:t>
            </a:r>
            <a:endParaRPr>
              <a:solidFill>
                <a:schemeClr val="dk1"/>
              </a:solidFill>
            </a:endParaRPr>
          </a:p>
          <a:p>
            <a:pPr indent="-298450" lvl="0" marL="457200" rtl="1" algn="r">
              <a:lnSpc>
                <a:spcPct val="115000"/>
              </a:lnSpc>
              <a:spcBef>
                <a:spcPts val="1200"/>
              </a:spcBef>
              <a:spcAft>
                <a:spcPts val="0"/>
              </a:spcAft>
              <a:buClr>
                <a:schemeClr val="dk1"/>
              </a:buClr>
              <a:buSzPts val="1100"/>
              <a:buChar char="●"/>
            </a:pPr>
            <a:r>
              <a:rPr lang="en">
                <a:solidFill>
                  <a:schemeClr val="dk1"/>
                </a:solidFill>
              </a:rPr>
              <a:t>אפשר להשתמש בבינה מלאכותית כדי בזיהוי פנים או בזיהוי של לוחית הרישוי בחניון"</a:t>
            </a:r>
            <a:endParaRPr>
              <a:solidFill>
                <a:schemeClr val="dk1"/>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319832bf1a0_0_1891: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319832bf1a0_0_18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0"/>
              </a:spcBef>
              <a:spcAft>
                <a:spcPts val="0"/>
              </a:spcAft>
              <a:buClr>
                <a:schemeClr val="dk1"/>
              </a:buClr>
              <a:buSzPts val="1100"/>
              <a:buFont typeface="Arial"/>
              <a:buNone/>
            </a:pPr>
            <a:r>
              <a:rPr lang="en">
                <a:solidFill>
                  <a:schemeClr val="dk1"/>
                </a:solidFill>
              </a:rPr>
              <a:t>הסבירו לתלמידים שפרויקט חיזוי השריפות עליו למדנו קודם, ועוד פרויקטים אחרים שעוזרים לעולם מפותחים על ידי אנשים ממש כאן בישראל. </a:t>
            </a:r>
            <a:endParaRPr>
              <a:solidFill>
                <a:schemeClr val="dk1"/>
              </a:solidFill>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rPr>
              <a:t>בואו נכיר אחת מהם, נעם, שעובדת בגוגל, והיא חלק מצוות פרויקט חיזוי השרפות.</a:t>
            </a:r>
            <a:endParaRPr>
              <a:solidFill>
                <a:schemeClr val="dk1"/>
              </a:solidFill>
            </a:endParaRPr>
          </a:p>
          <a:p>
            <a:pPr indent="0" lvl="0" marL="0" rtl="1" algn="r">
              <a:lnSpc>
                <a:spcPct val="115000"/>
              </a:lnSpc>
              <a:spcBef>
                <a:spcPts val="1200"/>
              </a:spcBef>
              <a:spcAft>
                <a:spcPts val="1200"/>
              </a:spcAft>
              <a:buClr>
                <a:schemeClr val="dk1"/>
              </a:buClr>
              <a:buSzPts val="1100"/>
              <a:buFont typeface="Arial"/>
              <a:buNone/>
            </a:pPr>
            <a:r>
              <a:rPr lang="en">
                <a:solidFill>
                  <a:schemeClr val="dk1"/>
                </a:solidFill>
              </a:rPr>
              <a:t>בשקופית הבאה מופיע סרטון של נעם בו היא מסבירה על העבודה שלה ומוסרת מסר לתלמידים.</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319832bf1a0_0_1887: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731" name="Google Shape;731;g319832bf1a0_0_18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0"/>
              </a:spcBef>
              <a:spcAft>
                <a:spcPts val="1200"/>
              </a:spcAft>
              <a:buNone/>
            </a:pPr>
            <a:r>
              <a:rPr lang="en">
                <a:solidFill>
                  <a:schemeClr val="dk1"/>
                </a:solidFill>
              </a:rPr>
              <a:t>הפעילו את הסרטון של נעם בו היא מסבירה על העבודה שלה.</a:t>
            </a:r>
            <a:endParaRPr>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2d61205e873_2_107: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737" name="Google Shape;737;g2d61205e873_2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t>סיימו את השיעור עם המסר שעל השקופית. עודדו את התלמידים להיות סקרנים לגבי בינה מלאכותית כי היא יכולה לעזור לנו בכל מה שנבחר לעשות.</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319832bf1a0_0_1493: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319832bf1a0_0_14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0"/>
              </a:spcBef>
              <a:spcAft>
                <a:spcPts val="0"/>
              </a:spcAft>
              <a:buClr>
                <a:schemeClr val="dk1"/>
              </a:buClr>
              <a:buSzPts val="1100"/>
              <a:buFont typeface="Arial"/>
              <a:buNone/>
            </a:pPr>
            <a:br>
              <a:rPr lang="en">
                <a:solidFill>
                  <a:schemeClr val="dk1"/>
                </a:solidFill>
              </a:rPr>
            </a:br>
            <a:r>
              <a:rPr lang="en">
                <a:solidFill>
                  <a:schemeClr val="dk1"/>
                </a:solidFill>
              </a:rPr>
              <a:t>אם פעם כבאים היו צריכים לנסות להבין את גבולות השריפה בעזרת סימני עשן או דיווחים של אנשים, כיום הם יכולים להיעזר בכלי בינה מלאכותית כדי לדעת כיצד להלחם באש בצורה יותר טובה. (התשובה לשאלה תופיע בשקופית הבאה)</a:t>
            </a:r>
            <a:endParaRPr>
              <a:solidFill>
                <a:schemeClr val="dk1"/>
              </a:solidFill>
            </a:endParaRPr>
          </a:p>
          <a:p>
            <a:pPr indent="0" lvl="0" marL="0" rtl="1" algn="r">
              <a:lnSpc>
                <a:spcPct val="115000"/>
              </a:lnSpc>
              <a:spcBef>
                <a:spcPts val="1000"/>
              </a:spcBef>
              <a:spcAft>
                <a:spcPts val="0"/>
              </a:spcAft>
              <a:buClr>
                <a:schemeClr val="dk1"/>
              </a:buClr>
              <a:buSzPts val="1100"/>
              <a:buFont typeface="Arial"/>
              <a:buNone/>
            </a:pPr>
            <a:r>
              <a:rPr b="1" lang="en">
                <a:solidFill>
                  <a:schemeClr val="dk1"/>
                </a:solidFill>
              </a:rPr>
              <a:t>תשובות אפשריות של תלמידים</a:t>
            </a:r>
            <a:r>
              <a:rPr lang="en">
                <a:solidFill>
                  <a:schemeClr val="dk1"/>
                </a:solidFill>
              </a:rPr>
              <a:t>:</a:t>
            </a:r>
            <a:endParaRPr>
              <a:solidFill>
                <a:schemeClr val="dk1"/>
              </a:solidFill>
            </a:endParaRPr>
          </a:p>
          <a:p>
            <a:pPr indent="-298450" lvl="0" marL="457200" rtl="1" algn="r">
              <a:lnSpc>
                <a:spcPct val="115000"/>
              </a:lnSpc>
              <a:spcBef>
                <a:spcPts val="1000"/>
              </a:spcBef>
              <a:spcAft>
                <a:spcPts val="0"/>
              </a:spcAft>
              <a:buClr>
                <a:schemeClr val="dk1"/>
              </a:buClr>
              <a:buSzPts val="1100"/>
              <a:buChar char="●"/>
            </a:pPr>
            <a:r>
              <a:rPr lang="en">
                <a:solidFill>
                  <a:schemeClr val="dk1"/>
                </a:solidFill>
              </a:rPr>
              <a:t> "הבינה המלאכותית יכולה לנתח תמונות לוויין ולזהות איפה בדיוק מתחילה השריפה."</a:t>
            </a:r>
            <a:endParaRPr>
              <a:solidFill>
                <a:schemeClr val="dk1"/>
              </a:solidFill>
            </a:endParaRPr>
          </a:p>
          <a:p>
            <a:pPr indent="-298450" lvl="0" marL="457200" rtl="1" algn="r">
              <a:lnSpc>
                <a:spcPct val="115000"/>
              </a:lnSpc>
              <a:spcBef>
                <a:spcPts val="1000"/>
              </a:spcBef>
              <a:spcAft>
                <a:spcPts val="0"/>
              </a:spcAft>
              <a:buClr>
                <a:schemeClr val="dk1"/>
              </a:buClr>
              <a:buSzPts val="1100"/>
              <a:buChar char="●"/>
            </a:pPr>
            <a:r>
              <a:rPr lang="en">
                <a:solidFill>
                  <a:schemeClr val="dk1"/>
                </a:solidFill>
              </a:rPr>
              <a:t>"AI יכולה לחזות איך השריפה תתפשט לפי תנאי מזג האוויר והרוח."</a:t>
            </a:r>
            <a:endParaRPr>
              <a:solidFill>
                <a:schemeClr val="dk1"/>
              </a:solidFill>
            </a:endParaRPr>
          </a:p>
          <a:p>
            <a:pPr indent="-298450" lvl="0" marL="457200" rtl="1" algn="r">
              <a:lnSpc>
                <a:spcPct val="115000"/>
              </a:lnSpc>
              <a:spcBef>
                <a:spcPts val="1000"/>
              </a:spcBef>
              <a:spcAft>
                <a:spcPts val="1000"/>
              </a:spcAft>
              <a:buClr>
                <a:schemeClr val="dk1"/>
              </a:buClr>
              <a:buSzPts val="1100"/>
              <a:buChar char="●"/>
            </a:pPr>
            <a:r>
              <a:rPr lang="en">
                <a:solidFill>
                  <a:schemeClr val="dk1"/>
                </a:solidFill>
              </a:rPr>
              <a:t> "המערכת יכולה לזהות סימנים מוקדמים לשריפות לפני שהן גדלות."</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d61205e873_2_0: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d61205e873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0"/>
              </a:spcBef>
              <a:spcAft>
                <a:spcPts val="0"/>
              </a:spcAft>
              <a:buNone/>
            </a:pPr>
            <a:r>
              <a:rPr lang="en">
                <a:solidFill>
                  <a:schemeClr val="dk1"/>
                </a:solidFill>
              </a:rPr>
              <a:t>נדגיש את היכולות המדהימות שהצלחנו להשיג באמצעות הבינה המלאכותית.</a:t>
            </a:r>
            <a:endParaRPr>
              <a:solidFill>
                <a:schemeClr val="dk1"/>
              </a:solidFill>
            </a:endParaRPr>
          </a:p>
          <a:p>
            <a:pPr indent="0" lvl="0" marL="0" rtl="1" algn="r">
              <a:lnSpc>
                <a:spcPct val="115000"/>
              </a:lnSpc>
              <a:spcBef>
                <a:spcPts val="1000"/>
              </a:spcBef>
              <a:spcAft>
                <a:spcPts val="0"/>
              </a:spcAft>
              <a:buNone/>
            </a:pPr>
            <a:r>
              <a:rPr lang="en">
                <a:solidFill>
                  <a:schemeClr val="dk1"/>
                </a:solidFill>
              </a:rPr>
              <a:t>לא רק הצלחנו להבין איפה יש שריפות אלא הצלחנו לזהות שריפות כשהן עוד קטנות, וגם להתריע מראש על שריפות לכוחות הכיבוי ההצלה!</a:t>
            </a:r>
            <a:endParaRPr>
              <a:solidFill>
                <a:schemeClr val="dk1"/>
              </a:solidFill>
            </a:endParaRPr>
          </a:p>
          <a:p>
            <a:pPr indent="0" lvl="0" marL="0" rtl="1" algn="r">
              <a:lnSpc>
                <a:spcPct val="115000"/>
              </a:lnSpc>
              <a:spcBef>
                <a:spcPts val="1000"/>
              </a:spcBef>
              <a:spcAft>
                <a:spcPts val="1000"/>
              </a:spcAft>
              <a:buNone/>
            </a:pPr>
            <a:r>
              <a:rPr lang="en">
                <a:solidFill>
                  <a:schemeClr val="dk1"/>
                </a:solidFill>
              </a:rPr>
              <a:t>בנוסף, אנשים יכולים להיעזר ב-Google Maps וב-Google Search כדי לראות את גבולות השריפה ולקבל מידע נוסף עליה ובכך להזהר מהשריפה בצורה יותר טובה.</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319832bf1a0_0_1501: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319832bf1a0_0_15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0"/>
              </a:spcBef>
              <a:spcAft>
                <a:spcPts val="0"/>
              </a:spcAft>
              <a:buClr>
                <a:schemeClr val="dk1"/>
              </a:buClr>
              <a:buSzPts val="1100"/>
              <a:buFont typeface="Arial"/>
              <a:buNone/>
            </a:pPr>
            <a:r>
              <a:rPr lang="en">
                <a:solidFill>
                  <a:schemeClr val="dk1"/>
                </a:solidFill>
              </a:rPr>
              <a:t>נשאל, </a:t>
            </a:r>
            <a:r>
              <a:rPr i="1" lang="en">
                <a:solidFill>
                  <a:schemeClr val="dk1"/>
                </a:solidFill>
              </a:rPr>
              <a:t>"מה זו בינה מלאכותית?" </a:t>
            </a:r>
            <a:r>
              <a:rPr lang="en">
                <a:solidFill>
                  <a:schemeClr val="dk1"/>
                </a:solidFill>
              </a:rPr>
              <a:t>וניתן לתלמידים לענות. בשקופית הבאה תופיעה ההגדרה.</a:t>
            </a:r>
            <a:endParaRPr>
              <a:solidFill>
                <a:schemeClr val="dk1"/>
              </a:solidFill>
            </a:endParaRPr>
          </a:p>
          <a:p>
            <a:pPr indent="0" lvl="0" marL="0" rtl="1" algn="r">
              <a:lnSpc>
                <a:spcPct val="115000"/>
              </a:lnSpc>
              <a:spcBef>
                <a:spcPts val="1000"/>
              </a:spcBef>
              <a:spcAft>
                <a:spcPts val="0"/>
              </a:spcAft>
              <a:buClr>
                <a:schemeClr val="dk1"/>
              </a:buClr>
              <a:buSzPts val="1100"/>
              <a:buFont typeface="Arial"/>
              <a:buNone/>
            </a:pPr>
            <a:r>
              <a:rPr b="1" lang="en">
                <a:solidFill>
                  <a:schemeClr val="dk1"/>
                </a:solidFill>
              </a:rPr>
              <a:t>תשובות אפשריות של תלמידים</a:t>
            </a:r>
            <a:r>
              <a:rPr lang="en">
                <a:solidFill>
                  <a:schemeClr val="dk1"/>
                </a:solidFill>
              </a:rPr>
              <a:t>:</a:t>
            </a:r>
            <a:endParaRPr>
              <a:solidFill>
                <a:schemeClr val="dk1"/>
              </a:solidFill>
            </a:endParaRPr>
          </a:p>
          <a:p>
            <a:pPr indent="-298450" lvl="0" marL="457200" rtl="1" algn="r">
              <a:lnSpc>
                <a:spcPct val="115000"/>
              </a:lnSpc>
              <a:spcBef>
                <a:spcPts val="1000"/>
              </a:spcBef>
              <a:spcAft>
                <a:spcPts val="0"/>
              </a:spcAft>
              <a:buClr>
                <a:schemeClr val="dk1"/>
              </a:buClr>
              <a:buSzPts val="1100"/>
              <a:buChar char="●"/>
            </a:pPr>
            <a:r>
              <a:rPr i="1" lang="en">
                <a:solidFill>
                  <a:schemeClr val="dk1"/>
                </a:solidFill>
              </a:rPr>
              <a:t>"זה משהו שיכול לדבר איתך ולתת תשובות לשאלות"</a:t>
            </a:r>
            <a:endParaRPr i="1">
              <a:solidFill>
                <a:schemeClr val="dk1"/>
              </a:solidFill>
            </a:endParaRPr>
          </a:p>
          <a:p>
            <a:pPr indent="-298450" lvl="0" marL="457200" rtl="1" algn="r">
              <a:lnSpc>
                <a:spcPct val="115000"/>
              </a:lnSpc>
              <a:spcBef>
                <a:spcPts val="1000"/>
              </a:spcBef>
              <a:spcAft>
                <a:spcPts val="0"/>
              </a:spcAft>
              <a:buClr>
                <a:schemeClr val="dk1"/>
              </a:buClr>
              <a:buSzPts val="1100"/>
              <a:buChar char="●"/>
            </a:pPr>
            <a:r>
              <a:rPr i="1" lang="en">
                <a:solidFill>
                  <a:schemeClr val="dk1"/>
                </a:solidFill>
              </a:rPr>
              <a:t>"זו טכנולוגיה שיוצרת תמונות וסרטונים"</a:t>
            </a:r>
            <a:endParaRPr i="1">
              <a:solidFill>
                <a:schemeClr val="dk1"/>
              </a:solidFill>
            </a:endParaRPr>
          </a:p>
          <a:p>
            <a:pPr indent="-298450" lvl="0" marL="457200" rtl="1" algn="r">
              <a:lnSpc>
                <a:spcPct val="115000"/>
              </a:lnSpc>
              <a:spcBef>
                <a:spcPts val="1000"/>
              </a:spcBef>
              <a:spcAft>
                <a:spcPts val="0"/>
              </a:spcAft>
              <a:buClr>
                <a:schemeClr val="dk1"/>
              </a:buClr>
              <a:buSzPts val="1100"/>
              <a:buChar char="●"/>
            </a:pPr>
            <a:r>
              <a:rPr i="1" lang="en">
                <a:solidFill>
                  <a:schemeClr val="dk1"/>
                </a:solidFill>
              </a:rPr>
              <a:t>"זה רובוטים שיעשו בשבילנו הכל" - אל מול תשובה זו ניתן להגיד ש-AI אמנם מתקדם אך עדיין יש המון דברים שאנחנו צריכים לעשות כמו לחשוב בצורה יצירתית, לסדר את הבית ולבשל - כל אלו פעולות ש-AI עוד לא יודע לעשות בצורה טובה.</a:t>
            </a:r>
            <a:endParaRPr i="1">
              <a:solidFill>
                <a:schemeClr val="dk1"/>
              </a:solidFill>
            </a:endParaRPr>
          </a:p>
          <a:p>
            <a:pPr indent="-298450" lvl="0" marL="457200" rtl="1" algn="r">
              <a:lnSpc>
                <a:spcPct val="115000"/>
              </a:lnSpc>
              <a:spcBef>
                <a:spcPts val="1000"/>
              </a:spcBef>
              <a:spcAft>
                <a:spcPts val="1000"/>
              </a:spcAft>
              <a:buClr>
                <a:schemeClr val="dk1"/>
              </a:buClr>
              <a:buSzPts val="1100"/>
              <a:buChar char="●"/>
            </a:pPr>
            <a:r>
              <a:rPr i="1" lang="en">
                <a:solidFill>
                  <a:schemeClr val="dk1"/>
                </a:solidFill>
              </a:rPr>
              <a:t>"זה מחשב סופר חכם שיוכל לעשות הכל במקומנו" - אל מול תשובה זו יש להראות את ההגדרה של בינה מלאכותית ואחריה להסביר שבינה מלאכותית באה לעבוד ביחד איתנו ולשפר את היכולות שלנו, לא להחליף אותנו.</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19832bf1a0_0_1508: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319832bf1a0_0_15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Clr>
                <a:schemeClr val="dk1"/>
              </a:buClr>
              <a:buSzPts val="1100"/>
              <a:buFont typeface="Arial"/>
              <a:buNone/>
            </a:pPr>
            <a:r>
              <a:rPr lang="en">
                <a:solidFill>
                  <a:schemeClr val="dk1"/>
                </a:solidFill>
              </a:rPr>
              <a:t>הסבירו לתלמידים שבמקרה שלנו הבינה המלאכותית מצליחה לסווג באיזה אזור יש סכנה לשריפה ובאיזה אין סכנה.</a:t>
            </a:r>
            <a:endParaRPr>
              <a:solidFill>
                <a:schemeClr val="dk1"/>
              </a:solidFill>
            </a:endParaRPr>
          </a:p>
          <a:p>
            <a:pPr indent="0" lvl="0" marL="0" rtl="1" algn="r">
              <a:spcBef>
                <a:spcPts val="1000"/>
              </a:spcBef>
              <a:spcAft>
                <a:spcPts val="1000"/>
              </a:spcAft>
              <a:buNone/>
            </a:pPr>
            <a:r>
              <a:rPr b="1" lang="en">
                <a:solidFill>
                  <a:schemeClr val="dk1"/>
                </a:solidFill>
              </a:rPr>
              <a:t>הבינה המלאכותית</a:t>
            </a:r>
            <a:r>
              <a:rPr lang="en">
                <a:solidFill>
                  <a:schemeClr val="dk1"/>
                </a:solidFill>
              </a:rPr>
              <a:t> ביצעה מה שנקרא </a:t>
            </a:r>
            <a:r>
              <a:rPr b="1" lang="en">
                <a:solidFill>
                  <a:schemeClr val="dk1"/>
                </a:solidFill>
              </a:rPr>
              <a:t>סיווג</a:t>
            </a:r>
            <a:r>
              <a:rPr lang="en">
                <a:solidFill>
                  <a:schemeClr val="dk1"/>
                </a:solidFill>
              </a:rPr>
              <a:t> (</a:t>
            </a:r>
            <a:r>
              <a:rPr lang="en">
                <a:solidFill>
                  <a:schemeClr val="dk1"/>
                </a:solidFill>
              </a:rPr>
              <a:t>Classification</a:t>
            </a:r>
            <a:r>
              <a:rPr lang="en">
                <a:solidFill>
                  <a:schemeClr val="dk1"/>
                </a:solidFill>
              </a:rPr>
              <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319832bf1a0_0_1514: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319832bf1a0_0_15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Clr>
                <a:schemeClr val="dk1"/>
              </a:buClr>
              <a:buSzPts val="1100"/>
              <a:buFont typeface="Arial"/>
              <a:buNone/>
            </a:pPr>
            <a:r>
              <a:rPr lang="en">
                <a:solidFill>
                  <a:schemeClr val="dk1"/>
                </a:solidFill>
              </a:rPr>
              <a:t>נשמע מה האסוציאציה של התלמידים למושג סיווג.</a:t>
            </a:r>
            <a:endParaRPr>
              <a:solidFill>
                <a:schemeClr val="dk1"/>
              </a:solidFill>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rPr>
              <a:t>תשובות אפשריות של תלמידים</a:t>
            </a:r>
            <a:r>
              <a:rPr lang="en">
                <a:solidFill>
                  <a:schemeClr val="dk1"/>
                </a:solidFill>
              </a:rPr>
              <a:t>:</a:t>
            </a:r>
            <a:endParaRPr>
              <a:solidFill>
                <a:schemeClr val="dk1"/>
              </a:solidFill>
            </a:endParaRPr>
          </a:p>
          <a:p>
            <a:pPr indent="-298450" lvl="0" marL="457200" rtl="1" algn="r">
              <a:lnSpc>
                <a:spcPct val="115000"/>
              </a:lnSpc>
              <a:spcBef>
                <a:spcPts val="1200"/>
              </a:spcBef>
              <a:spcAft>
                <a:spcPts val="0"/>
              </a:spcAft>
              <a:buClr>
                <a:schemeClr val="dk1"/>
              </a:buClr>
              <a:buSzPts val="1100"/>
              <a:buChar char="●"/>
            </a:pPr>
            <a:r>
              <a:rPr i="1" lang="en">
                <a:solidFill>
                  <a:schemeClr val="dk1"/>
                </a:solidFill>
              </a:rPr>
              <a:t>"סיווג זה משהו שעושים בצבא" - אל מול תשובה זו ניתן להגיד שאמנם יש סיווג בצבא אבל בהקשר הזה מדובר על מושג אחר.</a:t>
            </a:r>
            <a:endParaRPr i="1">
              <a:solidFill>
                <a:schemeClr val="dk1"/>
              </a:solidFill>
            </a:endParaRPr>
          </a:p>
          <a:p>
            <a:pPr indent="-298450" lvl="0" marL="457200" rtl="1" algn="r">
              <a:lnSpc>
                <a:spcPct val="115000"/>
              </a:lnSpc>
              <a:spcBef>
                <a:spcPts val="0"/>
              </a:spcBef>
              <a:spcAft>
                <a:spcPts val="0"/>
              </a:spcAft>
              <a:buClr>
                <a:schemeClr val="dk1"/>
              </a:buClr>
              <a:buSzPts val="1100"/>
              <a:buChar char="●"/>
            </a:pPr>
            <a:r>
              <a:rPr i="1" lang="en">
                <a:solidFill>
                  <a:schemeClr val="dk1"/>
                </a:solidFill>
              </a:rPr>
              <a:t>"זו חלוקה לקבוצות"</a:t>
            </a:r>
            <a:endParaRPr i="1">
              <a:solidFill>
                <a:schemeClr val="dk1"/>
              </a:solidFill>
            </a:endParaRPr>
          </a:p>
          <a:p>
            <a:pPr indent="-298450" lvl="0" marL="457200" rtl="1" algn="r">
              <a:lnSpc>
                <a:spcPct val="115000"/>
              </a:lnSpc>
              <a:spcBef>
                <a:spcPts val="0"/>
              </a:spcBef>
              <a:spcAft>
                <a:spcPts val="0"/>
              </a:spcAft>
              <a:buClr>
                <a:schemeClr val="dk1"/>
              </a:buClr>
              <a:buSzPts val="1100"/>
              <a:buChar char="●"/>
            </a:pPr>
            <a:r>
              <a:rPr i="1" lang="en">
                <a:solidFill>
                  <a:schemeClr val="dk1"/>
                </a:solidFill>
              </a:rPr>
              <a:t>"סיווג אומר שזה משהו סודי" - אל מול תשובה זו ניתן לומר שזה נכון בהקשר של מסמכים סודיים אך בהקשר של טכנולוגיה ובינה מלאכותית מדובר על נושא אחר.</a:t>
            </a:r>
            <a:endParaRPr i="1">
              <a:solidFill>
                <a:schemeClr val="dk1"/>
              </a:solidFill>
            </a:endParaRPr>
          </a:p>
          <a:p>
            <a:pPr indent="-298450" lvl="0" marL="457200" rtl="1" algn="r">
              <a:lnSpc>
                <a:spcPct val="115000"/>
              </a:lnSpc>
              <a:spcBef>
                <a:spcPts val="0"/>
              </a:spcBef>
              <a:spcAft>
                <a:spcPts val="0"/>
              </a:spcAft>
              <a:buClr>
                <a:schemeClr val="dk1"/>
              </a:buClr>
              <a:buSzPts val="1100"/>
              <a:buChar char="●"/>
            </a:pPr>
            <a:r>
              <a:rPr i="1" lang="en">
                <a:solidFill>
                  <a:schemeClr val="dk1"/>
                </a:solidFill>
              </a:rPr>
              <a:t>"סיווג זה כשיש כמה קטגוריות לכל מיני דברים"</a:t>
            </a:r>
            <a:endParaRPr>
              <a:solidFill>
                <a:schemeClr val="dk1"/>
              </a:solidFill>
            </a:endParaRPr>
          </a:p>
          <a:p>
            <a:pPr indent="0" lvl="0" marL="0" rtl="1" algn="r">
              <a:spcBef>
                <a:spcPts val="1200"/>
              </a:spcBef>
              <a:spcAft>
                <a:spcPts val="1000"/>
              </a:spcAft>
              <a:buNone/>
            </a:pPr>
            <a:r>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831326" y="1985533"/>
            <a:ext cx="22724400" cy="5473500"/>
          </a:xfrm>
          <a:prstGeom prst="rect">
            <a:avLst/>
          </a:prstGeom>
        </p:spPr>
        <p:txBody>
          <a:bodyPr anchorCtr="0" anchor="b" bIns="243825" lIns="243825" spcFirstLastPara="1" rIns="243825" wrap="square" tIns="243825">
            <a:normAutofit/>
          </a:bodyPr>
          <a:lstStyle>
            <a:lvl1pPr lvl="0" algn="ctr">
              <a:spcBef>
                <a:spcPts val="0"/>
              </a:spcBef>
              <a:spcAft>
                <a:spcPts val="0"/>
              </a:spcAft>
              <a:buSzPts val="13900"/>
              <a:buNone/>
              <a:defRPr sz="13900"/>
            </a:lvl1pPr>
            <a:lvl2pPr lvl="1" algn="ctr">
              <a:spcBef>
                <a:spcPts val="0"/>
              </a:spcBef>
              <a:spcAft>
                <a:spcPts val="0"/>
              </a:spcAft>
              <a:buSzPts val="13900"/>
              <a:buNone/>
              <a:defRPr sz="13900"/>
            </a:lvl2pPr>
            <a:lvl3pPr lvl="2" algn="ctr">
              <a:spcBef>
                <a:spcPts val="0"/>
              </a:spcBef>
              <a:spcAft>
                <a:spcPts val="0"/>
              </a:spcAft>
              <a:buSzPts val="13900"/>
              <a:buNone/>
              <a:defRPr sz="13900"/>
            </a:lvl3pPr>
            <a:lvl4pPr lvl="3" algn="ctr">
              <a:spcBef>
                <a:spcPts val="0"/>
              </a:spcBef>
              <a:spcAft>
                <a:spcPts val="0"/>
              </a:spcAft>
              <a:buSzPts val="13900"/>
              <a:buNone/>
              <a:defRPr sz="13900"/>
            </a:lvl4pPr>
            <a:lvl5pPr lvl="4" algn="ctr">
              <a:spcBef>
                <a:spcPts val="0"/>
              </a:spcBef>
              <a:spcAft>
                <a:spcPts val="0"/>
              </a:spcAft>
              <a:buSzPts val="13900"/>
              <a:buNone/>
              <a:defRPr sz="13900"/>
            </a:lvl5pPr>
            <a:lvl6pPr lvl="5" algn="ctr">
              <a:spcBef>
                <a:spcPts val="0"/>
              </a:spcBef>
              <a:spcAft>
                <a:spcPts val="0"/>
              </a:spcAft>
              <a:buSzPts val="13900"/>
              <a:buNone/>
              <a:defRPr sz="13900"/>
            </a:lvl6pPr>
            <a:lvl7pPr lvl="6" algn="ctr">
              <a:spcBef>
                <a:spcPts val="0"/>
              </a:spcBef>
              <a:spcAft>
                <a:spcPts val="0"/>
              </a:spcAft>
              <a:buSzPts val="13900"/>
              <a:buNone/>
              <a:defRPr sz="13900"/>
            </a:lvl7pPr>
            <a:lvl8pPr lvl="7" algn="ctr">
              <a:spcBef>
                <a:spcPts val="0"/>
              </a:spcBef>
              <a:spcAft>
                <a:spcPts val="0"/>
              </a:spcAft>
              <a:buSzPts val="13900"/>
              <a:buNone/>
              <a:defRPr sz="13900"/>
            </a:lvl8pPr>
            <a:lvl9pPr lvl="8" algn="ctr">
              <a:spcBef>
                <a:spcPts val="0"/>
              </a:spcBef>
              <a:spcAft>
                <a:spcPts val="0"/>
              </a:spcAft>
              <a:buSzPts val="13900"/>
              <a:buNone/>
              <a:defRPr sz="13900"/>
            </a:lvl9pPr>
          </a:lstStyle>
          <a:p/>
        </p:txBody>
      </p:sp>
      <p:sp>
        <p:nvSpPr>
          <p:cNvPr id="11" name="Google Shape;11;p2"/>
          <p:cNvSpPr txBox="1"/>
          <p:nvPr>
            <p:ph idx="1" type="subTitle"/>
          </p:nvPr>
        </p:nvSpPr>
        <p:spPr>
          <a:xfrm>
            <a:off x="831304" y="7557667"/>
            <a:ext cx="22724400" cy="2113500"/>
          </a:xfrm>
          <a:prstGeom prst="rect">
            <a:avLst/>
          </a:prstGeom>
        </p:spPr>
        <p:txBody>
          <a:bodyPr anchorCtr="0" anchor="t" bIns="243825" lIns="243825" spcFirstLastPara="1" rIns="243825" wrap="square" tIns="243825">
            <a:normAutofit/>
          </a:bodyPr>
          <a:lstStyle>
            <a:lvl1pPr lvl="0" algn="ctr">
              <a:lnSpc>
                <a:spcPct val="100000"/>
              </a:lnSpc>
              <a:spcBef>
                <a:spcPts val="0"/>
              </a:spcBef>
              <a:spcAft>
                <a:spcPts val="0"/>
              </a:spcAft>
              <a:buSzPts val="7500"/>
              <a:buNone/>
              <a:defRPr sz="7500"/>
            </a:lvl1pPr>
            <a:lvl2pPr lvl="1" algn="ctr">
              <a:lnSpc>
                <a:spcPct val="100000"/>
              </a:lnSpc>
              <a:spcBef>
                <a:spcPts val="0"/>
              </a:spcBef>
              <a:spcAft>
                <a:spcPts val="0"/>
              </a:spcAft>
              <a:buSzPts val="7500"/>
              <a:buNone/>
              <a:defRPr sz="7500"/>
            </a:lvl2pPr>
            <a:lvl3pPr lvl="2" algn="ctr">
              <a:lnSpc>
                <a:spcPct val="100000"/>
              </a:lnSpc>
              <a:spcBef>
                <a:spcPts val="0"/>
              </a:spcBef>
              <a:spcAft>
                <a:spcPts val="0"/>
              </a:spcAft>
              <a:buSzPts val="7500"/>
              <a:buNone/>
              <a:defRPr sz="7500"/>
            </a:lvl3pPr>
            <a:lvl4pPr lvl="3" algn="ctr">
              <a:lnSpc>
                <a:spcPct val="100000"/>
              </a:lnSpc>
              <a:spcBef>
                <a:spcPts val="0"/>
              </a:spcBef>
              <a:spcAft>
                <a:spcPts val="0"/>
              </a:spcAft>
              <a:buSzPts val="7500"/>
              <a:buNone/>
              <a:defRPr sz="7500"/>
            </a:lvl4pPr>
            <a:lvl5pPr lvl="4" algn="ctr">
              <a:lnSpc>
                <a:spcPct val="100000"/>
              </a:lnSpc>
              <a:spcBef>
                <a:spcPts val="0"/>
              </a:spcBef>
              <a:spcAft>
                <a:spcPts val="0"/>
              </a:spcAft>
              <a:buSzPts val="7500"/>
              <a:buNone/>
              <a:defRPr sz="7500"/>
            </a:lvl5pPr>
            <a:lvl6pPr lvl="5" algn="ctr">
              <a:lnSpc>
                <a:spcPct val="100000"/>
              </a:lnSpc>
              <a:spcBef>
                <a:spcPts val="0"/>
              </a:spcBef>
              <a:spcAft>
                <a:spcPts val="0"/>
              </a:spcAft>
              <a:buSzPts val="7500"/>
              <a:buNone/>
              <a:defRPr sz="7500"/>
            </a:lvl6pPr>
            <a:lvl7pPr lvl="6" algn="ctr">
              <a:lnSpc>
                <a:spcPct val="100000"/>
              </a:lnSpc>
              <a:spcBef>
                <a:spcPts val="0"/>
              </a:spcBef>
              <a:spcAft>
                <a:spcPts val="0"/>
              </a:spcAft>
              <a:buSzPts val="7500"/>
              <a:buNone/>
              <a:defRPr sz="7500"/>
            </a:lvl7pPr>
            <a:lvl8pPr lvl="7" algn="ctr">
              <a:lnSpc>
                <a:spcPct val="100000"/>
              </a:lnSpc>
              <a:spcBef>
                <a:spcPts val="0"/>
              </a:spcBef>
              <a:spcAft>
                <a:spcPts val="0"/>
              </a:spcAft>
              <a:buSzPts val="7500"/>
              <a:buNone/>
              <a:defRPr sz="7500"/>
            </a:lvl8pPr>
            <a:lvl9pPr lvl="8" algn="ctr">
              <a:lnSpc>
                <a:spcPct val="100000"/>
              </a:lnSpc>
              <a:spcBef>
                <a:spcPts val="0"/>
              </a:spcBef>
              <a:spcAft>
                <a:spcPts val="0"/>
              </a:spcAft>
              <a:buSzPts val="7500"/>
              <a:buNone/>
              <a:defRPr sz="7500"/>
            </a:lvl9pPr>
          </a:lstStyle>
          <a:p/>
        </p:txBody>
      </p:sp>
      <p:sp>
        <p:nvSpPr>
          <p:cNvPr id="12" name="Google Shape;12;p2"/>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831304" y="2949667"/>
            <a:ext cx="22724400" cy="5235900"/>
          </a:xfrm>
          <a:prstGeom prst="rect">
            <a:avLst/>
          </a:prstGeom>
        </p:spPr>
        <p:txBody>
          <a:bodyPr anchorCtr="0" anchor="b" bIns="243825" lIns="243825" spcFirstLastPara="1" rIns="243825" wrap="square" tIns="243825">
            <a:normAutofit/>
          </a:bodyPr>
          <a:lstStyle>
            <a:lvl1pPr lvl="0" algn="ctr">
              <a:spcBef>
                <a:spcPts val="0"/>
              </a:spcBef>
              <a:spcAft>
                <a:spcPts val="0"/>
              </a:spcAft>
              <a:buSzPts val="32000"/>
              <a:buNone/>
              <a:defRPr sz="32000"/>
            </a:lvl1pPr>
            <a:lvl2pPr lvl="1" algn="ctr">
              <a:spcBef>
                <a:spcPts val="0"/>
              </a:spcBef>
              <a:spcAft>
                <a:spcPts val="0"/>
              </a:spcAft>
              <a:buSzPts val="32000"/>
              <a:buNone/>
              <a:defRPr sz="32000"/>
            </a:lvl2pPr>
            <a:lvl3pPr lvl="2" algn="ctr">
              <a:spcBef>
                <a:spcPts val="0"/>
              </a:spcBef>
              <a:spcAft>
                <a:spcPts val="0"/>
              </a:spcAft>
              <a:buSzPts val="32000"/>
              <a:buNone/>
              <a:defRPr sz="32000"/>
            </a:lvl3pPr>
            <a:lvl4pPr lvl="3" algn="ctr">
              <a:spcBef>
                <a:spcPts val="0"/>
              </a:spcBef>
              <a:spcAft>
                <a:spcPts val="0"/>
              </a:spcAft>
              <a:buSzPts val="32000"/>
              <a:buNone/>
              <a:defRPr sz="32000"/>
            </a:lvl4pPr>
            <a:lvl5pPr lvl="4" algn="ctr">
              <a:spcBef>
                <a:spcPts val="0"/>
              </a:spcBef>
              <a:spcAft>
                <a:spcPts val="0"/>
              </a:spcAft>
              <a:buSzPts val="32000"/>
              <a:buNone/>
              <a:defRPr sz="32000"/>
            </a:lvl5pPr>
            <a:lvl6pPr lvl="5" algn="ctr">
              <a:spcBef>
                <a:spcPts val="0"/>
              </a:spcBef>
              <a:spcAft>
                <a:spcPts val="0"/>
              </a:spcAft>
              <a:buSzPts val="32000"/>
              <a:buNone/>
              <a:defRPr sz="32000"/>
            </a:lvl6pPr>
            <a:lvl7pPr lvl="6" algn="ctr">
              <a:spcBef>
                <a:spcPts val="0"/>
              </a:spcBef>
              <a:spcAft>
                <a:spcPts val="0"/>
              </a:spcAft>
              <a:buSzPts val="32000"/>
              <a:buNone/>
              <a:defRPr sz="32000"/>
            </a:lvl7pPr>
            <a:lvl8pPr lvl="7" algn="ctr">
              <a:spcBef>
                <a:spcPts val="0"/>
              </a:spcBef>
              <a:spcAft>
                <a:spcPts val="0"/>
              </a:spcAft>
              <a:buSzPts val="32000"/>
              <a:buNone/>
              <a:defRPr sz="32000"/>
            </a:lvl8pPr>
            <a:lvl9pPr lvl="8" algn="ctr">
              <a:spcBef>
                <a:spcPts val="0"/>
              </a:spcBef>
              <a:spcAft>
                <a:spcPts val="0"/>
              </a:spcAft>
              <a:buSzPts val="32000"/>
              <a:buNone/>
              <a:defRPr sz="32000"/>
            </a:lvl9pPr>
          </a:lstStyle>
          <a:p>
            <a:r>
              <a:t>xx%</a:t>
            </a:r>
          </a:p>
        </p:txBody>
      </p:sp>
      <p:sp>
        <p:nvSpPr>
          <p:cNvPr id="46" name="Google Shape;46;p11"/>
          <p:cNvSpPr txBox="1"/>
          <p:nvPr>
            <p:ph idx="1" type="body"/>
          </p:nvPr>
        </p:nvSpPr>
        <p:spPr>
          <a:xfrm>
            <a:off x="831304" y="8405933"/>
            <a:ext cx="22724400" cy="3468900"/>
          </a:xfrm>
          <a:prstGeom prst="rect">
            <a:avLst/>
          </a:prstGeom>
        </p:spPr>
        <p:txBody>
          <a:bodyPr anchorCtr="0" anchor="t" bIns="243825" lIns="243825" spcFirstLastPara="1" rIns="243825" wrap="square" tIns="243825">
            <a:normAutofit/>
          </a:bodyPr>
          <a:lstStyle>
            <a:lvl1pPr indent="-533400" lvl="0" marL="457200" algn="ctr">
              <a:spcBef>
                <a:spcPts val="0"/>
              </a:spcBef>
              <a:spcAft>
                <a:spcPts val="0"/>
              </a:spcAft>
              <a:buSzPts val="4800"/>
              <a:buChar char="●"/>
              <a:defRPr/>
            </a:lvl1pPr>
            <a:lvl2pPr indent="-463550" lvl="1" marL="914400" algn="ctr">
              <a:spcBef>
                <a:spcPts val="0"/>
              </a:spcBef>
              <a:spcAft>
                <a:spcPts val="0"/>
              </a:spcAft>
              <a:buSzPts val="3700"/>
              <a:buChar char="○"/>
              <a:defRPr/>
            </a:lvl2pPr>
            <a:lvl3pPr indent="-463550" lvl="2" marL="1371600" algn="ctr">
              <a:spcBef>
                <a:spcPts val="0"/>
              </a:spcBef>
              <a:spcAft>
                <a:spcPts val="0"/>
              </a:spcAft>
              <a:buSzPts val="3700"/>
              <a:buChar char="■"/>
              <a:defRPr/>
            </a:lvl3pPr>
            <a:lvl4pPr indent="-463550" lvl="3" marL="1828800" algn="ctr">
              <a:spcBef>
                <a:spcPts val="0"/>
              </a:spcBef>
              <a:spcAft>
                <a:spcPts val="0"/>
              </a:spcAft>
              <a:buSzPts val="3700"/>
              <a:buChar char="●"/>
              <a:defRPr/>
            </a:lvl4pPr>
            <a:lvl5pPr indent="-463550" lvl="4" marL="2286000" algn="ctr">
              <a:spcBef>
                <a:spcPts val="0"/>
              </a:spcBef>
              <a:spcAft>
                <a:spcPts val="0"/>
              </a:spcAft>
              <a:buSzPts val="3700"/>
              <a:buChar char="○"/>
              <a:defRPr/>
            </a:lvl5pPr>
            <a:lvl6pPr indent="-463550" lvl="5" marL="2743200" algn="ctr">
              <a:spcBef>
                <a:spcPts val="0"/>
              </a:spcBef>
              <a:spcAft>
                <a:spcPts val="0"/>
              </a:spcAft>
              <a:buSzPts val="3700"/>
              <a:buChar char="■"/>
              <a:defRPr/>
            </a:lvl6pPr>
            <a:lvl7pPr indent="-463550" lvl="6" marL="3200400" algn="ctr">
              <a:spcBef>
                <a:spcPts val="0"/>
              </a:spcBef>
              <a:spcAft>
                <a:spcPts val="0"/>
              </a:spcAft>
              <a:buSzPts val="3700"/>
              <a:buChar char="●"/>
              <a:defRPr/>
            </a:lvl7pPr>
            <a:lvl8pPr indent="-463550" lvl="7" marL="3657600" algn="ctr">
              <a:spcBef>
                <a:spcPts val="0"/>
              </a:spcBef>
              <a:spcAft>
                <a:spcPts val="0"/>
              </a:spcAft>
              <a:buSzPts val="3700"/>
              <a:buChar char="○"/>
              <a:defRPr/>
            </a:lvl8pPr>
            <a:lvl9pPr indent="-463550" lvl="8" marL="4114800" algn="ctr">
              <a:spcBef>
                <a:spcPts val="0"/>
              </a:spcBef>
              <a:spcAft>
                <a:spcPts val="0"/>
              </a:spcAft>
              <a:buSzPts val="3700"/>
              <a:buChar char="■"/>
              <a:defRPr/>
            </a:lvl9pPr>
          </a:lstStyle>
          <a:p/>
        </p:txBody>
      </p:sp>
      <p:sp>
        <p:nvSpPr>
          <p:cNvPr id="47" name="Google Shape;47;p11"/>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Body ">
  <p:cSld name="TITLE_2">
    <p:spTree>
      <p:nvGrpSpPr>
        <p:cNvPr id="53" name="Shape 53"/>
        <p:cNvGrpSpPr/>
        <p:nvPr/>
      </p:nvGrpSpPr>
      <p:grpSpPr>
        <a:xfrm>
          <a:off x="0" y="0"/>
          <a:ext cx="0" cy="0"/>
          <a:chOff x="0" y="0"/>
          <a:chExt cx="0" cy="0"/>
        </a:xfrm>
      </p:grpSpPr>
      <p:pic>
        <p:nvPicPr>
          <p:cNvPr id="54" name="Google Shape;54;p14"/>
          <p:cNvPicPr preferRelativeResize="0"/>
          <p:nvPr/>
        </p:nvPicPr>
        <p:blipFill>
          <a:blip r:embed="rId2">
            <a:alphaModFix/>
          </a:blip>
          <a:stretch>
            <a:fillRect/>
          </a:stretch>
        </p:blipFill>
        <p:spPr>
          <a:xfrm>
            <a:off x="0" y="0"/>
            <a:ext cx="24377876" cy="13712570"/>
          </a:xfrm>
          <a:prstGeom prst="rect">
            <a:avLst/>
          </a:prstGeom>
          <a:noFill/>
          <a:ln>
            <a:noFill/>
          </a:ln>
        </p:spPr>
      </p:pic>
      <p:sp>
        <p:nvSpPr>
          <p:cNvPr id="55" name="Google Shape;55;p14"/>
          <p:cNvSpPr txBox="1"/>
          <p:nvPr>
            <p:ph type="title"/>
          </p:nvPr>
        </p:nvSpPr>
        <p:spPr>
          <a:xfrm>
            <a:off x="1173775" y="994432"/>
            <a:ext cx="22039500" cy="1045500"/>
          </a:xfrm>
          <a:prstGeom prst="rect">
            <a:avLst/>
          </a:prstGeom>
          <a:solidFill>
            <a:srgbClr val="FFFFFF"/>
          </a:solidFill>
        </p:spPr>
        <p:txBody>
          <a:bodyPr anchorCtr="0" anchor="t" bIns="0" lIns="0" spcFirstLastPara="1" rIns="0" wrap="square" tIns="0">
            <a:noAutofit/>
          </a:bodyPr>
          <a:lstStyle>
            <a:lvl1pPr lvl="0" rtl="1">
              <a:lnSpc>
                <a:spcPct val="90000"/>
              </a:lnSpc>
              <a:spcBef>
                <a:spcPts val="0"/>
              </a:spcBef>
              <a:spcAft>
                <a:spcPts val="0"/>
              </a:spcAft>
              <a:buClr>
                <a:srgbClr val="282828"/>
              </a:buClr>
              <a:buSzPts val="7000"/>
              <a:buFont typeface="Google Sans SemiBold"/>
              <a:buNone/>
              <a:defRPr b="0">
                <a:solidFill>
                  <a:srgbClr val="282828"/>
                </a:solidFill>
                <a:latin typeface="Google Sans SemiBold"/>
                <a:ea typeface="Google Sans SemiBold"/>
                <a:cs typeface="Google Sans SemiBold"/>
                <a:sym typeface="Google Sans SemiBold"/>
              </a:defRPr>
            </a:lvl1pPr>
            <a:lvl2pPr lvl="1" rtl="1">
              <a:lnSpc>
                <a:spcPct val="90000"/>
              </a:lnSpc>
              <a:spcBef>
                <a:spcPts val="0"/>
              </a:spcBef>
              <a:spcAft>
                <a:spcPts val="0"/>
              </a:spcAft>
              <a:buClr>
                <a:srgbClr val="282828"/>
              </a:buClr>
              <a:buSzPts val="7000"/>
              <a:buNone/>
              <a:defRPr>
                <a:solidFill>
                  <a:srgbClr val="282828"/>
                </a:solidFill>
              </a:defRPr>
            </a:lvl2pPr>
            <a:lvl3pPr lvl="2" rtl="1">
              <a:lnSpc>
                <a:spcPct val="90000"/>
              </a:lnSpc>
              <a:spcBef>
                <a:spcPts val="0"/>
              </a:spcBef>
              <a:spcAft>
                <a:spcPts val="0"/>
              </a:spcAft>
              <a:buClr>
                <a:srgbClr val="282828"/>
              </a:buClr>
              <a:buSzPts val="7000"/>
              <a:buNone/>
              <a:defRPr>
                <a:solidFill>
                  <a:srgbClr val="282828"/>
                </a:solidFill>
              </a:defRPr>
            </a:lvl3pPr>
            <a:lvl4pPr lvl="3" rtl="1">
              <a:lnSpc>
                <a:spcPct val="90000"/>
              </a:lnSpc>
              <a:spcBef>
                <a:spcPts val="0"/>
              </a:spcBef>
              <a:spcAft>
                <a:spcPts val="0"/>
              </a:spcAft>
              <a:buClr>
                <a:srgbClr val="282828"/>
              </a:buClr>
              <a:buSzPts val="7000"/>
              <a:buNone/>
              <a:defRPr>
                <a:solidFill>
                  <a:srgbClr val="282828"/>
                </a:solidFill>
              </a:defRPr>
            </a:lvl4pPr>
            <a:lvl5pPr lvl="4" rtl="1">
              <a:lnSpc>
                <a:spcPct val="90000"/>
              </a:lnSpc>
              <a:spcBef>
                <a:spcPts val="0"/>
              </a:spcBef>
              <a:spcAft>
                <a:spcPts val="0"/>
              </a:spcAft>
              <a:buClr>
                <a:srgbClr val="282828"/>
              </a:buClr>
              <a:buSzPts val="7000"/>
              <a:buNone/>
              <a:defRPr>
                <a:solidFill>
                  <a:srgbClr val="282828"/>
                </a:solidFill>
              </a:defRPr>
            </a:lvl5pPr>
            <a:lvl6pPr lvl="5" rtl="1">
              <a:lnSpc>
                <a:spcPct val="90000"/>
              </a:lnSpc>
              <a:spcBef>
                <a:spcPts val="0"/>
              </a:spcBef>
              <a:spcAft>
                <a:spcPts val="0"/>
              </a:spcAft>
              <a:buClr>
                <a:srgbClr val="282828"/>
              </a:buClr>
              <a:buSzPts val="7000"/>
              <a:buNone/>
              <a:defRPr>
                <a:solidFill>
                  <a:srgbClr val="282828"/>
                </a:solidFill>
              </a:defRPr>
            </a:lvl6pPr>
            <a:lvl7pPr lvl="6" rtl="1">
              <a:lnSpc>
                <a:spcPct val="90000"/>
              </a:lnSpc>
              <a:spcBef>
                <a:spcPts val="0"/>
              </a:spcBef>
              <a:spcAft>
                <a:spcPts val="0"/>
              </a:spcAft>
              <a:buClr>
                <a:srgbClr val="282828"/>
              </a:buClr>
              <a:buSzPts val="7000"/>
              <a:buNone/>
              <a:defRPr>
                <a:solidFill>
                  <a:srgbClr val="282828"/>
                </a:solidFill>
              </a:defRPr>
            </a:lvl7pPr>
            <a:lvl8pPr lvl="7" rtl="1">
              <a:lnSpc>
                <a:spcPct val="90000"/>
              </a:lnSpc>
              <a:spcBef>
                <a:spcPts val="0"/>
              </a:spcBef>
              <a:spcAft>
                <a:spcPts val="0"/>
              </a:spcAft>
              <a:buClr>
                <a:srgbClr val="282828"/>
              </a:buClr>
              <a:buSzPts val="7000"/>
              <a:buNone/>
              <a:defRPr>
                <a:solidFill>
                  <a:srgbClr val="282828"/>
                </a:solidFill>
              </a:defRPr>
            </a:lvl8pPr>
            <a:lvl9pPr lvl="8" rtl="1">
              <a:lnSpc>
                <a:spcPct val="90000"/>
              </a:lnSpc>
              <a:spcBef>
                <a:spcPts val="0"/>
              </a:spcBef>
              <a:spcAft>
                <a:spcPts val="0"/>
              </a:spcAft>
              <a:buClr>
                <a:srgbClr val="282828"/>
              </a:buClr>
              <a:buSzPts val="7000"/>
              <a:buNone/>
              <a:defRPr>
                <a:solidFill>
                  <a:srgbClr val="282828"/>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Body  3">
  <p:cSld name="TITLE_2_5">
    <p:spTree>
      <p:nvGrpSpPr>
        <p:cNvPr id="56" name="Shape 56"/>
        <p:cNvGrpSpPr/>
        <p:nvPr/>
      </p:nvGrpSpPr>
      <p:grpSpPr>
        <a:xfrm>
          <a:off x="0" y="0"/>
          <a:ext cx="0" cy="0"/>
          <a:chOff x="0" y="0"/>
          <a:chExt cx="0" cy="0"/>
        </a:xfrm>
      </p:grpSpPr>
      <p:pic>
        <p:nvPicPr>
          <p:cNvPr id="57" name="Google Shape;57;p15"/>
          <p:cNvPicPr preferRelativeResize="0"/>
          <p:nvPr/>
        </p:nvPicPr>
        <p:blipFill>
          <a:blip r:embed="rId2">
            <a:alphaModFix/>
          </a:blip>
          <a:stretch>
            <a:fillRect/>
          </a:stretch>
        </p:blipFill>
        <p:spPr>
          <a:xfrm flipH="1">
            <a:off x="6094" y="0"/>
            <a:ext cx="24377876" cy="13712570"/>
          </a:xfrm>
          <a:prstGeom prst="rect">
            <a:avLst/>
          </a:prstGeom>
          <a:noFill/>
          <a:ln>
            <a:noFill/>
          </a:ln>
        </p:spPr>
      </p:pic>
      <p:sp>
        <p:nvSpPr>
          <p:cNvPr id="58" name="Google Shape;58;p15"/>
          <p:cNvSpPr txBox="1"/>
          <p:nvPr>
            <p:ph type="title"/>
          </p:nvPr>
        </p:nvSpPr>
        <p:spPr>
          <a:xfrm>
            <a:off x="1173775" y="994432"/>
            <a:ext cx="22039500" cy="1045500"/>
          </a:xfrm>
          <a:prstGeom prst="rect">
            <a:avLst/>
          </a:prstGeom>
          <a:solidFill>
            <a:srgbClr val="FFFFFF"/>
          </a:solidFill>
        </p:spPr>
        <p:txBody>
          <a:bodyPr anchorCtr="0" anchor="t" bIns="0" lIns="0" spcFirstLastPara="1" rIns="0" wrap="square" tIns="0">
            <a:noAutofit/>
          </a:bodyPr>
          <a:lstStyle>
            <a:lvl1pPr lvl="0" rtl="1">
              <a:lnSpc>
                <a:spcPct val="90000"/>
              </a:lnSpc>
              <a:spcBef>
                <a:spcPts val="0"/>
              </a:spcBef>
              <a:spcAft>
                <a:spcPts val="0"/>
              </a:spcAft>
              <a:buClr>
                <a:srgbClr val="282828"/>
              </a:buClr>
              <a:buSzPts val="7000"/>
              <a:buFont typeface="Google Sans SemiBold"/>
              <a:buNone/>
              <a:defRPr b="0">
                <a:solidFill>
                  <a:srgbClr val="282828"/>
                </a:solidFill>
                <a:latin typeface="Google Sans SemiBold"/>
                <a:ea typeface="Google Sans SemiBold"/>
                <a:cs typeface="Google Sans SemiBold"/>
                <a:sym typeface="Google Sans SemiBold"/>
              </a:defRPr>
            </a:lvl1pPr>
            <a:lvl2pPr lvl="1" rtl="1">
              <a:lnSpc>
                <a:spcPct val="90000"/>
              </a:lnSpc>
              <a:spcBef>
                <a:spcPts val="0"/>
              </a:spcBef>
              <a:spcAft>
                <a:spcPts val="0"/>
              </a:spcAft>
              <a:buClr>
                <a:srgbClr val="282828"/>
              </a:buClr>
              <a:buSzPts val="8000"/>
              <a:buNone/>
              <a:defRPr sz="8000">
                <a:solidFill>
                  <a:srgbClr val="282828"/>
                </a:solidFill>
              </a:defRPr>
            </a:lvl2pPr>
            <a:lvl3pPr lvl="2" rtl="1">
              <a:lnSpc>
                <a:spcPct val="90000"/>
              </a:lnSpc>
              <a:spcBef>
                <a:spcPts val="0"/>
              </a:spcBef>
              <a:spcAft>
                <a:spcPts val="0"/>
              </a:spcAft>
              <a:buClr>
                <a:srgbClr val="282828"/>
              </a:buClr>
              <a:buSzPts val="8000"/>
              <a:buNone/>
              <a:defRPr sz="8000">
                <a:solidFill>
                  <a:srgbClr val="282828"/>
                </a:solidFill>
              </a:defRPr>
            </a:lvl3pPr>
            <a:lvl4pPr lvl="3" rtl="1">
              <a:lnSpc>
                <a:spcPct val="90000"/>
              </a:lnSpc>
              <a:spcBef>
                <a:spcPts val="0"/>
              </a:spcBef>
              <a:spcAft>
                <a:spcPts val="0"/>
              </a:spcAft>
              <a:buClr>
                <a:srgbClr val="282828"/>
              </a:buClr>
              <a:buSzPts val="8000"/>
              <a:buNone/>
              <a:defRPr sz="8000">
                <a:solidFill>
                  <a:srgbClr val="282828"/>
                </a:solidFill>
              </a:defRPr>
            </a:lvl4pPr>
            <a:lvl5pPr lvl="4" rtl="1">
              <a:lnSpc>
                <a:spcPct val="90000"/>
              </a:lnSpc>
              <a:spcBef>
                <a:spcPts val="0"/>
              </a:spcBef>
              <a:spcAft>
                <a:spcPts val="0"/>
              </a:spcAft>
              <a:buClr>
                <a:srgbClr val="282828"/>
              </a:buClr>
              <a:buSzPts val="8000"/>
              <a:buNone/>
              <a:defRPr sz="8000">
                <a:solidFill>
                  <a:srgbClr val="282828"/>
                </a:solidFill>
              </a:defRPr>
            </a:lvl5pPr>
            <a:lvl6pPr lvl="5" rtl="1">
              <a:lnSpc>
                <a:spcPct val="90000"/>
              </a:lnSpc>
              <a:spcBef>
                <a:spcPts val="0"/>
              </a:spcBef>
              <a:spcAft>
                <a:spcPts val="0"/>
              </a:spcAft>
              <a:buClr>
                <a:srgbClr val="282828"/>
              </a:buClr>
              <a:buSzPts val="8000"/>
              <a:buNone/>
              <a:defRPr sz="8000">
                <a:solidFill>
                  <a:srgbClr val="282828"/>
                </a:solidFill>
              </a:defRPr>
            </a:lvl6pPr>
            <a:lvl7pPr lvl="6" rtl="1">
              <a:lnSpc>
                <a:spcPct val="90000"/>
              </a:lnSpc>
              <a:spcBef>
                <a:spcPts val="0"/>
              </a:spcBef>
              <a:spcAft>
                <a:spcPts val="0"/>
              </a:spcAft>
              <a:buClr>
                <a:srgbClr val="282828"/>
              </a:buClr>
              <a:buSzPts val="8000"/>
              <a:buNone/>
              <a:defRPr sz="8000">
                <a:solidFill>
                  <a:srgbClr val="282828"/>
                </a:solidFill>
              </a:defRPr>
            </a:lvl7pPr>
            <a:lvl8pPr lvl="7" rtl="1">
              <a:lnSpc>
                <a:spcPct val="90000"/>
              </a:lnSpc>
              <a:spcBef>
                <a:spcPts val="0"/>
              </a:spcBef>
              <a:spcAft>
                <a:spcPts val="0"/>
              </a:spcAft>
              <a:buClr>
                <a:srgbClr val="282828"/>
              </a:buClr>
              <a:buSzPts val="8000"/>
              <a:buNone/>
              <a:defRPr sz="8000">
                <a:solidFill>
                  <a:srgbClr val="282828"/>
                </a:solidFill>
              </a:defRPr>
            </a:lvl8pPr>
            <a:lvl9pPr lvl="8" rtl="1">
              <a:lnSpc>
                <a:spcPct val="90000"/>
              </a:lnSpc>
              <a:spcBef>
                <a:spcPts val="0"/>
              </a:spcBef>
              <a:spcAft>
                <a:spcPts val="0"/>
              </a:spcAft>
              <a:buClr>
                <a:srgbClr val="282828"/>
              </a:buClr>
              <a:buSzPts val="8000"/>
              <a:buNone/>
              <a:defRPr sz="8000">
                <a:solidFill>
                  <a:srgbClr val="282828"/>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4">
  <p:cSld name="TITLE_4">
    <p:spTree>
      <p:nvGrpSpPr>
        <p:cNvPr id="59" name="Shape 59"/>
        <p:cNvGrpSpPr/>
        <p:nvPr/>
      </p:nvGrpSpPr>
      <p:grpSpPr>
        <a:xfrm>
          <a:off x="0" y="0"/>
          <a:ext cx="0" cy="0"/>
          <a:chOff x="0" y="0"/>
          <a:chExt cx="0" cy="0"/>
        </a:xfrm>
      </p:grpSpPr>
      <p:sp>
        <p:nvSpPr>
          <p:cNvPr id="60" name="Google Shape;60;p16"/>
          <p:cNvSpPr txBox="1"/>
          <p:nvPr>
            <p:ph type="title"/>
          </p:nvPr>
        </p:nvSpPr>
        <p:spPr>
          <a:xfrm>
            <a:off x="1173775" y="994432"/>
            <a:ext cx="22039500" cy="1045500"/>
          </a:xfrm>
          <a:prstGeom prst="rect">
            <a:avLst/>
          </a:prstGeom>
          <a:solidFill>
            <a:srgbClr val="FFFFFF"/>
          </a:solidFill>
        </p:spPr>
        <p:txBody>
          <a:bodyPr anchorCtr="0" anchor="t" bIns="0" lIns="0" spcFirstLastPara="1" rIns="0" wrap="square" tIns="0">
            <a:noAutofit/>
          </a:bodyPr>
          <a:lstStyle>
            <a:lvl1pPr lvl="0" rtl="1">
              <a:lnSpc>
                <a:spcPct val="90000"/>
              </a:lnSpc>
              <a:spcBef>
                <a:spcPts val="0"/>
              </a:spcBef>
              <a:spcAft>
                <a:spcPts val="0"/>
              </a:spcAft>
              <a:buClr>
                <a:srgbClr val="282828"/>
              </a:buClr>
              <a:buSzPts val="7000"/>
              <a:buFont typeface="Google Sans SemiBold"/>
              <a:buNone/>
              <a:defRPr b="0">
                <a:solidFill>
                  <a:srgbClr val="282828"/>
                </a:solidFill>
                <a:latin typeface="Google Sans SemiBold"/>
                <a:ea typeface="Google Sans SemiBold"/>
                <a:cs typeface="Google Sans SemiBold"/>
                <a:sym typeface="Google Sans SemiBold"/>
              </a:defRPr>
            </a:lvl1pPr>
            <a:lvl2pPr lvl="1" rtl="1">
              <a:lnSpc>
                <a:spcPct val="90000"/>
              </a:lnSpc>
              <a:spcBef>
                <a:spcPts val="0"/>
              </a:spcBef>
              <a:spcAft>
                <a:spcPts val="0"/>
              </a:spcAft>
              <a:buClr>
                <a:srgbClr val="282828"/>
              </a:buClr>
              <a:buSzPts val="8000"/>
              <a:buNone/>
              <a:defRPr sz="8000">
                <a:solidFill>
                  <a:srgbClr val="282828"/>
                </a:solidFill>
              </a:defRPr>
            </a:lvl2pPr>
            <a:lvl3pPr lvl="2" rtl="1">
              <a:lnSpc>
                <a:spcPct val="90000"/>
              </a:lnSpc>
              <a:spcBef>
                <a:spcPts val="0"/>
              </a:spcBef>
              <a:spcAft>
                <a:spcPts val="0"/>
              </a:spcAft>
              <a:buClr>
                <a:srgbClr val="282828"/>
              </a:buClr>
              <a:buSzPts val="8000"/>
              <a:buNone/>
              <a:defRPr sz="8000">
                <a:solidFill>
                  <a:srgbClr val="282828"/>
                </a:solidFill>
              </a:defRPr>
            </a:lvl3pPr>
            <a:lvl4pPr lvl="3" rtl="1">
              <a:lnSpc>
                <a:spcPct val="90000"/>
              </a:lnSpc>
              <a:spcBef>
                <a:spcPts val="0"/>
              </a:spcBef>
              <a:spcAft>
                <a:spcPts val="0"/>
              </a:spcAft>
              <a:buClr>
                <a:srgbClr val="282828"/>
              </a:buClr>
              <a:buSzPts val="8000"/>
              <a:buNone/>
              <a:defRPr sz="8000">
                <a:solidFill>
                  <a:srgbClr val="282828"/>
                </a:solidFill>
              </a:defRPr>
            </a:lvl4pPr>
            <a:lvl5pPr lvl="4" rtl="1">
              <a:lnSpc>
                <a:spcPct val="90000"/>
              </a:lnSpc>
              <a:spcBef>
                <a:spcPts val="0"/>
              </a:spcBef>
              <a:spcAft>
                <a:spcPts val="0"/>
              </a:spcAft>
              <a:buClr>
                <a:srgbClr val="282828"/>
              </a:buClr>
              <a:buSzPts val="8000"/>
              <a:buNone/>
              <a:defRPr sz="8000">
                <a:solidFill>
                  <a:srgbClr val="282828"/>
                </a:solidFill>
              </a:defRPr>
            </a:lvl5pPr>
            <a:lvl6pPr lvl="5" rtl="1">
              <a:lnSpc>
                <a:spcPct val="90000"/>
              </a:lnSpc>
              <a:spcBef>
                <a:spcPts val="0"/>
              </a:spcBef>
              <a:spcAft>
                <a:spcPts val="0"/>
              </a:spcAft>
              <a:buClr>
                <a:srgbClr val="282828"/>
              </a:buClr>
              <a:buSzPts val="8000"/>
              <a:buNone/>
              <a:defRPr sz="8000">
                <a:solidFill>
                  <a:srgbClr val="282828"/>
                </a:solidFill>
              </a:defRPr>
            </a:lvl6pPr>
            <a:lvl7pPr lvl="6" rtl="1">
              <a:lnSpc>
                <a:spcPct val="90000"/>
              </a:lnSpc>
              <a:spcBef>
                <a:spcPts val="0"/>
              </a:spcBef>
              <a:spcAft>
                <a:spcPts val="0"/>
              </a:spcAft>
              <a:buClr>
                <a:srgbClr val="282828"/>
              </a:buClr>
              <a:buSzPts val="8000"/>
              <a:buNone/>
              <a:defRPr sz="8000">
                <a:solidFill>
                  <a:srgbClr val="282828"/>
                </a:solidFill>
              </a:defRPr>
            </a:lvl7pPr>
            <a:lvl8pPr lvl="7" rtl="1">
              <a:lnSpc>
                <a:spcPct val="90000"/>
              </a:lnSpc>
              <a:spcBef>
                <a:spcPts val="0"/>
              </a:spcBef>
              <a:spcAft>
                <a:spcPts val="0"/>
              </a:spcAft>
              <a:buClr>
                <a:srgbClr val="282828"/>
              </a:buClr>
              <a:buSzPts val="8000"/>
              <a:buNone/>
              <a:defRPr sz="8000">
                <a:solidFill>
                  <a:srgbClr val="282828"/>
                </a:solidFill>
              </a:defRPr>
            </a:lvl8pPr>
            <a:lvl9pPr lvl="8" rtl="1">
              <a:lnSpc>
                <a:spcPct val="90000"/>
              </a:lnSpc>
              <a:spcBef>
                <a:spcPts val="0"/>
              </a:spcBef>
              <a:spcAft>
                <a:spcPts val="0"/>
              </a:spcAft>
              <a:buClr>
                <a:srgbClr val="282828"/>
              </a:buClr>
              <a:buSzPts val="8000"/>
              <a:buNone/>
              <a:defRPr sz="8000">
                <a:solidFill>
                  <a:srgbClr val="282828"/>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4 2">
  <p:cSld name="TITLE_4_2">
    <p:spTree>
      <p:nvGrpSpPr>
        <p:cNvPr id="61" name="Shape 61"/>
        <p:cNvGrpSpPr/>
        <p:nvPr/>
      </p:nvGrpSpPr>
      <p:grpSpPr>
        <a:xfrm>
          <a:off x="0" y="0"/>
          <a:ext cx="0" cy="0"/>
          <a:chOff x="0" y="0"/>
          <a:chExt cx="0" cy="0"/>
        </a:xfrm>
      </p:grpSpPr>
      <p:sp>
        <p:nvSpPr>
          <p:cNvPr id="62" name="Google Shape;62;p17"/>
          <p:cNvSpPr txBox="1"/>
          <p:nvPr>
            <p:ph type="title"/>
          </p:nvPr>
        </p:nvSpPr>
        <p:spPr>
          <a:xfrm>
            <a:off x="1173775" y="994351"/>
            <a:ext cx="22039500" cy="10234800"/>
          </a:xfrm>
          <a:prstGeom prst="rect">
            <a:avLst/>
          </a:prstGeom>
          <a:noFill/>
        </p:spPr>
        <p:txBody>
          <a:bodyPr anchorCtr="0" anchor="ctr" bIns="0" lIns="0" spcFirstLastPara="1" rIns="0" wrap="square" tIns="0">
            <a:noAutofit/>
          </a:bodyPr>
          <a:lstStyle>
            <a:lvl1pPr lvl="0" rtl="1" algn="ctr">
              <a:lnSpc>
                <a:spcPct val="90000"/>
              </a:lnSpc>
              <a:spcBef>
                <a:spcPts val="0"/>
              </a:spcBef>
              <a:spcAft>
                <a:spcPts val="0"/>
              </a:spcAft>
              <a:buClr>
                <a:srgbClr val="282828"/>
              </a:buClr>
              <a:buSzPts val="20000"/>
              <a:buFont typeface="Google Sans SemiBold"/>
              <a:buNone/>
              <a:defRPr b="0" sz="20000">
                <a:solidFill>
                  <a:srgbClr val="282828"/>
                </a:solidFill>
                <a:latin typeface="Google Sans SemiBold"/>
                <a:ea typeface="Google Sans SemiBold"/>
                <a:cs typeface="Google Sans SemiBold"/>
                <a:sym typeface="Google Sans SemiBold"/>
              </a:defRPr>
            </a:lvl1pPr>
            <a:lvl2pPr lvl="1" rtl="1" algn="ctr">
              <a:lnSpc>
                <a:spcPct val="90000"/>
              </a:lnSpc>
              <a:spcBef>
                <a:spcPts val="0"/>
              </a:spcBef>
              <a:spcAft>
                <a:spcPts val="0"/>
              </a:spcAft>
              <a:buClr>
                <a:srgbClr val="282828"/>
              </a:buClr>
              <a:buSzPts val="20000"/>
              <a:buNone/>
              <a:defRPr sz="20000">
                <a:solidFill>
                  <a:srgbClr val="282828"/>
                </a:solidFill>
              </a:defRPr>
            </a:lvl2pPr>
            <a:lvl3pPr lvl="2" rtl="1" algn="ctr">
              <a:lnSpc>
                <a:spcPct val="90000"/>
              </a:lnSpc>
              <a:spcBef>
                <a:spcPts val="0"/>
              </a:spcBef>
              <a:spcAft>
                <a:spcPts val="0"/>
              </a:spcAft>
              <a:buClr>
                <a:srgbClr val="282828"/>
              </a:buClr>
              <a:buSzPts val="20000"/>
              <a:buNone/>
              <a:defRPr sz="20000">
                <a:solidFill>
                  <a:srgbClr val="282828"/>
                </a:solidFill>
              </a:defRPr>
            </a:lvl3pPr>
            <a:lvl4pPr lvl="3" rtl="1" algn="ctr">
              <a:lnSpc>
                <a:spcPct val="90000"/>
              </a:lnSpc>
              <a:spcBef>
                <a:spcPts val="0"/>
              </a:spcBef>
              <a:spcAft>
                <a:spcPts val="0"/>
              </a:spcAft>
              <a:buClr>
                <a:srgbClr val="282828"/>
              </a:buClr>
              <a:buSzPts val="20000"/>
              <a:buNone/>
              <a:defRPr sz="20000">
                <a:solidFill>
                  <a:srgbClr val="282828"/>
                </a:solidFill>
              </a:defRPr>
            </a:lvl4pPr>
            <a:lvl5pPr lvl="4" rtl="1" algn="ctr">
              <a:lnSpc>
                <a:spcPct val="90000"/>
              </a:lnSpc>
              <a:spcBef>
                <a:spcPts val="0"/>
              </a:spcBef>
              <a:spcAft>
                <a:spcPts val="0"/>
              </a:spcAft>
              <a:buClr>
                <a:srgbClr val="282828"/>
              </a:buClr>
              <a:buSzPts val="20000"/>
              <a:buNone/>
              <a:defRPr sz="20000">
                <a:solidFill>
                  <a:srgbClr val="282828"/>
                </a:solidFill>
              </a:defRPr>
            </a:lvl5pPr>
            <a:lvl6pPr lvl="5" rtl="1" algn="ctr">
              <a:lnSpc>
                <a:spcPct val="90000"/>
              </a:lnSpc>
              <a:spcBef>
                <a:spcPts val="0"/>
              </a:spcBef>
              <a:spcAft>
                <a:spcPts val="0"/>
              </a:spcAft>
              <a:buClr>
                <a:srgbClr val="282828"/>
              </a:buClr>
              <a:buSzPts val="20000"/>
              <a:buNone/>
              <a:defRPr sz="20000">
                <a:solidFill>
                  <a:srgbClr val="282828"/>
                </a:solidFill>
              </a:defRPr>
            </a:lvl6pPr>
            <a:lvl7pPr lvl="6" rtl="1" algn="ctr">
              <a:lnSpc>
                <a:spcPct val="90000"/>
              </a:lnSpc>
              <a:spcBef>
                <a:spcPts val="0"/>
              </a:spcBef>
              <a:spcAft>
                <a:spcPts val="0"/>
              </a:spcAft>
              <a:buClr>
                <a:srgbClr val="282828"/>
              </a:buClr>
              <a:buSzPts val="20000"/>
              <a:buNone/>
              <a:defRPr sz="20000">
                <a:solidFill>
                  <a:srgbClr val="282828"/>
                </a:solidFill>
              </a:defRPr>
            </a:lvl7pPr>
            <a:lvl8pPr lvl="7" rtl="1" algn="ctr">
              <a:lnSpc>
                <a:spcPct val="90000"/>
              </a:lnSpc>
              <a:spcBef>
                <a:spcPts val="0"/>
              </a:spcBef>
              <a:spcAft>
                <a:spcPts val="0"/>
              </a:spcAft>
              <a:buClr>
                <a:srgbClr val="282828"/>
              </a:buClr>
              <a:buSzPts val="20000"/>
              <a:buNone/>
              <a:defRPr sz="20000">
                <a:solidFill>
                  <a:srgbClr val="282828"/>
                </a:solidFill>
              </a:defRPr>
            </a:lvl8pPr>
            <a:lvl9pPr lvl="8" rtl="1" algn="ctr">
              <a:lnSpc>
                <a:spcPct val="90000"/>
              </a:lnSpc>
              <a:spcBef>
                <a:spcPts val="0"/>
              </a:spcBef>
              <a:spcAft>
                <a:spcPts val="0"/>
              </a:spcAft>
              <a:buClr>
                <a:srgbClr val="282828"/>
              </a:buClr>
              <a:buSzPts val="20000"/>
              <a:buNone/>
              <a:defRPr sz="20000">
                <a:solidFill>
                  <a:srgbClr val="282828"/>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4 1">
  <p:cSld name="TITLE_4_1">
    <p:bg>
      <p:bgPr>
        <a:gradFill>
          <a:gsLst>
            <a:gs pos="0">
              <a:srgbClr val="000000"/>
            </a:gs>
            <a:gs pos="100000">
              <a:schemeClr val="dk1"/>
            </a:gs>
          </a:gsLst>
          <a:lin ang="5400012" scaled="0"/>
        </a:gradFill>
      </p:bgPr>
    </p:bg>
    <p:spTree>
      <p:nvGrpSpPr>
        <p:cNvPr id="63" name="Shape 63"/>
        <p:cNvGrpSpPr/>
        <p:nvPr/>
      </p:nvGrpSpPr>
      <p:grpSpPr>
        <a:xfrm>
          <a:off x="0" y="0"/>
          <a:ext cx="0" cy="0"/>
          <a:chOff x="0" y="0"/>
          <a:chExt cx="0" cy="0"/>
        </a:xfrm>
      </p:grpSpPr>
      <p:sp>
        <p:nvSpPr>
          <p:cNvPr id="64" name="Google Shape;64;p18"/>
          <p:cNvSpPr/>
          <p:nvPr/>
        </p:nvSpPr>
        <p:spPr>
          <a:xfrm>
            <a:off x="3201770" y="13027575"/>
            <a:ext cx="240000" cy="49800"/>
          </a:xfrm>
          <a:prstGeom prst="ellipse">
            <a:avLst/>
          </a:prstGeom>
          <a:solidFill>
            <a:srgbClr val="33333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65" name="Google Shape;65;p18"/>
          <p:cNvSpPr/>
          <p:nvPr/>
        </p:nvSpPr>
        <p:spPr>
          <a:xfrm>
            <a:off x="3285985" y="12996869"/>
            <a:ext cx="64200" cy="44700"/>
          </a:xfrm>
          <a:prstGeom prst="ellipse">
            <a:avLst/>
          </a:prstGeom>
          <a:gradFill>
            <a:gsLst>
              <a:gs pos="0">
                <a:srgbClr val="53595D"/>
              </a:gs>
              <a:gs pos="100000">
                <a:srgbClr val="4E5458"/>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66" name="Google Shape;66;p18"/>
          <p:cNvSpPr txBox="1"/>
          <p:nvPr>
            <p:ph type="title"/>
          </p:nvPr>
        </p:nvSpPr>
        <p:spPr>
          <a:xfrm>
            <a:off x="1173775" y="994432"/>
            <a:ext cx="22039500" cy="1045500"/>
          </a:xfrm>
          <a:prstGeom prst="rect">
            <a:avLst/>
          </a:prstGeom>
        </p:spPr>
        <p:txBody>
          <a:bodyPr anchorCtr="0" anchor="t" bIns="0" lIns="0" spcFirstLastPara="1" rIns="0" wrap="square" tIns="0">
            <a:noAutofit/>
          </a:bodyPr>
          <a:lstStyle>
            <a:lvl1pPr lvl="0" rtl="1">
              <a:lnSpc>
                <a:spcPct val="90000"/>
              </a:lnSpc>
              <a:spcBef>
                <a:spcPts val="0"/>
              </a:spcBef>
              <a:spcAft>
                <a:spcPts val="0"/>
              </a:spcAft>
              <a:buClr>
                <a:srgbClr val="FFFFFF"/>
              </a:buClr>
              <a:buSzPts val="7000"/>
              <a:buFont typeface="Google Sans SemiBold"/>
              <a:buNone/>
              <a:defRPr b="0">
                <a:solidFill>
                  <a:srgbClr val="FFFFFF"/>
                </a:solidFill>
                <a:latin typeface="Google Sans SemiBold"/>
                <a:ea typeface="Google Sans SemiBold"/>
                <a:cs typeface="Google Sans SemiBold"/>
                <a:sym typeface="Google Sans SemiBold"/>
              </a:defRPr>
            </a:lvl1pPr>
            <a:lvl2pPr lvl="1" rtl="1">
              <a:lnSpc>
                <a:spcPct val="90000"/>
              </a:lnSpc>
              <a:spcBef>
                <a:spcPts val="0"/>
              </a:spcBef>
              <a:spcAft>
                <a:spcPts val="0"/>
              </a:spcAft>
              <a:buClr>
                <a:srgbClr val="FFFFFF"/>
              </a:buClr>
              <a:buSzPts val="8000"/>
              <a:buNone/>
              <a:defRPr sz="8000">
                <a:solidFill>
                  <a:srgbClr val="FFFFFF"/>
                </a:solidFill>
              </a:defRPr>
            </a:lvl2pPr>
            <a:lvl3pPr lvl="2" rtl="1">
              <a:lnSpc>
                <a:spcPct val="90000"/>
              </a:lnSpc>
              <a:spcBef>
                <a:spcPts val="0"/>
              </a:spcBef>
              <a:spcAft>
                <a:spcPts val="0"/>
              </a:spcAft>
              <a:buClr>
                <a:srgbClr val="FFFFFF"/>
              </a:buClr>
              <a:buSzPts val="8000"/>
              <a:buNone/>
              <a:defRPr sz="8000">
                <a:solidFill>
                  <a:srgbClr val="FFFFFF"/>
                </a:solidFill>
              </a:defRPr>
            </a:lvl3pPr>
            <a:lvl4pPr lvl="3" rtl="1">
              <a:lnSpc>
                <a:spcPct val="90000"/>
              </a:lnSpc>
              <a:spcBef>
                <a:spcPts val="0"/>
              </a:spcBef>
              <a:spcAft>
                <a:spcPts val="0"/>
              </a:spcAft>
              <a:buClr>
                <a:srgbClr val="FFFFFF"/>
              </a:buClr>
              <a:buSzPts val="8000"/>
              <a:buNone/>
              <a:defRPr sz="8000">
                <a:solidFill>
                  <a:srgbClr val="FFFFFF"/>
                </a:solidFill>
              </a:defRPr>
            </a:lvl4pPr>
            <a:lvl5pPr lvl="4" rtl="1">
              <a:lnSpc>
                <a:spcPct val="90000"/>
              </a:lnSpc>
              <a:spcBef>
                <a:spcPts val="0"/>
              </a:spcBef>
              <a:spcAft>
                <a:spcPts val="0"/>
              </a:spcAft>
              <a:buClr>
                <a:srgbClr val="FFFFFF"/>
              </a:buClr>
              <a:buSzPts val="8000"/>
              <a:buNone/>
              <a:defRPr sz="8000">
                <a:solidFill>
                  <a:srgbClr val="FFFFFF"/>
                </a:solidFill>
              </a:defRPr>
            </a:lvl5pPr>
            <a:lvl6pPr lvl="5" rtl="1">
              <a:lnSpc>
                <a:spcPct val="90000"/>
              </a:lnSpc>
              <a:spcBef>
                <a:spcPts val="0"/>
              </a:spcBef>
              <a:spcAft>
                <a:spcPts val="0"/>
              </a:spcAft>
              <a:buClr>
                <a:srgbClr val="FFFFFF"/>
              </a:buClr>
              <a:buSzPts val="8000"/>
              <a:buNone/>
              <a:defRPr sz="8000">
                <a:solidFill>
                  <a:srgbClr val="FFFFFF"/>
                </a:solidFill>
              </a:defRPr>
            </a:lvl6pPr>
            <a:lvl7pPr lvl="6" rtl="1">
              <a:lnSpc>
                <a:spcPct val="90000"/>
              </a:lnSpc>
              <a:spcBef>
                <a:spcPts val="0"/>
              </a:spcBef>
              <a:spcAft>
                <a:spcPts val="0"/>
              </a:spcAft>
              <a:buClr>
                <a:srgbClr val="FFFFFF"/>
              </a:buClr>
              <a:buSzPts val="8000"/>
              <a:buNone/>
              <a:defRPr sz="8000">
                <a:solidFill>
                  <a:srgbClr val="FFFFFF"/>
                </a:solidFill>
              </a:defRPr>
            </a:lvl7pPr>
            <a:lvl8pPr lvl="7" rtl="1">
              <a:lnSpc>
                <a:spcPct val="90000"/>
              </a:lnSpc>
              <a:spcBef>
                <a:spcPts val="0"/>
              </a:spcBef>
              <a:spcAft>
                <a:spcPts val="0"/>
              </a:spcAft>
              <a:buClr>
                <a:srgbClr val="FFFFFF"/>
              </a:buClr>
              <a:buSzPts val="8000"/>
              <a:buNone/>
              <a:defRPr sz="8000">
                <a:solidFill>
                  <a:srgbClr val="FFFFFF"/>
                </a:solidFill>
              </a:defRPr>
            </a:lvl8pPr>
            <a:lvl9pPr lvl="8" rtl="1">
              <a:lnSpc>
                <a:spcPct val="90000"/>
              </a:lnSpc>
              <a:spcBef>
                <a:spcPts val="0"/>
              </a:spcBef>
              <a:spcAft>
                <a:spcPts val="0"/>
              </a:spcAft>
              <a:buClr>
                <a:srgbClr val="FFFFFF"/>
              </a:buClr>
              <a:buSzPts val="8000"/>
              <a:buNone/>
              <a:defRPr sz="8000">
                <a:solidFill>
                  <a:srgbClr val="FFFFFF"/>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7" name="Shape 67"/>
        <p:cNvGrpSpPr/>
        <p:nvPr/>
      </p:nvGrpSpPr>
      <p:grpSpPr>
        <a:xfrm>
          <a:off x="0" y="0"/>
          <a:ext cx="0" cy="0"/>
          <a:chOff x="0" y="0"/>
          <a:chExt cx="0" cy="0"/>
        </a:xfrm>
      </p:grpSpPr>
      <p:sp>
        <p:nvSpPr>
          <p:cNvPr id="68" name="Google Shape;68;p19"/>
          <p:cNvSpPr txBox="1"/>
          <p:nvPr>
            <p:ph type="ctrTitle"/>
          </p:nvPr>
        </p:nvSpPr>
        <p:spPr>
          <a:xfrm>
            <a:off x="3048381" y="2244726"/>
            <a:ext cx="18290400" cy="4775100"/>
          </a:xfrm>
          <a:prstGeom prst="rect">
            <a:avLst/>
          </a:prstGeom>
          <a:noFill/>
          <a:ln>
            <a:noFill/>
          </a:ln>
        </p:spPr>
        <p:txBody>
          <a:bodyPr anchorCtr="0" anchor="b" bIns="91400" lIns="182875" spcFirstLastPara="1" rIns="182875" wrap="square" tIns="91400">
            <a:normAutofit/>
          </a:bodyPr>
          <a:lstStyle>
            <a:lvl1pPr lvl="0" algn="ctr">
              <a:lnSpc>
                <a:spcPct val="90000"/>
              </a:lnSpc>
              <a:spcBef>
                <a:spcPts val="0"/>
              </a:spcBef>
              <a:spcAft>
                <a:spcPts val="0"/>
              </a:spcAft>
              <a:buClr>
                <a:schemeClr val="dk1"/>
              </a:buClr>
              <a:buSzPts val="12000"/>
              <a:buFont typeface="Play"/>
              <a:buNone/>
              <a:defRPr sz="120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69" name="Google Shape;69;p19"/>
          <p:cNvSpPr txBox="1"/>
          <p:nvPr>
            <p:ph idx="1" type="subTitle"/>
          </p:nvPr>
        </p:nvSpPr>
        <p:spPr>
          <a:xfrm>
            <a:off x="3048381" y="7204076"/>
            <a:ext cx="18290400" cy="3311400"/>
          </a:xfrm>
          <a:prstGeom prst="rect">
            <a:avLst/>
          </a:prstGeom>
          <a:noFill/>
          <a:ln>
            <a:noFill/>
          </a:ln>
        </p:spPr>
        <p:txBody>
          <a:bodyPr anchorCtr="0" anchor="t" bIns="91400" lIns="182875" spcFirstLastPara="1" rIns="182875" wrap="square" tIns="91400">
            <a:normAutofit/>
          </a:bodyPr>
          <a:lstStyle>
            <a:lvl1pPr lvl="0" algn="ctr">
              <a:lnSpc>
                <a:spcPct val="90000"/>
              </a:lnSpc>
              <a:spcBef>
                <a:spcPts val="2000"/>
              </a:spcBef>
              <a:spcAft>
                <a:spcPts val="0"/>
              </a:spcAft>
              <a:buClr>
                <a:schemeClr val="dk1"/>
              </a:buClr>
              <a:buSzPts val="4800"/>
              <a:buNone/>
              <a:defRPr sz="4800"/>
            </a:lvl1pPr>
            <a:lvl2pPr lvl="1" algn="ctr">
              <a:lnSpc>
                <a:spcPct val="90000"/>
              </a:lnSpc>
              <a:spcBef>
                <a:spcPts val="1000"/>
              </a:spcBef>
              <a:spcAft>
                <a:spcPts val="0"/>
              </a:spcAft>
              <a:buClr>
                <a:schemeClr val="dk1"/>
              </a:buClr>
              <a:buSzPts val="4000"/>
              <a:buNone/>
              <a:defRPr sz="4000"/>
            </a:lvl2pPr>
            <a:lvl3pPr lvl="2" algn="ctr">
              <a:lnSpc>
                <a:spcPct val="90000"/>
              </a:lnSpc>
              <a:spcBef>
                <a:spcPts val="1000"/>
              </a:spcBef>
              <a:spcAft>
                <a:spcPts val="0"/>
              </a:spcAft>
              <a:buClr>
                <a:schemeClr val="dk1"/>
              </a:buClr>
              <a:buSzPts val="3600"/>
              <a:buNone/>
              <a:defRPr sz="3600"/>
            </a:lvl3pPr>
            <a:lvl4pPr lvl="3" algn="ctr">
              <a:lnSpc>
                <a:spcPct val="90000"/>
              </a:lnSpc>
              <a:spcBef>
                <a:spcPts val="1000"/>
              </a:spcBef>
              <a:spcAft>
                <a:spcPts val="0"/>
              </a:spcAft>
              <a:buClr>
                <a:schemeClr val="dk1"/>
              </a:buClr>
              <a:buSzPts val="3200"/>
              <a:buNone/>
              <a:defRPr sz="3200"/>
            </a:lvl4pPr>
            <a:lvl5pPr lvl="4" algn="ctr">
              <a:lnSpc>
                <a:spcPct val="90000"/>
              </a:lnSpc>
              <a:spcBef>
                <a:spcPts val="1000"/>
              </a:spcBef>
              <a:spcAft>
                <a:spcPts val="0"/>
              </a:spcAft>
              <a:buClr>
                <a:schemeClr val="dk1"/>
              </a:buClr>
              <a:buSzPts val="3200"/>
              <a:buNone/>
              <a:defRPr sz="3200"/>
            </a:lvl5pPr>
            <a:lvl6pPr lvl="5" algn="ctr">
              <a:lnSpc>
                <a:spcPct val="90000"/>
              </a:lnSpc>
              <a:spcBef>
                <a:spcPts val="1000"/>
              </a:spcBef>
              <a:spcAft>
                <a:spcPts val="0"/>
              </a:spcAft>
              <a:buClr>
                <a:schemeClr val="dk1"/>
              </a:buClr>
              <a:buSzPts val="3200"/>
              <a:buNone/>
              <a:defRPr sz="3200"/>
            </a:lvl6pPr>
            <a:lvl7pPr lvl="6" algn="ctr">
              <a:lnSpc>
                <a:spcPct val="90000"/>
              </a:lnSpc>
              <a:spcBef>
                <a:spcPts val="1000"/>
              </a:spcBef>
              <a:spcAft>
                <a:spcPts val="0"/>
              </a:spcAft>
              <a:buClr>
                <a:schemeClr val="dk1"/>
              </a:buClr>
              <a:buSzPts val="3200"/>
              <a:buNone/>
              <a:defRPr sz="3200"/>
            </a:lvl7pPr>
            <a:lvl8pPr lvl="7" algn="ctr">
              <a:lnSpc>
                <a:spcPct val="90000"/>
              </a:lnSpc>
              <a:spcBef>
                <a:spcPts val="1000"/>
              </a:spcBef>
              <a:spcAft>
                <a:spcPts val="0"/>
              </a:spcAft>
              <a:buClr>
                <a:schemeClr val="dk1"/>
              </a:buClr>
              <a:buSzPts val="3200"/>
              <a:buNone/>
              <a:defRPr sz="3200"/>
            </a:lvl8pPr>
            <a:lvl9pPr lvl="8" algn="ctr">
              <a:lnSpc>
                <a:spcPct val="90000"/>
              </a:lnSpc>
              <a:spcBef>
                <a:spcPts val="1000"/>
              </a:spcBef>
              <a:spcAft>
                <a:spcPts val="0"/>
              </a:spcAft>
              <a:buClr>
                <a:schemeClr val="dk1"/>
              </a:buClr>
              <a:buSzPts val="3200"/>
              <a:buNone/>
              <a:defRPr sz="3200"/>
            </a:lvl9pPr>
          </a:lstStyle>
          <a:p/>
        </p:txBody>
      </p:sp>
      <p:sp>
        <p:nvSpPr>
          <p:cNvPr id="70" name="Google Shape;70;p19"/>
          <p:cNvSpPr txBox="1"/>
          <p:nvPr>
            <p:ph idx="10" type="dt"/>
          </p:nvPr>
        </p:nvSpPr>
        <p:spPr>
          <a:xfrm>
            <a:off x="1676610" y="12712700"/>
            <a:ext cx="5487000" cy="730200"/>
          </a:xfrm>
          <a:prstGeom prst="rect">
            <a:avLst/>
          </a:prstGeom>
          <a:noFill/>
          <a:ln>
            <a:noFill/>
          </a:ln>
        </p:spPr>
        <p:txBody>
          <a:bodyPr anchorCtr="0" anchor="ctr" bIns="91400" lIns="182875" spcFirstLastPara="1" rIns="182875" wrap="square" tIns="91400">
            <a:noAutofit/>
          </a:bodyPr>
          <a:lstStyle>
            <a:lvl1pPr lvl="0" algn="l">
              <a:spcBef>
                <a:spcPts val="0"/>
              </a:spcBef>
              <a:spcAft>
                <a:spcPts val="0"/>
              </a:spcAft>
              <a:buSzPts val="2800"/>
              <a:buNone/>
              <a:defRPr sz="2800"/>
            </a:lvl1pPr>
            <a:lvl2pPr lvl="1" algn="l">
              <a:spcBef>
                <a:spcPts val="0"/>
              </a:spcBef>
              <a:spcAft>
                <a:spcPts val="0"/>
              </a:spcAft>
              <a:buSzPts val="2800"/>
              <a:buNone/>
              <a:defRPr sz="2800"/>
            </a:lvl2pPr>
            <a:lvl3pPr lvl="2" algn="l">
              <a:spcBef>
                <a:spcPts val="0"/>
              </a:spcBef>
              <a:spcAft>
                <a:spcPts val="0"/>
              </a:spcAft>
              <a:buSzPts val="2800"/>
              <a:buNone/>
              <a:defRPr sz="2800"/>
            </a:lvl3pPr>
            <a:lvl4pPr lvl="3" algn="l">
              <a:spcBef>
                <a:spcPts val="0"/>
              </a:spcBef>
              <a:spcAft>
                <a:spcPts val="0"/>
              </a:spcAft>
              <a:buSzPts val="2800"/>
              <a:buNone/>
              <a:defRPr sz="2800"/>
            </a:lvl4pPr>
            <a:lvl5pPr lvl="4" algn="l">
              <a:spcBef>
                <a:spcPts val="0"/>
              </a:spcBef>
              <a:spcAft>
                <a:spcPts val="0"/>
              </a:spcAft>
              <a:buSzPts val="2800"/>
              <a:buNone/>
              <a:defRPr sz="2800"/>
            </a:lvl5pPr>
            <a:lvl6pPr lvl="5" algn="l">
              <a:spcBef>
                <a:spcPts val="0"/>
              </a:spcBef>
              <a:spcAft>
                <a:spcPts val="0"/>
              </a:spcAft>
              <a:buSzPts val="2800"/>
              <a:buNone/>
              <a:defRPr sz="2800"/>
            </a:lvl6pPr>
            <a:lvl7pPr lvl="6" algn="l">
              <a:spcBef>
                <a:spcPts val="0"/>
              </a:spcBef>
              <a:spcAft>
                <a:spcPts val="0"/>
              </a:spcAft>
              <a:buSzPts val="2800"/>
              <a:buNone/>
              <a:defRPr sz="2800"/>
            </a:lvl7pPr>
            <a:lvl8pPr lvl="7" algn="l">
              <a:spcBef>
                <a:spcPts val="0"/>
              </a:spcBef>
              <a:spcAft>
                <a:spcPts val="0"/>
              </a:spcAft>
              <a:buSzPts val="2800"/>
              <a:buNone/>
              <a:defRPr sz="2800"/>
            </a:lvl8pPr>
            <a:lvl9pPr lvl="8" algn="l">
              <a:spcBef>
                <a:spcPts val="0"/>
              </a:spcBef>
              <a:spcAft>
                <a:spcPts val="0"/>
              </a:spcAft>
              <a:buSzPts val="2800"/>
              <a:buNone/>
              <a:defRPr sz="2800"/>
            </a:lvl9pPr>
          </a:lstStyle>
          <a:p/>
        </p:txBody>
      </p:sp>
      <p:sp>
        <p:nvSpPr>
          <p:cNvPr id="71" name="Google Shape;71;p19"/>
          <p:cNvSpPr txBox="1"/>
          <p:nvPr>
            <p:ph idx="11" type="ftr"/>
          </p:nvPr>
        </p:nvSpPr>
        <p:spPr>
          <a:xfrm>
            <a:off x="8078210" y="12712700"/>
            <a:ext cx="8230500" cy="730200"/>
          </a:xfrm>
          <a:prstGeom prst="rect">
            <a:avLst/>
          </a:prstGeom>
          <a:noFill/>
          <a:ln>
            <a:noFill/>
          </a:ln>
        </p:spPr>
        <p:txBody>
          <a:bodyPr anchorCtr="0" anchor="ctr" bIns="91400" lIns="182875" spcFirstLastPara="1" rIns="182875" wrap="square" tIns="91400">
            <a:noAutofit/>
          </a:bodyPr>
          <a:lstStyle>
            <a:lvl1pPr lvl="0" algn="ctr">
              <a:spcBef>
                <a:spcPts val="0"/>
              </a:spcBef>
              <a:spcAft>
                <a:spcPts val="0"/>
              </a:spcAft>
              <a:buSzPts val="2800"/>
              <a:buNone/>
              <a:defRPr sz="2800"/>
            </a:lvl1pPr>
            <a:lvl2pPr lvl="1" algn="l">
              <a:spcBef>
                <a:spcPts val="0"/>
              </a:spcBef>
              <a:spcAft>
                <a:spcPts val="0"/>
              </a:spcAft>
              <a:buSzPts val="2800"/>
              <a:buNone/>
              <a:defRPr sz="2800"/>
            </a:lvl2pPr>
            <a:lvl3pPr lvl="2" algn="l">
              <a:spcBef>
                <a:spcPts val="0"/>
              </a:spcBef>
              <a:spcAft>
                <a:spcPts val="0"/>
              </a:spcAft>
              <a:buSzPts val="2800"/>
              <a:buNone/>
              <a:defRPr sz="2800"/>
            </a:lvl3pPr>
            <a:lvl4pPr lvl="3" algn="l">
              <a:spcBef>
                <a:spcPts val="0"/>
              </a:spcBef>
              <a:spcAft>
                <a:spcPts val="0"/>
              </a:spcAft>
              <a:buSzPts val="2800"/>
              <a:buNone/>
              <a:defRPr sz="2800"/>
            </a:lvl4pPr>
            <a:lvl5pPr lvl="4" algn="l">
              <a:spcBef>
                <a:spcPts val="0"/>
              </a:spcBef>
              <a:spcAft>
                <a:spcPts val="0"/>
              </a:spcAft>
              <a:buSzPts val="2800"/>
              <a:buNone/>
              <a:defRPr sz="2800"/>
            </a:lvl5pPr>
            <a:lvl6pPr lvl="5" algn="l">
              <a:spcBef>
                <a:spcPts val="0"/>
              </a:spcBef>
              <a:spcAft>
                <a:spcPts val="0"/>
              </a:spcAft>
              <a:buSzPts val="2800"/>
              <a:buNone/>
              <a:defRPr sz="2800"/>
            </a:lvl6pPr>
            <a:lvl7pPr lvl="6" algn="l">
              <a:spcBef>
                <a:spcPts val="0"/>
              </a:spcBef>
              <a:spcAft>
                <a:spcPts val="0"/>
              </a:spcAft>
              <a:buSzPts val="2800"/>
              <a:buNone/>
              <a:defRPr sz="2800"/>
            </a:lvl7pPr>
            <a:lvl8pPr lvl="7" algn="l">
              <a:spcBef>
                <a:spcPts val="0"/>
              </a:spcBef>
              <a:spcAft>
                <a:spcPts val="0"/>
              </a:spcAft>
              <a:buSzPts val="2800"/>
              <a:buNone/>
              <a:defRPr sz="2800"/>
            </a:lvl8pPr>
            <a:lvl9pPr lvl="8" algn="l">
              <a:spcBef>
                <a:spcPts val="0"/>
              </a:spcBef>
              <a:spcAft>
                <a:spcPts val="0"/>
              </a:spcAft>
              <a:buSzPts val="2800"/>
              <a:buNone/>
              <a:defRPr sz="2800"/>
            </a:lvl9pPr>
          </a:lstStyle>
          <a:p/>
        </p:txBody>
      </p:sp>
      <p:sp>
        <p:nvSpPr>
          <p:cNvPr id="72" name="Google Shape;72;p19"/>
          <p:cNvSpPr txBox="1"/>
          <p:nvPr>
            <p:ph idx="12" type="sldNum"/>
          </p:nvPr>
        </p:nvSpPr>
        <p:spPr>
          <a:xfrm>
            <a:off x="17223354" y="12712700"/>
            <a:ext cx="5487000" cy="730200"/>
          </a:xfrm>
          <a:prstGeom prst="rect">
            <a:avLst/>
          </a:prstGeom>
          <a:noFill/>
          <a:ln>
            <a:noFill/>
          </a:ln>
        </p:spPr>
        <p:txBody>
          <a:bodyPr anchorCtr="0" anchor="ctr" bIns="91400" lIns="182875" spcFirstLastPara="1" rIns="182875" wrap="square" tIns="91400">
            <a:noAutofit/>
          </a:bodyPr>
          <a:lstStyle>
            <a:lvl1pPr indent="0" lvl="0" marL="0" algn="r">
              <a:spcBef>
                <a:spcPts val="0"/>
              </a:spcBef>
              <a:buNone/>
              <a:defRPr sz="2800"/>
            </a:lvl1pPr>
            <a:lvl2pPr indent="0" lvl="1" marL="0" algn="r">
              <a:spcBef>
                <a:spcPts val="0"/>
              </a:spcBef>
              <a:buNone/>
              <a:defRPr sz="2800"/>
            </a:lvl2pPr>
            <a:lvl3pPr indent="0" lvl="2" marL="0" algn="r">
              <a:spcBef>
                <a:spcPts val="0"/>
              </a:spcBef>
              <a:buNone/>
              <a:defRPr sz="2800"/>
            </a:lvl3pPr>
            <a:lvl4pPr indent="0" lvl="3" marL="0" algn="r">
              <a:spcBef>
                <a:spcPts val="0"/>
              </a:spcBef>
              <a:buNone/>
              <a:defRPr sz="2800"/>
            </a:lvl4pPr>
            <a:lvl5pPr indent="0" lvl="4" marL="0" algn="r">
              <a:spcBef>
                <a:spcPts val="0"/>
              </a:spcBef>
              <a:buNone/>
              <a:defRPr sz="2800"/>
            </a:lvl5pPr>
            <a:lvl6pPr indent="0" lvl="5" marL="0" algn="r">
              <a:spcBef>
                <a:spcPts val="0"/>
              </a:spcBef>
              <a:buNone/>
              <a:defRPr sz="2800"/>
            </a:lvl6pPr>
            <a:lvl7pPr indent="0" lvl="6" marL="0" algn="r">
              <a:spcBef>
                <a:spcPts val="0"/>
              </a:spcBef>
              <a:buNone/>
              <a:defRPr sz="2800"/>
            </a:lvl7pPr>
            <a:lvl8pPr indent="0" lvl="7" marL="0" algn="r">
              <a:spcBef>
                <a:spcPts val="0"/>
              </a:spcBef>
              <a:buNone/>
              <a:defRPr sz="2800"/>
            </a:lvl8pPr>
            <a:lvl9pPr indent="0" lvl="8" marL="0" algn="r">
              <a:spcBef>
                <a:spcPts val="0"/>
              </a:spcBef>
              <a:buNone/>
              <a:defRPr sz="28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3" name="Shape 73"/>
        <p:cNvGrpSpPr/>
        <p:nvPr/>
      </p:nvGrpSpPr>
      <p:grpSpPr>
        <a:xfrm>
          <a:off x="0" y="0"/>
          <a:ext cx="0" cy="0"/>
          <a:chOff x="0" y="0"/>
          <a:chExt cx="0" cy="0"/>
        </a:xfrm>
      </p:grpSpPr>
      <p:sp>
        <p:nvSpPr>
          <p:cNvPr id="74" name="Google Shape;74;p20"/>
          <p:cNvSpPr txBox="1"/>
          <p:nvPr>
            <p:ph type="title"/>
          </p:nvPr>
        </p:nvSpPr>
        <p:spPr>
          <a:xfrm>
            <a:off x="831304" y="1186733"/>
            <a:ext cx="22724400" cy="1527300"/>
          </a:xfrm>
          <a:prstGeom prst="rect">
            <a:avLst/>
          </a:prstGeom>
        </p:spPr>
        <p:txBody>
          <a:bodyPr anchorCtr="0" anchor="t" bIns="0" lIns="0" spcFirstLastPara="1" rIns="0" wrap="square" tIns="0">
            <a:noAutofit/>
          </a:bodyPr>
          <a:lstStyle>
            <a:lvl1pPr lvl="0">
              <a:spcBef>
                <a:spcPts val="0"/>
              </a:spcBef>
              <a:spcAft>
                <a:spcPts val="0"/>
              </a:spcAft>
              <a:buSzPts val="7000"/>
              <a:buNone/>
              <a:defRPr/>
            </a:lvl1pPr>
            <a:lvl2pPr lvl="1">
              <a:spcBef>
                <a:spcPts val="0"/>
              </a:spcBef>
              <a:spcAft>
                <a:spcPts val="0"/>
              </a:spcAft>
              <a:buSzPts val="7000"/>
              <a:buNone/>
              <a:defRPr/>
            </a:lvl2pPr>
            <a:lvl3pPr lvl="2">
              <a:spcBef>
                <a:spcPts val="0"/>
              </a:spcBef>
              <a:spcAft>
                <a:spcPts val="0"/>
              </a:spcAft>
              <a:buSzPts val="7000"/>
              <a:buNone/>
              <a:defRPr/>
            </a:lvl3pPr>
            <a:lvl4pPr lvl="3">
              <a:spcBef>
                <a:spcPts val="0"/>
              </a:spcBef>
              <a:spcAft>
                <a:spcPts val="0"/>
              </a:spcAft>
              <a:buSzPts val="7000"/>
              <a:buNone/>
              <a:defRPr/>
            </a:lvl4pPr>
            <a:lvl5pPr lvl="4">
              <a:spcBef>
                <a:spcPts val="0"/>
              </a:spcBef>
              <a:spcAft>
                <a:spcPts val="0"/>
              </a:spcAft>
              <a:buSzPts val="7000"/>
              <a:buNone/>
              <a:defRPr/>
            </a:lvl5pPr>
            <a:lvl6pPr lvl="5">
              <a:spcBef>
                <a:spcPts val="0"/>
              </a:spcBef>
              <a:spcAft>
                <a:spcPts val="0"/>
              </a:spcAft>
              <a:buSzPts val="7000"/>
              <a:buNone/>
              <a:defRPr/>
            </a:lvl6pPr>
            <a:lvl7pPr lvl="6">
              <a:spcBef>
                <a:spcPts val="0"/>
              </a:spcBef>
              <a:spcAft>
                <a:spcPts val="0"/>
              </a:spcAft>
              <a:buSzPts val="7000"/>
              <a:buNone/>
              <a:defRPr/>
            </a:lvl7pPr>
            <a:lvl8pPr lvl="7">
              <a:spcBef>
                <a:spcPts val="0"/>
              </a:spcBef>
              <a:spcAft>
                <a:spcPts val="0"/>
              </a:spcAft>
              <a:buSzPts val="7000"/>
              <a:buNone/>
              <a:defRPr/>
            </a:lvl8pPr>
            <a:lvl9pPr lvl="8">
              <a:spcBef>
                <a:spcPts val="0"/>
              </a:spcBef>
              <a:spcAft>
                <a:spcPts val="0"/>
              </a:spcAft>
              <a:buSzPts val="7000"/>
              <a:buNone/>
              <a:defRPr/>
            </a:lvl9pPr>
          </a:lstStyle>
          <a:p/>
        </p:txBody>
      </p:sp>
      <p:sp>
        <p:nvSpPr>
          <p:cNvPr id="75" name="Google Shape;75;p20"/>
          <p:cNvSpPr txBox="1"/>
          <p:nvPr>
            <p:ph idx="1" type="body"/>
          </p:nvPr>
        </p:nvSpPr>
        <p:spPr>
          <a:xfrm>
            <a:off x="831304" y="3073267"/>
            <a:ext cx="22724400" cy="9110400"/>
          </a:xfrm>
          <a:prstGeom prst="rect">
            <a:avLst/>
          </a:prstGeom>
          <a:noFill/>
          <a:ln>
            <a:noFill/>
          </a:ln>
        </p:spPr>
        <p:txBody>
          <a:bodyPr anchorCtr="0" anchor="ctr" bIns="243825" lIns="243825" spcFirstLastPara="1" rIns="243825" wrap="square" tIns="243825">
            <a:noAutofit/>
          </a:bodyPr>
          <a:lstStyle>
            <a:lvl1pPr indent="-463550" lvl="0" marL="457200">
              <a:spcBef>
                <a:spcPts val="0"/>
              </a:spcBef>
              <a:spcAft>
                <a:spcPts val="0"/>
              </a:spcAft>
              <a:buSzPts val="3700"/>
              <a:buChar char="●"/>
              <a:defRPr sz="3700"/>
            </a:lvl1pPr>
            <a:lvl2pPr indent="-463550" lvl="1" marL="914400">
              <a:spcBef>
                <a:spcPts val="0"/>
              </a:spcBef>
              <a:spcAft>
                <a:spcPts val="0"/>
              </a:spcAft>
              <a:buSzPts val="3700"/>
              <a:buChar char="○"/>
              <a:defRPr sz="3700"/>
            </a:lvl2pPr>
            <a:lvl3pPr indent="-463550" lvl="2" marL="1371600">
              <a:spcBef>
                <a:spcPts val="0"/>
              </a:spcBef>
              <a:spcAft>
                <a:spcPts val="0"/>
              </a:spcAft>
              <a:buSzPts val="3700"/>
              <a:buChar char="■"/>
              <a:defRPr sz="3700"/>
            </a:lvl3pPr>
            <a:lvl4pPr indent="-463550" lvl="3" marL="1828800">
              <a:spcBef>
                <a:spcPts val="0"/>
              </a:spcBef>
              <a:spcAft>
                <a:spcPts val="0"/>
              </a:spcAft>
              <a:buSzPts val="3700"/>
              <a:buChar char="●"/>
              <a:defRPr sz="3700"/>
            </a:lvl4pPr>
            <a:lvl5pPr indent="-463550" lvl="4" marL="2286000">
              <a:spcBef>
                <a:spcPts val="0"/>
              </a:spcBef>
              <a:spcAft>
                <a:spcPts val="0"/>
              </a:spcAft>
              <a:buSzPts val="3700"/>
              <a:buChar char="○"/>
              <a:defRPr sz="3700"/>
            </a:lvl5pPr>
            <a:lvl6pPr indent="-463550" lvl="5" marL="2743200">
              <a:spcBef>
                <a:spcPts val="0"/>
              </a:spcBef>
              <a:spcAft>
                <a:spcPts val="0"/>
              </a:spcAft>
              <a:buSzPts val="3700"/>
              <a:buChar char="■"/>
              <a:defRPr sz="3700"/>
            </a:lvl6pPr>
            <a:lvl7pPr indent="-463550" lvl="6" marL="3200400">
              <a:spcBef>
                <a:spcPts val="0"/>
              </a:spcBef>
              <a:spcAft>
                <a:spcPts val="0"/>
              </a:spcAft>
              <a:buSzPts val="3700"/>
              <a:buChar char="●"/>
              <a:defRPr sz="3700"/>
            </a:lvl7pPr>
            <a:lvl8pPr indent="-463550" lvl="7" marL="3657600">
              <a:spcBef>
                <a:spcPts val="0"/>
              </a:spcBef>
              <a:spcAft>
                <a:spcPts val="0"/>
              </a:spcAft>
              <a:buSzPts val="3700"/>
              <a:buChar char="○"/>
              <a:defRPr sz="3700"/>
            </a:lvl8pPr>
            <a:lvl9pPr indent="-463550" lvl="8" marL="4114800">
              <a:spcBef>
                <a:spcPts val="0"/>
              </a:spcBef>
              <a:spcAft>
                <a:spcPts val="0"/>
              </a:spcAft>
              <a:buSzPts val="3700"/>
              <a:buChar char="■"/>
              <a:defRPr sz="3700"/>
            </a:lvl9pPr>
          </a:lstStyle>
          <a:p/>
        </p:txBody>
      </p:sp>
      <p:sp>
        <p:nvSpPr>
          <p:cNvPr id="76" name="Google Shape;76;p20"/>
          <p:cNvSpPr txBox="1"/>
          <p:nvPr>
            <p:ph idx="12" type="sldNum"/>
          </p:nvPr>
        </p:nvSpPr>
        <p:spPr>
          <a:xfrm>
            <a:off x="22596047" y="12435245"/>
            <a:ext cx="1463400" cy="1049700"/>
          </a:xfrm>
          <a:prstGeom prst="rect">
            <a:avLst/>
          </a:prstGeom>
          <a:noFill/>
          <a:ln>
            <a:noFill/>
          </a:ln>
        </p:spPr>
        <p:txBody>
          <a:bodyPr anchorCtr="0" anchor="ctr" bIns="243825" lIns="243825" spcFirstLastPara="1" rIns="243825" wrap="square" tIns="243825">
            <a:noAutofit/>
          </a:bodyPr>
          <a:lstStyle>
            <a:lvl1pPr lvl="0">
              <a:buNone/>
              <a:defRPr sz="3700"/>
            </a:lvl1pPr>
            <a:lvl2pPr lvl="1">
              <a:buNone/>
              <a:defRPr sz="3700"/>
            </a:lvl2pPr>
            <a:lvl3pPr lvl="2">
              <a:buNone/>
              <a:defRPr sz="3700"/>
            </a:lvl3pPr>
            <a:lvl4pPr lvl="3">
              <a:buNone/>
              <a:defRPr sz="3700"/>
            </a:lvl4pPr>
            <a:lvl5pPr lvl="4">
              <a:buNone/>
              <a:defRPr sz="3700"/>
            </a:lvl5pPr>
            <a:lvl6pPr lvl="5">
              <a:buNone/>
              <a:defRPr sz="3700"/>
            </a:lvl6pPr>
            <a:lvl7pPr lvl="6">
              <a:buNone/>
              <a:defRPr sz="3700"/>
            </a:lvl7pPr>
            <a:lvl8pPr lvl="7">
              <a:buNone/>
              <a:defRPr sz="3700"/>
            </a:lvl8pPr>
            <a:lvl9pPr lvl="8">
              <a:buNone/>
              <a:defRPr sz="3700"/>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831304" y="5735600"/>
            <a:ext cx="22724400" cy="2244900"/>
          </a:xfrm>
          <a:prstGeom prst="rect">
            <a:avLst/>
          </a:prstGeom>
        </p:spPr>
        <p:txBody>
          <a:bodyPr anchorCtr="0" anchor="ctr" bIns="243825" lIns="243825" spcFirstLastPara="1" rIns="243825" wrap="square" tIns="243825">
            <a:norm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p:txBody>
      </p:sp>
      <p:sp>
        <p:nvSpPr>
          <p:cNvPr id="15" name="Google Shape;15;p3"/>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831304" y="1186733"/>
            <a:ext cx="22724400" cy="1527300"/>
          </a:xfrm>
          <a:prstGeom prst="rect">
            <a:avLst/>
          </a:prstGeom>
        </p:spPr>
        <p:txBody>
          <a:bodyPr anchorCtr="0" anchor="t" bIns="243825" lIns="243825" spcFirstLastPara="1" rIns="243825" wrap="square" tIns="243825">
            <a:normAutofit/>
          </a:bodyPr>
          <a:lstStyle>
            <a:lvl1pPr lvl="0">
              <a:spcBef>
                <a:spcPts val="0"/>
              </a:spcBef>
              <a:spcAft>
                <a:spcPts val="0"/>
              </a:spcAft>
              <a:buSzPts val="7500"/>
              <a:buNone/>
              <a:defRPr/>
            </a:lvl1pPr>
            <a:lvl2pPr lvl="1">
              <a:spcBef>
                <a:spcPts val="0"/>
              </a:spcBef>
              <a:spcAft>
                <a:spcPts val="0"/>
              </a:spcAft>
              <a:buSzPts val="7500"/>
              <a:buNone/>
              <a:defRPr/>
            </a:lvl2pPr>
            <a:lvl3pPr lvl="2">
              <a:spcBef>
                <a:spcPts val="0"/>
              </a:spcBef>
              <a:spcAft>
                <a:spcPts val="0"/>
              </a:spcAft>
              <a:buSzPts val="7500"/>
              <a:buNone/>
              <a:defRPr/>
            </a:lvl3pPr>
            <a:lvl4pPr lvl="3">
              <a:spcBef>
                <a:spcPts val="0"/>
              </a:spcBef>
              <a:spcAft>
                <a:spcPts val="0"/>
              </a:spcAft>
              <a:buSzPts val="7500"/>
              <a:buNone/>
              <a:defRPr/>
            </a:lvl4pPr>
            <a:lvl5pPr lvl="4">
              <a:spcBef>
                <a:spcPts val="0"/>
              </a:spcBef>
              <a:spcAft>
                <a:spcPts val="0"/>
              </a:spcAft>
              <a:buSzPts val="7500"/>
              <a:buNone/>
              <a:defRPr/>
            </a:lvl5pPr>
            <a:lvl6pPr lvl="5">
              <a:spcBef>
                <a:spcPts val="0"/>
              </a:spcBef>
              <a:spcAft>
                <a:spcPts val="0"/>
              </a:spcAft>
              <a:buSzPts val="7500"/>
              <a:buNone/>
              <a:defRPr/>
            </a:lvl6pPr>
            <a:lvl7pPr lvl="6">
              <a:spcBef>
                <a:spcPts val="0"/>
              </a:spcBef>
              <a:spcAft>
                <a:spcPts val="0"/>
              </a:spcAft>
              <a:buSzPts val="7500"/>
              <a:buNone/>
              <a:defRPr/>
            </a:lvl7pPr>
            <a:lvl8pPr lvl="7">
              <a:spcBef>
                <a:spcPts val="0"/>
              </a:spcBef>
              <a:spcAft>
                <a:spcPts val="0"/>
              </a:spcAft>
              <a:buSzPts val="7500"/>
              <a:buNone/>
              <a:defRPr/>
            </a:lvl8pPr>
            <a:lvl9pPr lvl="8">
              <a:spcBef>
                <a:spcPts val="0"/>
              </a:spcBef>
              <a:spcAft>
                <a:spcPts val="0"/>
              </a:spcAft>
              <a:buSzPts val="7500"/>
              <a:buNone/>
              <a:defRPr/>
            </a:lvl9pPr>
          </a:lstStyle>
          <a:p/>
        </p:txBody>
      </p:sp>
      <p:sp>
        <p:nvSpPr>
          <p:cNvPr id="18" name="Google Shape;18;p4"/>
          <p:cNvSpPr txBox="1"/>
          <p:nvPr>
            <p:ph idx="1" type="body"/>
          </p:nvPr>
        </p:nvSpPr>
        <p:spPr>
          <a:xfrm>
            <a:off x="831304" y="3073267"/>
            <a:ext cx="22724400" cy="9110400"/>
          </a:xfrm>
          <a:prstGeom prst="rect">
            <a:avLst/>
          </a:prstGeom>
        </p:spPr>
        <p:txBody>
          <a:bodyPr anchorCtr="0" anchor="t" bIns="243825" lIns="243825" spcFirstLastPara="1" rIns="243825" wrap="square" tIns="243825">
            <a:normAutofit/>
          </a:bodyPr>
          <a:lstStyle>
            <a:lvl1pPr indent="-533400" lvl="0" marL="457200">
              <a:spcBef>
                <a:spcPts val="0"/>
              </a:spcBef>
              <a:spcAft>
                <a:spcPts val="0"/>
              </a:spcAft>
              <a:buSzPts val="4800"/>
              <a:buChar char="●"/>
              <a:defRPr/>
            </a:lvl1pPr>
            <a:lvl2pPr indent="-463550" lvl="1" marL="914400">
              <a:spcBef>
                <a:spcPts val="0"/>
              </a:spcBef>
              <a:spcAft>
                <a:spcPts val="0"/>
              </a:spcAft>
              <a:buSzPts val="3700"/>
              <a:buChar char="○"/>
              <a:defRPr/>
            </a:lvl2pPr>
            <a:lvl3pPr indent="-463550" lvl="2" marL="1371600">
              <a:spcBef>
                <a:spcPts val="0"/>
              </a:spcBef>
              <a:spcAft>
                <a:spcPts val="0"/>
              </a:spcAft>
              <a:buSzPts val="3700"/>
              <a:buChar char="■"/>
              <a:defRPr/>
            </a:lvl3pPr>
            <a:lvl4pPr indent="-463550" lvl="3" marL="1828800">
              <a:spcBef>
                <a:spcPts val="0"/>
              </a:spcBef>
              <a:spcAft>
                <a:spcPts val="0"/>
              </a:spcAft>
              <a:buSzPts val="3700"/>
              <a:buChar char="●"/>
              <a:defRPr/>
            </a:lvl4pPr>
            <a:lvl5pPr indent="-463550" lvl="4" marL="2286000">
              <a:spcBef>
                <a:spcPts val="0"/>
              </a:spcBef>
              <a:spcAft>
                <a:spcPts val="0"/>
              </a:spcAft>
              <a:buSzPts val="3700"/>
              <a:buChar char="○"/>
              <a:defRPr/>
            </a:lvl5pPr>
            <a:lvl6pPr indent="-463550" lvl="5" marL="2743200">
              <a:spcBef>
                <a:spcPts val="0"/>
              </a:spcBef>
              <a:spcAft>
                <a:spcPts val="0"/>
              </a:spcAft>
              <a:buSzPts val="3700"/>
              <a:buChar char="■"/>
              <a:defRPr/>
            </a:lvl6pPr>
            <a:lvl7pPr indent="-463550" lvl="6" marL="3200400">
              <a:spcBef>
                <a:spcPts val="0"/>
              </a:spcBef>
              <a:spcAft>
                <a:spcPts val="0"/>
              </a:spcAft>
              <a:buSzPts val="3700"/>
              <a:buChar char="●"/>
              <a:defRPr/>
            </a:lvl7pPr>
            <a:lvl8pPr indent="-463550" lvl="7" marL="3657600">
              <a:spcBef>
                <a:spcPts val="0"/>
              </a:spcBef>
              <a:spcAft>
                <a:spcPts val="0"/>
              </a:spcAft>
              <a:buSzPts val="3700"/>
              <a:buChar char="○"/>
              <a:defRPr/>
            </a:lvl8pPr>
            <a:lvl9pPr indent="-463550" lvl="8" marL="4114800">
              <a:spcBef>
                <a:spcPts val="0"/>
              </a:spcBef>
              <a:spcAft>
                <a:spcPts val="0"/>
              </a:spcAft>
              <a:buSzPts val="3700"/>
              <a:buChar char="■"/>
              <a:defRPr/>
            </a:lvl9pPr>
          </a:lstStyle>
          <a:p/>
        </p:txBody>
      </p:sp>
      <p:sp>
        <p:nvSpPr>
          <p:cNvPr id="19" name="Google Shape;19;p4"/>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831304" y="1186733"/>
            <a:ext cx="22724400" cy="1527300"/>
          </a:xfrm>
          <a:prstGeom prst="rect">
            <a:avLst/>
          </a:prstGeom>
        </p:spPr>
        <p:txBody>
          <a:bodyPr anchorCtr="0" anchor="t" bIns="243825" lIns="243825" spcFirstLastPara="1" rIns="243825" wrap="square" tIns="243825">
            <a:normAutofit/>
          </a:bodyPr>
          <a:lstStyle>
            <a:lvl1pPr lvl="0">
              <a:spcBef>
                <a:spcPts val="0"/>
              </a:spcBef>
              <a:spcAft>
                <a:spcPts val="0"/>
              </a:spcAft>
              <a:buSzPts val="7500"/>
              <a:buNone/>
              <a:defRPr/>
            </a:lvl1pPr>
            <a:lvl2pPr lvl="1">
              <a:spcBef>
                <a:spcPts val="0"/>
              </a:spcBef>
              <a:spcAft>
                <a:spcPts val="0"/>
              </a:spcAft>
              <a:buSzPts val="7500"/>
              <a:buNone/>
              <a:defRPr/>
            </a:lvl2pPr>
            <a:lvl3pPr lvl="2">
              <a:spcBef>
                <a:spcPts val="0"/>
              </a:spcBef>
              <a:spcAft>
                <a:spcPts val="0"/>
              </a:spcAft>
              <a:buSzPts val="7500"/>
              <a:buNone/>
              <a:defRPr/>
            </a:lvl3pPr>
            <a:lvl4pPr lvl="3">
              <a:spcBef>
                <a:spcPts val="0"/>
              </a:spcBef>
              <a:spcAft>
                <a:spcPts val="0"/>
              </a:spcAft>
              <a:buSzPts val="7500"/>
              <a:buNone/>
              <a:defRPr/>
            </a:lvl4pPr>
            <a:lvl5pPr lvl="4">
              <a:spcBef>
                <a:spcPts val="0"/>
              </a:spcBef>
              <a:spcAft>
                <a:spcPts val="0"/>
              </a:spcAft>
              <a:buSzPts val="7500"/>
              <a:buNone/>
              <a:defRPr/>
            </a:lvl5pPr>
            <a:lvl6pPr lvl="5">
              <a:spcBef>
                <a:spcPts val="0"/>
              </a:spcBef>
              <a:spcAft>
                <a:spcPts val="0"/>
              </a:spcAft>
              <a:buSzPts val="7500"/>
              <a:buNone/>
              <a:defRPr/>
            </a:lvl6pPr>
            <a:lvl7pPr lvl="6">
              <a:spcBef>
                <a:spcPts val="0"/>
              </a:spcBef>
              <a:spcAft>
                <a:spcPts val="0"/>
              </a:spcAft>
              <a:buSzPts val="7500"/>
              <a:buNone/>
              <a:defRPr/>
            </a:lvl7pPr>
            <a:lvl8pPr lvl="7">
              <a:spcBef>
                <a:spcPts val="0"/>
              </a:spcBef>
              <a:spcAft>
                <a:spcPts val="0"/>
              </a:spcAft>
              <a:buSzPts val="7500"/>
              <a:buNone/>
              <a:defRPr/>
            </a:lvl8pPr>
            <a:lvl9pPr lvl="8">
              <a:spcBef>
                <a:spcPts val="0"/>
              </a:spcBef>
              <a:spcAft>
                <a:spcPts val="0"/>
              </a:spcAft>
              <a:buSzPts val="7500"/>
              <a:buNone/>
              <a:defRPr/>
            </a:lvl9pPr>
          </a:lstStyle>
          <a:p/>
        </p:txBody>
      </p:sp>
      <p:sp>
        <p:nvSpPr>
          <p:cNvPr id="22" name="Google Shape;22;p5"/>
          <p:cNvSpPr txBox="1"/>
          <p:nvPr>
            <p:ph idx="1" type="body"/>
          </p:nvPr>
        </p:nvSpPr>
        <p:spPr>
          <a:xfrm>
            <a:off x="831304" y="3073267"/>
            <a:ext cx="10667700" cy="9110400"/>
          </a:xfrm>
          <a:prstGeom prst="rect">
            <a:avLst/>
          </a:prstGeom>
        </p:spPr>
        <p:txBody>
          <a:bodyPr anchorCtr="0" anchor="t" bIns="243825" lIns="243825" spcFirstLastPara="1" rIns="243825" wrap="square" tIns="243825">
            <a:normAutofit/>
          </a:bodyPr>
          <a:lstStyle>
            <a:lvl1pPr indent="-463550" lvl="0" marL="457200">
              <a:spcBef>
                <a:spcPts val="0"/>
              </a:spcBef>
              <a:spcAft>
                <a:spcPts val="0"/>
              </a:spcAft>
              <a:buSzPts val="3700"/>
              <a:buChar char="●"/>
              <a:defRPr sz="3700"/>
            </a:lvl1pPr>
            <a:lvl2pPr indent="-431800" lvl="1" marL="914400">
              <a:spcBef>
                <a:spcPts val="0"/>
              </a:spcBef>
              <a:spcAft>
                <a:spcPts val="0"/>
              </a:spcAft>
              <a:buSzPts val="3200"/>
              <a:buChar char="○"/>
              <a:defRPr sz="3200"/>
            </a:lvl2pPr>
            <a:lvl3pPr indent="-431800" lvl="2" marL="1371600">
              <a:spcBef>
                <a:spcPts val="0"/>
              </a:spcBef>
              <a:spcAft>
                <a:spcPts val="0"/>
              </a:spcAft>
              <a:buSzPts val="3200"/>
              <a:buChar char="■"/>
              <a:defRPr sz="3200"/>
            </a:lvl3pPr>
            <a:lvl4pPr indent="-431800" lvl="3" marL="1828800">
              <a:spcBef>
                <a:spcPts val="0"/>
              </a:spcBef>
              <a:spcAft>
                <a:spcPts val="0"/>
              </a:spcAft>
              <a:buSzPts val="3200"/>
              <a:buChar char="●"/>
              <a:defRPr sz="3200"/>
            </a:lvl4pPr>
            <a:lvl5pPr indent="-431800" lvl="4" marL="2286000">
              <a:spcBef>
                <a:spcPts val="0"/>
              </a:spcBef>
              <a:spcAft>
                <a:spcPts val="0"/>
              </a:spcAft>
              <a:buSzPts val="3200"/>
              <a:buChar char="○"/>
              <a:defRPr sz="3200"/>
            </a:lvl5pPr>
            <a:lvl6pPr indent="-431800" lvl="5" marL="2743200">
              <a:spcBef>
                <a:spcPts val="0"/>
              </a:spcBef>
              <a:spcAft>
                <a:spcPts val="0"/>
              </a:spcAft>
              <a:buSzPts val="3200"/>
              <a:buChar char="■"/>
              <a:defRPr sz="3200"/>
            </a:lvl6pPr>
            <a:lvl7pPr indent="-431800" lvl="6" marL="3200400">
              <a:spcBef>
                <a:spcPts val="0"/>
              </a:spcBef>
              <a:spcAft>
                <a:spcPts val="0"/>
              </a:spcAft>
              <a:buSzPts val="3200"/>
              <a:buChar char="●"/>
              <a:defRPr sz="3200"/>
            </a:lvl7pPr>
            <a:lvl8pPr indent="-431800" lvl="7" marL="3657600">
              <a:spcBef>
                <a:spcPts val="0"/>
              </a:spcBef>
              <a:spcAft>
                <a:spcPts val="0"/>
              </a:spcAft>
              <a:buSzPts val="3200"/>
              <a:buChar char="○"/>
              <a:defRPr sz="3200"/>
            </a:lvl8pPr>
            <a:lvl9pPr indent="-431800" lvl="8" marL="4114800">
              <a:spcBef>
                <a:spcPts val="0"/>
              </a:spcBef>
              <a:spcAft>
                <a:spcPts val="0"/>
              </a:spcAft>
              <a:buSzPts val="3200"/>
              <a:buChar char="■"/>
              <a:defRPr sz="3200"/>
            </a:lvl9pPr>
          </a:lstStyle>
          <a:p/>
        </p:txBody>
      </p:sp>
      <p:sp>
        <p:nvSpPr>
          <p:cNvPr id="23" name="Google Shape;23;p5"/>
          <p:cNvSpPr txBox="1"/>
          <p:nvPr>
            <p:ph idx="2" type="body"/>
          </p:nvPr>
        </p:nvSpPr>
        <p:spPr>
          <a:xfrm>
            <a:off x="12888012" y="3073267"/>
            <a:ext cx="10667700" cy="9110400"/>
          </a:xfrm>
          <a:prstGeom prst="rect">
            <a:avLst/>
          </a:prstGeom>
        </p:spPr>
        <p:txBody>
          <a:bodyPr anchorCtr="0" anchor="t" bIns="243825" lIns="243825" spcFirstLastPara="1" rIns="243825" wrap="square" tIns="243825">
            <a:normAutofit/>
          </a:bodyPr>
          <a:lstStyle>
            <a:lvl1pPr indent="-463550" lvl="0" marL="457200">
              <a:spcBef>
                <a:spcPts val="0"/>
              </a:spcBef>
              <a:spcAft>
                <a:spcPts val="0"/>
              </a:spcAft>
              <a:buSzPts val="3700"/>
              <a:buChar char="●"/>
              <a:defRPr sz="3700"/>
            </a:lvl1pPr>
            <a:lvl2pPr indent="-431800" lvl="1" marL="914400">
              <a:spcBef>
                <a:spcPts val="0"/>
              </a:spcBef>
              <a:spcAft>
                <a:spcPts val="0"/>
              </a:spcAft>
              <a:buSzPts val="3200"/>
              <a:buChar char="○"/>
              <a:defRPr sz="3200"/>
            </a:lvl2pPr>
            <a:lvl3pPr indent="-431800" lvl="2" marL="1371600">
              <a:spcBef>
                <a:spcPts val="0"/>
              </a:spcBef>
              <a:spcAft>
                <a:spcPts val="0"/>
              </a:spcAft>
              <a:buSzPts val="3200"/>
              <a:buChar char="■"/>
              <a:defRPr sz="3200"/>
            </a:lvl3pPr>
            <a:lvl4pPr indent="-431800" lvl="3" marL="1828800">
              <a:spcBef>
                <a:spcPts val="0"/>
              </a:spcBef>
              <a:spcAft>
                <a:spcPts val="0"/>
              </a:spcAft>
              <a:buSzPts val="3200"/>
              <a:buChar char="●"/>
              <a:defRPr sz="3200"/>
            </a:lvl4pPr>
            <a:lvl5pPr indent="-431800" lvl="4" marL="2286000">
              <a:spcBef>
                <a:spcPts val="0"/>
              </a:spcBef>
              <a:spcAft>
                <a:spcPts val="0"/>
              </a:spcAft>
              <a:buSzPts val="3200"/>
              <a:buChar char="○"/>
              <a:defRPr sz="3200"/>
            </a:lvl5pPr>
            <a:lvl6pPr indent="-431800" lvl="5" marL="2743200">
              <a:spcBef>
                <a:spcPts val="0"/>
              </a:spcBef>
              <a:spcAft>
                <a:spcPts val="0"/>
              </a:spcAft>
              <a:buSzPts val="3200"/>
              <a:buChar char="■"/>
              <a:defRPr sz="3200"/>
            </a:lvl6pPr>
            <a:lvl7pPr indent="-431800" lvl="6" marL="3200400">
              <a:spcBef>
                <a:spcPts val="0"/>
              </a:spcBef>
              <a:spcAft>
                <a:spcPts val="0"/>
              </a:spcAft>
              <a:buSzPts val="3200"/>
              <a:buChar char="●"/>
              <a:defRPr sz="3200"/>
            </a:lvl7pPr>
            <a:lvl8pPr indent="-431800" lvl="7" marL="3657600">
              <a:spcBef>
                <a:spcPts val="0"/>
              </a:spcBef>
              <a:spcAft>
                <a:spcPts val="0"/>
              </a:spcAft>
              <a:buSzPts val="3200"/>
              <a:buChar char="○"/>
              <a:defRPr sz="3200"/>
            </a:lvl8pPr>
            <a:lvl9pPr indent="-431800" lvl="8" marL="4114800">
              <a:spcBef>
                <a:spcPts val="0"/>
              </a:spcBef>
              <a:spcAft>
                <a:spcPts val="0"/>
              </a:spcAft>
              <a:buSzPts val="3200"/>
              <a:buChar char="■"/>
              <a:defRPr sz="3200"/>
            </a:lvl9pPr>
          </a:lstStyle>
          <a:p/>
        </p:txBody>
      </p:sp>
      <p:sp>
        <p:nvSpPr>
          <p:cNvPr id="24" name="Google Shape;24;p5"/>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831304" y="1186733"/>
            <a:ext cx="22724400" cy="1527300"/>
          </a:xfrm>
          <a:prstGeom prst="rect">
            <a:avLst/>
          </a:prstGeom>
        </p:spPr>
        <p:txBody>
          <a:bodyPr anchorCtr="0" anchor="t" bIns="243825" lIns="243825" spcFirstLastPara="1" rIns="243825" wrap="square" tIns="243825">
            <a:normAutofit/>
          </a:bodyPr>
          <a:lstStyle>
            <a:lvl1pPr lvl="0">
              <a:spcBef>
                <a:spcPts val="0"/>
              </a:spcBef>
              <a:spcAft>
                <a:spcPts val="0"/>
              </a:spcAft>
              <a:buSzPts val="7500"/>
              <a:buNone/>
              <a:defRPr/>
            </a:lvl1pPr>
            <a:lvl2pPr lvl="1">
              <a:spcBef>
                <a:spcPts val="0"/>
              </a:spcBef>
              <a:spcAft>
                <a:spcPts val="0"/>
              </a:spcAft>
              <a:buSzPts val="7500"/>
              <a:buNone/>
              <a:defRPr/>
            </a:lvl2pPr>
            <a:lvl3pPr lvl="2">
              <a:spcBef>
                <a:spcPts val="0"/>
              </a:spcBef>
              <a:spcAft>
                <a:spcPts val="0"/>
              </a:spcAft>
              <a:buSzPts val="7500"/>
              <a:buNone/>
              <a:defRPr/>
            </a:lvl3pPr>
            <a:lvl4pPr lvl="3">
              <a:spcBef>
                <a:spcPts val="0"/>
              </a:spcBef>
              <a:spcAft>
                <a:spcPts val="0"/>
              </a:spcAft>
              <a:buSzPts val="7500"/>
              <a:buNone/>
              <a:defRPr/>
            </a:lvl4pPr>
            <a:lvl5pPr lvl="4">
              <a:spcBef>
                <a:spcPts val="0"/>
              </a:spcBef>
              <a:spcAft>
                <a:spcPts val="0"/>
              </a:spcAft>
              <a:buSzPts val="7500"/>
              <a:buNone/>
              <a:defRPr/>
            </a:lvl5pPr>
            <a:lvl6pPr lvl="5">
              <a:spcBef>
                <a:spcPts val="0"/>
              </a:spcBef>
              <a:spcAft>
                <a:spcPts val="0"/>
              </a:spcAft>
              <a:buSzPts val="7500"/>
              <a:buNone/>
              <a:defRPr/>
            </a:lvl6pPr>
            <a:lvl7pPr lvl="6">
              <a:spcBef>
                <a:spcPts val="0"/>
              </a:spcBef>
              <a:spcAft>
                <a:spcPts val="0"/>
              </a:spcAft>
              <a:buSzPts val="7500"/>
              <a:buNone/>
              <a:defRPr/>
            </a:lvl7pPr>
            <a:lvl8pPr lvl="7">
              <a:spcBef>
                <a:spcPts val="0"/>
              </a:spcBef>
              <a:spcAft>
                <a:spcPts val="0"/>
              </a:spcAft>
              <a:buSzPts val="7500"/>
              <a:buNone/>
              <a:defRPr/>
            </a:lvl8pPr>
            <a:lvl9pPr lvl="8">
              <a:spcBef>
                <a:spcPts val="0"/>
              </a:spcBef>
              <a:spcAft>
                <a:spcPts val="0"/>
              </a:spcAft>
              <a:buSzPts val="7500"/>
              <a:buNone/>
              <a:defRPr/>
            </a:lvl9pPr>
          </a:lstStyle>
          <a:p/>
        </p:txBody>
      </p:sp>
      <p:sp>
        <p:nvSpPr>
          <p:cNvPr id="27" name="Google Shape;27;p6"/>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831304" y="1481600"/>
            <a:ext cx="7488900" cy="2015100"/>
          </a:xfrm>
          <a:prstGeom prst="rect">
            <a:avLst/>
          </a:prstGeom>
        </p:spPr>
        <p:txBody>
          <a:bodyPr anchorCtr="0" anchor="b" bIns="243825" lIns="243825" spcFirstLastPara="1" rIns="243825" wrap="square" tIns="243825">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p:txBody>
      </p:sp>
      <p:sp>
        <p:nvSpPr>
          <p:cNvPr id="30" name="Google Shape;30;p7"/>
          <p:cNvSpPr txBox="1"/>
          <p:nvPr>
            <p:ph idx="1" type="body"/>
          </p:nvPr>
        </p:nvSpPr>
        <p:spPr>
          <a:xfrm>
            <a:off x="831304" y="3705600"/>
            <a:ext cx="7488900" cy="8478300"/>
          </a:xfrm>
          <a:prstGeom prst="rect">
            <a:avLst/>
          </a:prstGeom>
        </p:spPr>
        <p:txBody>
          <a:bodyPr anchorCtr="0" anchor="t" bIns="243825" lIns="243825" spcFirstLastPara="1" rIns="243825" wrap="square" tIns="243825">
            <a:normAutofit/>
          </a:bodyPr>
          <a:lstStyle>
            <a:lvl1pPr indent="-431800" lvl="0" marL="457200">
              <a:spcBef>
                <a:spcPts val="0"/>
              </a:spcBef>
              <a:spcAft>
                <a:spcPts val="0"/>
              </a:spcAft>
              <a:buSzPts val="3200"/>
              <a:buChar char="●"/>
              <a:defRPr sz="3200"/>
            </a:lvl1pPr>
            <a:lvl2pPr indent="-431800" lvl="1" marL="914400">
              <a:spcBef>
                <a:spcPts val="0"/>
              </a:spcBef>
              <a:spcAft>
                <a:spcPts val="0"/>
              </a:spcAft>
              <a:buSzPts val="3200"/>
              <a:buChar char="○"/>
              <a:defRPr sz="3200"/>
            </a:lvl2pPr>
            <a:lvl3pPr indent="-431800" lvl="2" marL="1371600">
              <a:spcBef>
                <a:spcPts val="0"/>
              </a:spcBef>
              <a:spcAft>
                <a:spcPts val="0"/>
              </a:spcAft>
              <a:buSzPts val="3200"/>
              <a:buChar char="■"/>
              <a:defRPr sz="3200"/>
            </a:lvl3pPr>
            <a:lvl4pPr indent="-431800" lvl="3" marL="1828800">
              <a:spcBef>
                <a:spcPts val="0"/>
              </a:spcBef>
              <a:spcAft>
                <a:spcPts val="0"/>
              </a:spcAft>
              <a:buSzPts val="3200"/>
              <a:buChar char="●"/>
              <a:defRPr sz="3200"/>
            </a:lvl4pPr>
            <a:lvl5pPr indent="-431800" lvl="4" marL="2286000">
              <a:spcBef>
                <a:spcPts val="0"/>
              </a:spcBef>
              <a:spcAft>
                <a:spcPts val="0"/>
              </a:spcAft>
              <a:buSzPts val="3200"/>
              <a:buChar char="○"/>
              <a:defRPr sz="3200"/>
            </a:lvl5pPr>
            <a:lvl6pPr indent="-431800" lvl="5" marL="2743200">
              <a:spcBef>
                <a:spcPts val="0"/>
              </a:spcBef>
              <a:spcAft>
                <a:spcPts val="0"/>
              </a:spcAft>
              <a:buSzPts val="3200"/>
              <a:buChar char="■"/>
              <a:defRPr sz="3200"/>
            </a:lvl6pPr>
            <a:lvl7pPr indent="-431800" lvl="6" marL="3200400">
              <a:spcBef>
                <a:spcPts val="0"/>
              </a:spcBef>
              <a:spcAft>
                <a:spcPts val="0"/>
              </a:spcAft>
              <a:buSzPts val="3200"/>
              <a:buChar char="●"/>
              <a:defRPr sz="3200"/>
            </a:lvl7pPr>
            <a:lvl8pPr indent="-431800" lvl="7" marL="3657600">
              <a:spcBef>
                <a:spcPts val="0"/>
              </a:spcBef>
              <a:spcAft>
                <a:spcPts val="0"/>
              </a:spcAft>
              <a:buSzPts val="3200"/>
              <a:buChar char="○"/>
              <a:defRPr sz="3200"/>
            </a:lvl8pPr>
            <a:lvl9pPr indent="-431800" lvl="8" marL="4114800">
              <a:spcBef>
                <a:spcPts val="0"/>
              </a:spcBef>
              <a:spcAft>
                <a:spcPts val="0"/>
              </a:spcAft>
              <a:buSzPts val="3200"/>
              <a:buChar char="■"/>
              <a:defRPr sz="3200"/>
            </a:lvl9pPr>
          </a:lstStyle>
          <a:p/>
        </p:txBody>
      </p:sp>
      <p:sp>
        <p:nvSpPr>
          <p:cNvPr id="31" name="Google Shape;31;p7"/>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1307497" y="1200400"/>
            <a:ext cx="16983000" cy="10908900"/>
          </a:xfrm>
          <a:prstGeom prst="rect">
            <a:avLst/>
          </a:prstGeom>
        </p:spPr>
        <p:txBody>
          <a:bodyPr anchorCtr="0" anchor="ctr" bIns="243825" lIns="243825" spcFirstLastPara="1" rIns="243825" wrap="square" tIns="243825">
            <a:normAutofit/>
          </a:bodyPr>
          <a:lstStyle>
            <a:lvl1pPr lvl="0">
              <a:spcBef>
                <a:spcPts val="0"/>
              </a:spcBef>
              <a:spcAft>
                <a:spcPts val="0"/>
              </a:spcAft>
              <a:buSzPts val="12800"/>
              <a:buNone/>
              <a:defRPr sz="12800"/>
            </a:lvl1pPr>
            <a:lvl2pPr lvl="1">
              <a:spcBef>
                <a:spcPts val="0"/>
              </a:spcBef>
              <a:spcAft>
                <a:spcPts val="0"/>
              </a:spcAft>
              <a:buSzPts val="12800"/>
              <a:buNone/>
              <a:defRPr sz="12800"/>
            </a:lvl2pPr>
            <a:lvl3pPr lvl="2">
              <a:spcBef>
                <a:spcPts val="0"/>
              </a:spcBef>
              <a:spcAft>
                <a:spcPts val="0"/>
              </a:spcAft>
              <a:buSzPts val="12800"/>
              <a:buNone/>
              <a:defRPr sz="12800"/>
            </a:lvl3pPr>
            <a:lvl4pPr lvl="3">
              <a:spcBef>
                <a:spcPts val="0"/>
              </a:spcBef>
              <a:spcAft>
                <a:spcPts val="0"/>
              </a:spcAft>
              <a:buSzPts val="12800"/>
              <a:buNone/>
              <a:defRPr sz="12800"/>
            </a:lvl4pPr>
            <a:lvl5pPr lvl="4">
              <a:spcBef>
                <a:spcPts val="0"/>
              </a:spcBef>
              <a:spcAft>
                <a:spcPts val="0"/>
              </a:spcAft>
              <a:buSzPts val="12800"/>
              <a:buNone/>
              <a:defRPr sz="12800"/>
            </a:lvl5pPr>
            <a:lvl6pPr lvl="5">
              <a:spcBef>
                <a:spcPts val="0"/>
              </a:spcBef>
              <a:spcAft>
                <a:spcPts val="0"/>
              </a:spcAft>
              <a:buSzPts val="12800"/>
              <a:buNone/>
              <a:defRPr sz="12800"/>
            </a:lvl6pPr>
            <a:lvl7pPr lvl="6">
              <a:spcBef>
                <a:spcPts val="0"/>
              </a:spcBef>
              <a:spcAft>
                <a:spcPts val="0"/>
              </a:spcAft>
              <a:buSzPts val="12800"/>
              <a:buNone/>
              <a:defRPr sz="12800"/>
            </a:lvl7pPr>
            <a:lvl8pPr lvl="7">
              <a:spcBef>
                <a:spcPts val="0"/>
              </a:spcBef>
              <a:spcAft>
                <a:spcPts val="0"/>
              </a:spcAft>
              <a:buSzPts val="12800"/>
              <a:buNone/>
              <a:defRPr sz="12800"/>
            </a:lvl8pPr>
            <a:lvl9pPr lvl="8">
              <a:spcBef>
                <a:spcPts val="0"/>
              </a:spcBef>
              <a:spcAft>
                <a:spcPts val="0"/>
              </a:spcAft>
              <a:buSzPts val="12800"/>
              <a:buNone/>
              <a:defRPr sz="12800"/>
            </a:lvl9pPr>
          </a:lstStyle>
          <a:p/>
        </p:txBody>
      </p:sp>
      <p:sp>
        <p:nvSpPr>
          <p:cNvPr id="34" name="Google Shape;34;p8"/>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12193525" y="-333"/>
            <a:ext cx="12193500" cy="13716000"/>
          </a:xfrm>
          <a:prstGeom prst="rect">
            <a:avLst/>
          </a:prstGeom>
          <a:solidFill>
            <a:schemeClr val="lt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708089" y="3288467"/>
            <a:ext cx="10788600" cy="3952800"/>
          </a:xfrm>
          <a:prstGeom prst="rect">
            <a:avLst/>
          </a:prstGeom>
        </p:spPr>
        <p:txBody>
          <a:bodyPr anchorCtr="0" anchor="b" bIns="243825" lIns="243825" spcFirstLastPara="1" rIns="243825" wrap="square" tIns="243825">
            <a:normAutofit/>
          </a:bodyPr>
          <a:lstStyle>
            <a:lvl1pPr lvl="0" algn="ctr">
              <a:spcBef>
                <a:spcPts val="0"/>
              </a:spcBef>
              <a:spcAft>
                <a:spcPts val="0"/>
              </a:spcAft>
              <a:buSzPts val="11200"/>
              <a:buNone/>
              <a:defRPr sz="11200"/>
            </a:lvl1pPr>
            <a:lvl2pPr lvl="1" algn="ctr">
              <a:spcBef>
                <a:spcPts val="0"/>
              </a:spcBef>
              <a:spcAft>
                <a:spcPts val="0"/>
              </a:spcAft>
              <a:buSzPts val="11200"/>
              <a:buNone/>
              <a:defRPr sz="11200"/>
            </a:lvl2pPr>
            <a:lvl3pPr lvl="2" algn="ctr">
              <a:spcBef>
                <a:spcPts val="0"/>
              </a:spcBef>
              <a:spcAft>
                <a:spcPts val="0"/>
              </a:spcAft>
              <a:buSzPts val="11200"/>
              <a:buNone/>
              <a:defRPr sz="11200"/>
            </a:lvl3pPr>
            <a:lvl4pPr lvl="3" algn="ctr">
              <a:spcBef>
                <a:spcPts val="0"/>
              </a:spcBef>
              <a:spcAft>
                <a:spcPts val="0"/>
              </a:spcAft>
              <a:buSzPts val="11200"/>
              <a:buNone/>
              <a:defRPr sz="11200"/>
            </a:lvl4pPr>
            <a:lvl5pPr lvl="4" algn="ctr">
              <a:spcBef>
                <a:spcPts val="0"/>
              </a:spcBef>
              <a:spcAft>
                <a:spcPts val="0"/>
              </a:spcAft>
              <a:buSzPts val="11200"/>
              <a:buNone/>
              <a:defRPr sz="11200"/>
            </a:lvl5pPr>
            <a:lvl6pPr lvl="5" algn="ctr">
              <a:spcBef>
                <a:spcPts val="0"/>
              </a:spcBef>
              <a:spcAft>
                <a:spcPts val="0"/>
              </a:spcAft>
              <a:buSzPts val="11200"/>
              <a:buNone/>
              <a:defRPr sz="11200"/>
            </a:lvl6pPr>
            <a:lvl7pPr lvl="6" algn="ctr">
              <a:spcBef>
                <a:spcPts val="0"/>
              </a:spcBef>
              <a:spcAft>
                <a:spcPts val="0"/>
              </a:spcAft>
              <a:buSzPts val="11200"/>
              <a:buNone/>
              <a:defRPr sz="11200"/>
            </a:lvl7pPr>
            <a:lvl8pPr lvl="7" algn="ctr">
              <a:spcBef>
                <a:spcPts val="0"/>
              </a:spcBef>
              <a:spcAft>
                <a:spcPts val="0"/>
              </a:spcAft>
              <a:buSzPts val="11200"/>
              <a:buNone/>
              <a:defRPr sz="11200"/>
            </a:lvl8pPr>
            <a:lvl9pPr lvl="8" algn="ctr">
              <a:spcBef>
                <a:spcPts val="0"/>
              </a:spcBef>
              <a:spcAft>
                <a:spcPts val="0"/>
              </a:spcAft>
              <a:buSzPts val="11200"/>
              <a:buNone/>
              <a:defRPr sz="11200"/>
            </a:lvl9pPr>
          </a:lstStyle>
          <a:p/>
        </p:txBody>
      </p:sp>
      <p:sp>
        <p:nvSpPr>
          <p:cNvPr id="38" name="Google Shape;38;p9"/>
          <p:cNvSpPr txBox="1"/>
          <p:nvPr>
            <p:ph idx="1" type="subTitle"/>
          </p:nvPr>
        </p:nvSpPr>
        <p:spPr>
          <a:xfrm>
            <a:off x="708089" y="7474867"/>
            <a:ext cx="10788600" cy="3293700"/>
          </a:xfrm>
          <a:prstGeom prst="rect">
            <a:avLst/>
          </a:prstGeom>
        </p:spPr>
        <p:txBody>
          <a:bodyPr anchorCtr="0" anchor="t" bIns="243825" lIns="243825" spcFirstLastPara="1" rIns="243825" wrap="square" tIns="243825">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39" name="Google Shape;39;p9"/>
          <p:cNvSpPr txBox="1"/>
          <p:nvPr>
            <p:ph idx="2" type="body"/>
          </p:nvPr>
        </p:nvSpPr>
        <p:spPr>
          <a:xfrm>
            <a:off x="13173648" y="1930867"/>
            <a:ext cx="10233300" cy="9853500"/>
          </a:xfrm>
          <a:prstGeom prst="rect">
            <a:avLst/>
          </a:prstGeom>
        </p:spPr>
        <p:txBody>
          <a:bodyPr anchorCtr="0" anchor="ctr" bIns="243825" lIns="243825" spcFirstLastPara="1" rIns="243825" wrap="square" tIns="243825">
            <a:normAutofit/>
          </a:bodyPr>
          <a:lstStyle>
            <a:lvl1pPr indent="-533400" lvl="0" marL="457200">
              <a:spcBef>
                <a:spcPts val="0"/>
              </a:spcBef>
              <a:spcAft>
                <a:spcPts val="0"/>
              </a:spcAft>
              <a:buSzPts val="4800"/>
              <a:buChar char="●"/>
              <a:defRPr/>
            </a:lvl1pPr>
            <a:lvl2pPr indent="-463550" lvl="1" marL="914400">
              <a:spcBef>
                <a:spcPts val="0"/>
              </a:spcBef>
              <a:spcAft>
                <a:spcPts val="0"/>
              </a:spcAft>
              <a:buSzPts val="3700"/>
              <a:buChar char="○"/>
              <a:defRPr/>
            </a:lvl2pPr>
            <a:lvl3pPr indent="-463550" lvl="2" marL="1371600">
              <a:spcBef>
                <a:spcPts val="0"/>
              </a:spcBef>
              <a:spcAft>
                <a:spcPts val="0"/>
              </a:spcAft>
              <a:buSzPts val="3700"/>
              <a:buChar char="■"/>
              <a:defRPr/>
            </a:lvl3pPr>
            <a:lvl4pPr indent="-463550" lvl="3" marL="1828800">
              <a:spcBef>
                <a:spcPts val="0"/>
              </a:spcBef>
              <a:spcAft>
                <a:spcPts val="0"/>
              </a:spcAft>
              <a:buSzPts val="3700"/>
              <a:buChar char="●"/>
              <a:defRPr/>
            </a:lvl4pPr>
            <a:lvl5pPr indent="-463550" lvl="4" marL="2286000">
              <a:spcBef>
                <a:spcPts val="0"/>
              </a:spcBef>
              <a:spcAft>
                <a:spcPts val="0"/>
              </a:spcAft>
              <a:buSzPts val="3700"/>
              <a:buChar char="○"/>
              <a:defRPr/>
            </a:lvl5pPr>
            <a:lvl6pPr indent="-463550" lvl="5" marL="2743200">
              <a:spcBef>
                <a:spcPts val="0"/>
              </a:spcBef>
              <a:spcAft>
                <a:spcPts val="0"/>
              </a:spcAft>
              <a:buSzPts val="3700"/>
              <a:buChar char="■"/>
              <a:defRPr/>
            </a:lvl6pPr>
            <a:lvl7pPr indent="-463550" lvl="6" marL="3200400">
              <a:spcBef>
                <a:spcPts val="0"/>
              </a:spcBef>
              <a:spcAft>
                <a:spcPts val="0"/>
              </a:spcAft>
              <a:buSzPts val="3700"/>
              <a:buChar char="●"/>
              <a:defRPr/>
            </a:lvl7pPr>
            <a:lvl8pPr indent="-463550" lvl="7" marL="3657600">
              <a:spcBef>
                <a:spcPts val="0"/>
              </a:spcBef>
              <a:spcAft>
                <a:spcPts val="0"/>
              </a:spcAft>
              <a:buSzPts val="3700"/>
              <a:buChar char="○"/>
              <a:defRPr/>
            </a:lvl8pPr>
            <a:lvl9pPr indent="-463550" lvl="8" marL="4114800">
              <a:spcBef>
                <a:spcPts val="0"/>
              </a:spcBef>
              <a:spcAft>
                <a:spcPts val="0"/>
              </a:spcAft>
              <a:buSzPts val="3700"/>
              <a:buChar char="■"/>
              <a:defRPr/>
            </a:lvl9pPr>
          </a:lstStyle>
          <a:p/>
        </p:txBody>
      </p:sp>
      <p:sp>
        <p:nvSpPr>
          <p:cNvPr id="40" name="Google Shape;40;p9"/>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831304" y="11281533"/>
            <a:ext cx="15998700" cy="1613700"/>
          </a:xfrm>
          <a:prstGeom prst="rect">
            <a:avLst/>
          </a:prstGeom>
        </p:spPr>
        <p:txBody>
          <a:bodyPr anchorCtr="0" anchor="ctr" bIns="243825" lIns="243825" spcFirstLastPara="1" rIns="243825" wrap="square" tIns="243825">
            <a:normAutofit/>
          </a:bodyPr>
          <a:lstStyle>
            <a:lvl1pPr indent="-228600" lvl="0" marL="457200">
              <a:lnSpc>
                <a:spcPct val="100000"/>
              </a:lnSpc>
              <a:spcBef>
                <a:spcPts val="0"/>
              </a:spcBef>
              <a:spcAft>
                <a:spcPts val="0"/>
              </a:spcAft>
              <a:buSzPts val="4800"/>
              <a:buNone/>
              <a:defRPr/>
            </a:lvl1pPr>
          </a:lstStyle>
          <a:p/>
        </p:txBody>
      </p:sp>
      <p:sp>
        <p:nvSpPr>
          <p:cNvPr id="43" name="Google Shape;43;p10"/>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theme" Target="../theme/theme2.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1304" y="1186733"/>
            <a:ext cx="22724400" cy="1527300"/>
          </a:xfrm>
          <a:prstGeom prst="rect">
            <a:avLst/>
          </a:prstGeom>
          <a:noFill/>
          <a:ln>
            <a:noFill/>
          </a:ln>
        </p:spPr>
        <p:txBody>
          <a:bodyPr anchorCtr="0" anchor="t" bIns="243825" lIns="243825" spcFirstLastPara="1" rIns="243825" wrap="square" tIns="243825">
            <a:normAutofit/>
          </a:bodyPr>
          <a:lstStyle>
            <a:lvl1pPr lvl="0">
              <a:spcBef>
                <a:spcPts val="0"/>
              </a:spcBef>
              <a:spcAft>
                <a:spcPts val="0"/>
              </a:spcAft>
              <a:buClr>
                <a:schemeClr val="dk1"/>
              </a:buClr>
              <a:buSzPts val="7500"/>
              <a:buNone/>
              <a:defRPr sz="7500">
                <a:solidFill>
                  <a:schemeClr val="dk1"/>
                </a:solidFill>
              </a:defRPr>
            </a:lvl1pPr>
            <a:lvl2pPr lvl="1">
              <a:spcBef>
                <a:spcPts val="0"/>
              </a:spcBef>
              <a:spcAft>
                <a:spcPts val="0"/>
              </a:spcAft>
              <a:buClr>
                <a:schemeClr val="dk1"/>
              </a:buClr>
              <a:buSzPts val="7500"/>
              <a:buNone/>
              <a:defRPr sz="7500">
                <a:solidFill>
                  <a:schemeClr val="dk1"/>
                </a:solidFill>
              </a:defRPr>
            </a:lvl2pPr>
            <a:lvl3pPr lvl="2">
              <a:spcBef>
                <a:spcPts val="0"/>
              </a:spcBef>
              <a:spcAft>
                <a:spcPts val="0"/>
              </a:spcAft>
              <a:buClr>
                <a:schemeClr val="dk1"/>
              </a:buClr>
              <a:buSzPts val="7500"/>
              <a:buNone/>
              <a:defRPr sz="7500">
                <a:solidFill>
                  <a:schemeClr val="dk1"/>
                </a:solidFill>
              </a:defRPr>
            </a:lvl3pPr>
            <a:lvl4pPr lvl="3">
              <a:spcBef>
                <a:spcPts val="0"/>
              </a:spcBef>
              <a:spcAft>
                <a:spcPts val="0"/>
              </a:spcAft>
              <a:buClr>
                <a:schemeClr val="dk1"/>
              </a:buClr>
              <a:buSzPts val="7500"/>
              <a:buNone/>
              <a:defRPr sz="7500">
                <a:solidFill>
                  <a:schemeClr val="dk1"/>
                </a:solidFill>
              </a:defRPr>
            </a:lvl4pPr>
            <a:lvl5pPr lvl="4">
              <a:spcBef>
                <a:spcPts val="0"/>
              </a:spcBef>
              <a:spcAft>
                <a:spcPts val="0"/>
              </a:spcAft>
              <a:buClr>
                <a:schemeClr val="dk1"/>
              </a:buClr>
              <a:buSzPts val="7500"/>
              <a:buNone/>
              <a:defRPr sz="7500">
                <a:solidFill>
                  <a:schemeClr val="dk1"/>
                </a:solidFill>
              </a:defRPr>
            </a:lvl5pPr>
            <a:lvl6pPr lvl="5">
              <a:spcBef>
                <a:spcPts val="0"/>
              </a:spcBef>
              <a:spcAft>
                <a:spcPts val="0"/>
              </a:spcAft>
              <a:buClr>
                <a:schemeClr val="dk1"/>
              </a:buClr>
              <a:buSzPts val="7500"/>
              <a:buNone/>
              <a:defRPr sz="7500">
                <a:solidFill>
                  <a:schemeClr val="dk1"/>
                </a:solidFill>
              </a:defRPr>
            </a:lvl6pPr>
            <a:lvl7pPr lvl="6">
              <a:spcBef>
                <a:spcPts val="0"/>
              </a:spcBef>
              <a:spcAft>
                <a:spcPts val="0"/>
              </a:spcAft>
              <a:buClr>
                <a:schemeClr val="dk1"/>
              </a:buClr>
              <a:buSzPts val="7500"/>
              <a:buNone/>
              <a:defRPr sz="7500">
                <a:solidFill>
                  <a:schemeClr val="dk1"/>
                </a:solidFill>
              </a:defRPr>
            </a:lvl7pPr>
            <a:lvl8pPr lvl="7">
              <a:spcBef>
                <a:spcPts val="0"/>
              </a:spcBef>
              <a:spcAft>
                <a:spcPts val="0"/>
              </a:spcAft>
              <a:buClr>
                <a:schemeClr val="dk1"/>
              </a:buClr>
              <a:buSzPts val="7500"/>
              <a:buNone/>
              <a:defRPr sz="7500">
                <a:solidFill>
                  <a:schemeClr val="dk1"/>
                </a:solidFill>
              </a:defRPr>
            </a:lvl8pPr>
            <a:lvl9pPr lvl="8">
              <a:spcBef>
                <a:spcPts val="0"/>
              </a:spcBef>
              <a:spcAft>
                <a:spcPts val="0"/>
              </a:spcAft>
              <a:buClr>
                <a:schemeClr val="dk1"/>
              </a:buClr>
              <a:buSzPts val="7500"/>
              <a:buNone/>
              <a:defRPr sz="7500">
                <a:solidFill>
                  <a:schemeClr val="dk1"/>
                </a:solidFill>
              </a:defRPr>
            </a:lvl9pPr>
          </a:lstStyle>
          <a:p/>
        </p:txBody>
      </p:sp>
      <p:sp>
        <p:nvSpPr>
          <p:cNvPr id="7" name="Google Shape;7;p1"/>
          <p:cNvSpPr txBox="1"/>
          <p:nvPr>
            <p:ph idx="1" type="body"/>
          </p:nvPr>
        </p:nvSpPr>
        <p:spPr>
          <a:xfrm>
            <a:off x="831304" y="3073267"/>
            <a:ext cx="22724400" cy="9110400"/>
          </a:xfrm>
          <a:prstGeom prst="rect">
            <a:avLst/>
          </a:prstGeom>
          <a:noFill/>
          <a:ln>
            <a:noFill/>
          </a:ln>
        </p:spPr>
        <p:txBody>
          <a:bodyPr anchorCtr="0" anchor="t" bIns="243825" lIns="243825" spcFirstLastPara="1" rIns="243825" wrap="square" tIns="243825">
            <a:normAutofit/>
          </a:bodyPr>
          <a:lstStyle>
            <a:lvl1pPr indent="-533400" lvl="0" marL="457200">
              <a:lnSpc>
                <a:spcPct val="115000"/>
              </a:lnSpc>
              <a:spcBef>
                <a:spcPts val="0"/>
              </a:spcBef>
              <a:spcAft>
                <a:spcPts val="0"/>
              </a:spcAft>
              <a:buClr>
                <a:schemeClr val="dk2"/>
              </a:buClr>
              <a:buSzPts val="4800"/>
              <a:buChar char="●"/>
              <a:defRPr sz="4800">
                <a:solidFill>
                  <a:schemeClr val="dk2"/>
                </a:solidFill>
              </a:defRPr>
            </a:lvl1pPr>
            <a:lvl2pPr indent="-463550" lvl="1" marL="914400">
              <a:lnSpc>
                <a:spcPct val="115000"/>
              </a:lnSpc>
              <a:spcBef>
                <a:spcPts val="0"/>
              </a:spcBef>
              <a:spcAft>
                <a:spcPts val="0"/>
              </a:spcAft>
              <a:buClr>
                <a:schemeClr val="dk2"/>
              </a:buClr>
              <a:buSzPts val="3700"/>
              <a:buChar char="○"/>
              <a:defRPr sz="3700">
                <a:solidFill>
                  <a:schemeClr val="dk2"/>
                </a:solidFill>
              </a:defRPr>
            </a:lvl2pPr>
            <a:lvl3pPr indent="-463550" lvl="2" marL="1371600">
              <a:lnSpc>
                <a:spcPct val="115000"/>
              </a:lnSpc>
              <a:spcBef>
                <a:spcPts val="0"/>
              </a:spcBef>
              <a:spcAft>
                <a:spcPts val="0"/>
              </a:spcAft>
              <a:buClr>
                <a:schemeClr val="dk2"/>
              </a:buClr>
              <a:buSzPts val="3700"/>
              <a:buChar char="■"/>
              <a:defRPr sz="3700">
                <a:solidFill>
                  <a:schemeClr val="dk2"/>
                </a:solidFill>
              </a:defRPr>
            </a:lvl3pPr>
            <a:lvl4pPr indent="-463550" lvl="3" marL="1828800">
              <a:lnSpc>
                <a:spcPct val="115000"/>
              </a:lnSpc>
              <a:spcBef>
                <a:spcPts val="0"/>
              </a:spcBef>
              <a:spcAft>
                <a:spcPts val="0"/>
              </a:spcAft>
              <a:buClr>
                <a:schemeClr val="dk2"/>
              </a:buClr>
              <a:buSzPts val="3700"/>
              <a:buChar char="●"/>
              <a:defRPr sz="3700">
                <a:solidFill>
                  <a:schemeClr val="dk2"/>
                </a:solidFill>
              </a:defRPr>
            </a:lvl4pPr>
            <a:lvl5pPr indent="-463550" lvl="4" marL="2286000">
              <a:lnSpc>
                <a:spcPct val="115000"/>
              </a:lnSpc>
              <a:spcBef>
                <a:spcPts val="0"/>
              </a:spcBef>
              <a:spcAft>
                <a:spcPts val="0"/>
              </a:spcAft>
              <a:buClr>
                <a:schemeClr val="dk2"/>
              </a:buClr>
              <a:buSzPts val="3700"/>
              <a:buChar char="○"/>
              <a:defRPr sz="3700">
                <a:solidFill>
                  <a:schemeClr val="dk2"/>
                </a:solidFill>
              </a:defRPr>
            </a:lvl5pPr>
            <a:lvl6pPr indent="-463550" lvl="5" marL="2743200">
              <a:lnSpc>
                <a:spcPct val="115000"/>
              </a:lnSpc>
              <a:spcBef>
                <a:spcPts val="0"/>
              </a:spcBef>
              <a:spcAft>
                <a:spcPts val="0"/>
              </a:spcAft>
              <a:buClr>
                <a:schemeClr val="dk2"/>
              </a:buClr>
              <a:buSzPts val="3700"/>
              <a:buChar char="■"/>
              <a:defRPr sz="3700">
                <a:solidFill>
                  <a:schemeClr val="dk2"/>
                </a:solidFill>
              </a:defRPr>
            </a:lvl6pPr>
            <a:lvl7pPr indent="-463550" lvl="6" marL="3200400">
              <a:lnSpc>
                <a:spcPct val="115000"/>
              </a:lnSpc>
              <a:spcBef>
                <a:spcPts val="0"/>
              </a:spcBef>
              <a:spcAft>
                <a:spcPts val="0"/>
              </a:spcAft>
              <a:buClr>
                <a:schemeClr val="dk2"/>
              </a:buClr>
              <a:buSzPts val="3700"/>
              <a:buChar char="●"/>
              <a:defRPr sz="3700">
                <a:solidFill>
                  <a:schemeClr val="dk2"/>
                </a:solidFill>
              </a:defRPr>
            </a:lvl7pPr>
            <a:lvl8pPr indent="-463550" lvl="7" marL="3657600">
              <a:lnSpc>
                <a:spcPct val="115000"/>
              </a:lnSpc>
              <a:spcBef>
                <a:spcPts val="0"/>
              </a:spcBef>
              <a:spcAft>
                <a:spcPts val="0"/>
              </a:spcAft>
              <a:buClr>
                <a:schemeClr val="dk2"/>
              </a:buClr>
              <a:buSzPts val="3700"/>
              <a:buChar char="○"/>
              <a:defRPr sz="3700">
                <a:solidFill>
                  <a:schemeClr val="dk2"/>
                </a:solidFill>
              </a:defRPr>
            </a:lvl8pPr>
            <a:lvl9pPr indent="-463550" lvl="8" marL="4114800">
              <a:lnSpc>
                <a:spcPct val="115000"/>
              </a:lnSpc>
              <a:spcBef>
                <a:spcPts val="0"/>
              </a:spcBef>
              <a:spcAft>
                <a:spcPts val="0"/>
              </a:spcAft>
              <a:buClr>
                <a:schemeClr val="dk2"/>
              </a:buClr>
              <a:buSzPts val="3700"/>
              <a:buChar char="■"/>
              <a:defRPr sz="3700">
                <a:solidFill>
                  <a:schemeClr val="dk2"/>
                </a:solidFill>
              </a:defRPr>
            </a:lvl9pPr>
          </a:lstStyle>
          <a:p/>
        </p:txBody>
      </p:sp>
      <p:sp>
        <p:nvSpPr>
          <p:cNvPr id="8" name="Google Shape;8;p1"/>
          <p:cNvSpPr txBox="1"/>
          <p:nvPr>
            <p:ph idx="12" type="sldNum"/>
          </p:nvPr>
        </p:nvSpPr>
        <p:spPr>
          <a:xfrm>
            <a:off x="22596047" y="12435245"/>
            <a:ext cx="1463400" cy="1049700"/>
          </a:xfrm>
          <a:prstGeom prst="rect">
            <a:avLst/>
          </a:prstGeom>
          <a:noFill/>
          <a:ln>
            <a:noFill/>
          </a:ln>
        </p:spPr>
        <p:txBody>
          <a:bodyPr anchorCtr="0" anchor="ctr" bIns="243825" lIns="243825" spcFirstLastPara="1" rIns="243825" wrap="square" tIns="243825">
            <a:normAutofit/>
          </a:bodyPr>
          <a:lstStyle>
            <a:lvl1pPr lvl="0" algn="r">
              <a:buNone/>
              <a:defRPr sz="2700">
                <a:solidFill>
                  <a:schemeClr val="dk2"/>
                </a:solidFill>
              </a:defRPr>
            </a:lvl1pPr>
            <a:lvl2pPr lvl="1" algn="r">
              <a:buNone/>
              <a:defRPr sz="2700">
                <a:solidFill>
                  <a:schemeClr val="dk2"/>
                </a:solidFill>
              </a:defRPr>
            </a:lvl2pPr>
            <a:lvl3pPr lvl="2" algn="r">
              <a:buNone/>
              <a:defRPr sz="2700">
                <a:solidFill>
                  <a:schemeClr val="dk2"/>
                </a:solidFill>
              </a:defRPr>
            </a:lvl3pPr>
            <a:lvl4pPr lvl="3" algn="r">
              <a:buNone/>
              <a:defRPr sz="2700">
                <a:solidFill>
                  <a:schemeClr val="dk2"/>
                </a:solidFill>
              </a:defRPr>
            </a:lvl4pPr>
            <a:lvl5pPr lvl="4" algn="r">
              <a:buNone/>
              <a:defRPr sz="2700">
                <a:solidFill>
                  <a:schemeClr val="dk2"/>
                </a:solidFill>
              </a:defRPr>
            </a:lvl5pPr>
            <a:lvl6pPr lvl="5" algn="r">
              <a:buNone/>
              <a:defRPr sz="2700">
                <a:solidFill>
                  <a:schemeClr val="dk2"/>
                </a:solidFill>
              </a:defRPr>
            </a:lvl6pPr>
            <a:lvl7pPr lvl="6" algn="r">
              <a:buNone/>
              <a:defRPr sz="2700">
                <a:solidFill>
                  <a:schemeClr val="dk2"/>
                </a:solidFill>
              </a:defRPr>
            </a:lvl7pPr>
            <a:lvl8pPr lvl="7" algn="r">
              <a:buNone/>
              <a:defRPr sz="2700">
                <a:solidFill>
                  <a:schemeClr val="dk2"/>
                </a:solidFill>
              </a:defRPr>
            </a:lvl8pPr>
            <a:lvl9pPr lvl="8" algn="r">
              <a:buNone/>
              <a:defRPr sz="27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1173775" y="994432"/>
            <a:ext cx="22039500" cy="1045500"/>
          </a:xfrm>
          <a:prstGeom prst="rect">
            <a:avLst/>
          </a:prstGeom>
          <a:noFill/>
          <a:ln>
            <a:noFill/>
          </a:ln>
        </p:spPr>
        <p:txBody>
          <a:bodyPr anchorCtr="0" anchor="t" bIns="0" lIns="0" spcFirstLastPara="1" rIns="0" wrap="square" tIns="0">
            <a:noAutofit/>
          </a:bodyPr>
          <a:lstStyle>
            <a:lvl1pPr lvl="0" rtl="1" algn="r">
              <a:lnSpc>
                <a:spcPct val="90000"/>
              </a:lnSpc>
              <a:spcBef>
                <a:spcPts val="0"/>
              </a:spcBef>
              <a:spcAft>
                <a:spcPts val="0"/>
              </a:spcAft>
              <a:buClr>
                <a:srgbClr val="282828"/>
              </a:buClr>
              <a:buSzPts val="7000"/>
              <a:buFont typeface="Google Sans SemiBold"/>
              <a:buNone/>
              <a:defRPr sz="7000">
                <a:solidFill>
                  <a:srgbClr val="282828"/>
                </a:solidFill>
                <a:latin typeface="Google Sans SemiBold"/>
                <a:ea typeface="Google Sans SemiBold"/>
                <a:cs typeface="Google Sans SemiBold"/>
                <a:sym typeface="Google Sans SemiBold"/>
              </a:defRPr>
            </a:lvl1pPr>
            <a:lvl2pPr lvl="1" rtl="1" algn="r">
              <a:lnSpc>
                <a:spcPct val="90000"/>
              </a:lnSpc>
              <a:spcBef>
                <a:spcPts val="0"/>
              </a:spcBef>
              <a:spcAft>
                <a:spcPts val="0"/>
              </a:spcAft>
              <a:buClr>
                <a:srgbClr val="282828"/>
              </a:buClr>
              <a:buSzPts val="7000"/>
              <a:buFont typeface="Google Sans"/>
              <a:buNone/>
              <a:defRPr b="1" sz="7000">
                <a:solidFill>
                  <a:srgbClr val="282828"/>
                </a:solidFill>
                <a:latin typeface="Google Sans"/>
                <a:ea typeface="Google Sans"/>
                <a:cs typeface="Google Sans"/>
                <a:sym typeface="Google Sans"/>
              </a:defRPr>
            </a:lvl2pPr>
            <a:lvl3pPr lvl="2" rtl="1" algn="r">
              <a:lnSpc>
                <a:spcPct val="90000"/>
              </a:lnSpc>
              <a:spcBef>
                <a:spcPts val="0"/>
              </a:spcBef>
              <a:spcAft>
                <a:spcPts val="0"/>
              </a:spcAft>
              <a:buClr>
                <a:srgbClr val="282828"/>
              </a:buClr>
              <a:buSzPts val="7000"/>
              <a:buFont typeface="Google Sans"/>
              <a:buNone/>
              <a:defRPr b="1" sz="7000">
                <a:solidFill>
                  <a:srgbClr val="282828"/>
                </a:solidFill>
                <a:latin typeface="Google Sans"/>
                <a:ea typeface="Google Sans"/>
                <a:cs typeface="Google Sans"/>
                <a:sym typeface="Google Sans"/>
              </a:defRPr>
            </a:lvl3pPr>
            <a:lvl4pPr lvl="3" rtl="1" algn="r">
              <a:lnSpc>
                <a:spcPct val="90000"/>
              </a:lnSpc>
              <a:spcBef>
                <a:spcPts val="0"/>
              </a:spcBef>
              <a:spcAft>
                <a:spcPts val="0"/>
              </a:spcAft>
              <a:buClr>
                <a:srgbClr val="282828"/>
              </a:buClr>
              <a:buSzPts val="7000"/>
              <a:buFont typeface="Google Sans"/>
              <a:buNone/>
              <a:defRPr b="1" sz="7000">
                <a:solidFill>
                  <a:srgbClr val="282828"/>
                </a:solidFill>
                <a:latin typeface="Google Sans"/>
                <a:ea typeface="Google Sans"/>
                <a:cs typeface="Google Sans"/>
                <a:sym typeface="Google Sans"/>
              </a:defRPr>
            </a:lvl4pPr>
            <a:lvl5pPr lvl="4" rtl="1" algn="r">
              <a:lnSpc>
                <a:spcPct val="90000"/>
              </a:lnSpc>
              <a:spcBef>
                <a:spcPts val="0"/>
              </a:spcBef>
              <a:spcAft>
                <a:spcPts val="0"/>
              </a:spcAft>
              <a:buClr>
                <a:srgbClr val="282828"/>
              </a:buClr>
              <a:buSzPts val="7000"/>
              <a:buFont typeface="Google Sans"/>
              <a:buNone/>
              <a:defRPr b="1" sz="7000">
                <a:solidFill>
                  <a:srgbClr val="282828"/>
                </a:solidFill>
                <a:latin typeface="Google Sans"/>
                <a:ea typeface="Google Sans"/>
                <a:cs typeface="Google Sans"/>
                <a:sym typeface="Google Sans"/>
              </a:defRPr>
            </a:lvl5pPr>
            <a:lvl6pPr lvl="5" rtl="1" algn="r">
              <a:lnSpc>
                <a:spcPct val="90000"/>
              </a:lnSpc>
              <a:spcBef>
                <a:spcPts val="0"/>
              </a:spcBef>
              <a:spcAft>
                <a:spcPts val="0"/>
              </a:spcAft>
              <a:buClr>
                <a:srgbClr val="282828"/>
              </a:buClr>
              <a:buSzPts val="7000"/>
              <a:buFont typeface="Google Sans"/>
              <a:buNone/>
              <a:defRPr b="1" sz="7000">
                <a:solidFill>
                  <a:srgbClr val="282828"/>
                </a:solidFill>
                <a:latin typeface="Google Sans"/>
                <a:ea typeface="Google Sans"/>
                <a:cs typeface="Google Sans"/>
                <a:sym typeface="Google Sans"/>
              </a:defRPr>
            </a:lvl6pPr>
            <a:lvl7pPr lvl="6" rtl="1" algn="r">
              <a:lnSpc>
                <a:spcPct val="90000"/>
              </a:lnSpc>
              <a:spcBef>
                <a:spcPts val="0"/>
              </a:spcBef>
              <a:spcAft>
                <a:spcPts val="0"/>
              </a:spcAft>
              <a:buClr>
                <a:srgbClr val="282828"/>
              </a:buClr>
              <a:buSzPts val="7000"/>
              <a:buFont typeface="Google Sans"/>
              <a:buNone/>
              <a:defRPr b="1" sz="7000">
                <a:solidFill>
                  <a:srgbClr val="282828"/>
                </a:solidFill>
                <a:latin typeface="Google Sans"/>
                <a:ea typeface="Google Sans"/>
                <a:cs typeface="Google Sans"/>
                <a:sym typeface="Google Sans"/>
              </a:defRPr>
            </a:lvl7pPr>
            <a:lvl8pPr lvl="7" rtl="1" algn="r">
              <a:lnSpc>
                <a:spcPct val="90000"/>
              </a:lnSpc>
              <a:spcBef>
                <a:spcPts val="0"/>
              </a:spcBef>
              <a:spcAft>
                <a:spcPts val="0"/>
              </a:spcAft>
              <a:buClr>
                <a:srgbClr val="282828"/>
              </a:buClr>
              <a:buSzPts val="7000"/>
              <a:buFont typeface="Google Sans"/>
              <a:buNone/>
              <a:defRPr b="1" sz="7000">
                <a:solidFill>
                  <a:srgbClr val="282828"/>
                </a:solidFill>
                <a:latin typeface="Google Sans"/>
                <a:ea typeface="Google Sans"/>
                <a:cs typeface="Google Sans"/>
                <a:sym typeface="Google Sans"/>
              </a:defRPr>
            </a:lvl8pPr>
            <a:lvl9pPr lvl="8" rtl="1" algn="r">
              <a:lnSpc>
                <a:spcPct val="90000"/>
              </a:lnSpc>
              <a:spcBef>
                <a:spcPts val="0"/>
              </a:spcBef>
              <a:spcAft>
                <a:spcPts val="0"/>
              </a:spcAft>
              <a:buClr>
                <a:srgbClr val="282828"/>
              </a:buClr>
              <a:buSzPts val="7000"/>
              <a:buFont typeface="Google Sans"/>
              <a:buNone/>
              <a:defRPr b="1" sz="7000">
                <a:solidFill>
                  <a:srgbClr val="282828"/>
                </a:solidFill>
                <a:latin typeface="Google Sans"/>
                <a:ea typeface="Google Sans"/>
                <a:cs typeface="Google Sans"/>
                <a:sym typeface="Google Sans"/>
              </a:defRPr>
            </a:lvl9pPr>
          </a:lstStyle>
          <a:p/>
        </p:txBody>
      </p:sp>
      <p:pic>
        <p:nvPicPr>
          <p:cNvPr id="52" name="Google Shape;52;p13"/>
          <p:cNvPicPr preferRelativeResize="0"/>
          <p:nvPr/>
        </p:nvPicPr>
        <p:blipFill>
          <a:blip r:embed="rId1">
            <a:alphaModFix/>
          </a:blip>
          <a:stretch>
            <a:fillRect/>
          </a:stretch>
        </p:blipFill>
        <p:spPr>
          <a:xfrm>
            <a:off x="559775" y="12090650"/>
            <a:ext cx="2939976" cy="147000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14676">
          <p15:clr>
            <a:srgbClr val="E46962"/>
          </p15:clr>
        </p15:guide>
        <p15:guide id="2" orient="horz" pos="648">
          <p15:clr>
            <a:srgbClr val="E46962"/>
          </p15:clr>
        </p15:guide>
        <p15:guide id="3" orient="horz" pos="8033">
          <p15:clr>
            <a:srgbClr val="E46962"/>
          </p15:clr>
        </p15:guide>
        <p15:guide id="4" pos="4931">
          <p15:clr>
            <a:srgbClr val="E46962"/>
          </p15:clr>
        </p15:guide>
        <p15:guide id="5" pos="5559">
          <p15:clr>
            <a:srgbClr val="E46962"/>
          </p15:clr>
        </p15:guide>
        <p15:guide id="6" pos="7367">
          <p15:clr>
            <a:srgbClr val="E46962"/>
          </p15:clr>
        </p15:guide>
        <p15:guide id="7" pos="7995">
          <p15:clr>
            <a:srgbClr val="E46962"/>
          </p15:clr>
        </p15:guide>
        <p15:guide id="8" pos="9803">
          <p15:clr>
            <a:srgbClr val="E46962"/>
          </p15:clr>
        </p15:guide>
        <p15:guide id="9" pos="10431">
          <p15:clr>
            <a:srgbClr val="E46962"/>
          </p15:clr>
        </p15:guide>
        <p15:guide id="10" orient="horz" pos="2832">
          <p15:clr>
            <a:srgbClr val="E46962"/>
          </p15:clr>
        </p15:guide>
        <p15:guide id="11" orient="horz" pos="3177">
          <p15:clr>
            <a:srgbClr val="E46962"/>
          </p15:clr>
        </p15:guide>
        <p15:guide id="12" orient="horz" pos="5467">
          <p15:clr>
            <a:srgbClr val="E46962"/>
          </p15:clr>
        </p15:guide>
        <p15:guide id="13" orient="horz" pos="5811">
          <p15:clr>
            <a:srgbClr val="E46962"/>
          </p15:clr>
        </p15:guide>
        <p15:guide id="14" pos="686">
          <p15:clr>
            <a:srgbClr val="E46962"/>
          </p15:clr>
        </p15:guide>
        <p15:guide id="15" pos="1465">
          <p15:clr>
            <a:srgbClr val="E46962"/>
          </p15:clr>
        </p15:guide>
        <p15:guide id="16" pos="3122">
          <p15:clr>
            <a:srgbClr val="E46962"/>
          </p15:clr>
        </p15:guide>
        <p15:guide id="17" pos="12867">
          <p15:clr>
            <a:srgbClr val="E46962"/>
          </p15:clr>
        </p15:guide>
        <p15:guide id="18" pos="12240">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15.png"/><Relationship Id="rId5"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15.png"/><Relationship Id="rId5" Type="http://schemas.openxmlformats.org/officeDocument/2006/relationships/image" Target="../media/image13.png"/><Relationship Id="rId6"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56.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18.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21.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hyperlink" Target="https://docs.google.com/document/d/17dx5wVIrcg_4cgpwOtEnzEVDRbOYidJOaqpD0uwbQ9s/edit?usp=sharing" TargetMode="External"/><Relationship Id="rId4" Type="http://schemas.openxmlformats.org/officeDocument/2006/relationships/hyperlink" Target="http://www.youtube.com/watch?v=T-EaBXeZyU8" TargetMode="External"/><Relationship Id="rId9" Type="http://schemas.openxmlformats.org/officeDocument/2006/relationships/image" Target="../media/image3.jpg"/><Relationship Id="rId5" Type="http://schemas.openxmlformats.org/officeDocument/2006/relationships/image" Target="../media/image8.jpg"/><Relationship Id="rId6" Type="http://schemas.openxmlformats.org/officeDocument/2006/relationships/hyperlink" Target="https://drive.google.com/file/d/1QSviSPbJSZdaXC54AYkCej5e9BbiOqxj/view?usp=sharing" TargetMode="External"/><Relationship Id="rId7" Type="http://schemas.openxmlformats.org/officeDocument/2006/relationships/image" Target="../media/image2.png"/><Relationship Id="rId8" Type="http://schemas.openxmlformats.org/officeDocument/2006/relationships/hyperlink" Target="http://www.youtube.com/watch?v=qJlu3zNmF8s"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18.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23.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49.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49.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24.png"/><Relationship Id="rId4" Type="http://schemas.openxmlformats.org/officeDocument/2006/relationships/image" Target="../media/image25.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22.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22.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7.xml"/><Relationship Id="rId3" Type="http://schemas.openxmlformats.org/officeDocument/2006/relationships/image" Target="../media/image32.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hyperlink" Target="https://docs.google.com/document/d/1EukyCrUZDy7pD-Qpg2PXTkhToZfcFaxJcSpelxhZtyA/edit?tab=t.0" TargetMode="Externa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hyperlink" Target="http://drive.google.com/file/d/1ZQ5tSj-rN54D8yTLC1g_HRmOOuNNBZbz/view" TargetMode="Externa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26.pn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26.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26.png"/><Relationship Id="rId4" Type="http://schemas.openxmlformats.org/officeDocument/2006/relationships/image" Target="../media/image31.png"/><Relationship Id="rId11" Type="http://schemas.openxmlformats.org/officeDocument/2006/relationships/image" Target="../media/image37.png"/><Relationship Id="rId10" Type="http://schemas.openxmlformats.org/officeDocument/2006/relationships/image" Target="../media/image38.png"/><Relationship Id="rId9" Type="http://schemas.openxmlformats.org/officeDocument/2006/relationships/hyperlink" Target="https://docs.google.com/document/d/1lgoBMbSBtj8o1BWIsQSEsLqbni41uu6l2WM8R0CPd04/edit?usp=sharing" TargetMode="External"/><Relationship Id="rId5" Type="http://schemas.openxmlformats.org/officeDocument/2006/relationships/hyperlink" Target="https://docs.google.com/document/d/1EukyCrUZDy7pD-Qpg2PXTkhToZfcFaxJcSpelxhZtyA/edit?tab=t.0" TargetMode="External"/><Relationship Id="rId6" Type="http://schemas.openxmlformats.org/officeDocument/2006/relationships/image" Target="../media/image28.png"/><Relationship Id="rId7" Type="http://schemas.openxmlformats.org/officeDocument/2006/relationships/image" Target="../media/image34.jpg"/><Relationship Id="rId8" Type="http://schemas.openxmlformats.org/officeDocument/2006/relationships/hyperlink" Target="https://docs.google.com/document/d/13onQ1o6n0wOBFCuAjXP8JOJlYDrvel3mSjPKhE8vuj4/edit?usp=sharing"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6.xml"/><Relationship Id="rId3"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39.gif"/><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39.gif"/><Relationship Id="rId4" Type="http://schemas.openxmlformats.org/officeDocument/2006/relationships/image" Target="../media/image36.png"/><Relationship Id="rId5" Type="http://schemas.openxmlformats.org/officeDocument/2006/relationships/image" Target="../media/image3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39.gif"/><Relationship Id="rId4" Type="http://schemas.openxmlformats.org/officeDocument/2006/relationships/image" Target="../media/image36.png"/><Relationship Id="rId5" Type="http://schemas.openxmlformats.org/officeDocument/2006/relationships/image" Target="../media/image35.png"/><Relationship Id="rId6" Type="http://schemas.openxmlformats.org/officeDocument/2006/relationships/image" Target="../media/image4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11.jpg"/><Relationship Id="rId4" Type="http://schemas.openxmlformats.org/officeDocument/2006/relationships/image" Target="../media/image10.jpg"/><Relationship Id="rId5" Type="http://schemas.openxmlformats.org/officeDocument/2006/relationships/image" Target="../media/image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image" Target="../media/image39.gif"/><Relationship Id="rId4" Type="http://schemas.openxmlformats.org/officeDocument/2006/relationships/image" Target="../media/image36.png"/><Relationship Id="rId5" Type="http://schemas.openxmlformats.org/officeDocument/2006/relationships/image" Target="../media/image35.png"/><Relationship Id="rId6" Type="http://schemas.openxmlformats.org/officeDocument/2006/relationships/image" Target="../media/image4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image" Target="../media/image41.jpg"/><Relationship Id="rId4" Type="http://schemas.openxmlformats.org/officeDocument/2006/relationships/image" Target="../media/image52.png"/><Relationship Id="rId5" Type="http://schemas.openxmlformats.org/officeDocument/2006/relationships/image" Target="../media/image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 Id="rId3"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image" Target="../media/image45.gif"/><Relationship Id="rId4" Type="http://schemas.openxmlformats.org/officeDocument/2006/relationships/image" Target="../media/image47.gif"/><Relationship Id="rId5" Type="http://schemas.openxmlformats.org/officeDocument/2006/relationships/image" Target="../media/image46.gif"/><Relationship Id="rId6" Type="http://schemas.openxmlformats.org/officeDocument/2006/relationships/image" Target="../media/image5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4.xml"/><Relationship Id="rId3" Type="http://schemas.openxmlformats.org/officeDocument/2006/relationships/image" Target="../media/image4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5.xml"/><Relationship Id="rId3" Type="http://schemas.openxmlformats.org/officeDocument/2006/relationships/image" Target="../media/image4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hyperlink" Target="http://www.youtube.com/watch?v=WdzzNNAE6oU" TargetMode="External"/><Relationship Id="rId4" Type="http://schemas.openxmlformats.org/officeDocument/2006/relationships/image" Target="../media/image44.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7.xml"/><Relationship Id="rId3"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16.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16.jp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4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5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15.png"/><Relationship Id="rId5"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0" name="Shape 80"/>
        <p:cNvGrpSpPr/>
        <p:nvPr/>
      </p:nvGrpSpPr>
      <p:grpSpPr>
        <a:xfrm>
          <a:off x="0" y="0"/>
          <a:ext cx="0" cy="0"/>
          <a:chOff x="0" y="0"/>
          <a:chExt cx="0" cy="0"/>
        </a:xfrm>
      </p:grpSpPr>
      <p:sp>
        <p:nvSpPr>
          <p:cNvPr id="81" name="Google Shape;81;p21"/>
          <p:cNvSpPr txBox="1"/>
          <p:nvPr/>
        </p:nvSpPr>
        <p:spPr>
          <a:xfrm>
            <a:off x="1607225" y="3937530"/>
            <a:ext cx="10205700" cy="3592800"/>
          </a:xfrm>
          <a:prstGeom prst="rect">
            <a:avLst/>
          </a:prstGeom>
          <a:noFill/>
          <a:ln>
            <a:noFill/>
          </a:ln>
        </p:spPr>
        <p:txBody>
          <a:bodyPr anchorCtr="0" anchor="ctr" bIns="34275" lIns="68600" spcFirstLastPara="1" rIns="68600" wrap="square" tIns="34275">
            <a:noAutofit/>
          </a:bodyPr>
          <a:lstStyle/>
          <a:p>
            <a:pPr indent="0" lvl="0" marL="0" rtl="1" algn="r">
              <a:lnSpc>
                <a:spcPct val="85000"/>
              </a:lnSpc>
              <a:spcBef>
                <a:spcPts val="0"/>
              </a:spcBef>
              <a:spcAft>
                <a:spcPts val="1000"/>
              </a:spcAft>
              <a:buNone/>
            </a:pPr>
            <a:r>
              <a:rPr b="1" lang="en" sz="14000">
                <a:solidFill>
                  <a:srgbClr val="282828"/>
                </a:solidFill>
                <a:latin typeface="Google Sans"/>
                <a:ea typeface="Google Sans"/>
                <a:cs typeface="Google Sans"/>
                <a:sym typeface="Google Sans"/>
              </a:rPr>
              <a:t>הכדור בידיים שלנו</a:t>
            </a:r>
            <a:endParaRPr sz="6000">
              <a:solidFill>
                <a:srgbClr val="282828"/>
              </a:solidFill>
              <a:latin typeface="Google Sans Medium"/>
              <a:ea typeface="Google Sans Medium"/>
              <a:cs typeface="Google Sans Medium"/>
              <a:sym typeface="Google Sans Medium"/>
            </a:endParaRPr>
          </a:p>
        </p:txBody>
      </p:sp>
      <p:sp>
        <p:nvSpPr>
          <p:cNvPr id="82" name="Google Shape;82;p21"/>
          <p:cNvSpPr txBox="1"/>
          <p:nvPr/>
        </p:nvSpPr>
        <p:spPr>
          <a:xfrm>
            <a:off x="3973843" y="7745413"/>
            <a:ext cx="7798200" cy="1723800"/>
          </a:xfrm>
          <a:prstGeom prst="rect">
            <a:avLst/>
          </a:prstGeom>
          <a:noFill/>
          <a:ln>
            <a:noFill/>
          </a:ln>
        </p:spPr>
        <p:txBody>
          <a:bodyPr anchorCtr="0" anchor="t" bIns="91425" lIns="91425" spcFirstLastPara="1" rIns="91425" wrap="square" tIns="91425">
            <a:spAutoFit/>
          </a:bodyPr>
          <a:lstStyle/>
          <a:p>
            <a:pPr indent="0" lvl="0" marL="0" rtl="1" algn="r">
              <a:spcBef>
                <a:spcPts val="0"/>
              </a:spcBef>
              <a:spcAft>
                <a:spcPts val="1000"/>
              </a:spcAft>
              <a:buNone/>
            </a:pPr>
            <a:r>
              <a:rPr lang="en" sz="5000">
                <a:solidFill>
                  <a:srgbClr val="80868B"/>
                </a:solidFill>
                <a:latin typeface="Google Sans Medium"/>
                <a:ea typeface="Google Sans Medium"/>
                <a:cs typeface="Google Sans Medium"/>
                <a:sym typeface="Google Sans Medium"/>
              </a:rPr>
              <a:t>לסייע לפלנטה</a:t>
            </a:r>
            <a:br>
              <a:rPr lang="en" sz="5000">
                <a:solidFill>
                  <a:srgbClr val="80868B"/>
                </a:solidFill>
                <a:latin typeface="Google Sans Medium"/>
                <a:ea typeface="Google Sans Medium"/>
                <a:cs typeface="Google Sans Medium"/>
                <a:sym typeface="Google Sans Medium"/>
              </a:rPr>
            </a:br>
            <a:r>
              <a:rPr lang="en" sz="5000">
                <a:solidFill>
                  <a:srgbClr val="80868B"/>
                </a:solidFill>
                <a:latin typeface="Google Sans Medium"/>
                <a:ea typeface="Google Sans Medium"/>
                <a:cs typeface="Google Sans Medium"/>
                <a:sym typeface="Google Sans Medium"/>
              </a:rPr>
              <a:t>עם </a:t>
            </a:r>
            <a:r>
              <a:rPr lang="en" sz="5000">
                <a:solidFill>
                  <a:srgbClr val="4285F4"/>
                </a:solidFill>
                <a:latin typeface="Google Sans Medium"/>
                <a:ea typeface="Google Sans Medium"/>
                <a:cs typeface="Google Sans Medium"/>
                <a:sym typeface="Google Sans Medium"/>
              </a:rPr>
              <a:t>בינה מלאכותית</a:t>
            </a:r>
            <a:endParaRPr sz="5000">
              <a:solidFill>
                <a:srgbClr val="4285F4"/>
              </a:solidFill>
              <a:latin typeface="Google Sans Medium"/>
              <a:ea typeface="Google Sans Medium"/>
              <a:cs typeface="Google Sans Medium"/>
              <a:sym typeface="Google Sans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0"/>
          <p:cNvSpPr/>
          <p:nvPr/>
        </p:nvSpPr>
        <p:spPr>
          <a:xfrm>
            <a:off x="11800025" y="4367963"/>
            <a:ext cx="5382000" cy="5131200"/>
          </a:xfrm>
          <a:prstGeom prst="rect">
            <a:avLst/>
          </a:prstGeom>
          <a:solidFill>
            <a:srgbClr val="E8F5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6" name="Google Shape;176;p30"/>
          <p:cNvSpPr/>
          <p:nvPr/>
        </p:nvSpPr>
        <p:spPr>
          <a:xfrm>
            <a:off x="17746625" y="4367963"/>
            <a:ext cx="5382000" cy="5131200"/>
          </a:xfrm>
          <a:prstGeom prst="rect">
            <a:avLst/>
          </a:prstGeom>
          <a:solidFill>
            <a:srgbClr val="E8F5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7" name="Google Shape;177;p30"/>
          <p:cNvSpPr/>
          <p:nvPr/>
        </p:nvSpPr>
        <p:spPr>
          <a:xfrm>
            <a:off x="5853425" y="4367963"/>
            <a:ext cx="5382000" cy="5131200"/>
          </a:xfrm>
          <a:prstGeom prst="rect">
            <a:avLst/>
          </a:prstGeom>
          <a:solidFill>
            <a:srgbClr val="E8F5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8" name="Google Shape;178;p30"/>
          <p:cNvSpPr txBox="1"/>
          <p:nvPr>
            <p:ph type="title"/>
          </p:nvPr>
        </p:nvSpPr>
        <p:spPr>
          <a:xfrm>
            <a:off x="1173775" y="994432"/>
            <a:ext cx="22039500" cy="1045500"/>
          </a:xfrm>
          <a:prstGeom prst="rect">
            <a:avLst/>
          </a:prstGeom>
          <a:noFill/>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rPr>
              <a:t>מה זה סיווג (</a:t>
            </a:r>
            <a:r>
              <a:rPr lang="en">
                <a:solidFill>
                  <a:schemeClr val="dk1"/>
                </a:solidFill>
              </a:rPr>
              <a:t>Classification</a:t>
            </a:r>
            <a:r>
              <a:rPr lang="en">
                <a:solidFill>
                  <a:schemeClr val="dk1"/>
                </a:solidFill>
              </a:rPr>
              <a:t>)?</a:t>
            </a:r>
            <a:endParaRPr>
              <a:solidFill>
                <a:schemeClr val="dk1"/>
              </a:solidFill>
            </a:endParaRPr>
          </a:p>
        </p:txBody>
      </p:sp>
      <p:sp>
        <p:nvSpPr>
          <p:cNvPr id="179" name="Google Shape;179;p30"/>
          <p:cNvSpPr txBox="1"/>
          <p:nvPr>
            <p:ph type="title"/>
          </p:nvPr>
        </p:nvSpPr>
        <p:spPr>
          <a:xfrm>
            <a:off x="7930125" y="2467125"/>
            <a:ext cx="15198900" cy="1651200"/>
          </a:xfrm>
          <a:prstGeom prst="rect">
            <a:avLst/>
          </a:prstGeom>
          <a:noFill/>
        </p:spPr>
        <p:txBody>
          <a:bodyPr anchorCtr="0" anchor="t" bIns="0" lIns="0" spcFirstLastPara="1" rIns="0" wrap="square" tIns="0">
            <a:noAutofit/>
          </a:bodyPr>
          <a:lstStyle/>
          <a:p>
            <a:pPr indent="0" lvl="0" marL="0" rtl="1" algn="r">
              <a:lnSpc>
                <a:spcPct val="115000"/>
              </a:lnSpc>
              <a:spcBef>
                <a:spcPts val="0"/>
              </a:spcBef>
              <a:spcAft>
                <a:spcPts val="4000"/>
              </a:spcAft>
              <a:buNone/>
            </a:pPr>
            <a:r>
              <a:rPr lang="en" sz="4400">
                <a:latin typeface="Google Sans"/>
                <a:ea typeface="Google Sans"/>
                <a:cs typeface="Google Sans"/>
                <a:sym typeface="Google Sans"/>
              </a:rPr>
              <a:t>חלוקה של פריטים לקטגוריות לפי מאפיינים משותפים שלהם</a:t>
            </a:r>
            <a:endParaRPr sz="4400">
              <a:latin typeface="Google Sans"/>
              <a:ea typeface="Google Sans"/>
              <a:cs typeface="Google Sans"/>
              <a:sym typeface="Google Sans"/>
            </a:endParaRPr>
          </a:p>
        </p:txBody>
      </p:sp>
      <p:pic>
        <p:nvPicPr>
          <p:cNvPr id="180" name="Google Shape;180;p30"/>
          <p:cNvPicPr preferRelativeResize="0"/>
          <p:nvPr/>
        </p:nvPicPr>
        <p:blipFill>
          <a:blip r:embed="rId3">
            <a:alphaModFix/>
          </a:blip>
          <a:stretch>
            <a:fillRect/>
          </a:stretch>
        </p:blipFill>
        <p:spPr>
          <a:xfrm>
            <a:off x="12322850" y="4810757"/>
            <a:ext cx="4336349" cy="4336287"/>
          </a:xfrm>
          <a:prstGeom prst="rect">
            <a:avLst/>
          </a:prstGeom>
          <a:noFill/>
          <a:ln>
            <a:noFill/>
          </a:ln>
          <a:effectLst>
            <a:outerShdw blurRad="271463" rotWithShape="0" algn="bl" dir="3540000" dist="114300">
              <a:srgbClr val="000000">
                <a:alpha val="27000"/>
              </a:srgbClr>
            </a:outerShdw>
          </a:effectLst>
        </p:spPr>
      </p:pic>
      <p:pic>
        <p:nvPicPr>
          <p:cNvPr id="181" name="Google Shape;181;p30"/>
          <p:cNvPicPr preferRelativeResize="0"/>
          <p:nvPr/>
        </p:nvPicPr>
        <p:blipFill rotWithShape="1">
          <a:blip r:embed="rId4">
            <a:alphaModFix/>
          </a:blip>
          <a:srcRect b="3253" l="3262" r="3253" t="3262"/>
          <a:stretch/>
        </p:blipFill>
        <p:spPr>
          <a:xfrm>
            <a:off x="6279706" y="4810750"/>
            <a:ext cx="4529313" cy="4529251"/>
          </a:xfrm>
          <a:prstGeom prst="rect">
            <a:avLst/>
          </a:prstGeom>
          <a:noFill/>
          <a:ln>
            <a:noFill/>
          </a:ln>
          <a:effectLst>
            <a:outerShdw blurRad="271463" rotWithShape="0" algn="bl" dir="3540000" dist="114300">
              <a:srgbClr val="000000">
                <a:alpha val="27000"/>
              </a:srgbClr>
            </a:outerShdw>
          </a:effectLst>
        </p:spPr>
      </p:pic>
      <p:pic>
        <p:nvPicPr>
          <p:cNvPr id="182" name="Google Shape;182;p30"/>
          <p:cNvPicPr preferRelativeResize="0"/>
          <p:nvPr/>
        </p:nvPicPr>
        <p:blipFill>
          <a:blip r:embed="rId5">
            <a:alphaModFix/>
          </a:blip>
          <a:stretch>
            <a:fillRect/>
          </a:stretch>
        </p:blipFill>
        <p:spPr>
          <a:xfrm>
            <a:off x="18269450" y="4810738"/>
            <a:ext cx="4336349" cy="4336325"/>
          </a:xfrm>
          <a:prstGeom prst="rect">
            <a:avLst/>
          </a:prstGeom>
          <a:noFill/>
          <a:ln>
            <a:noFill/>
          </a:ln>
          <a:effectLst>
            <a:outerShdw blurRad="271463" rotWithShape="0" algn="bl" dir="3540000" dist="114300">
              <a:srgbClr val="000000">
                <a:alpha val="27000"/>
              </a:srgbClr>
            </a:outerShdw>
          </a:effectLst>
        </p:spPr>
      </p:pic>
      <p:sp>
        <p:nvSpPr>
          <p:cNvPr id="183" name="Google Shape;183;p30"/>
          <p:cNvSpPr txBox="1"/>
          <p:nvPr>
            <p:ph type="title"/>
          </p:nvPr>
        </p:nvSpPr>
        <p:spPr>
          <a:xfrm>
            <a:off x="17746625" y="9499175"/>
            <a:ext cx="5382000" cy="1174800"/>
          </a:xfrm>
          <a:prstGeom prst="rect">
            <a:avLst/>
          </a:prstGeom>
          <a:solidFill>
            <a:schemeClr val="accent1"/>
          </a:solidFill>
        </p:spPr>
        <p:txBody>
          <a:bodyPr anchorCtr="0" anchor="ctr" bIns="0" lIns="0" spcFirstLastPara="1" rIns="0" wrap="square" tIns="0">
            <a:noAutofit/>
          </a:bodyPr>
          <a:lstStyle/>
          <a:p>
            <a:pPr indent="0" lvl="0" marL="0" rtl="1" algn="ctr">
              <a:lnSpc>
                <a:spcPct val="100000"/>
              </a:lnSpc>
              <a:spcBef>
                <a:spcPts val="0"/>
              </a:spcBef>
              <a:spcAft>
                <a:spcPts val="4000"/>
              </a:spcAft>
              <a:buNone/>
            </a:pPr>
            <a:r>
              <a:rPr lang="en" sz="3900">
                <a:solidFill>
                  <a:srgbClr val="FFFFFF"/>
                </a:solidFill>
                <a:latin typeface="Google Sans Medium"/>
                <a:ea typeface="Google Sans Medium"/>
                <a:cs typeface="Google Sans Medium"/>
                <a:sym typeface="Google Sans Medium"/>
              </a:rPr>
              <a:t>מילקשייקים</a:t>
            </a:r>
            <a:endParaRPr sz="3900">
              <a:solidFill>
                <a:srgbClr val="FFFFFF"/>
              </a:solidFill>
              <a:latin typeface="Google Sans Medium"/>
              <a:ea typeface="Google Sans Medium"/>
              <a:cs typeface="Google Sans Medium"/>
              <a:sym typeface="Google Sans Medium"/>
            </a:endParaRPr>
          </a:p>
        </p:txBody>
      </p:sp>
      <p:sp>
        <p:nvSpPr>
          <p:cNvPr id="184" name="Google Shape;184;p30"/>
          <p:cNvSpPr txBox="1"/>
          <p:nvPr>
            <p:ph type="title"/>
          </p:nvPr>
        </p:nvSpPr>
        <p:spPr>
          <a:xfrm>
            <a:off x="11800025" y="9499175"/>
            <a:ext cx="5382000" cy="1174800"/>
          </a:xfrm>
          <a:prstGeom prst="rect">
            <a:avLst/>
          </a:prstGeom>
          <a:solidFill>
            <a:schemeClr val="accent1"/>
          </a:solidFill>
        </p:spPr>
        <p:txBody>
          <a:bodyPr anchorCtr="0" anchor="ctr" bIns="0" lIns="0" spcFirstLastPara="1" rIns="0" wrap="square" tIns="0">
            <a:noAutofit/>
          </a:bodyPr>
          <a:lstStyle/>
          <a:p>
            <a:pPr indent="0" lvl="0" marL="0" rtl="1" algn="ctr">
              <a:lnSpc>
                <a:spcPct val="100000"/>
              </a:lnSpc>
              <a:spcBef>
                <a:spcPts val="0"/>
              </a:spcBef>
              <a:spcAft>
                <a:spcPts val="4000"/>
              </a:spcAft>
              <a:buNone/>
            </a:pPr>
            <a:r>
              <a:rPr lang="en" sz="3900">
                <a:solidFill>
                  <a:srgbClr val="FFFFFF"/>
                </a:solidFill>
                <a:latin typeface="Google Sans Medium"/>
                <a:ea typeface="Google Sans Medium"/>
                <a:cs typeface="Google Sans Medium"/>
                <a:sym typeface="Google Sans Medium"/>
              </a:rPr>
              <a:t>גלידות</a:t>
            </a:r>
            <a:endParaRPr sz="3900">
              <a:solidFill>
                <a:srgbClr val="FFFFFF"/>
              </a:solidFill>
              <a:latin typeface="Google Sans Medium"/>
              <a:ea typeface="Google Sans Medium"/>
              <a:cs typeface="Google Sans Medium"/>
              <a:sym typeface="Google Sans Medium"/>
            </a:endParaRPr>
          </a:p>
        </p:txBody>
      </p:sp>
      <p:sp>
        <p:nvSpPr>
          <p:cNvPr id="185" name="Google Shape;185;p30"/>
          <p:cNvSpPr txBox="1"/>
          <p:nvPr>
            <p:ph type="title"/>
          </p:nvPr>
        </p:nvSpPr>
        <p:spPr>
          <a:xfrm>
            <a:off x="5853425" y="9499175"/>
            <a:ext cx="5382000" cy="1174800"/>
          </a:xfrm>
          <a:prstGeom prst="rect">
            <a:avLst/>
          </a:prstGeom>
          <a:solidFill>
            <a:schemeClr val="accent1"/>
          </a:solidFill>
        </p:spPr>
        <p:txBody>
          <a:bodyPr anchorCtr="0" anchor="ctr" bIns="0" lIns="0" spcFirstLastPara="1" rIns="0" wrap="square" tIns="0">
            <a:noAutofit/>
          </a:bodyPr>
          <a:lstStyle/>
          <a:p>
            <a:pPr indent="0" lvl="0" marL="0" rtl="1" algn="ctr">
              <a:lnSpc>
                <a:spcPct val="100000"/>
              </a:lnSpc>
              <a:spcBef>
                <a:spcPts val="0"/>
              </a:spcBef>
              <a:spcAft>
                <a:spcPts val="4000"/>
              </a:spcAft>
              <a:buNone/>
            </a:pPr>
            <a:r>
              <a:rPr lang="en" sz="3900">
                <a:solidFill>
                  <a:srgbClr val="FFFFFF"/>
                </a:solidFill>
                <a:latin typeface="Google Sans Medium"/>
                <a:ea typeface="Google Sans Medium"/>
                <a:cs typeface="Google Sans Medium"/>
                <a:sym typeface="Google Sans Medium"/>
              </a:rPr>
              <a:t>רטבים</a:t>
            </a:r>
            <a:endParaRPr sz="3900">
              <a:solidFill>
                <a:srgbClr val="FFFFFF"/>
              </a:solidFill>
              <a:latin typeface="Google Sans Medium"/>
              <a:ea typeface="Google Sans Medium"/>
              <a:cs typeface="Google Sans Medium"/>
              <a:sym typeface="Google Sans Medium"/>
            </a:endParaRPr>
          </a:p>
        </p:txBody>
      </p:sp>
      <p:sp>
        <p:nvSpPr>
          <p:cNvPr id="186" name="Google Shape;186;p30"/>
          <p:cNvSpPr txBox="1"/>
          <p:nvPr/>
        </p:nvSpPr>
        <p:spPr>
          <a:xfrm>
            <a:off x="993675" y="728475"/>
            <a:ext cx="1869600" cy="602400"/>
          </a:xfrm>
          <a:prstGeom prst="rect">
            <a:avLst/>
          </a:prstGeom>
          <a:solidFill>
            <a:schemeClr val="accent1"/>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הגדרה</a:t>
            </a:r>
            <a:endParaRPr b="1" sz="2600">
              <a:solidFill>
                <a:srgbClr val="FFFFFF"/>
              </a:solidFill>
              <a:latin typeface="Google Sans"/>
              <a:ea typeface="Google Sans"/>
              <a:cs typeface="Google Sans"/>
              <a:sym typeface="Google Sans"/>
            </a:endParaRPr>
          </a:p>
        </p:txBody>
      </p:sp>
      <p:grpSp>
        <p:nvGrpSpPr>
          <p:cNvPr id="187" name="Google Shape;187;p30"/>
          <p:cNvGrpSpPr/>
          <p:nvPr/>
        </p:nvGrpSpPr>
        <p:grpSpPr>
          <a:xfrm>
            <a:off x="536054" y="591134"/>
            <a:ext cx="873900" cy="873900"/>
            <a:chOff x="21309747" y="11086375"/>
            <a:chExt cx="873900" cy="873900"/>
          </a:xfrm>
        </p:grpSpPr>
        <p:sp>
          <p:nvSpPr>
            <p:cNvPr id="188" name="Google Shape;188;p30"/>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9" name="Google Shape;189;p30"/>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1"/>
          <p:cNvSpPr/>
          <p:nvPr/>
        </p:nvSpPr>
        <p:spPr>
          <a:xfrm>
            <a:off x="11800025" y="4367963"/>
            <a:ext cx="5382000" cy="5131200"/>
          </a:xfrm>
          <a:prstGeom prst="rect">
            <a:avLst/>
          </a:prstGeom>
          <a:solidFill>
            <a:srgbClr val="E8F5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5" name="Google Shape;195;p31"/>
          <p:cNvSpPr/>
          <p:nvPr/>
        </p:nvSpPr>
        <p:spPr>
          <a:xfrm>
            <a:off x="17746625" y="4367963"/>
            <a:ext cx="5382000" cy="513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6" name="Google Shape;196;p31"/>
          <p:cNvSpPr/>
          <p:nvPr/>
        </p:nvSpPr>
        <p:spPr>
          <a:xfrm>
            <a:off x="5853425" y="4367963"/>
            <a:ext cx="5382000" cy="513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97" name="Google Shape;197;p31"/>
          <p:cNvPicPr preferRelativeResize="0"/>
          <p:nvPr/>
        </p:nvPicPr>
        <p:blipFill>
          <a:blip r:embed="rId3">
            <a:alphaModFix/>
          </a:blip>
          <a:stretch>
            <a:fillRect/>
          </a:stretch>
        </p:blipFill>
        <p:spPr>
          <a:xfrm>
            <a:off x="12322850" y="4810757"/>
            <a:ext cx="4336349" cy="4336287"/>
          </a:xfrm>
          <a:prstGeom prst="rect">
            <a:avLst/>
          </a:prstGeom>
          <a:noFill/>
          <a:ln>
            <a:noFill/>
          </a:ln>
          <a:effectLst>
            <a:outerShdw blurRad="271463" rotWithShape="0" algn="bl" dir="3540000" dist="114300">
              <a:srgbClr val="000000">
                <a:alpha val="27000"/>
              </a:srgbClr>
            </a:outerShdw>
          </a:effectLst>
        </p:spPr>
      </p:pic>
      <p:pic>
        <p:nvPicPr>
          <p:cNvPr id="198" name="Google Shape;198;p31"/>
          <p:cNvPicPr preferRelativeResize="0"/>
          <p:nvPr/>
        </p:nvPicPr>
        <p:blipFill rotWithShape="1">
          <a:blip r:embed="rId4">
            <a:alphaModFix/>
          </a:blip>
          <a:srcRect b="3253" l="3262" r="3253" t="3262"/>
          <a:stretch/>
        </p:blipFill>
        <p:spPr>
          <a:xfrm>
            <a:off x="6279706" y="4810750"/>
            <a:ext cx="4529313" cy="4529251"/>
          </a:xfrm>
          <a:prstGeom prst="rect">
            <a:avLst/>
          </a:prstGeom>
          <a:noFill/>
          <a:ln>
            <a:noFill/>
          </a:ln>
          <a:effectLst>
            <a:outerShdw blurRad="271463" rotWithShape="0" algn="bl" dir="3540000" dist="114300">
              <a:srgbClr val="000000">
                <a:alpha val="27000"/>
              </a:srgbClr>
            </a:outerShdw>
          </a:effectLst>
        </p:spPr>
      </p:pic>
      <p:pic>
        <p:nvPicPr>
          <p:cNvPr id="199" name="Google Shape;199;p31"/>
          <p:cNvPicPr preferRelativeResize="0"/>
          <p:nvPr/>
        </p:nvPicPr>
        <p:blipFill>
          <a:blip r:embed="rId5">
            <a:alphaModFix/>
          </a:blip>
          <a:stretch>
            <a:fillRect/>
          </a:stretch>
        </p:blipFill>
        <p:spPr>
          <a:xfrm>
            <a:off x="18269450" y="4810738"/>
            <a:ext cx="4336349" cy="4336325"/>
          </a:xfrm>
          <a:prstGeom prst="rect">
            <a:avLst/>
          </a:prstGeom>
          <a:noFill/>
          <a:ln>
            <a:noFill/>
          </a:ln>
          <a:effectLst>
            <a:outerShdw blurRad="271463" rotWithShape="0" algn="bl" dir="3540000" dist="114300">
              <a:srgbClr val="000000">
                <a:alpha val="27000"/>
              </a:srgbClr>
            </a:outerShdw>
          </a:effectLst>
        </p:spPr>
      </p:pic>
      <p:pic>
        <p:nvPicPr>
          <p:cNvPr id="200" name="Google Shape;200;p31"/>
          <p:cNvPicPr preferRelativeResize="0"/>
          <p:nvPr/>
        </p:nvPicPr>
        <p:blipFill rotWithShape="1">
          <a:blip r:embed="rId6">
            <a:alphaModFix/>
          </a:blip>
          <a:srcRect b="25502" l="25502" r="25502" t="25502"/>
          <a:stretch/>
        </p:blipFill>
        <p:spPr>
          <a:xfrm>
            <a:off x="835689" y="647063"/>
            <a:ext cx="4529325" cy="4529325"/>
          </a:xfrm>
          <a:prstGeom prst="rect">
            <a:avLst/>
          </a:prstGeom>
          <a:noFill/>
          <a:ln>
            <a:noFill/>
          </a:ln>
        </p:spPr>
      </p:pic>
      <p:cxnSp>
        <p:nvCxnSpPr>
          <p:cNvPr id="201" name="Google Shape;201;p31"/>
          <p:cNvCxnSpPr>
            <a:stCxn id="200" idx="2"/>
            <a:endCxn id="202" idx="2"/>
          </p:cNvCxnSpPr>
          <p:nvPr/>
        </p:nvCxnSpPr>
        <p:spPr>
          <a:xfrm flipH="1" rot="-5400000">
            <a:off x="6046951" y="2229787"/>
            <a:ext cx="5497500" cy="11390700"/>
          </a:xfrm>
          <a:prstGeom prst="bentConnector3">
            <a:avLst>
              <a:gd fmla="val 121410" name="adj1"/>
            </a:avLst>
          </a:prstGeom>
          <a:noFill/>
          <a:ln cap="flat" cmpd="sng" w="76200">
            <a:solidFill>
              <a:schemeClr val="dk1"/>
            </a:solidFill>
            <a:prstDash val="solid"/>
            <a:round/>
            <a:headEnd len="med" w="med" type="none"/>
            <a:tailEnd len="med" w="med" type="triangle"/>
          </a:ln>
        </p:spPr>
      </p:cxnSp>
      <p:sp>
        <p:nvSpPr>
          <p:cNvPr id="203" name="Google Shape;203;p31"/>
          <p:cNvSpPr txBox="1"/>
          <p:nvPr>
            <p:ph type="title"/>
          </p:nvPr>
        </p:nvSpPr>
        <p:spPr>
          <a:xfrm>
            <a:off x="7930125" y="2467125"/>
            <a:ext cx="15198900" cy="1651200"/>
          </a:xfrm>
          <a:prstGeom prst="rect">
            <a:avLst/>
          </a:prstGeom>
          <a:noFill/>
        </p:spPr>
        <p:txBody>
          <a:bodyPr anchorCtr="0" anchor="t" bIns="0" lIns="0" spcFirstLastPara="1" rIns="0" wrap="square" tIns="0">
            <a:noAutofit/>
          </a:bodyPr>
          <a:lstStyle/>
          <a:p>
            <a:pPr indent="0" lvl="0" marL="0" rtl="1" algn="r">
              <a:lnSpc>
                <a:spcPct val="115000"/>
              </a:lnSpc>
              <a:spcBef>
                <a:spcPts val="0"/>
              </a:spcBef>
              <a:spcAft>
                <a:spcPts val="4000"/>
              </a:spcAft>
              <a:buNone/>
            </a:pPr>
            <a:r>
              <a:rPr lang="en" sz="4400">
                <a:latin typeface="Google Sans"/>
                <a:ea typeface="Google Sans"/>
                <a:cs typeface="Google Sans"/>
                <a:sym typeface="Google Sans"/>
              </a:rPr>
              <a:t>חלוקה של פריטים לקטגוריות לפי מאפיינים משותפים שלהם</a:t>
            </a:r>
            <a:endParaRPr sz="4400">
              <a:latin typeface="Google Sans"/>
              <a:ea typeface="Google Sans"/>
              <a:cs typeface="Google Sans"/>
              <a:sym typeface="Google Sans"/>
            </a:endParaRPr>
          </a:p>
        </p:txBody>
      </p:sp>
      <p:sp>
        <p:nvSpPr>
          <p:cNvPr id="204" name="Google Shape;204;p31"/>
          <p:cNvSpPr txBox="1"/>
          <p:nvPr>
            <p:ph type="title"/>
          </p:nvPr>
        </p:nvSpPr>
        <p:spPr>
          <a:xfrm>
            <a:off x="17746625" y="9499175"/>
            <a:ext cx="5382000" cy="1174800"/>
          </a:xfrm>
          <a:prstGeom prst="rect">
            <a:avLst/>
          </a:prstGeom>
          <a:solidFill>
            <a:srgbClr val="B7B7B7"/>
          </a:solidFill>
        </p:spPr>
        <p:txBody>
          <a:bodyPr anchorCtr="0" anchor="ctr" bIns="0" lIns="0" spcFirstLastPara="1" rIns="0" wrap="square" tIns="0">
            <a:noAutofit/>
          </a:bodyPr>
          <a:lstStyle/>
          <a:p>
            <a:pPr indent="0" lvl="0" marL="0" rtl="1" algn="ctr">
              <a:lnSpc>
                <a:spcPct val="100000"/>
              </a:lnSpc>
              <a:spcBef>
                <a:spcPts val="0"/>
              </a:spcBef>
              <a:spcAft>
                <a:spcPts val="4000"/>
              </a:spcAft>
              <a:buNone/>
            </a:pPr>
            <a:r>
              <a:rPr lang="en" sz="3900">
                <a:solidFill>
                  <a:srgbClr val="FFFFFF"/>
                </a:solidFill>
                <a:latin typeface="Google Sans Medium"/>
                <a:ea typeface="Google Sans Medium"/>
                <a:cs typeface="Google Sans Medium"/>
                <a:sym typeface="Google Sans Medium"/>
              </a:rPr>
              <a:t>מילקשייקים</a:t>
            </a:r>
            <a:endParaRPr sz="3900">
              <a:solidFill>
                <a:srgbClr val="FFFFFF"/>
              </a:solidFill>
              <a:latin typeface="Google Sans Medium"/>
              <a:ea typeface="Google Sans Medium"/>
              <a:cs typeface="Google Sans Medium"/>
              <a:sym typeface="Google Sans Medium"/>
            </a:endParaRPr>
          </a:p>
        </p:txBody>
      </p:sp>
      <p:sp>
        <p:nvSpPr>
          <p:cNvPr id="205" name="Google Shape;205;p31"/>
          <p:cNvSpPr txBox="1"/>
          <p:nvPr>
            <p:ph type="title"/>
          </p:nvPr>
        </p:nvSpPr>
        <p:spPr>
          <a:xfrm>
            <a:off x="5853425" y="9499175"/>
            <a:ext cx="5382000" cy="1174800"/>
          </a:xfrm>
          <a:prstGeom prst="rect">
            <a:avLst/>
          </a:prstGeom>
          <a:solidFill>
            <a:srgbClr val="B7B7B7"/>
          </a:solidFill>
        </p:spPr>
        <p:txBody>
          <a:bodyPr anchorCtr="0" anchor="ctr" bIns="0" lIns="0" spcFirstLastPara="1" rIns="0" wrap="square" tIns="0">
            <a:noAutofit/>
          </a:bodyPr>
          <a:lstStyle/>
          <a:p>
            <a:pPr indent="0" lvl="0" marL="0" rtl="1" algn="ctr">
              <a:lnSpc>
                <a:spcPct val="100000"/>
              </a:lnSpc>
              <a:spcBef>
                <a:spcPts val="0"/>
              </a:spcBef>
              <a:spcAft>
                <a:spcPts val="4000"/>
              </a:spcAft>
              <a:buNone/>
            </a:pPr>
            <a:r>
              <a:rPr lang="en" sz="3900">
                <a:solidFill>
                  <a:srgbClr val="FFFFFF"/>
                </a:solidFill>
                <a:latin typeface="Google Sans Medium"/>
                <a:ea typeface="Google Sans Medium"/>
                <a:cs typeface="Google Sans Medium"/>
                <a:sym typeface="Google Sans Medium"/>
              </a:rPr>
              <a:t>רטבים</a:t>
            </a:r>
            <a:endParaRPr sz="3900">
              <a:solidFill>
                <a:srgbClr val="FFFFFF"/>
              </a:solidFill>
              <a:latin typeface="Google Sans Medium"/>
              <a:ea typeface="Google Sans Medium"/>
              <a:cs typeface="Google Sans Medium"/>
              <a:sym typeface="Google Sans Medium"/>
            </a:endParaRPr>
          </a:p>
        </p:txBody>
      </p:sp>
      <p:sp>
        <p:nvSpPr>
          <p:cNvPr id="202" name="Google Shape;202;p31"/>
          <p:cNvSpPr txBox="1"/>
          <p:nvPr>
            <p:ph type="title"/>
          </p:nvPr>
        </p:nvSpPr>
        <p:spPr>
          <a:xfrm>
            <a:off x="11800025" y="9499175"/>
            <a:ext cx="5382000" cy="1174800"/>
          </a:xfrm>
          <a:prstGeom prst="rect">
            <a:avLst/>
          </a:prstGeom>
          <a:solidFill>
            <a:schemeClr val="accent1"/>
          </a:solidFill>
        </p:spPr>
        <p:txBody>
          <a:bodyPr anchorCtr="0" anchor="ctr" bIns="0" lIns="0" spcFirstLastPara="1" rIns="0" wrap="square" tIns="0">
            <a:noAutofit/>
          </a:bodyPr>
          <a:lstStyle/>
          <a:p>
            <a:pPr indent="0" lvl="0" marL="0" rtl="1" algn="ctr">
              <a:lnSpc>
                <a:spcPct val="100000"/>
              </a:lnSpc>
              <a:spcBef>
                <a:spcPts val="0"/>
              </a:spcBef>
              <a:spcAft>
                <a:spcPts val="4000"/>
              </a:spcAft>
              <a:buNone/>
            </a:pPr>
            <a:r>
              <a:rPr lang="en" sz="3900">
                <a:solidFill>
                  <a:srgbClr val="FFFFFF"/>
                </a:solidFill>
                <a:latin typeface="Google Sans Medium"/>
                <a:ea typeface="Google Sans Medium"/>
                <a:cs typeface="Google Sans Medium"/>
                <a:sym typeface="Google Sans Medium"/>
              </a:rPr>
              <a:t>גלידות</a:t>
            </a:r>
            <a:endParaRPr sz="3900">
              <a:solidFill>
                <a:srgbClr val="FFFFFF"/>
              </a:solidFill>
              <a:latin typeface="Google Sans Medium"/>
              <a:ea typeface="Google Sans Medium"/>
              <a:cs typeface="Google Sans Medium"/>
              <a:sym typeface="Google Sans Medium"/>
            </a:endParaRPr>
          </a:p>
        </p:txBody>
      </p:sp>
      <p:sp>
        <p:nvSpPr>
          <p:cNvPr id="206" name="Google Shape;206;p31"/>
          <p:cNvSpPr txBox="1"/>
          <p:nvPr>
            <p:ph type="title"/>
          </p:nvPr>
        </p:nvSpPr>
        <p:spPr>
          <a:xfrm>
            <a:off x="7180675" y="11180500"/>
            <a:ext cx="6160500" cy="1174800"/>
          </a:xfrm>
          <a:prstGeom prst="rect">
            <a:avLst/>
          </a:prstGeom>
          <a:solidFill>
            <a:srgbClr val="FFFFFF"/>
          </a:solidFill>
        </p:spPr>
        <p:txBody>
          <a:bodyPr anchorCtr="0" anchor="ctr" bIns="0" lIns="0" spcFirstLastPara="1" rIns="0" wrap="square" tIns="0">
            <a:noAutofit/>
          </a:bodyPr>
          <a:lstStyle/>
          <a:p>
            <a:pPr indent="0" lvl="0" marL="0" rtl="1" algn="ctr">
              <a:lnSpc>
                <a:spcPct val="115000"/>
              </a:lnSpc>
              <a:spcBef>
                <a:spcPts val="0"/>
              </a:spcBef>
              <a:spcAft>
                <a:spcPts val="4000"/>
              </a:spcAft>
              <a:buNone/>
            </a:pPr>
            <a:r>
              <a:rPr b="1" lang="en" sz="2800">
                <a:latin typeface="Google Sans"/>
                <a:ea typeface="Google Sans"/>
                <a:cs typeface="Google Sans"/>
                <a:sym typeface="Google Sans"/>
              </a:rPr>
              <a:t>למשל: </a:t>
            </a:r>
            <a:r>
              <a:rPr b="1" lang="en" sz="2800">
                <a:latin typeface="Google Sans"/>
                <a:ea typeface="Google Sans"/>
                <a:cs typeface="Google Sans"/>
                <a:sym typeface="Google Sans"/>
              </a:rPr>
              <a:t>סיווג הגלידה לקבוצת הגלידות זה לקבוע ש"הגלידה שייכת לפה"</a:t>
            </a:r>
            <a:endParaRPr b="1" sz="2800">
              <a:latin typeface="Google Sans"/>
              <a:ea typeface="Google Sans"/>
              <a:cs typeface="Google Sans"/>
              <a:sym typeface="Google Sans"/>
            </a:endParaRPr>
          </a:p>
        </p:txBody>
      </p:sp>
      <p:sp>
        <p:nvSpPr>
          <p:cNvPr id="207" name="Google Shape;207;p31"/>
          <p:cNvSpPr/>
          <p:nvPr/>
        </p:nvSpPr>
        <p:spPr>
          <a:xfrm>
            <a:off x="534774" y="368276"/>
            <a:ext cx="5131200" cy="5131200"/>
          </a:xfrm>
          <a:prstGeom prst="ellipse">
            <a:avLst/>
          </a:prstGeom>
          <a:no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8" name="Google Shape;208;p31"/>
          <p:cNvSpPr txBox="1"/>
          <p:nvPr>
            <p:ph type="title"/>
          </p:nvPr>
        </p:nvSpPr>
        <p:spPr>
          <a:xfrm>
            <a:off x="1173775" y="994432"/>
            <a:ext cx="22039500" cy="1045500"/>
          </a:xfrm>
          <a:prstGeom prst="rect">
            <a:avLst/>
          </a:prstGeom>
          <a:noFill/>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rPr>
              <a:t>מה זה סיווג (Classification)?</a:t>
            </a:r>
            <a:endParaRPr>
              <a:solidFill>
                <a:schemeClr val="dk1"/>
              </a:solidFill>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32"/>
          <p:cNvPicPr preferRelativeResize="0"/>
          <p:nvPr/>
        </p:nvPicPr>
        <p:blipFill rotWithShape="1">
          <a:blip r:embed="rId3">
            <a:alphaModFix amt="51000"/>
          </a:blip>
          <a:srcRect b="21470" l="0" r="0" t="0"/>
          <a:stretch/>
        </p:blipFill>
        <p:spPr>
          <a:xfrm>
            <a:off x="308725" y="286951"/>
            <a:ext cx="23769600" cy="10499474"/>
          </a:xfrm>
          <a:prstGeom prst="rect">
            <a:avLst/>
          </a:prstGeom>
          <a:noFill/>
          <a:ln>
            <a:noFill/>
          </a:ln>
        </p:spPr>
      </p:pic>
      <p:sp>
        <p:nvSpPr>
          <p:cNvPr id="214" name="Google Shape;214;p32"/>
          <p:cNvSpPr txBox="1"/>
          <p:nvPr>
            <p:ph type="title"/>
          </p:nvPr>
        </p:nvSpPr>
        <p:spPr>
          <a:xfrm>
            <a:off x="1620425" y="2340975"/>
            <a:ext cx="20148900" cy="2925900"/>
          </a:xfrm>
          <a:prstGeom prst="rect">
            <a:avLst/>
          </a:prstGeom>
          <a:solidFill>
            <a:srgbClr val="FFFFFF"/>
          </a:solidFill>
        </p:spPr>
        <p:txBody>
          <a:bodyPr anchorCtr="0" anchor="ctr" bIns="0" lIns="0" spcFirstLastPara="1" rIns="0" wrap="square" tIns="0">
            <a:noAutofit/>
          </a:bodyPr>
          <a:lstStyle/>
          <a:p>
            <a:pPr indent="0" lvl="0" marL="0" rtl="1" algn="ctr">
              <a:lnSpc>
                <a:spcPct val="100000"/>
              </a:lnSpc>
              <a:spcBef>
                <a:spcPts val="0"/>
              </a:spcBef>
              <a:spcAft>
                <a:spcPts val="0"/>
              </a:spcAft>
              <a:buNone/>
            </a:pPr>
            <a:r>
              <a:rPr b="1" lang="en" sz="6400">
                <a:highlight>
                  <a:srgbClr val="FFFFFF"/>
                </a:highlight>
                <a:latin typeface="Google Sans"/>
                <a:ea typeface="Google Sans"/>
                <a:cs typeface="Google Sans"/>
                <a:sym typeface="Google Sans"/>
              </a:rPr>
              <a:t>איפה אתם עושים</a:t>
            </a:r>
            <a:r>
              <a:rPr b="1" lang="en" sz="6400">
                <a:solidFill>
                  <a:schemeClr val="accent1"/>
                </a:solidFill>
                <a:highlight>
                  <a:srgbClr val="FFFFFF"/>
                </a:highlight>
                <a:latin typeface="Google Sans"/>
                <a:ea typeface="Google Sans"/>
                <a:cs typeface="Google Sans"/>
                <a:sym typeface="Google Sans"/>
              </a:rPr>
              <a:t> סיווג (</a:t>
            </a:r>
            <a:r>
              <a:rPr b="1" lang="en" sz="6400">
                <a:solidFill>
                  <a:schemeClr val="accent1"/>
                </a:solidFill>
                <a:highlight>
                  <a:srgbClr val="FFFFFF"/>
                </a:highlight>
                <a:latin typeface="Google Sans"/>
                <a:ea typeface="Google Sans"/>
                <a:cs typeface="Google Sans"/>
                <a:sym typeface="Google Sans"/>
              </a:rPr>
              <a:t>Classification)</a:t>
            </a:r>
            <a:r>
              <a:rPr b="1" lang="en" sz="6400">
                <a:highlight>
                  <a:srgbClr val="FFFFFF"/>
                </a:highlight>
                <a:latin typeface="Google Sans"/>
                <a:ea typeface="Google Sans"/>
                <a:cs typeface="Google Sans"/>
                <a:sym typeface="Google Sans"/>
              </a:rPr>
              <a:t> בחיי היומיום?</a:t>
            </a:r>
            <a:endParaRPr b="1" sz="6400">
              <a:highlight>
                <a:srgbClr val="FFFFFF"/>
              </a:highlight>
              <a:latin typeface="Google Sans"/>
              <a:ea typeface="Google Sans"/>
              <a:cs typeface="Google Sans"/>
              <a:sym typeface="Google Sans"/>
            </a:endParaRPr>
          </a:p>
          <a:p>
            <a:pPr indent="0" lvl="0" marL="0" rtl="1" algn="ctr">
              <a:lnSpc>
                <a:spcPct val="100000"/>
              </a:lnSpc>
              <a:spcBef>
                <a:spcPts val="0"/>
              </a:spcBef>
              <a:spcAft>
                <a:spcPts val="0"/>
              </a:spcAft>
              <a:buNone/>
            </a:pPr>
            <a:r>
              <a:rPr lang="en" sz="6400">
                <a:solidFill>
                  <a:schemeClr val="dk1"/>
                </a:solidFill>
                <a:highlight>
                  <a:srgbClr val="FFFFFF"/>
                </a:highlight>
                <a:latin typeface="Google Sans"/>
                <a:ea typeface="Google Sans"/>
                <a:cs typeface="Google Sans"/>
                <a:sym typeface="Google Sans"/>
              </a:rPr>
              <a:t>סיווג יכול להתבצע על ידינו או באמצעות טכנולוגיה</a:t>
            </a:r>
            <a:endParaRPr sz="6400">
              <a:solidFill>
                <a:schemeClr val="dk1"/>
              </a:solidFill>
              <a:highlight>
                <a:srgbClr val="FFFFFF"/>
              </a:highlight>
              <a:latin typeface="Google Sans"/>
              <a:ea typeface="Google Sans"/>
              <a:cs typeface="Google Sans"/>
              <a:sym typeface="Google Sans"/>
            </a:endParaRPr>
          </a:p>
        </p:txBody>
      </p:sp>
      <p:sp>
        <p:nvSpPr>
          <p:cNvPr id="215" name="Google Shape;215;p32"/>
          <p:cNvSpPr/>
          <p:nvPr/>
        </p:nvSpPr>
        <p:spPr>
          <a:xfrm>
            <a:off x="308725" y="10510825"/>
            <a:ext cx="23769600" cy="156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6" name="Google Shape;216;p32"/>
          <p:cNvSpPr txBox="1"/>
          <p:nvPr/>
        </p:nvSpPr>
        <p:spPr>
          <a:xfrm>
            <a:off x="3854850" y="10929175"/>
            <a:ext cx="18669000" cy="738900"/>
          </a:xfrm>
          <a:prstGeom prst="rect">
            <a:avLst/>
          </a:prstGeom>
          <a:noFill/>
          <a:ln>
            <a:noFill/>
          </a:ln>
        </p:spPr>
        <p:txBody>
          <a:bodyPr anchorCtr="0" anchor="t" bIns="91425" lIns="91425" spcFirstLastPara="1" rIns="91425" wrap="square" tIns="91425">
            <a:spAutoFit/>
          </a:bodyPr>
          <a:lstStyle/>
          <a:p>
            <a:pPr indent="0" lvl="0" marL="0" rtl="1" algn="r">
              <a:spcBef>
                <a:spcPts val="0"/>
              </a:spcBef>
              <a:spcAft>
                <a:spcPts val="0"/>
              </a:spcAft>
              <a:buNone/>
            </a:pPr>
            <a:r>
              <a:rPr lang="en" sz="3600">
                <a:solidFill>
                  <a:srgbClr val="FFFFFF"/>
                </a:solidFill>
                <a:latin typeface="Google Sans"/>
                <a:ea typeface="Google Sans"/>
                <a:cs typeface="Google Sans"/>
                <a:sym typeface="Google Sans"/>
              </a:rPr>
              <a:t>נזכיר, סיווג (</a:t>
            </a:r>
            <a:r>
              <a:rPr lang="en" sz="3600">
                <a:solidFill>
                  <a:srgbClr val="FFFFFF"/>
                </a:solidFill>
                <a:latin typeface="Google Sans"/>
                <a:ea typeface="Google Sans"/>
                <a:cs typeface="Google Sans"/>
                <a:sym typeface="Google Sans"/>
              </a:rPr>
              <a:t>Classification</a:t>
            </a:r>
            <a:r>
              <a:rPr lang="en" sz="3600">
                <a:solidFill>
                  <a:srgbClr val="FFFFFF"/>
                </a:solidFill>
                <a:latin typeface="Google Sans"/>
                <a:ea typeface="Google Sans"/>
                <a:cs typeface="Google Sans"/>
                <a:sym typeface="Google Sans"/>
              </a:rPr>
              <a:t>) היא חלוקה של פריטים לקטגוריות לפי מאפיינים משותפים שלהם.</a:t>
            </a:r>
            <a:endParaRPr sz="3600">
              <a:solidFill>
                <a:srgbClr val="FFFFFF"/>
              </a:solidFill>
              <a:latin typeface="Google Sans"/>
              <a:ea typeface="Google Sans"/>
              <a:cs typeface="Google Sans"/>
              <a:sym typeface="Google Sans"/>
            </a:endParaRPr>
          </a:p>
        </p:txBody>
      </p:sp>
      <p:grpSp>
        <p:nvGrpSpPr>
          <p:cNvPr id="217" name="Google Shape;217;p32"/>
          <p:cNvGrpSpPr/>
          <p:nvPr/>
        </p:nvGrpSpPr>
        <p:grpSpPr>
          <a:xfrm>
            <a:off x="22785447" y="10853875"/>
            <a:ext cx="873900" cy="873900"/>
            <a:chOff x="21309747" y="11086375"/>
            <a:chExt cx="873900" cy="873900"/>
          </a:xfrm>
        </p:grpSpPr>
        <p:sp>
          <p:nvSpPr>
            <p:cNvPr id="218" name="Google Shape;218;p32"/>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9" name="Google Shape;219;p32"/>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220" name="Google Shape;220;p32"/>
          <p:cNvSpPr txBox="1"/>
          <p:nvPr/>
        </p:nvSpPr>
        <p:spPr>
          <a:xfrm>
            <a:off x="1209400" y="1165850"/>
            <a:ext cx="1321800" cy="602400"/>
          </a:xfrm>
          <a:prstGeom prst="rect">
            <a:avLst/>
          </a:prstGeom>
          <a:solidFill>
            <a:schemeClr val="accent1"/>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דיון</a:t>
            </a:r>
            <a:endParaRPr b="1" sz="2600">
              <a:solidFill>
                <a:srgbClr val="FFFFFF"/>
              </a:solidFill>
              <a:latin typeface="Google Sans"/>
              <a:ea typeface="Google Sans"/>
              <a:cs typeface="Google Sans"/>
              <a:sym typeface="Google Sans"/>
            </a:endParaRPr>
          </a:p>
        </p:txBody>
      </p:sp>
      <p:grpSp>
        <p:nvGrpSpPr>
          <p:cNvPr id="221" name="Google Shape;221;p32"/>
          <p:cNvGrpSpPr/>
          <p:nvPr/>
        </p:nvGrpSpPr>
        <p:grpSpPr>
          <a:xfrm>
            <a:off x="751766" y="1028509"/>
            <a:ext cx="873900" cy="873900"/>
            <a:chOff x="21309747" y="11086375"/>
            <a:chExt cx="873900" cy="873900"/>
          </a:xfrm>
        </p:grpSpPr>
        <p:sp>
          <p:nvSpPr>
            <p:cNvPr id="222" name="Google Shape;222;p32"/>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3" name="Google Shape;223;p32"/>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3"/>
          <p:cNvSpPr txBox="1"/>
          <p:nvPr>
            <p:ph type="title"/>
          </p:nvPr>
        </p:nvSpPr>
        <p:spPr>
          <a:xfrm>
            <a:off x="1173775" y="994432"/>
            <a:ext cx="22039500" cy="1045500"/>
          </a:xfrm>
          <a:prstGeom prst="rect">
            <a:avLst/>
          </a:prstGeom>
          <a:noFill/>
        </p:spPr>
        <p:txBody>
          <a:bodyPr anchorCtr="0" anchor="t" bIns="0" lIns="0" spcFirstLastPara="1" rIns="0" wrap="square" tIns="0">
            <a:noAutofit/>
          </a:bodyPr>
          <a:lstStyle/>
          <a:p>
            <a:pPr indent="0" lvl="0" marL="0" rtl="1" algn="r">
              <a:spcBef>
                <a:spcPts val="0"/>
              </a:spcBef>
              <a:spcAft>
                <a:spcPts val="0"/>
              </a:spcAft>
              <a:buNone/>
            </a:pPr>
            <a:r>
              <a:rPr lang="en">
                <a:solidFill>
                  <a:srgbClr val="FFFFFF"/>
                </a:solidFill>
              </a:rPr>
              <a:t>סיווג (</a:t>
            </a:r>
            <a:r>
              <a:rPr lang="en"/>
              <a:t>Classification</a:t>
            </a:r>
            <a:r>
              <a:rPr lang="en">
                <a:solidFill>
                  <a:srgbClr val="FFFFFF"/>
                </a:solidFill>
              </a:rPr>
              <a:t>) בחיי היומיום</a:t>
            </a:r>
            <a:endParaRPr>
              <a:solidFill>
                <a:srgbClr val="FFFFFF"/>
              </a:solidFill>
            </a:endParaRPr>
          </a:p>
        </p:txBody>
      </p:sp>
      <p:sp>
        <p:nvSpPr>
          <p:cNvPr id="229" name="Google Shape;229;p33"/>
          <p:cNvSpPr txBox="1"/>
          <p:nvPr>
            <p:ph type="title"/>
          </p:nvPr>
        </p:nvSpPr>
        <p:spPr>
          <a:xfrm>
            <a:off x="7930125" y="2235436"/>
            <a:ext cx="15198900" cy="1651200"/>
          </a:xfrm>
          <a:prstGeom prst="rect">
            <a:avLst/>
          </a:prstGeom>
          <a:noFill/>
        </p:spPr>
        <p:txBody>
          <a:bodyPr anchorCtr="0" anchor="t" bIns="0" lIns="0" spcFirstLastPara="1" rIns="0" wrap="square" tIns="0">
            <a:noAutofit/>
          </a:bodyPr>
          <a:lstStyle/>
          <a:p>
            <a:pPr indent="0" lvl="0" marL="0" rtl="1" algn="r">
              <a:lnSpc>
                <a:spcPct val="115000"/>
              </a:lnSpc>
              <a:spcBef>
                <a:spcPts val="0"/>
              </a:spcBef>
              <a:spcAft>
                <a:spcPts val="4000"/>
              </a:spcAft>
              <a:buNone/>
            </a:pPr>
            <a:r>
              <a:rPr lang="en" sz="4400">
                <a:solidFill>
                  <a:srgbClr val="B7B7B7"/>
                </a:solidFill>
                <a:latin typeface="Google Sans"/>
                <a:ea typeface="Google Sans"/>
                <a:cs typeface="Google Sans"/>
                <a:sym typeface="Google Sans"/>
              </a:rPr>
              <a:t>חלוקה של פריטים לקטגוריות לפי מאפיינים משותפים שלהם</a:t>
            </a:r>
            <a:endParaRPr sz="4400">
              <a:solidFill>
                <a:srgbClr val="B7B7B7"/>
              </a:solidFill>
              <a:latin typeface="Google Sans"/>
              <a:ea typeface="Google Sans"/>
              <a:cs typeface="Google Sans"/>
              <a:sym typeface="Google Sans"/>
            </a:endParaRPr>
          </a:p>
        </p:txBody>
      </p:sp>
      <p:pic>
        <p:nvPicPr>
          <p:cNvPr descr="winter and summer clothes in a closet" id="230" name="Google Shape;230;p33"/>
          <p:cNvPicPr preferRelativeResize="0"/>
          <p:nvPr/>
        </p:nvPicPr>
        <p:blipFill>
          <a:blip r:embed="rId3">
            <a:alphaModFix/>
          </a:blip>
          <a:stretch>
            <a:fillRect/>
          </a:stretch>
        </p:blipFill>
        <p:spPr>
          <a:xfrm>
            <a:off x="1112825" y="3886625"/>
            <a:ext cx="5368900" cy="5368900"/>
          </a:xfrm>
          <a:prstGeom prst="rect">
            <a:avLst/>
          </a:prstGeom>
          <a:noFill/>
          <a:ln>
            <a:noFill/>
          </a:ln>
        </p:spPr>
      </p:pic>
      <p:pic>
        <p:nvPicPr>
          <p:cNvPr descr="saving videos by subject, food videos, funny videos etc." id="231" name="Google Shape;231;p33"/>
          <p:cNvPicPr preferRelativeResize="0"/>
          <p:nvPr/>
        </p:nvPicPr>
        <p:blipFill>
          <a:blip r:embed="rId4">
            <a:alphaModFix/>
          </a:blip>
          <a:stretch>
            <a:fillRect/>
          </a:stretch>
        </p:blipFill>
        <p:spPr>
          <a:xfrm>
            <a:off x="6710325" y="5998700"/>
            <a:ext cx="5368900" cy="5368900"/>
          </a:xfrm>
          <a:prstGeom prst="rect">
            <a:avLst/>
          </a:prstGeom>
          <a:noFill/>
          <a:ln>
            <a:noFill/>
          </a:ln>
        </p:spPr>
      </p:pic>
      <p:pic>
        <p:nvPicPr>
          <p:cNvPr descr="saving playlists by genre" id="232" name="Google Shape;232;p33"/>
          <p:cNvPicPr preferRelativeResize="0"/>
          <p:nvPr/>
        </p:nvPicPr>
        <p:blipFill>
          <a:blip r:embed="rId5">
            <a:alphaModFix/>
          </a:blip>
          <a:stretch>
            <a:fillRect/>
          </a:stretch>
        </p:blipFill>
        <p:spPr>
          <a:xfrm>
            <a:off x="12307825" y="3886625"/>
            <a:ext cx="5368900" cy="5368900"/>
          </a:xfrm>
          <a:prstGeom prst="rect">
            <a:avLst/>
          </a:prstGeom>
          <a:noFill/>
          <a:ln>
            <a:noFill/>
          </a:ln>
        </p:spPr>
      </p:pic>
      <p:pic>
        <p:nvPicPr>
          <p:cNvPr descr="notebooks sorted by school subject" id="233" name="Google Shape;233;p33"/>
          <p:cNvPicPr preferRelativeResize="0"/>
          <p:nvPr/>
        </p:nvPicPr>
        <p:blipFill rotWithShape="1">
          <a:blip r:embed="rId6">
            <a:alphaModFix/>
          </a:blip>
          <a:srcRect b="4337" l="4337" r="4337" t="4337"/>
          <a:stretch/>
        </p:blipFill>
        <p:spPr>
          <a:xfrm>
            <a:off x="17905325" y="5998700"/>
            <a:ext cx="5368900" cy="5368900"/>
          </a:xfrm>
          <a:prstGeom prst="rect">
            <a:avLst/>
          </a:prstGeom>
          <a:noFill/>
          <a:ln>
            <a:noFill/>
          </a:ln>
        </p:spPr>
      </p:pic>
      <p:sp>
        <p:nvSpPr>
          <p:cNvPr id="234" name="Google Shape;234;p33"/>
          <p:cNvSpPr txBox="1"/>
          <p:nvPr>
            <p:ph type="title"/>
          </p:nvPr>
        </p:nvSpPr>
        <p:spPr>
          <a:xfrm>
            <a:off x="6710975" y="3925700"/>
            <a:ext cx="5367600" cy="2073000"/>
          </a:xfrm>
          <a:prstGeom prst="rect">
            <a:avLst/>
          </a:prstGeom>
          <a:solidFill>
            <a:schemeClr val="accent1"/>
          </a:solidFill>
        </p:spPr>
        <p:txBody>
          <a:bodyPr anchorCtr="0" anchor="ctr" bIns="274300" lIns="274300" spcFirstLastPara="1" rIns="274300" wrap="square" tIns="274300">
            <a:noAutofit/>
          </a:bodyPr>
          <a:lstStyle/>
          <a:p>
            <a:pPr indent="0" lvl="0" marL="0" rtl="1" algn="ctr">
              <a:lnSpc>
                <a:spcPct val="100000"/>
              </a:lnSpc>
              <a:spcBef>
                <a:spcPts val="0"/>
              </a:spcBef>
              <a:spcAft>
                <a:spcPts val="0"/>
              </a:spcAft>
              <a:buNone/>
            </a:pPr>
            <a:r>
              <a:rPr lang="en" sz="3400">
                <a:latin typeface="Google Sans Medium"/>
                <a:ea typeface="Google Sans Medium"/>
                <a:cs typeface="Google Sans Medium"/>
                <a:sym typeface="Google Sans Medium"/>
              </a:rPr>
              <a:t>סיווג סרטונים</a:t>
            </a:r>
            <a:br>
              <a:rPr lang="en" sz="3400">
                <a:latin typeface="Google Sans Medium"/>
                <a:ea typeface="Google Sans Medium"/>
                <a:cs typeface="Google Sans Medium"/>
                <a:sym typeface="Google Sans Medium"/>
              </a:rPr>
            </a:br>
            <a:r>
              <a:rPr lang="en" sz="3400">
                <a:latin typeface="Google Sans Medium"/>
                <a:ea typeface="Google Sans Medium"/>
                <a:cs typeface="Google Sans Medium"/>
                <a:sym typeface="Google Sans Medium"/>
              </a:rPr>
              <a:t>לפי נושאים</a:t>
            </a:r>
            <a:endParaRPr sz="3400">
              <a:latin typeface="Google Sans Medium"/>
              <a:ea typeface="Google Sans Medium"/>
              <a:cs typeface="Google Sans Medium"/>
              <a:sym typeface="Google Sans Medium"/>
            </a:endParaRPr>
          </a:p>
          <a:p>
            <a:pPr indent="0" lvl="0" marL="0" rtl="1" algn="ctr">
              <a:lnSpc>
                <a:spcPct val="100000"/>
              </a:lnSpc>
              <a:spcBef>
                <a:spcPts val="1500"/>
              </a:spcBef>
              <a:spcAft>
                <a:spcPts val="1500"/>
              </a:spcAft>
              <a:buNone/>
            </a:pPr>
            <a:r>
              <a:rPr lang="en" sz="2700">
                <a:latin typeface="Google Sans"/>
                <a:ea typeface="Google Sans"/>
                <a:cs typeface="Google Sans"/>
                <a:sym typeface="Google Sans"/>
              </a:rPr>
              <a:t>סרטוני אוכל, סרטונים מצחיקים</a:t>
            </a:r>
            <a:endParaRPr sz="2700">
              <a:latin typeface="Google Sans"/>
              <a:ea typeface="Google Sans"/>
              <a:cs typeface="Google Sans"/>
              <a:sym typeface="Google Sans"/>
            </a:endParaRPr>
          </a:p>
        </p:txBody>
      </p:sp>
      <p:sp>
        <p:nvSpPr>
          <p:cNvPr id="235" name="Google Shape;235;p33"/>
          <p:cNvSpPr txBox="1"/>
          <p:nvPr>
            <p:ph type="title"/>
          </p:nvPr>
        </p:nvSpPr>
        <p:spPr>
          <a:xfrm>
            <a:off x="12308150" y="9255525"/>
            <a:ext cx="5367600" cy="2073000"/>
          </a:xfrm>
          <a:prstGeom prst="rect">
            <a:avLst/>
          </a:prstGeom>
          <a:solidFill>
            <a:schemeClr val="accent1"/>
          </a:solidFill>
        </p:spPr>
        <p:txBody>
          <a:bodyPr anchorCtr="0" anchor="ctr" bIns="274300" lIns="274300" spcFirstLastPara="1" rIns="274300" wrap="square" tIns="274300">
            <a:noAutofit/>
          </a:bodyPr>
          <a:lstStyle/>
          <a:p>
            <a:pPr indent="0" lvl="0" marL="0" rtl="1" algn="ctr">
              <a:lnSpc>
                <a:spcPct val="100000"/>
              </a:lnSpc>
              <a:spcBef>
                <a:spcPts val="0"/>
              </a:spcBef>
              <a:spcAft>
                <a:spcPts val="0"/>
              </a:spcAft>
              <a:buNone/>
            </a:pPr>
            <a:r>
              <a:rPr lang="en" sz="3400">
                <a:latin typeface="Google Sans Medium"/>
                <a:ea typeface="Google Sans Medium"/>
                <a:cs typeface="Google Sans Medium"/>
                <a:sym typeface="Google Sans Medium"/>
              </a:rPr>
              <a:t>סיווג פלייליסט</a:t>
            </a:r>
            <a:br>
              <a:rPr lang="en" sz="3400">
                <a:latin typeface="Google Sans Medium"/>
                <a:ea typeface="Google Sans Medium"/>
                <a:cs typeface="Google Sans Medium"/>
                <a:sym typeface="Google Sans Medium"/>
              </a:rPr>
            </a:br>
            <a:r>
              <a:rPr lang="en" sz="3400">
                <a:latin typeface="Google Sans Medium"/>
                <a:ea typeface="Google Sans Medium"/>
                <a:cs typeface="Google Sans Medium"/>
                <a:sym typeface="Google Sans Medium"/>
              </a:rPr>
              <a:t>לפי סוגי מוזיקה</a:t>
            </a:r>
            <a:endParaRPr sz="3400">
              <a:latin typeface="Google Sans Medium"/>
              <a:ea typeface="Google Sans Medium"/>
              <a:cs typeface="Google Sans Medium"/>
              <a:sym typeface="Google Sans Medium"/>
            </a:endParaRPr>
          </a:p>
          <a:p>
            <a:pPr indent="0" lvl="0" marL="0" rtl="1" algn="ctr">
              <a:lnSpc>
                <a:spcPct val="100000"/>
              </a:lnSpc>
              <a:spcBef>
                <a:spcPts val="1500"/>
              </a:spcBef>
              <a:spcAft>
                <a:spcPts val="1500"/>
              </a:spcAft>
              <a:buNone/>
            </a:pPr>
            <a:r>
              <a:rPr lang="en" sz="2800">
                <a:latin typeface="Google Sans"/>
                <a:ea typeface="Google Sans"/>
                <a:cs typeface="Google Sans"/>
                <a:sym typeface="Google Sans"/>
              </a:rPr>
              <a:t>פופ, ראפ, שירים שקטים</a:t>
            </a:r>
            <a:endParaRPr sz="2800">
              <a:latin typeface="Google Sans"/>
              <a:ea typeface="Google Sans"/>
              <a:cs typeface="Google Sans"/>
              <a:sym typeface="Google Sans"/>
            </a:endParaRPr>
          </a:p>
        </p:txBody>
      </p:sp>
      <p:sp>
        <p:nvSpPr>
          <p:cNvPr id="236" name="Google Shape;236;p33"/>
          <p:cNvSpPr txBox="1"/>
          <p:nvPr>
            <p:ph type="title"/>
          </p:nvPr>
        </p:nvSpPr>
        <p:spPr>
          <a:xfrm>
            <a:off x="17905325" y="3925700"/>
            <a:ext cx="5367600" cy="2073000"/>
          </a:xfrm>
          <a:prstGeom prst="rect">
            <a:avLst/>
          </a:prstGeom>
          <a:solidFill>
            <a:schemeClr val="accent1"/>
          </a:solidFill>
        </p:spPr>
        <p:txBody>
          <a:bodyPr anchorCtr="0" anchor="ctr" bIns="274300" lIns="274300" spcFirstLastPara="1" rIns="274300" wrap="square" tIns="274300">
            <a:noAutofit/>
          </a:bodyPr>
          <a:lstStyle/>
          <a:p>
            <a:pPr indent="0" lvl="0" marL="0" rtl="1" algn="ctr">
              <a:lnSpc>
                <a:spcPct val="100000"/>
              </a:lnSpc>
              <a:spcBef>
                <a:spcPts val="0"/>
              </a:spcBef>
              <a:spcAft>
                <a:spcPts val="1500"/>
              </a:spcAft>
              <a:buNone/>
            </a:pPr>
            <a:r>
              <a:rPr lang="en" sz="3400">
                <a:latin typeface="Google Sans Medium"/>
                <a:ea typeface="Google Sans Medium"/>
                <a:cs typeface="Google Sans Medium"/>
                <a:sym typeface="Google Sans Medium"/>
              </a:rPr>
              <a:t>סיווג מחברות</a:t>
            </a:r>
            <a:br>
              <a:rPr lang="en" sz="3400">
                <a:latin typeface="Google Sans Medium"/>
                <a:ea typeface="Google Sans Medium"/>
                <a:cs typeface="Google Sans Medium"/>
                <a:sym typeface="Google Sans Medium"/>
              </a:rPr>
            </a:br>
            <a:r>
              <a:rPr lang="en" sz="3400">
                <a:latin typeface="Google Sans Medium"/>
                <a:ea typeface="Google Sans Medium"/>
                <a:cs typeface="Google Sans Medium"/>
                <a:sym typeface="Google Sans Medium"/>
              </a:rPr>
              <a:t>לפי מקצועות</a:t>
            </a:r>
            <a:endParaRPr sz="3400">
              <a:latin typeface="Google Sans Medium"/>
              <a:ea typeface="Google Sans Medium"/>
              <a:cs typeface="Google Sans Medium"/>
              <a:sym typeface="Google Sans Medium"/>
            </a:endParaRPr>
          </a:p>
        </p:txBody>
      </p:sp>
      <p:sp>
        <p:nvSpPr>
          <p:cNvPr id="237" name="Google Shape;237;p33"/>
          <p:cNvSpPr txBox="1"/>
          <p:nvPr>
            <p:ph type="title"/>
          </p:nvPr>
        </p:nvSpPr>
        <p:spPr>
          <a:xfrm>
            <a:off x="1114125" y="9255525"/>
            <a:ext cx="5367600" cy="2073000"/>
          </a:xfrm>
          <a:prstGeom prst="rect">
            <a:avLst/>
          </a:prstGeom>
          <a:solidFill>
            <a:schemeClr val="accent1"/>
          </a:solidFill>
        </p:spPr>
        <p:txBody>
          <a:bodyPr anchorCtr="0" anchor="ctr" bIns="274300" lIns="274300" spcFirstLastPara="1" rIns="274300" wrap="square" tIns="274300">
            <a:noAutofit/>
          </a:bodyPr>
          <a:lstStyle/>
          <a:p>
            <a:pPr indent="0" lvl="0" marL="0" rtl="1" algn="ctr">
              <a:lnSpc>
                <a:spcPct val="100000"/>
              </a:lnSpc>
              <a:spcBef>
                <a:spcPts val="0"/>
              </a:spcBef>
              <a:spcAft>
                <a:spcPts val="0"/>
              </a:spcAft>
              <a:buNone/>
            </a:pPr>
            <a:r>
              <a:rPr lang="en" sz="3400">
                <a:latin typeface="Google Sans Medium"/>
                <a:ea typeface="Google Sans Medium"/>
                <a:cs typeface="Google Sans Medium"/>
                <a:sym typeface="Google Sans Medium"/>
              </a:rPr>
              <a:t>סיווג הבגדים</a:t>
            </a:r>
            <a:br>
              <a:rPr lang="en" sz="3400">
                <a:latin typeface="Google Sans Medium"/>
                <a:ea typeface="Google Sans Medium"/>
                <a:cs typeface="Google Sans Medium"/>
                <a:sym typeface="Google Sans Medium"/>
              </a:rPr>
            </a:br>
            <a:r>
              <a:rPr lang="en" sz="3400">
                <a:latin typeface="Google Sans Medium"/>
                <a:ea typeface="Google Sans Medium"/>
                <a:cs typeface="Google Sans Medium"/>
                <a:sym typeface="Google Sans Medium"/>
              </a:rPr>
              <a:t>לפי עונות השנה</a:t>
            </a:r>
            <a:endParaRPr sz="3400">
              <a:latin typeface="Google Sans Medium"/>
              <a:ea typeface="Google Sans Medium"/>
              <a:cs typeface="Google Sans Medium"/>
              <a:sym typeface="Google Sans Medium"/>
            </a:endParaRPr>
          </a:p>
          <a:p>
            <a:pPr indent="0" lvl="0" marL="0" marR="0" rtl="1" algn="ctr">
              <a:lnSpc>
                <a:spcPct val="100000"/>
              </a:lnSpc>
              <a:spcBef>
                <a:spcPts val="1500"/>
              </a:spcBef>
              <a:spcAft>
                <a:spcPts val="1500"/>
              </a:spcAft>
              <a:buNone/>
            </a:pPr>
            <a:r>
              <a:rPr lang="en" sz="2700">
                <a:latin typeface="Google Sans"/>
                <a:ea typeface="Google Sans"/>
                <a:cs typeface="Google Sans"/>
                <a:sym typeface="Google Sans"/>
              </a:rPr>
              <a:t>חורף, קיץ</a:t>
            </a:r>
            <a:endParaRPr sz="2700">
              <a:latin typeface="Google Sans"/>
              <a:ea typeface="Google Sans"/>
              <a:cs typeface="Google Sans"/>
              <a:sym typeface="Google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300"/>
                                        <p:tgtEl>
                                          <p:spTgt spid="233"/>
                                        </p:tgtEl>
                                      </p:cBhvr>
                                    </p:animEffect>
                                  </p:childTnLst>
                                </p:cTn>
                              </p:par>
                              <p:par>
                                <p:cTn fill="hold" nodeType="with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300"/>
                                        <p:tgtEl>
                                          <p:spTgt spid="236"/>
                                        </p:tgtEl>
                                      </p:cBhvr>
                                    </p:animEffect>
                                  </p:childTnLst>
                                </p:cTn>
                              </p:par>
                            </p:childTnLst>
                          </p:cTn>
                        </p:par>
                        <p:par>
                          <p:cTn fill="hold">
                            <p:stCondLst>
                              <p:cond delay="300"/>
                            </p:stCondLst>
                            <p:childTnLst>
                              <p:par>
                                <p:cTn fill="hold" nodeType="afterEffect" presetClass="entr" presetID="10" presetSubtype="0">
                                  <p:stCondLst>
                                    <p:cond delay="0"/>
                                  </p:stCondLst>
                                  <p:childTnLst>
                                    <p:set>
                                      <p:cBhvr>
                                        <p:cTn dur="1" fill="hold">
                                          <p:stCondLst>
                                            <p:cond delay="0"/>
                                          </p:stCondLst>
                                        </p:cTn>
                                        <p:tgtEl>
                                          <p:spTgt spid="232"/>
                                        </p:tgtEl>
                                        <p:attrNameLst>
                                          <p:attrName>style.visibility</p:attrName>
                                        </p:attrNameLst>
                                      </p:cBhvr>
                                      <p:to>
                                        <p:strVal val="visible"/>
                                      </p:to>
                                    </p:set>
                                    <p:animEffect filter="fade" transition="in">
                                      <p:cBhvr>
                                        <p:cTn dur="300"/>
                                        <p:tgtEl>
                                          <p:spTgt spid="232"/>
                                        </p:tgtEl>
                                      </p:cBhvr>
                                    </p:animEffect>
                                  </p:childTnLst>
                                </p:cTn>
                              </p:par>
                              <p:par>
                                <p:cTn fill="hold" nodeType="with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300"/>
                                        <p:tgtEl>
                                          <p:spTgt spid="235"/>
                                        </p:tgtEl>
                                      </p:cBhvr>
                                    </p:animEffect>
                                  </p:childTnLst>
                                </p:cTn>
                              </p:par>
                            </p:childTnLst>
                          </p:cTn>
                        </p:par>
                        <p:par>
                          <p:cTn fill="hold">
                            <p:stCondLst>
                              <p:cond delay="600"/>
                            </p:stCondLst>
                            <p:childTnLst>
                              <p:par>
                                <p:cTn fill="hold" nodeType="after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300"/>
                                        <p:tgtEl>
                                          <p:spTgt spid="231"/>
                                        </p:tgtEl>
                                      </p:cBhvr>
                                    </p:animEffect>
                                  </p:childTnLst>
                                </p:cTn>
                              </p:par>
                              <p:par>
                                <p:cTn fill="hold" nodeType="with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300"/>
                                        <p:tgtEl>
                                          <p:spTgt spid="234"/>
                                        </p:tgtEl>
                                      </p:cBhvr>
                                    </p:animEffect>
                                  </p:childTnLst>
                                </p:cTn>
                              </p:par>
                            </p:childTnLst>
                          </p:cTn>
                        </p:par>
                        <p:par>
                          <p:cTn fill="hold">
                            <p:stCondLst>
                              <p:cond delay="900"/>
                            </p:stCondLst>
                            <p:childTnLst>
                              <p:par>
                                <p:cTn fill="hold" nodeType="after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300"/>
                                        <p:tgtEl>
                                          <p:spTgt spid="230"/>
                                        </p:tgtEl>
                                      </p:cBhvr>
                                    </p:animEffect>
                                  </p:childTnLst>
                                </p:cTn>
                              </p:par>
                              <p:par>
                                <p:cTn fill="hold" nodeType="with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300"/>
                                        <p:tgtEl>
                                          <p:spTgt spid="2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p34"/>
          <p:cNvPicPr preferRelativeResize="0"/>
          <p:nvPr/>
        </p:nvPicPr>
        <p:blipFill rotWithShape="1">
          <a:blip r:embed="rId3">
            <a:alphaModFix amt="51000"/>
          </a:blip>
          <a:srcRect b="11863" l="0" r="0" t="0"/>
          <a:stretch/>
        </p:blipFill>
        <p:spPr>
          <a:xfrm>
            <a:off x="308725" y="286959"/>
            <a:ext cx="23769600" cy="11783875"/>
          </a:xfrm>
          <a:prstGeom prst="rect">
            <a:avLst/>
          </a:prstGeom>
          <a:noFill/>
          <a:ln>
            <a:noFill/>
          </a:ln>
        </p:spPr>
      </p:pic>
      <p:sp>
        <p:nvSpPr>
          <p:cNvPr id="243" name="Google Shape;243;p34"/>
          <p:cNvSpPr txBox="1"/>
          <p:nvPr>
            <p:ph type="title"/>
          </p:nvPr>
        </p:nvSpPr>
        <p:spPr>
          <a:xfrm>
            <a:off x="4703450" y="4798000"/>
            <a:ext cx="15223800" cy="3107400"/>
          </a:xfrm>
          <a:prstGeom prst="rect">
            <a:avLst/>
          </a:prstGeom>
          <a:solidFill>
            <a:srgbClr val="FFFFFF"/>
          </a:solidFill>
        </p:spPr>
        <p:txBody>
          <a:bodyPr anchorCtr="0" anchor="ctr" bIns="0" lIns="0" spcFirstLastPara="1" rIns="0" wrap="square" tIns="0">
            <a:noAutofit/>
          </a:bodyPr>
          <a:lstStyle/>
          <a:p>
            <a:pPr indent="0" lvl="0" marL="0" rtl="1" algn="ctr">
              <a:lnSpc>
                <a:spcPct val="90000"/>
              </a:lnSpc>
              <a:spcBef>
                <a:spcPts val="0"/>
              </a:spcBef>
              <a:spcAft>
                <a:spcPts val="0"/>
              </a:spcAft>
              <a:buNone/>
            </a:pPr>
            <a:r>
              <a:rPr b="1" lang="en" sz="14000">
                <a:latin typeface="Google Sans"/>
                <a:ea typeface="Google Sans"/>
                <a:cs typeface="Google Sans"/>
                <a:sym typeface="Google Sans"/>
              </a:rPr>
              <a:t>יאללה, </a:t>
            </a:r>
            <a:r>
              <a:rPr b="1" lang="en" sz="14000">
                <a:latin typeface="Google Sans"/>
                <a:ea typeface="Google Sans"/>
                <a:cs typeface="Google Sans"/>
                <a:sym typeface="Google Sans"/>
              </a:rPr>
              <a:t>בואו </a:t>
            </a:r>
            <a:r>
              <a:rPr b="1" lang="en" sz="14000">
                <a:solidFill>
                  <a:schemeClr val="accent1"/>
                </a:solidFill>
                <a:latin typeface="Google Sans"/>
                <a:ea typeface="Google Sans"/>
                <a:cs typeface="Google Sans"/>
                <a:sym typeface="Google Sans"/>
              </a:rPr>
              <a:t>נסווג</a:t>
            </a:r>
            <a:endParaRPr b="1" sz="14000">
              <a:latin typeface="Google Sans"/>
              <a:ea typeface="Google Sans"/>
              <a:cs typeface="Google Sans"/>
              <a:sym typeface="Google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5"/>
          <p:cNvSpPr txBox="1"/>
          <p:nvPr>
            <p:ph type="title"/>
          </p:nvPr>
        </p:nvSpPr>
        <p:spPr>
          <a:xfrm>
            <a:off x="14615661" y="1187719"/>
            <a:ext cx="8766600" cy="44721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sz="12000">
                <a:solidFill>
                  <a:srgbClr val="3C4043"/>
                </a:solidFill>
              </a:rPr>
              <a:t>החליטו מה מופיע בכל תמונה -</a:t>
            </a:r>
            <a:endParaRPr sz="12000">
              <a:solidFill>
                <a:srgbClr val="3C4043"/>
              </a:solidFill>
            </a:endParaRPr>
          </a:p>
          <a:p>
            <a:pPr indent="0" lvl="0" marL="0" rtl="1" algn="r">
              <a:spcBef>
                <a:spcPts val="0"/>
              </a:spcBef>
              <a:spcAft>
                <a:spcPts val="0"/>
              </a:spcAft>
              <a:buNone/>
            </a:pPr>
            <a:r>
              <a:rPr lang="en" sz="12000">
                <a:solidFill>
                  <a:srgbClr val="3C4043"/>
                </a:solidFill>
              </a:rPr>
              <a:t>כלב</a:t>
            </a:r>
            <a:r>
              <a:rPr lang="en" sz="12000">
                <a:solidFill>
                  <a:schemeClr val="accent1"/>
                </a:solidFill>
              </a:rPr>
              <a:t> או </a:t>
            </a:r>
            <a:r>
              <a:rPr lang="en" sz="12000">
                <a:solidFill>
                  <a:srgbClr val="3C4043"/>
                </a:solidFill>
              </a:rPr>
              <a:t>מגב?</a:t>
            </a:r>
            <a:endParaRPr sz="12000">
              <a:solidFill>
                <a:srgbClr val="3C4043"/>
              </a:solidFill>
            </a:endParaRPr>
          </a:p>
        </p:txBody>
      </p:sp>
      <p:sp>
        <p:nvSpPr>
          <p:cNvPr id="249" name="Google Shape;249;p35"/>
          <p:cNvSpPr/>
          <p:nvPr/>
        </p:nvSpPr>
        <p:spPr>
          <a:xfrm>
            <a:off x="2454290" y="1293317"/>
            <a:ext cx="4820700" cy="6216900"/>
          </a:xfrm>
          <a:prstGeom prst="roundRect">
            <a:avLst>
              <a:gd fmla="val 7543" name="adj"/>
            </a:avLst>
          </a:prstGeom>
          <a:noFill/>
          <a:ln cap="flat" cmpd="sng" w="114300">
            <a:solidFill>
              <a:schemeClr val="accent1"/>
            </a:solidFill>
            <a:prstDash val="solid"/>
            <a:round/>
            <a:headEnd len="sm" w="sm" type="none"/>
            <a:tailEnd len="sm" w="sm" type="none"/>
          </a:ln>
        </p:spPr>
        <p:txBody>
          <a:bodyPr anchorCtr="0" anchor="ctr" bIns="91450" lIns="91450" spcFirstLastPara="1" rIns="91450" wrap="square" tIns="91450">
            <a:noAutofit/>
          </a:bodyPr>
          <a:lstStyle/>
          <a:p>
            <a:pPr indent="0" lvl="0" marL="0" rtl="0" algn="ctr">
              <a:spcBef>
                <a:spcPts val="0"/>
              </a:spcBef>
              <a:spcAft>
                <a:spcPts val="0"/>
              </a:spcAft>
              <a:buNone/>
            </a:pPr>
            <a:r>
              <a:t/>
            </a:r>
            <a:endParaRPr sz="1300"/>
          </a:p>
        </p:txBody>
      </p:sp>
      <p:pic>
        <p:nvPicPr>
          <p:cNvPr id="250" name="Google Shape;250;p35"/>
          <p:cNvPicPr preferRelativeResize="0"/>
          <p:nvPr/>
        </p:nvPicPr>
        <p:blipFill rotWithShape="1">
          <a:blip r:embed="rId3">
            <a:alphaModFix/>
          </a:blip>
          <a:srcRect b="5092" l="0" r="50758" t="5092"/>
          <a:stretch/>
        </p:blipFill>
        <p:spPr>
          <a:xfrm>
            <a:off x="2877293" y="1983901"/>
            <a:ext cx="3974400" cy="4835700"/>
          </a:xfrm>
          <a:prstGeom prst="roundRect">
            <a:avLst>
              <a:gd fmla="val 7501" name="adj"/>
            </a:avLst>
          </a:prstGeom>
          <a:noFill/>
          <a:ln>
            <a:noFill/>
          </a:ln>
        </p:spPr>
      </p:pic>
      <p:sp>
        <p:nvSpPr>
          <p:cNvPr id="251" name="Google Shape;251;p35"/>
          <p:cNvSpPr/>
          <p:nvPr/>
        </p:nvSpPr>
        <p:spPr>
          <a:xfrm>
            <a:off x="7939809" y="3108150"/>
            <a:ext cx="4820700" cy="6216900"/>
          </a:xfrm>
          <a:prstGeom prst="roundRect">
            <a:avLst>
              <a:gd fmla="val 7543" name="adj"/>
            </a:avLst>
          </a:prstGeom>
          <a:noFill/>
          <a:ln cap="flat" cmpd="sng" w="114300">
            <a:solidFill>
              <a:schemeClr val="accent1"/>
            </a:solidFill>
            <a:prstDash val="solid"/>
            <a:round/>
            <a:headEnd len="sm" w="sm" type="none"/>
            <a:tailEnd len="sm" w="sm" type="none"/>
          </a:ln>
        </p:spPr>
        <p:txBody>
          <a:bodyPr anchorCtr="0" anchor="ctr" bIns="91450" lIns="91450" spcFirstLastPara="1" rIns="91450" wrap="square" tIns="91450">
            <a:noAutofit/>
          </a:bodyPr>
          <a:lstStyle/>
          <a:p>
            <a:pPr indent="0" lvl="0" marL="0" rtl="0" algn="ctr">
              <a:spcBef>
                <a:spcPts val="0"/>
              </a:spcBef>
              <a:spcAft>
                <a:spcPts val="0"/>
              </a:spcAft>
              <a:buNone/>
            </a:pPr>
            <a:r>
              <a:t/>
            </a:r>
            <a:endParaRPr sz="1300"/>
          </a:p>
        </p:txBody>
      </p:sp>
      <p:pic>
        <p:nvPicPr>
          <p:cNvPr id="252" name="Google Shape;252;p35"/>
          <p:cNvPicPr preferRelativeResize="0"/>
          <p:nvPr/>
        </p:nvPicPr>
        <p:blipFill rotWithShape="1">
          <a:blip r:embed="rId3">
            <a:alphaModFix/>
          </a:blip>
          <a:srcRect b="5092" l="50640" r="118" t="5092"/>
          <a:stretch/>
        </p:blipFill>
        <p:spPr>
          <a:xfrm>
            <a:off x="8362746" y="3798616"/>
            <a:ext cx="3974400" cy="4835700"/>
          </a:xfrm>
          <a:prstGeom prst="roundRect">
            <a:avLst>
              <a:gd fmla="val 6617" name="adj"/>
            </a:avLst>
          </a:prstGeom>
          <a:noFill/>
          <a:ln>
            <a:noFill/>
          </a:ln>
        </p:spPr>
      </p:pic>
      <p:sp>
        <p:nvSpPr>
          <p:cNvPr id="253" name="Google Shape;253;p35"/>
          <p:cNvSpPr/>
          <p:nvPr/>
        </p:nvSpPr>
        <p:spPr>
          <a:xfrm>
            <a:off x="9908273" y="8908400"/>
            <a:ext cx="883800" cy="883500"/>
          </a:xfrm>
          <a:prstGeom prst="ellipse">
            <a:avLst/>
          </a:prstGeom>
          <a:solidFill>
            <a:schemeClr val="accent1"/>
          </a:solidFill>
          <a:ln>
            <a:noFill/>
          </a:ln>
        </p:spPr>
        <p:txBody>
          <a:bodyPr anchorCtr="0" anchor="t" bIns="0" lIns="0" spcFirstLastPara="1" rIns="0" wrap="square" tIns="48125">
            <a:noAutofit/>
          </a:bodyPr>
          <a:lstStyle/>
          <a:p>
            <a:pPr indent="0" lvl="0" marL="0" marR="0" rtl="0" algn="ctr">
              <a:lnSpc>
                <a:spcPct val="100000"/>
              </a:lnSpc>
              <a:spcBef>
                <a:spcPts val="0"/>
              </a:spcBef>
              <a:spcAft>
                <a:spcPts val="2700"/>
              </a:spcAft>
              <a:buNone/>
            </a:pPr>
            <a:r>
              <a:rPr b="1" lang="en" sz="3200">
                <a:solidFill>
                  <a:schemeClr val="lt1"/>
                </a:solidFill>
                <a:latin typeface="Google Sans"/>
                <a:ea typeface="Google Sans"/>
                <a:cs typeface="Google Sans"/>
                <a:sym typeface="Google Sans"/>
              </a:rPr>
              <a:t>2</a:t>
            </a:r>
            <a:endParaRPr b="1" sz="3200">
              <a:solidFill>
                <a:schemeClr val="lt1"/>
              </a:solidFill>
              <a:latin typeface="Google Sans"/>
              <a:ea typeface="Google Sans"/>
              <a:cs typeface="Google Sans"/>
              <a:sym typeface="Google Sans"/>
            </a:endParaRPr>
          </a:p>
        </p:txBody>
      </p:sp>
      <p:sp>
        <p:nvSpPr>
          <p:cNvPr id="254" name="Google Shape;254;p35"/>
          <p:cNvSpPr/>
          <p:nvPr/>
        </p:nvSpPr>
        <p:spPr>
          <a:xfrm>
            <a:off x="4422753" y="7093634"/>
            <a:ext cx="883800" cy="883500"/>
          </a:xfrm>
          <a:prstGeom prst="ellipse">
            <a:avLst/>
          </a:prstGeom>
          <a:solidFill>
            <a:schemeClr val="accent1"/>
          </a:solidFill>
          <a:ln>
            <a:noFill/>
          </a:ln>
        </p:spPr>
        <p:txBody>
          <a:bodyPr anchorCtr="0" anchor="t" bIns="0" lIns="0" spcFirstLastPara="1" rIns="0" wrap="square" tIns="48125">
            <a:noAutofit/>
          </a:bodyPr>
          <a:lstStyle/>
          <a:p>
            <a:pPr indent="0" lvl="0" marL="0" marR="0" rtl="0" algn="ctr">
              <a:lnSpc>
                <a:spcPct val="100000"/>
              </a:lnSpc>
              <a:spcBef>
                <a:spcPts val="0"/>
              </a:spcBef>
              <a:spcAft>
                <a:spcPts val="2700"/>
              </a:spcAft>
              <a:buNone/>
            </a:pPr>
            <a:r>
              <a:rPr b="1" lang="en" sz="3200">
                <a:solidFill>
                  <a:schemeClr val="lt1"/>
                </a:solidFill>
                <a:latin typeface="Google Sans"/>
                <a:ea typeface="Google Sans"/>
                <a:cs typeface="Google Sans"/>
                <a:sym typeface="Google Sans"/>
              </a:rPr>
              <a:t>1</a:t>
            </a:r>
            <a:endParaRPr b="1" sz="3200">
              <a:solidFill>
                <a:schemeClr val="lt1"/>
              </a:solidFill>
              <a:latin typeface="Google Sans"/>
              <a:ea typeface="Google Sans"/>
              <a:cs typeface="Google Sans"/>
              <a:sym typeface="Google Sans"/>
            </a:endParaRPr>
          </a:p>
        </p:txBody>
      </p:sp>
    </p:spTree>
  </p:cSld>
  <p:clrMapOvr>
    <a:masterClrMapping/>
  </p:clrMapOvr>
  <mc:AlternateContent>
    <mc:Choice Requires="p14">
      <p:transition spd="med">
        <p14:prism dir="l"/>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6"/>
          <p:cNvSpPr txBox="1"/>
          <p:nvPr>
            <p:ph type="title"/>
          </p:nvPr>
        </p:nvSpPr>
        <p:spPr>
          <a:xfrm>
            <a:off x="14615661" y="1187719"/>
            <a:ext cx="8766600" cy="44721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sz="12000">
                <a:solidFill>
                  <a:srgbClr val="3C4043"/>
                </a:solidFill>
              </a:rPr>
              <a:t>החליטו מה מופיע בכל תמונה -</a:t>
            </a:r>
            <a:endParaRPr sz="12000">
              <a:solidFill>
                <a:srgbClr val="3C4043"/>
              </a:solidFill>
            </a:endParaRPr>
          </a:p>
          <a:p>
            <a:pPr indent="0" lvl="0" marL="0" rtl="1" algn="r">
              <a:spcBef>
                <a:spcPts val="0"/>
              </a:spcBef>
              <a:spcAft>
                <a:spcPts val="0"/>
              </a:spcAft>
              <a:buNone/>
            </a:pPr>
            <a:r>
              <a:rPr lang="en" sz="12000">
                <a:solidFill>
                  <a:srgbClr val="3C4043"/>
                </a:solidFill>
              </a:rPr>
              <a:t>כלב</a:t>
            </a:r>
            <a:r>
              <a:rPr lang="en" sz="12000">
                <a:solidFill>
                  <a:schemeClr val="accent1"/>
                </a:solidFill>
              </a:rPr>
              <a:t> או </a:t>
            </a:r>
            <a:r>
              <a:rPr lang="en" sz="12000">
                <a:solidFill>
                  <a:srgbClr val="3C4043"/>
                </a:solidFill>
              </a:rPr>
              <a:t>מגב?</a:t>
            </a:r>
            <a:endParaRPr sz="12000">
              <a:solidFill>
                <a:srgbClr val="3C4043"/>
              </a:solidFill>
            </a:endParaRPr>
          </a:p>
        </p:txBody>
      </p:sp>
      <p:sp>
        <p:nvSpPr>
          <p:cNvPr id="260" name="Google Shape;260;p36"/>
          <p:cNvSpPr/>
          <p:nvPr/>
        </p:nvSpPr>
        <p:spPr>
          <a:xfrm>
            <a:off x="7939809" y="3108150"/>
            <a:ext cx="4820700" cy="6216900"/>
          </a:xfrm>
          <a:prstGeom prst="roundRect">
            <a:avLst>
              <a:gd fmla="val 7543" name="adj"/>
            </a:avLst>
          </a:prstGeom>
          <a:noFill/>
          <a:ln cap="flat" cmpd="sng" w="114300">
            <a:solidFill>
              <a:schemeClr val="accent1"/>
            </a:solidFill>
            <a:prstDash val="solid"/>
            <a:round/>
            <a:headEnd len="sm" w="sm" type="none"/>
            <a:tailEnd len="sm" w="sm" type="none"/>
          </a:ln>
        </p:spPr>
        <p:txBody>
          <a:bodyPr anchorCtr="0" anchor="ctr" bIns="91450" lIns="91450" spcFirstLastPara="1" rIns="91450" wrap="square" tIns="91450">
            <a:noAutofit/>
          </a:bodyPr>
          <a:lstStyle/>
          <a:p>
            <a:pPr indent="0" lvl="0" marL="0" rtl="0" algn="ctr">
              <a:spcBef>
                <a:spcPts val="0"/>
              </a:spcBef>
              <a:spcAft>
                <a:spcPts val="0"/>
              </a:spcAft>
              <a:buNone/>
            </a:pPr>
            <a:r>
              <a:t/>
            </a:r>
            <a:endParaRPr sz="1300"/>
          </a:p>
        </p:txBody>
      </p:sp>
      <p:pic>
        <p:nvPicPr>
          <p:cNvPr id="261" name="Google Shape;261;p36"/>
          <p:cNvPicPr preferRelativeResize="0"/>
          <p:nvPr/>
        </p:nvPicPr>
        <p:blipFill rotWithShape="1">
          <a:blip r:embed="rId3">
            <a:alphaModFix/>
          </a:blip>
          <a:srcRect b="5092" l="50640" r="118" t="5092"/>
          <a:stretch/>
        </p:blipFill>
        <p:spPr>
          <a:xfrm>
            <a:off x="8362746" y="3798616"/>
            <a:ext cx="3974400" cy="4835700"/>
          </a:xfrm>
          <a:prstGeom prst="roundRect">
            <a:avLst>
              <a:gd fmla="val 6617" name="adj"/>
            </a:avLst>
          </a:prstGeom>
          <a:noFill/>
          <a:ln>
            <a:noFill/>
          </a:ln>
        </p:spPr>
      </p:pic>
      <p:sp>
        <p:nvSpPr>
          <p:cNvPr id="262" name="Google Shape;262;p36"/>
          <p:cNvSpPr/>
          <p:nvPr/>
        </p:nvSpPr>
        <p:spPr>
          <a:xfrm>
            <a:off x="9908273" y="8908400"/>
            <a:ext cx="883800" cy="883500"/>
          </a:xfrm>
          <a:prstGeom prst="ellipse">
            <a:avLst/>
          </a:prstGeom>
          <a:solidFill>
            <a:schemeClr val="accent1"/>
          </a:solidFill>
          <a:ln>
            <a:noFill/>
          </a:ln>
        </p:spPr>
        <p:txBody>
          <a:bodyPr anchorCtr="0" anchor="t" bIns="0" lIns="0" spcFirstLastPara="1" rIns="0" wrap="square" tIns="48125">
            <a:noAutofit/>
          </a:bodyPr>
          <a:lstStyle/>
          <a:p>
            <a:pPr indent="0" lvl="0" marL="0" marR="0" rtl="0" algn="ctr">
              <a:lnSpc>
                <a:spcPct val="100000"/>
              </a:lnSpc>
              <a:spcBef>
                <a:spcPts val="0"/>
              </a:spcBef>
              <a:spcAft>
                <a:spcPts val="2700"/>
              </a:spcAft>
              <a:buNone/>
            </a:pPr>
            <a:r>
              <a:rPr b="1" lang="en" sz="3200">
                <a:solidFill>
                  <a:schemeClr val="lt1"/>
                </a:solidFill>
                <a:latin typeface="Google Sans"/>
                <a:ea typeface="Google Sans"/>
                <a:cs typeface="Google Sans"/>
                <a:sym typeface="Google Sans"/>
              </a:rPr>
              <a:t>2</a:t>
            </a:r>
            <a:endParaRPr b="1" sz="3200">
              <a:solidFill>
                <a:schemeClr val="lt1"/>
              </a:solidFill>
              <a:latin typeface="Google Sans"/>
              <a:ea typeface="Google Sans"/>
              <a:cs typeface="Google Sans"/>
              <a:sym typeface="Google Sans"/>
            </a:endParaRPr>
          </a:p>
        </p:txBody>
      </p:sp>
      <p:pic>
        <p:nvPicPr>
          <p:cNvPr id="263" name="Google Shape;263;p36"/>
          <p:cNvPicPr preferRelativeResize="0"/>
          <p:nvPr/>
        </p:nvPicPr>
        <p:blipFill rotWithShape="1">
          <a:blip r:embed="rId3">
            <a:alphaModFix/>
          </a:blip>
          <a:srcRect b="-2186" l="0" r="54229" t="0"/>
          <a:stretch/>
        </p:blipFill>
        <p:spPr>
          <a:xfrm>
            <a:off x="2326424" y="963266"/>
            <a:ext cx="5076300" cy="7560000"/>
          </a:xfrm>
          <a:prstGeom prst="roundRect">
            <a:avLst>
              <a:gd fmla="val 7501" name="adj"/>
            </a:avLst>
          </a:prstGeom>
          <a:noFill/>
          <a:ln>
            <a:noFill/>
          </a:ln>
        </p:spPr>
      </p:pic>
      <p:sp>
        <p:nvSpPr>
          <p:cNvPr id="264" name="Google Shape;264;p36"/>
          <p:cNvSpPr/>
          <p:nvPr/>
        </p:nvSpPr>
        <p:spPr>
          <a:xfrm>
            <a:off x="2326424" y="7853600"/>
            <a:ext cx="5076300" cy="1371900"/>
          </a:xfrm>
          <a:prstGeom prst="roundRect">
            <a:avLst>
              <a:gd fmla="val 16667" name="adj"/>
            </a:avLst>
          </a:prstGeom>
          <a:solidFill>
            <a:schemeClr val="accent1"/>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265" name="Google Shape;265;p36"/>
          <p:cNvSpPr/>
          <p:nvPr/>
        </p:nvSpPr>
        <p:spPr>
          <a:xfrm>
            <a:off x="4422753" y="7342112"/>
            <a:ext cx="883800" cy="883500"/>
          </a:xfrm>
          <a:prstGeom prst="ellipse">
            <a:avLst/>
          </a:prstGeom>
          <a:solidFill>
            <a:schemeClr val="lt2"/>
          </a:solidFill>
          <a:ln>
            <a:noFill/>
          </a:ln>
        </p:spPr>
        <p:txBody>
          <a:bodyPr anchorCtr="0" anchor="t" bIns="0" lIns="0" spcFirstLastPara="1" rIns="0" wrap="square" tIns="48125">
            <a:noAutofit/>
          </a:bodyPr>
          <a:lstStyle/>
          <a:p>
            <a:pPr indent="0" lvl="0" marL="0" marR="0" rtl="0" algn="ctr">
              <a:lnSpc>
                <a:spcPct val="100000"/>
              </a:lnSpc>
              <a:spcBef>
                <a:spcPts val="0"/>
              </a:spcBef>
              <a:spcAft>
                <a:spcPts val="2700"/>
              </a:spcAft>
              <a:buNone/>
            </a:pPr>
            <a:r>
              <a:rPr b="1" lang="en" sz="3200">
                <a:solidFill>
                  <a:srgbClr val="3C4043"/>
                </a:solidFill>
                <a:latin typeface="Google Sans"/>
                <a:ea typeface="Google Sans"/>
                <a:cs typeface="Google Sans"/>
                <a:sym typeface="Google Sans"/>
              </a:rPr>
              <a:t>1</a:t>
            </a:r>
            <a:endParaRPr b="1" sz="3200">
              <a:solidFill>
                <a:srgbClr val="3C4043"/>
              </a:solidFill>
              <a:latin typeface="Google Sans"/>
              <a:ea typeface="Google Sans"/>
              <a:cs typeface="Google Sans"/>
              <a:sym typeface="Google Sans"/>
            </a:endParaRPr>
          </a:p>
        </p:txBody>
      </p:sp>
      <p:sp>
        <p:nvSpPr>
          <p:cNvPr id="266" name="Google Shape;266;p36"/>
          <p:cNvSpPr txBox="1"/>
          <p:nvPr>
            <p:ph type="title"/>
          </p:nvPr>
        </p:nvSpPr>
        <p:spPr>
          <a:xfrm>
            <a:off x="4383082" y="8385733"/>
            <a:ext cx="963000" cy="634500"/>
          </a:xfrm>
          <a:prstGeom prst="rect">
            <a:avLst/>
          </a:prstGeom>
          <a:noFill/>
        </p:spPr>
        <p:txBody>
          <a:bodyPr anchorCtr="0" anchor="t" bIns="0" lIns="0" spcFirstLastPara="1" rIns="0" wrap="square" tIns="0">
            <a:noAutofit/>
          </a:bodyPr>
          <a:lstStyle/>
          <a:p>
            <a:pPr indent="0" lvl="0" marL="0" rtl="1" algn="r">
              <a:spcBef>
                <a:spcPts val="0"/>
              </a:spcBef>
              <a:spcAft>
                <a:spcPts val="0"/>
              </a:spcAft>
              <a:buNone/>
            </a:pPr>
            <a:r>
              <a:rPr lang="en" sz="4000">
                <a:solidFill>
                  <a:schemeClr val="lt1"/>
                </a:solidFill>
              </a:rPr>
              <a:t>כלב</a:t>
            </a:r>
            <a:endParaRPr sz="4000">
              <a:solidFill>
                <a:schemeClr val="lt1"/>
              </a:solidFill>
            </a:endParaRPr>
          </a:p>
        </p:txBody>
      </p:sp>
    </p:spTree>
  </p:cSld>
  <p:clrMapOvr>
    <a:masterClrMapping/>
  </p:clrMapOvr>
  <mc:AlternateContent>
    <mc:Choice Requires="p14">
      <p:transition spd="med">
        <p14:prism dir="l"/>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37"/>
          <p:cNvSpPr txBox="1"/>
          <p:nvPr>
            <p:ph type="title"/>
          </p:nvPr>
        </p:nvSpPr>
        <p:spPr>
          <a:xfrm>
            <a:off x="14615661" y="1187719"/>
            <a:ext cx="8766600" cy="44721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sz="12000">
                <a:solidFill>
                  <a:srgbClr val="3C4043"/>
                </a:solidFill>
              </a:rPr>
              <a:t>כלב</a:t>
            </a:r>
            <a:r>
              <a:rPr lang="en" sz="12000">
                <a:solidFill>
                  <a:schemeClr val="accent1"/>
                </a:solidFill>
              </a:rPr>
              <a:t> או </a:t>
            </a:r>
            <a:r>
              <a:rPr lang="en" sz="12000">
                <a:solidFill>
                  <a:srgbClr val="3C4043"/>
                </a:solidFill>
              </a:rPr>
              <a:t>מגב?</a:t>
            </a:r>
            <a:endParaRPr sz="12000">
              <a:solidFill>
                <a:srgbClr val="3C4043"/>
              </a:solidFill>
            </a:endParaRPr>
          </a:p>
        </p:txBody>
      </p:sp>
      <p:pic>
        <p:nvPicPr>
          <p:cNvPr id="272" name="Google Shape;272;p37"/>
          <p:cNvPicPr preferRelativeResize="0"/>
          <p:nvPr/>
        </p:nvPicPr>
        <p:blipFill rotWithShape="1">
          <a:blip r:embed="rId3">
            <a:alphaModFix/>
          </a:blip>
          <a:srcRect b="-2186" l="0" r="54229" t="0"/>
          <a:stretch/>
        </p:blipFill>
        <p:spPr>
          <a:xfrm>
            <a:off x="2326424" y="963266"/>
            <a:ext cx="5076300" cy="7560000"/>
          </a:xfrm>
          <a:prstGeom prst="roundRect">
            <a:avLst>
              <a:gd fmla="val 7501" name="adj"/>
            </a:avLst>
          </a:prstGeom>
          <a:noFill/>
          <a:ln>
            <a:noFill/>
          </a:ln>
        </p:spPr>
      </p:pic>
      <p:pic>
        <p:nvPicPr>
          <p:cNvPr id="273" name="Google Shape;273;p37"/>
          <p:cNvPicPr preferRelativeResize="0"/>
          <p:nvPr/>
        </p:nvPicPr>
        <p:blipFill rotWithShape="1">
          <a:blip r:embed="rId3">
            <a:alphaModFix/>
          </a:blip>
          <a:srcRect b="0" l="53036" r="2172" t="0"/>
          <a:stretch/>
        </p:blipFill>
        <p:spPr>
          <a:xfrm>
            <a:off x="7794675" y="2852767"/>
            <a:ext cx="5076300" cy="7560000"/>
          </a:xfrm>
          <a:prstGeom prst="roundRect">
            <a:avLst>
              <a:gd fmla="val 6617" name="adj"/>
            </a:avLst>
          </a:prstGeom>
          <a:noFill/>
          <a:ln>
            <a:noFill/>
          </a:ln>
        </p:spPr>
      </p:pic>
      <p:sp>
        <p:nvSpPr>
          <p:cNvPr id="274" name="Google Shape;274;p37"/>
          <p:cNvSpPr/>
          <p:nvPr/>
        </p:nvSpPr>
        <p:spPr>
          <a:xfrm>
            <a:off x="2326424" y="7853600"/>
            <a:ext cx="5076300" cy="1371900"/>
          </a:xfrm>
          <a:prstGeom prst="roundRect">
            <a:avLst>
              <a:gd fmla="val 16667" name="adj"/>
            </a:avLst>
          </a:prstGeom>
          <a:solidFill>
            <a:schemeClr val="accent1"/>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275" name="Google Shape;275;p37"/>
          <p:cNvSpPr/>
          <p:nvPr/>
        </p:nvSpPr>
        <p:spPr>
          <a:xfrm>
            <a:off x="4422753" y="7342112"/>
            <a:ext cx="883800" cy="883500"/>
          </a:xfrm>
          <a:prstGeom prst="ellipse">
            <a:avLst/>
          </a:prstGeom>
          <a:solidFill>
            <a:schemeClr val="lt2"/>
          </a:solidFill>
          <a:ln>
            <a:noFill/>
          </a:ln>
        </p:spPr>
        <p:txBody>
          <a:bodyPr anchorCtr="0" anchor="t" bIns="0" lIns="0" spcFirstLastPara="1" rIns="0" wrap="square" tIns="48125">
            <a:noAutofit/>
          </a:bodyPr>
          <a:lstStyle/>
          <a:p>
            <a:pPr indent="0" lvl="0" marL="0" marR="0" rtl="0" algn="ctr">
              <a:lnSpc>
                <a:spcPct val="100000"/>
              </a:lnSpc>
              <a:spcBef>
                <a:spcPts val="0"/>
              </a:spcBef>
              <a:spcAft>
                <a:spcPts val="2700"/>
              </a:spcAft>
              <a:buNone/>
            </a:pPr>
            <a:r>
              <a:rPr b="1" lang="en" sz="3200">
                <a:solidFill>
                  <a:srgbClr val="3C4043"/>
                </a:solidFill>
                <a:latin typeface="Google Sans"/>
                <a:ea typeface="Google Sans"/>
                <a:cs typeface="Google Sans"/>
                <a:sym typeface="Google Sans"/>
              </a:rPr>
              <a:t>1</a:t>
            </a:r>
            <a:endParaRPr b="1" sz="3200">
              <a:solidFill>
                <a:srgbClr val="3C4043"/>
              </a:solidFill>
              <a:latin typeface="Google Sans"/>
              <a:ea typeface="Google Sans"/>
              <a:cs typeface="Google Sans"/>
              <a:sym typeface="Google Sans"/>
            </a:endParaRPr>
          </a:p>
        </p:txBody>
      </p:sp>
      <p:sp>
        <p:nvSpPr>
          <p:cNvPr id="276" name="Google Shape;276;p37"/>
          <p:cNvSpPr txBox="1"/>
          <p:nvPr>
            <p:ph type="title"/>
          </p:nvPr>
        </p:nvSpPr>
        <p:spPr>
          <a:xfrm>
            <a:off x="4383082" y="8385733"/>
            <a:ext cx="963000" cy="634500"/>
          </a:xfrm>
          <a:prstGeom prst="rect">
            <a:avLst/>
          </a:prstGeom>
          <a:noFill/>
        </p:spPr>
        <p:txBody>
          <a:bodyPr anchorCtr="0" anchor="t" bIns="0" lIns="0" spcFirstLastPara="1" rIns="0" wrap="square" tIns="0">
            <a:noAutofit/>
          </a:bodyPr>
          <a:lstStyle/>
          <a:p>
            <a:pPr indent="0" lvl="0" marL="0" rtl="1" algn="r">
              <a:spcBef>
                <a:spcPts val="0"/>
              </a:spcBef>
              <a:spcAft>
                <a:spcPts val="0"/>
              </a:spcAft>
              <a:buNone/>
            </a:pPr>
            <a:r>
              <a:rPr lang="en" sz="4000">
                <a:solidFill>
                  <a:schemeClr val="lt1"/>
                </a:solidFill>
              </a:rPr>
              <a:t>כלב</a:t>
            </a:r>
            <a:endParaRPr sz="4000">
              <a:solidFill>
                <a:schemeClr val="lt1"/>
              </a:solidFill>
            </a:endParaRPr>
          </a:p>
        </p:txBody>
      </p:sp>
      <p:sp>
        <p:nvSpPr>
          <p:cNvPr id="277" name="Google Shape;277;p37"/>
          <p:cNvSpPr/>
          <p:nvPr/>
        </p:nvSpPr>
        <p:spPr>
          <a:xfrm>
            <a:off x="7794742" y="9729167"/>
            <a:ext cx="5076300" cy="1371900"/>
          </a:xfrm>
          <a:prstGeom prst="roundRect">
            <a:avLst>
              <a:gd fmla="val 16667" name="adj"/>
            </a:avLst>
          </a:prstGeom>
          <a:solidFill>
            <a:schemeClr val="accent1"/>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278" name="Google Shape;278;p37"/>
          <p:cNvSpPr txBox="1"/>
          <p:nvPr>
            <p:ph type="title"/>
          </p:nvPr>
        </p:nvSpPr>
        <p:spPr>
          <a:xfrm>
            <a:off x="9543960" y="10275233"/>
            <a:ext cx="1270200" cy="634500"/>
          </a:xfrm>
          <a:prstGeom prst="rect">
            <a:avLst/>
          </a:prstGeom>
          <a:noFill/>
        </p:spPr>
        <p:txBody>
          <a:bodyPr anchorCtr="0" anchor="t" bIns="0" lIns="0" spcFirstLastPara="1" rIns="0" wrap="square" tIns="0">
            <a:noAutofit/>
          </a:bodyPr>
          <a:lstStyle/>
          <a:p>
            <a:pPr indent="0" lvl="0" marL="0" rtl="1" algn="r">
              <a:spcBef>
                <a:spcPts val="0"/>
              </a:spcBef>
              <a:spcAft>
                <a:spcPts val="0"/>
              </a:spcAft>
              <a:buNone/>
            </a:pPr>
            <a:r>
              <a:rPr lang="en" sz="4000">
                <a:solidFill>
                  <a:schemeClr val="lt1"/>
                </a:solidFill>
              </a:rPr>
              <a:t>מגב</a:t>
            </a:r>
            <a:endParaRPr sz="4000">
              <a:solidFill>
                <a:schemeClr val="lt1"/>
              </a:solidFill>
            </a:endParaRPr>
          </a:p>
        </p:txBody>
      </p:sp>
      <p:sp>
        <p:nvSpPr>
          <p:cNvPr id="279" name="Google Shape;279;p37"/>
          <p:cNvSpPr/>
          <p:nvPr/>
        </p:nvSpPr>
        <p:spPr>
          <a:xfrm>
            <a:off x="9891004" y="9231612"/>
            <a:ext cx="883800" cy="883500"/>
          </a:xfrm>
          <a:prstGeom prst="ellipse">
            <a:avLst/>
          </a:prstGeom>
          <a:solidFill>
            <a:schemeClr val="lt2"/>
          </a:solidFill>
          <a:ln>
            <a:noFill/>
          </a:ln>
        </p:spPr>
        <p:txBody>
          <a:bodyPr anchorCtr="0" anchor="t" bIns="0" lIns="0" spcFirstLastPara="1" rIns="0" wrap="square" tIns="48125">
            <a:noAutofit/>
          </a:bodyPr>
          <a:lstStyle/>
          <a:p>
            <a:pPr indent="0" lvl="0" marL="0" marR="0" rtl="0" algn="ctr">
              <a:lnSpc>
                <a:spcPct val="100000"/>
              </a:lnSpc>
              <a:spcBef>
                <a:spcPts val="0"/>
              </a:spcBef>
              <a:spcAft>
                <a:spcPts val="2700"/>
              </a:spcAft>
              <a:buNone/>
            </a:pPr>
            <a:r>
              <a:rPr b="1" lang="en" sz="3200">
                <a:solidFill>
                  <a:srgbClr val="3C4043"/>
                </a:solidFill>
                <a:latin typeface="Google Sans"/>
                <a:ea typeface="Google Sans"/>
                <a:cs typeface="Google Sans"/>
                <a:sym typeface="Google Sans"/>
              </a:rPr>
              <a:t>2</a:t>
            </a:r>
            <a:endParaRPr b="1" sz="3200">
              <a:solidFill>
                <a:srgbClr val="3C4043"/>
              </a:solidFill>
              <a:latin typeface="Google Sans"/>
              <a:ea typeface="Google Sans"/>
              <a:cs typeface="Google Sans"/>
              <a:sym typeface="Google Sans"/>
            </a:endParaRPr>
          </a:p>
        </p:txBody>
      </p:sp>
    </p:spTree>
  </p:cSld>
  <p:clrMapOvr>
    <a:masterClrMapping/>
  </p:clrMapOvr>
  <mc:AlternateContent>
    <mc:Choice Requires="p14">
      <p:transition spd="med">
        <p14:prism dir="l"/>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id="284" name="Google Shape;284;p38"/>
          <p:cNvPicPr preferRelativeResize="0"/>
          <p:nvPr/>
        </p:nvPicPr>
        <p:blipFill rotWithShape="1">
          <a:blip r:embed="rId3">
            <a:alphaModFix/>
          </a:blip>
          <a:srcRect b="5092" l="3855" r="53957" t="5092"/>
          <a:stretch/>
        </p:blipFill>
        <p:spPr>
          <a:xfrm>
            <a:off x="2877260" y="1983900"/>
            <a:ext cx="3974400" cy="4835700"/>
          </a:xfrm>
          <a:prstGeom prst="roundRect">
            <a:avLst>
              <a:gd fmla="val 8262" name="adj"/>
            </a:avLst>
          </a:prstGeom>
          <a:noFill/>
          <a:ln>
            <a:noFill/>
          </a:ln>
        </p:spPr>
      </p:pic>
      <p:sp>
        <p:nvSpPr>
          <p:cNvPr id="285" name="Google Shape;285;p38"/>
          <p:cNvSpPr/>
          <p:nvPr/>
        </p:nvSpPr>
        <p:spPr>
          <a:xfrm>
            <a:off x="2454290" y="1293317"/>
            <a:ext cx="4820700" cy="6216900"/>
          </a:xfrm>
          <a:prstGeom prst="roundRect">
            <a:avLst>
              <a:gd fmla="val 7543" name="adj"/>
            </a:avLst>
          </a:prstGeom>
          <a:noFill/>
          <a:ln cap="flat" cmpd="sng" w="114300">
            <a:solidFill>
              <a:schemeClr val="accent1"/>
            </a:solidFill>
            <a:prstDash val="solid"/>
            <a:round/>
            <a:headEnd len="sm" w="sm" type="none"/>
            <a:tailEnd len="sm" w="sm" type="none"/>
          </a:ln>
        </p:spPr>
        <p:txBody>
          <a:bodyPr anchorCtr="0" anchor="ctr" bIns="91450" lIns="91450" spcFirstLastPara="1" rIns="91450" wrap="square" tIns="91450">
            <a:noAutofit/>
          </a:bodyPr>
          <a:lstStyle/>
          <a:p>
            <a:pPr indent="0" lvl="0" marL="0" rtl="0" algn="ctr">
              <a:spcBef>
                <a:spcPts val="0"/>
              </a:spcBef>
              <a:spcAft>
                <a:spcPts val="0"/>
              </a:spcAft>
              <a:buNone/>
            </a:pPr>
            <a:r>
              <a:t/>
            </a:r>
            <a:endParaRPr sz="1300"/>
          </a:p>
        </p:txBody>
      </p:sp>
      <p:sp>
        <p:nvSpPr>
          <p:cNvPr id="286" name="Google Shape;286;p38"/>
          <p:cNvSpPr/>
          <p:nvPr/>
        </p:nvSpPr>
        <p:spPr>
          <a:xfrm>
            <a:off x="7939809" y="3108150"/>
            <a:ext cx="4820700" cy="6216900"/>
          </a:xfrm>
          <a:prstGeom prst="roundRect">
            <a:avLst>
              <a:gd fmla="val 7543" name="adj"/>
            </a:avLst>
          </a:prstGeom>
          <a:noFill/>
          <a:ln cap="flat" cmpd="sng" w="114300">
            <a:solidFill>
              <a:schemeClr val="accent1"/>
            </a:solidFill>
            <a:prstDash val="solid"/>
            <a:round/>
            <a:headEnd len="sm" w="sm" type="none"/>
            <a:tailEnd len="sm" w="sm" type="none"/>
          </a:ln>
        </p:spPr>
        <p:txBody>
          <a:bodyPr anchorCtr="0" anchor="ctr" bIns="91450" lIns="91450" spcFirstLastPara="1" rIns="91450" wrap="square" tIns="91450">
            <a:noAutofit/>
          </a:bodyPr>
          <a:lstStyle/>
          <a:p>
            <a:pPr indent="0" lvl="0" marL="0" rtl="1" algn="r">
              <a:spcBef>
                <a:spcPts val="0"/>
              </a:spcBef>
              <a:spcAft>
                <a:spcPts val="0"/>
              </a:spcAft>
              <a:buNone/>
            </a:pPr>
            <a:r>
              <a:t/>
            </a:r>
            <a:endParaRPr sz="1300"/>
          </a:p>
        </p:txBody>
      </p:sp>
      <p:pic>
        <p:nvPicPr>
          <p:cNvPr id="287" name="Google Shape;287;p38"/>
          <p:cNvPicPr preferRelativeResize="0"/>
          <p:nvPr/>
        </p:nvPicPr>
        <p:blipFill rotWithShape="1">
          <a:blip r:embed="rId4">
            <a:alphaModFix/>
          </a:blip>
          <a:srcRect b="5101" l="0" r="0" t="5092"/>
          <a:stretch/>
        </p:blipFill>
        <p:spPr>
          <a:xfrm>
            <a:off x="8362746" y="3798600"/>
            <a:ext cx="3974400" cy="4835700"/>
          </a:xfrm>
          <a:prstGeom prst="roundRect">
            <a:avLst>
              <a:gd fmla="val 6394" name="adj"/>
            </a:avLst>
          </a:prstGeom>
          <a:noFill/>
          <a:ln>
            <a:noFill/>
          </a:ln>
        </p:spPr>
      </p:pic>
      <p:sp>
        <p:nvSpPr>
          <p:cNvPr id="288" name="Google Shape;288;p38"/>
          <p:cNvSpPr txBox="1"/>
          <p:nvPr>
            <p:ph type="title"/>
          </p:nvPr>
        </p:nvSpPr>
        <p:spPr>
          <a:xfrm>
            <a:off x="14615661" y="1187719"/>
            <a:ext cx="8766600" cy="44721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sz="12000">
                <a:solidFill>
                  <a:srgbClr val="3C4043"/>
                </a:solidFill>
              </a:rPr>
              <a:t>כלב</a:t>
            </a:r>
            <a:r>
              <a:rPr lang="en" sz="12000">
                <a:solidFill>
                  <a:schemeClr val="accent1"/>
                </a:solidFill>
              </a:rPr>
              <a:t> או </a:t>
            </a:r>
            <a:r>
              <a:rPr lang="en" sz="12000">
                <a:solidFill>
                  <a:srgbClr val="3C4043"/>
                </a:solidFill>
              </a:rPr>
              <a:t>מגב?</a:t>
            </a:r>
            <a:endParaRPr sz="12000">
              <a:solidFill>
                <a:srgbClr val="3C4043"/>
              </a:solidFill>
            </a:endParaRPr>
          </a:p>
        </p:txBody>
      </p:sp>
      <p:sp>
        <p:nvSpPr>
          <p:cNvPr id="289" name="Google Shape;289;p38"/>
          <p:cNvSpPr/>
          <p:nvPr/>
        </p:nvSpPr>
        <p:spPr>
          <a:xfrm>
            <a:off x="9908273" y="8908400"/>
            <a:ext cx="883800" cy="883500"/>
          </a:xfrm>
          <a:prstGeom prst="ellipse">
            <a:avLst/>
          </a:prstGeom>
          <a:solidFill>
            <a:schemeClr val="accent1"/>
          </a:solidFill>
          <a:ln>
            <a:noFill/>
          </a:ln>
        </p:spPr>
        <p:txBody>
          <a:bodyPr anchorCtr="0" anchor="t" bIns="0" lIns="0" spcFirstLastPara="1" rIns="0" wrap="square" tIns="48125">
            <a:noAutofit/>
          </a:bodyPr>
          <a:lstStyle/>
          <a:p>
            <a:pPr indent="0" lvl="0" marL="0" marR="0" rtl="0" algn="ctr">
              <a:lnSpc>
                <a:spcPct val="100000"/>
              </a:lnSpc>
              <a:spcBef>
                <a:spcPts val="0"/>
              </a:spcBef>
              <a:spcAft>
                <a:spcPts val="2700"/>
              </a:spcAft>
              <a:buNone/>
            </a:pPr>
            <a:r>
              <a:rPr b="1" lang="en" sz="3200">
                <a:solidFill>
                  <a:schemeClr val="lt1"/>
                </a:solidFill>
                <a:latin typeface="Google Sans"/>
                <a:ea typeface="Google Sans"/>
                <a:cs typeface="Google Sans"/>
                <a:sym typeface="Google Sans"/>
              </a:rPr>
              <a:t>2</a:t>
            </a:r>
            <a:endParaRPr b="1" sz="3200">
              <a:solidFill>
                <a:schemeClr val="lt1"/>
              </a:solidFill>
              <a:latin typeface="Google Sans"/>
              <a:ea typeface="Google Sans"/>
              <a:cs typeface="Google Sans"/>
              <a:sym typeface="Google Sans"/>
            </a:endParaRPr>
          </a:p>
        </p:txBody>
      </p:sp>
      <p:sp>
        <p:nvSpPr>
          <p:cNvPr id="290" name="Google Shape;290;p38"/>
          <p:cNvSpPr/>
          <p:nvPr/>
        </p:nvSpPr>
        <p:spPr>
          <a:xfrm>
            <a:off x="4422753" y="7093634"/>
            <a:ext cx="883800" cy="883500"/>
          </a:xfrm>
          <a:prstGeom prst="ellipse">
            <a:avLst/>
          </a:prstGeom>
          <a:solidFill>
            <a:schemeClr val="accent1"/>
          </a:solidFill>
          <a:ln>
            <a:noFill/>
          </a:ln>
        </p:spPr>
        <p:txBody>
          <a:bodyPr anchorCtr="0" anchor="t" bIns="0" lIns="0" spcFirstLastPara="1" rIns="0" wrap="square" tIns="48125">
            <a:noAutofit/>
          </a:bodyPr>
          <a:lstStyle/>
          <a:p>
            <a:pPr indent="0" lvl="0" marL="0" marR="0" rtl="0" algn="ctr">
              <a:lnSpc>
                <a:spcPct val="100000"/>
              </a:lnSpc>
              <a:spcBef>
                <a:spcPts val="0"/>
              </a:spcBef>
              <a:spcAft>
                <a:spcPts val="2700"/>
              </a:spcAft>
              <a:buNone/>
            </a:pPr>
            <a:r>
              <a:rPr b="1" lang="en" sz="3200">
                <a:solidFill>
                  <a:schemeClr val="lt1"/>
                </a:solidFill>
                <a:latin typeface="Google Sans"/>
                <a:ea typeface="Google Sans"/>
                <a:cs typeface="Google Sans"/>
                <a:sym typeface="Google Sans"/>
              </a:rPr>
              <a:t>1</a:t>
            </a:r>
            <a:endParaRPr b="1" sz="3200">
              <a:solidFill>
                <a:schemeClr val="lt1"/>
              </a:solidFill>
              <a:latin typeface="Google Sans"/>
              <a:ea typeface="Google Sans"/>
              <a:cs typeface="Google Sans"/>
              <a:sym typeface="Google Sans"/>
            </a:endParaRPr>
          </a:p>
        </p:txBody>
      </p:sp>
    </p:spTree>
  </p:cSld>
  <p:clrMapOvr>
    <a:masterClrMapping/>
  </p:clrMapOvr>
  <mc:AlternateContent>
    <mc:Choice Requires="p14">
      <p:transition spd="med">
        <p14:prism dir="l"/>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39"/>
          <p:cNvSpPr/>
          <p:nvPr/>
        </p:nvSpPr>
        <p:spPr>
          <a:xfrm>
            <a:off x="7939809" y="3108150"/>
            <a:ext cx="4820700" cy="6216900"/>
          </a:xfrm>
          <a:prstGeom prst="roundRect">
            <a:avLst>
              <a:gd fmla="val 7543" name="adj"/>
            </a:avLst>
          </a:prstGeom>
          <a:noFill/>
          <a:ln cap="flat" cmpd="sng" w="114300">
            <a:solidFill>
              <a:schemeClr val="accent1"/>
            </a:solidFill>
            <a:prstDash val="solid"/>
            <a:round/>
            <a:headEnd len="sm" w="sm" type="none"/>
            <a:tailEnd len="sm" w="sm" type="none"/>
          </a:ln>
        </p:spPr>
        <p:txBody>
          <a:bodyPr anchorCtr="0" anchor="ctr" bIns="91450" lIns="91450" spcFirstLastPara="1" rIns="91450" wrap="square" tIns="91450">
            <a:noAutofit/>
          </a:bodyPr>
          <a:lstStyle/>
          <a:p>
            <a:pPr indent="0" lvl="0" marL="0" rtl="1" algn="r">
              <a:spcBef>
                <a:spcPts val="0"/>
              </a:spcBef>
              <a:spcAft>
                <a:spcPts val="0"/>
              </a:spcAft>
              <a:buNone/>
            </a:pPr>
            <a:r>
              <a:t/>
            </a:r>
            <a:endParaRPr sz="1300"/>
          </a:p>
        </p:txBody>
      </p:sp>
      <p:pic>
        <p:nvPicPr>
          <p:cNvPr id="296" name="Google Shape;296;p39"/>
          <p:cNvPicPr preferRelativeResize="0"/>
          <p:nvPr/>
        </p:nvPicPr>
        <p:blipFill rotWithShape="1">
          <a:blip r:embed="rId3">
            <a:alphaModFix/>
          </a:blip>
          <a:srcRect b="5101" l="0" r="0" t="5092"/>
          <a:stretch/>
        </p:blipFill>
        <p:spPr>
          <a:xfrm>
            <a:off x="8362746" y="3798600"/>
            <a:ext cx="3974400" cy="4835700"/>
          </a:xfrm>
          <a:prstGeom prst="roundRect">
            <a:avLst>
              <a:gd fmla="val 6394" name="adj"/>
            </a:avLst>
          </a:prstGeom>
          <a:noFill/>
          <a:ln>
            <a:noFill/>
          </a:ln>
        </p:spPr>
      </p:pic>
      <p:sp>
        <p:nvSpPr>
          <p:cNvPr id="297" name="Google Shape;297;p39"/>
          <p:cNvSpPr txBox="1"/>
          <p:nvPr>
            <p:ph type="title"/>
          </p:nvPr>
        </p:nvSpPr>
        <p:spPr>
          <a:xfrm>
            <a:off x="14615661" y="1187719"/>
            <a:ext cx="8766600" cy="44721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sz="12000">
                <a:solidFill>
                  <a:srgbClr val="3C4043"/>
                </a:solidFill>
              </a:rPr>
              <a:t>כלב</a:t>
            </a:r>
            <a:r>
              <a:rPr lang="en" sz="12000">
                <a:solidFill>
                  <a:schemeClr val="accent1"/>
                </a:solidFill>
              </a:rPr>
              <a:t> או </a:t>
            </a:r>
            <a:r>
              <a:rPr lang="en" sz="12000">
                <a:solidFill>
                  <a:srgbClr val="3C4043"/>
                </a:solidFill>
              </a:rPr>
              <a:t>מגב?</a:t>
            </a:r>
            <a:endParaRPr sz="12000">
              <a:solidFill>
                <a:srgbClr val="3C4043"/>
              </a:solidFill>
            </a:endParaRPr>
          </a:p>
        </p:txBody>
      </p:sp>
      <p:sp>
        <p:nvSpPr>
          <p:cNvPr id="298" name="Google Shape;298;p39"/>
          <p:cNvSpPr/>
          <p:nvPr/>
        </p:nvSpPr>
        <p:spPr>
          <a:xfrm>
            <a:off x="9908273" y="8908400"/>
            <a:ext cx="883800" cy="883500"/>
          </a:xfrm>
          <a:prstGeom prst="ellipse">
            <a:avLst/>
          </a:prstGeom>
          <a:solidFill>
            <a:schemeClr val="accent1"/>
          </a:solidFill>
          <a:ln>
            <a:noFill/>
          </a:ln>
        </p:spPr>
        <p:txBody>
          <a:bodyPr anchorCtr="0" anchor="t" bIns="0" lIns="0" spcFirstLastPara="1" rIns="0" wrap="square" tIns="48125">
            <a:noAutofit/>
          </a:bodyPr>
          <a:lstStyle/>
          <a:p>
            <a:pPr indent="0" lvl="0" marL="0" marR="0" rtl="0" algn="ctr">
              <a:lnSpc>
                <a:spcPct val="100000"/>
              </a:lnSpc>
              <a:spcBef>
                <a:spcPts val="0"/>
              </a:spcBef>
              <a:spcAft>
                <a:spcPts val="2700"/>
              </a:spcAft>
              <a:buNone/>
            </a:pPr>
            <a:r>
              <a:rPr b="1" lang="en" sz="3200">
                <a:solidFill>
                  <a:schemeClr val="lt1"/>
                </a:solidFill>
                <a:latin typeface="Google Sans"/>
                <a:ea typeface="Google Sans"/>
                <a:cs typeface="Google Sans"/>
                <a:sym typeface="Google Sans"/>
              </a:rPr>
              <a:t>2</a:t>
            </a:r>
            <a:endParaRPr b="1" sz="3200">
              <a:solidFill>
                <a:schemeClr val="lt1"/>
              </a:solidFill>
              <a:latin typeface="Google Sans"/>
              <a:ea typeface="Google Sans"/>
              <a:cs typeface="Google Sans"/>
              <a:sym typeface="Google Sans"/>
            </a:endParaRPr>
          </a:p>
        </p:txBody>
      </p:sp>
      <p:pic>
        <p:nvPicPr>
          <p:cNvPr id="299" name="Google Shape;299;p39"/>
          <p:cNvPicPr preferRelativeResize="0"/>
          <p:nvPr/>
        </p:nvPicPr>
        <p:blipFill rotWithShape="1">
          <a:blip r:embed="rId4">
            <a:alphaModFix/>
          </a:blip>
          <a:srcRect b="-2234" l="3379" r="56149" t="-720"/>
          <a:stretch/>
        </p:blipFill>
        <p:spPr>
          <a:xfrm>
            <a:off x="2326424" y="1005933"/>
            <a:ext cx="5076300" cy="7380000"/>
          </a:xfrm>
          <a:prstGeom prst="roundRect">
            <a:avLst>
              <a:gd fmla="val 8262" name="adj"/>
            </a:avLst>
          </a:prstGeom>
          <a:noFill/>
          <a:ln>
            <a:noFill/>
          </a:ln>
        </p:spPr>
      </p:pic>
      <p:sp>
        <p:nvSpPr>
          <p:cNvPr id="300" name="Google Shape;300;p39"/>
          <p:cNvSpPr/>
          <p:nvPr/>
        </p:nvSpPr>
        <p:spPr>
          <a:xfrm>
            <a:off x="2326424" y="7853600"/>
            <a:ext cx="5076300" cy="1371900"/>
          </a:xfrm>
          <a:prstGeom prst="roundRect">
            <a:avLst>
              <a:gd fmla="val 16667" name="adj"/>
            </a:avLst>
          </a:prstGeom>
          <a:solidFill>
            <a:schemeClr val="accent1"/>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301" name="Google Shape;301;p39"/>
          <p:cNvSpPr/>
          <p:nvPr/>
        </p:nvSpPr>
        <p:spPr>
          <a:xfrm>
            <a:off x="4422753" y="7342112"/>
            <a:ext cx="883800" cy="883500"/>
          </a:xfrm>
          <a:prstGeom prst="ellipse">
            <a:avLst/>
          </a:prstGeom>
          <a:solidFill>
            <a:schemeClr val="lt2"/>
          </a:solidFill>
          <a:ln>
            <a:noFill/>
          </a:ln>
        </p:spPr>
        <p:txBody>
          <a:bodyPr anchorCtr="0" anchor="t" bIns="0" lIns="0" spcFirstLastPara="1" rIns="0" wrap="square" tIns="48125">
            <a:noAutofit/>
          </a:bodyPr>
          <a:lstStyle/>
          <a:p>
            <a:pPr indent="0" lvl="0" marL="0" marR="0" rtl="0" algn="ctr">
              <a:lnSpc>
                <a:spcPct val="100000"/>
              </a:lnSpc>
              <a:spcBef>
                <a:spcPts val="0"/>
              </a:spcBef>
              <a:spcAft>
                <a:spcPts val="2700"/>
              </a:spcAft>
              <a:buNone/>
            </a:pPr>
            <a:r>
              <a:rPr b="1" lang="en" sz="3200">
                <a:solidFill>
                  <a:srgbClr val="3C4043"/>
                </a:solidFill>
                <a:latin typeface="Google Sans"/>
                <a:ea typeface="Google Sans"/>
                <a:cs typeface="Google Sans"/>
                <a:sym typeface="Google Sans"/>
              </a:rPr>
              <a:t>1</a:t>
            </a:r>
            <a:endParaRPr b="1" sz="3200">
              <a:solidFill>
                <a:srgbClr val="3C4043"/>
              </a:solidFill>
              <a:latin typeface="Google Sans"/>
              <a:ea typeface="Google Sans"/>
              <a:cs typeface="Google Sans"/>
              <a:sym typeface="Google Sans"/>
            </a:endParaRPr>
          </a:p>
        </p:txBody>
      </p:sp>
      <p:sp>
        <p:nvSpPr>
          <p:cNvPr id="302" name="Google Shape;302;p39"/>
          <p:cNvSpPr txBox="1"/>
          <p:nvPr>
            <p:ph type="title"/>
          </p:nvPr>
        </p:nvSpPr>
        <p:spPr>
          <a:xfrm>
            <a:off x="4383082" y="8385733"/>
            <a:ext cx="963000" cy="634500"/>
          </a:xfrm>
          <a:prstGeom prst="rect">
            <a:avLst/>
          </a:prstGeom>
          <a:noFill/>
        </p:spPr>
        <p:txBody>
          <a:bodyPr anchorCtr="0" anchor="t" bIns="0" lIns="0" spcFirstLastPara="1" rIns="0" wrap="square" tIns="0">
            <a:noAutofit/>
          </a:bodyPr>
          <a:lstStyle/>
          <a:p>
            <a:pPr indent="0" lvl="0" marL="0" rtl="1" algn="r">
              <a:spcBef>
                <a:spcPts val="0"/>
              </a:spcBef>
              <a:spcAft>
                <a:spcPts val="0"/>
              </a:spcAft>
              <a:buNone/>
            </a:pPr>
            <a:r>
              <a:rPr lang="en" sz="4000">
                <a:solidFill>
                  <a:schemeClr val="lt1"/>
                </a:solidFill>
              </a:rPr>
              <a:t>כלב</a:t>
            </a:r>
            <a:endParaRPr sz="4000">
              <a:solidFill>
                <a:schemeClr val="lt1"/>
              </a:solidFill>
            </a:endParaRPr>
          </a:p>
        </p:txBody>
      </p:sp>
    </p:spTree>
  </p:cSld>
  <p:clrMapOvr>
    <a:masterClrMapping/>
  </p:clrMapOvr>
  <mc:AlternateContent>
    <mc:Choice Requires="p14">
      <p:transition spd="med">
        <p14:prism dir="l"/>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6" name="Shape 86"/>
        <p:cNvGrpSpPr/>
        <p:nvPr/>
      </p:nvGrpSpPr>
      <p:grpSpPr>
        <a:xfrm>
          <a:off x="0" y="0"/>
          <a:ext cx="0" cy="0"/>
          <a:chOff x="0" y="0"/>
          <a:chExt cx="0" cy="0"/>
        </a:xfrm>
      </p:grpSpPr>
      <p:sp>
        <p:nvSpPr>
          <p:cNvPr id="87" name="Google Shape;87;p22"/>
          <p:cNvSpPr txBox="1"/>
          <p:nvPr>
            <p:ph type="title"/>
          </p:nvPr>
        </p:nvSpPr>
        <p:spPr>
          <a:xfrm>
            <a:off x="1173775" y="994432"/>
            <a:ext cx="220395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t>קישורים חשובים - מערך שיעור + סרטון</a:t>
            </a:r>
            <a:endParaRPr/>
          </a:p>
        </p:txBody>
      </p:sp>
      <p:sp>
        <p:nvSpPr>
          <p:cNvPr id="88" name="Google Shape;88;p22">
            <a:hlinkClick r:id="rId3"/>
          </p:cNvPr>
          <p:cNvSpPr/>
          <p:nvPr/>
        </p:nvSpPr>
        <p:spPr>
          <a:xfrm>
            <a:off x="16801389" y="2096919"/>
            <a:ext cx="3313150" cy="4067699"/>
          </a:xfrm>
          <a:custGeom>
            <a:rect b="b" l="l" r="r" t="t"/>
            <a:pathLst>
              <a:path extrusionOk="0" h="1045" w="836">
                <a:moveTo>
                  <a:pt x="522" y="0"/>
                </a:moveTo>
                <a:lnTo>
                  <a:pt x="104" y="0"/>
                </a:lnTo>
                <a:cubicBezTo>
                  <a:pt x="48" y="0"/>
                  <a:pt x="0" y="48"/>
                  <a:pt x="0" y="104"/>
                </a:cubicBezTo>
                <a:lnTo>
                  <a:pt x="0" y="940"/>
                </a:lnTo>
                <a:cubicBezTo>
                  <a:pt x="0" y="996"/>
                  <a:pt x="45" y="1044"/>
                  <a:pt x="104" y="1044"/>
                </a:cubicBezTo>
                <a:lnTo>
                  <a:pt x="731" y="1044"/>
                </a:lnTo>
                <a:cubicBezTo>
                  <a:pt x="787" y="1044"/>
                  <a:pt x="835" y="996"/>
                  <a:pt x="835" y="940"/>
                </a:cubicBezTo>
                <a:lnTo>
                  <a:pt x="835" y="313"/>
                </a:lnTo>
                <a:lnTo>
                  <a:pt x="522" y="0"/>
                </a:lnTo>
                <a:close/>
                <a:moveTo>
                  <a:pt x="626" y="838"/>
                </a:moveTo>
                <a:lnTo>
                  <a:pt x="209" y="838"/>
                </a:lnTo>
                <a:lnTo>
                  <a:pt x="209" y="734"/>
                </a:lnTo>
                <a:lnTo>
                  <a:pt x="626" y="734"/>
                </a:lnTo>
                <a:lnTo>
                  <a:pt x="626" y="838"/>
                </a:lnTo>
                <a:close/>
                <a:moveTo>
                  <a:pt x="626" y="629"/>
                </a:moveTo>
                <a:lnTo>
                  <a:pt x="209" y="629"/>
                </a:lnTo>
                <a:lnTo>
                  <a:pt x="209" y="525"/>
                </a:lnTo>
                <a:lnTo>
                  <a:pt x="626" y="525"/>
                </a:lnTo>
                <a:lnTo>
                  <a:pt x="626" y="629"/>
                </a:lnTo>
                <a:close/>
                <a:moveTo>
                  <a:pt x="471" y="367"/>
                </a:moveTo>
                <a:lnTo>
                  <a:pt x="471" y="79"/>
                </a:lnTo>
                <a:lnTo>
                  <a:pt x="759" y="367"/>
                </a:lnTo>
                <a:lnTo>
                  <a:pt x="471" y="367"/>
                </a:lnTo>
                <a:close/>
              </a:path>
            </a:pathLst>
          </a:custGeom>
          <a:solidFill>
            <a:srgbClr val="4285F4"/>
          </a:solidFill>
          <a:ln>
            <a:noFill/>
          </a:ln>
          <a:effectLst>
            <a:outerShdw blurRad="57150" rotWithShape="0" algn="bl" dir="5400000" dist="19050">
              <a:srgbClr val="D9D9D9">
                <a:alpha val="50000"/>
              </a:srgbClr>
            </a:outerShdw>
          </a:effectLst>
        </p:spPr>
        <p:txBody>
          <a:bodyPr anchorCtr="0" anchor="ctr" bIns="121875" lIns="243825" spcFirstLastPara="1" rIns="243825" wrap="square" tIns="121875">
            <a:noAutofit/>
          </a:bodyPr>
          <a:lstStyle/>
          <a:p>
            <a:pPr indent="0" lvl="0" marL="0" marR="0" rtl="0" algn="l">
              <a:spcBef>
                <a:spcPts val="0"/>
              </a:spcBef>
              <a:spcAft>
                <a:spcPts val="0"/>
              </a:spcAft>
              <a:buNone/>
            </a:pPr>
            <a:r>
              <a:t/>
            </a:r>
            <a:endParaRPr b="0" i="0" sz="1600" u="none" cap="none" strike="noStrike">
              <a:solidFill>
                <a:srgbClr val="000000"/>
              </a:solidFill>
              <a:latin typeface="Calibri"/>
              <a:ea typeface="Calibri"/>
              <a:cs typeface="Calibri"/>
              <a:sym typeface="Calibri"/>
            </a:endParaRPr>
          </a:p>
        </p:txBody>
      </p:sp>
      <p:pic>
        <p:nvPicPr>
          <p:cNvPr id="89" name="Google Shape;89;p22" title="MODULE A סרטון הדרכה הכדור בידיים שלנו">
            <a:hlinkClick r:id="rId4"/>
          </p:cNvPr>
          <p:cNvPicPr preferRelativeResize="0"/>
          <p:nvPr/>
        </p:nvPicPr>
        <p:blipFill>
          <a:blip r:embed="rId5">
            <a:alphaModFix/>
          </a:blip>
          <a:stretch>
            <a:fillRect/>
          </a:stretch>
        </p:blipFill>
        <p:spPr>
          <a:xfrm>
            <a:off x="3164875" y="2096937"/>
            <a:ext cx="8530000" cy="4798125"/>
          </a:xfrm>
          <a:prstGeom prst="rect">
            <a:avLst/>
          </a:prstGeom>
          <a:noFill/>
          <a:ln>
            <a:noFill/>
          </a:ln>
        </p:spPr>
      </p:pic>
      <p:pic>
        <p:nvPicPr>
          <p:cNvPr id="90" name="Google Shape;90;p22">
            <a:hlinkClick r:id="rId6"/>
          </p:cNvPr>
          <p:cNvPicPr preferRelativeResize="0"/>
          <p:nvPr/>
        </p:nvPicPr>
        <p:blipFill>
          <a:blip r:embed="rId7">
            <a:alphaModFix/>
          </a:blip>
          <a:stretch>
            <a:fillRect/>
          </a:stretch>
        </p:blipFill>
        <p:spPr>
          <a:xfrm>
            <a:off x="13276838" y="7047112"/>
            <a:ext cx="5694773" cy="4067700"/>
          </a:xfrm>
          <a:prstGeom prst="rect">
            <a:avLst/>
          </a:prstGeom>
          <a:noFill/>
          <a:ln>
            <a:noFill/>
          </a:ln>
        </p:spPr>
      </p:pic>
      <p:sp>
        <p:nvSpPr>
          <p:cNvPr id="91" name="Google Shape;91;p22"/>
          <p:cNvSpPr txBox="1"/>
          <p:nvPr/>
        </p:nvSpPr>
        <p:spPr>
          <a:xfrm>
            <a:off x="6033950" y="11997300"/>
            <a:ext cx="18078900" cy="1045500"/>
          </a:xfrm>
          <a:prstGeom prst="rect">
            <a:avLst/>
          </a:prstGeom>
          <a:noFill/>
          <a:ln>
            <a:noFill/>
          </a:ln>
        </p:spPr>
        <p:txBody>
          <a:bodyPr anchorCtr="0" anchor="t" bIns="91425" lIns="91425" spcFirstLastPara="1" rIns="91425" wrap="square" tIns="91425">
            <a:noAutofit/>
          </a:bodyPr>
          <a:lstStyle/>
          <a:p>
            <a:pPr indent="0" lvl="0" marL="0" rtl="1" algn="r">
              <a:spcBef>
                <a:spcPts val="0"/>
              </a:spcBef>
              <a:spcAft>
                <a:spcPts val="0"/>
              </a:spcAft>
              <a:buNone/>
            </a:pPr>
            <a:r>
              <a:rPr lang="en" sz="3400">
                <a:latin typeface="Google Sans"/>
                <a:ea typeface="Google Sans"/>
                <a:cs typeface="Google Sans"/>
                <a:sym typeface="Google Sans"/>
              </a:rPr>
              <a:t>כדי לשמור עותק של המצגת, יש לבחור בתפריט למעלה "קובץ" &gt; יצירת עותק &gt; כל המצגת</a:t>
            </a:r>
            <a:br>
              <a:rPr lang="en" sz="3400">
                <a:latin typeface="Google Sans"/>
                <a:ea typeface="Google Sans"/>
                <a:cs typeface="Google Sans"/>
                <a:sym typeface="Google Sans"/>
              </a:rPr>
            </a:br>
            <a:r>
              <a:rPr lang="en" sz="3400">
                <a:latin typeface="Google Sans"/>
                <a:ea typeface="Google Sans"/>
                <a:cs typeface="Google Sans"/>
                <a:sym typeface="Google Sans"/>
              </a:rPr>
              <a:t>יש לבחור את המיקום במחשב שלך בו יישמר העותק</a:t>
            </a:r>
            <a:endParaRPr sz="3400">
              <a:latin typeface="Google Sans"/>
              <a:ea typeface="Google Sans"/>
              <a:cs typeface="Google Sans"/>
              <a:sym typeface="Google Sans"/>
            </a:endParaRPr>
          </a:p>
        </p:txBody>
      </p:sp>
      <p:pic>
        <p:nvPicPr>
          <p:cNvPr id="92" name="Google Shape;92;p22" title="VID 01 Google Wildfire HEB SUBS">
            <a:hlinkClick r:id="rId8"/>
          </p:cNvPr>
          <p:cNvPicPr preferRelativeResize="0"/>
          <p:nvPr/>
        </p:nvPicPr>
        <p:blipFill>
          <a:blip r:embed="rId9">
            <a:alphaModFix/>
          </a:blip>
          <a:stretch>
            <a:fillRect/>
          </a:stretch>
        </p:blipFill>
        <p:spPr>
          <a:xfrm>
            <a:off x="3814142" y="7412328"/>
            <a:ext cx="7231455" cy="4067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
                                        </p:tgtEl>
                                        <p:attrNameLst>
                                          <p:attrName>style.visibility</p:attrName>
                                        </p:attrNameLst>
                                      </p:cBhvr>
                                      <p:to>
                                        <p:strVal val="visible"/>
                                      </p:to>
                                    </p:set>
                                    <p:animEffect filter="fade" transition="in">
                                      <p:cBhvr>
                                        <p:cTn dur="1000"/>
                                        <p:tgtEl>
                                          <p:spTgt spid="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
                                        </p:tgtEl>
                                        <p:attrNameLst>
                                          <p:attrName>style.visibility</p:attrName>
                                        </p:attrNameLst>
                                      </p:cBhvr>
                                      <p:to>
                                        <p:strVal val="visible"/>
                                      </p:to>
                                    </p:set>
                                    <p:animEffect filter="fade" transition="in">
                                      <p:cBhvr>
                                        <p:cTn dur="1000"/>
                                        <p:tgtEl>
                                          <p:spTgt spid="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id="307" name="Google Shape;307;p40"/>
          <p:cNvPicPr preferRelativeResize="0"/>
          <p:nvPr/>
        </p:nvPicPr>
        <p:blipFill rotWithShape="1">
          <a:blip r:embed="rId3">
            <a:alphaModFix/>
          </a:blip>
          <a:srcRect b="-2234" l="3379" r="56149" t="-720"/>
          <a:stretch/>
        </p:blipFill>
        <p:spPr>
          <a:xfrm>
            <a:off x="2326424" y="1005933"/>
            <a:ext cx="5076300" cy="7380000"/>
          </a:xfrm>
          <a:prstGeom prst="roundRect">
            <a:avLst>
              <a:gd fmla="val 8262" name="adj"/>
            </a:avLst>
          </a:prstGeom>
          <a:noFill/>
          <a:ln>
            <a:noFill/>
          </a:ln>
        </p:spPr>
      </p:pic>
      <p:sp>
        <p:nvSpPr>
          <p:cNvPr id="308" name="Google Shape;308;p40"/>
          <p:cNvSpPr txBox="1"/>
          <p:nvPr>
            <p:ph type="title"/>
          </p:nvPr>
        </p:nvSpPr>
        <p:spPr>
          <a:xfrm>
            <a:off x="14615661" y="1187719"/>
            <a:ext cx="8766600" cy="44721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sz="12000">
                <a:solidFill>
                  <a:srgbClr val="3C4043"/>
                </a:solidFill>
              </a:rPr>
              <a:t>כלב</a:t>
            </a:r>
            <a:r>
              <a:rPr lang="en" sz="12000">
                <a:solidFill>
                  <a:schemeClr val="accent1"/>
                </a:solidFill>
              </a:rPr>
              <a:t> או </a:t>
            </a:r>
            <a:r>
              <a:rPr lang="en" sz="12000">
                <a:solidFill>
                  <a:srgbClr val="3C4043"/>
                </a:solidFill>
              </a:rPr>
              <a:t>מגב?</a:t>
            </a:r>
            <a:endParaRPr sz="12000">
              <a:solidFill>
                <a:srgbClr val="3C4043"/>
              </a:solidFill>
            </a:endParaRPr>
          </a:p>
        </p:txBody>
      </p:sp>
      <p:sp>
        <p:nvSpPr>
          <p:cNvPr id="309" name="Google Shape;309;p40"/>
          <p:cNvSpPr/>
          <p:nvPr/>
        </p:nvSpPr>
        <p:spPr>
          <a:xfrm>
            <a:off x="9908273" y="8908400"/>
            <a:ext cx="883800" cy="883500"/>
          </a:xfrm>
          <a:prstGeom prst="ellipse">
            <a:avLst/>
          </a:prstGeom>
          <a:solidFill>
            <a:schemeClr val="accent1"/>
          </a:solidFill>
          <a:ln>
            <a:noFill/>
          </a:ln>
        </p:spPr>
        <p:txBody>
          <a:bodyPr anchorCtr="0" anchor="t" bIns="0" lIns="0" spcFirstLastPara="1" rIns="0" wrap="square" tIns="48125">
            <a:noAutofit/>
          </a:bodyPr>
          <a:lstStyle/>
          <a:p>
            <a:pPr indent="0" lvl="0" marL="0" marR="0" rtl="0" algn="ctr">
              <a:lnSpc>
                <a:spcPct val="100000"/>
              </a:lnSpc>
              <a:spcBef>
                <a:spcPts val="0"/>
              </a:spcBef>
              <a:spcAft>
                <a:spcPts val="2700"/>
              </a:spcAft>
              <a:buNone/>
            </a:pPr>
            <a:r>
              <a:rPr b="1" lang="en" sz="3200">
                <a:solidFill>
                  <a:schemeClr val="lt1"/>
                </a:solidFill>
                <a:latin typeface="Google Sans"/>
                <a:ea typeface="Google Sans"/>
                <a:cs typeface="Google Sans"/>
                <a:sym typeface="Google Sans"/>
              </a:rPr>
              <a:t>1</a:t>
            </a:r>
            <a:endParaRPr b="1" sz="3200">
              <a:solidFill>
                <a:schemeClr val="lt1"/>
              </a:solidFill>
              <a:latin typeface="Google Sans"/>
              <a:ea typeface="Google Sans"/>
              <a:cs typeface="Google Sans"/>
              <a:sym typeface="Google Sans"/>
            </a:endParaRPr>
          </a:p>
        </p:txBody>
      </p:sp>
      <p:pic>
        <p:nvPicPr>
          <p:cNvPr id="310" name="Google Shape;310;p40"/>
          <p:cNvPicPr preferRelativeResize="0"/>
          <p:nvPr/>
        </p:nvPicPr>
        <p:blipFill rotWithShape="1">
          <a:blip r:embed="rId4">
            <a:alphaModFix/>
          </a:blip>
          <a:srcRect b="-4755" l="0" r="6812" t="0"/>
          <a:stretch/>
        </p:blipFill>
        <p:spPr>
          <a:xfrm>
            <a:off x="7794675" y="2852367"/>
            <a:ext cx="5076300" cy="7730700"/>
          </a:xfrm>
          <a:prstGeom prst="roundRect">
            <a:avLst>
              <a:gd fmla="val 6394" name="adj"/>
            </a:avLst>
          </a:prstGeom>
          <a:noFill/>
          <a:ln>
            <a:noFill/>
          </a:ln>
        </p:spPr>
      </p:pic>
      <p:sp>
        <p:nvSpPr>
          <p:cNvPr id="311" name="Google Shape;311;p40"/>
          <p:cNvSpPr/>
          <p:nvPr/>
        </p:nvSpPr>
        <p:spPr>
          <a:xfrm>
            <a:off x="2326424" y="7853600"/>
            <a:ext cx="5076300" cy="1371900"/>
          </a:xfrm>
          <a:prstGeom prst="roundRect">
            <a:avLst>
              <a:gd fmla="val 16667" name="adj"/>
            </a:avLst>
          </a:prstGeom>
          <a:solidFill>
            <a:schemeClr val="accent1"/>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312" name="Google Shape;312;p40"/>
          <p:cNvSpPr/>
          <p:nvPr/>
        </p:nvSpPr>
        <p:spPr>
          <a:xfrm>
            <a:off x="4422753" y="7342112"/>
            <a:ext cx="883800" cy="883500"/>
          </a:xfrm>
          <a:prstGeom prst="ellipse">
            <a:avLst/>
          </a:prstGeom>
          <a:solidFill>
            <a:schemeClr val="lt2"/>
          </a:solidFill>
          <a:ln>
            <a:noFill/>
          </a:ln>
        </p:spPr>
        <p:txBody>
          <a:bodyPr anchorCtr="0" anchor="t" bIns="0" lIns="0" spcFirstLastPara="1" rIns="0" wrap="square" tIns="48125">
            <a:noAutofit/>
          </a:bodyPr>
          <a:lstStyle/>
          <a:p>
            <a:pPr indent="0" lvl="0" marL="0" marR="0" rtl="0" algn="ctr">
              <a:lnSpc>
                <a:spcPct val="100000"/>
              </a:lnSpc>
              <a:spcBef>
                <a:spcPts val="0"/>
              </a:spcBef>
              <a:spcAft>
                <a:spcPts val="2700"/>
              </a:spcAft>
              <a:buNone/>
            </a:pPr>
            <a:r>
              <a:rPr b="1" lang="en" sz="3200">
                <a:solidFill>
                  <a:srgbClr val="3C4043"/>
                </a:solidFill>
                <a:latin typeface="Google Sans"/>
                <a:ea typeface="Google Sans"/>
                <a:cs typeface="Google Sans"/>
                <a:sym typeface="Google Sans"/>
              </a:rPr>
              <a:t>1</a:t>
            </a:r>
            <a:endParaRPr b="1" sz="3200">
              <a:solidFill>
                <a:srgbClr val="3C4043"/>
              </a:solidFill>
              <a:latin typeface="Google Sans"/>
              <a:ea typeface="Google Sans"/>
              <a:cs typeface="Google Sans"/>
              <a:sym typeface="Google Sans"/>
            </a:endParaRPr>
          </a:p>
        </p:txBody>
      </p:sp>
      <p:sp>
        <p:nvSpPr>
          <p:cNvPr id="313" name="Google Shape;313;p40"/>
          <p:cNvSpPr txBox="1"/>
          <p:nvPr>
            <p:ph type="title"/>
          </p:nvPr>
        </p:nvSpPr>
        <p:spPr>
          <a:xfrm>
            <a:off x="4383082" y="8385733"/>
            <a:ext cx="963000" cy="634500"/>
          </a:xfrm>
          <a:prstGeom prst="rect">
            <a:avLst/>
          </a:prstGeom>
          <a:noFill/>
        </p:spPr>
        <p:txBody>
          <a:bodyPr anchorCtr="0" anchor="t" bIns="0" lIns="0" spcFirstLastPara="1" rIns="0" wrap="square" tIns="0">
            <a:noAutofit/>
          </a:bodyPr>
          <a:lstStyle/>
          <a:p>
            <a:pPr indent="0" lvl="0" marL="0" rtl="1" algn="r">
              <a:spcBef>
                <a:spcPts val="0"/>
              </a:spcBef>
              <a:spcAft>
                <a:spcPts val="0"/>
              </a:spcAft>
              <a:buNone/>
            </a:pPr>
            <a:r>
              <a:rPr lang="en" sz="4000">
                <a:solidFill>
                  <a:schemeClr val="lt1"/>
                </a:solidFill>
              </a:rPr>
              <a:t>כלב</a:t>
            </a:r>
            <a:endParaRPr sz="4000">
              <a:solidFill>
                <a:schemeClr val="lt1"/>
              </a:solidFill>
            </a:endParaRPr>
          </a:p>
        </p:txBody>
      </p:sp>
      <p:sp>
        <p:nvSpPr>
          <p:cNvPr id="314" name="Google Shape;314;p40"/>
          <p:cNvSpPr/>
          <p:nvPr/>
        </p:nvSpPr>
        <p:spPr>
          <a:xfrm>
            <a:off x="7812010" y="9729567"/>
            <a:ext cx="5076300" cy="1371900"/>
          </a:xfrm>
          <a:prstGeom prst="roundRect">
            <a:avLst>
              <a:gd fmla="val 16667" name="adj"/>
            </a:avLst>
          </a:prstGeom>
          <a:solidFill>
            <a:schemeClr val="accent1"/>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315" name="Google Shape;315;p40"/>
          <p:cNvSpPr txBox="1"/>
          <p:nvPr>
            <p:ph type="title"/>
          </p:nvPr>
        </p:nvSpPr>
        <p:spPr>
          <a:xfrm>
            <a:off x="9543960" y="10275233"/>
            <a:ext cx="1270200" cy="634500"/>
          </a:xfrm>
          <a:prstGeom prst="rect">
            <a:avLst/>
          </a:prstGeom>
          <a:noFill/>
        </p:spPr>
        <p:txBody>
          <a:bodyPr anchorCtr="0" anchor="t" bIns="0" lIns="0" spcFirstLastPara="1" rIns="0" wrap="square" tIns="0">
            <a:noAutofit/>
          </a:bodyPr>
          <a:lstStyle/>
          <a:p>
            <a:pPr indent="0" lvl="0" marL="0" rtl="1" algn="r">
              <a:spcBef>
                <a:spcPts val="0"/>
              </a:spcBef>
              <a:spcAft>
                <a:spcPts val="0"/>
              </a:spcAft>
              <a:buNone/>
            </a:pPr>
            <a:r>
              <a:rPr lang="en" sz="4000">
                <a:solidFill>
                  <a:schemeClr val="lt1"/>
                </a:solidFill>
              </a:rPr>
              <a:t>מגב</a:t>
            </a:r>
            <a:endParaRPr sz="4000">
              <a:solidFill>
                <a:schemeClr val="lt1"/>
              </a:solidFill>
            </a:endParaRPr>
          </a:p>
        </p:txBody>
      </p:sp>
      <p:sp>
        <p:nvSpPr>
          <p:cNvPr id="316" name="Google Shape;316;p40"/>
          <p:cNvSpPr/>
          <p:nvPr/>
        </p:nvSpPr>
        <p:spPr>
          <a:xfrm>
            <a:off x="9891004" y="9231612"/>
            <a:ext cx="883800" cy="883500"/>
          </a:xfrm>
          <a:prstGeom prst="ellipse">
            <a:avLst/>
          </a:prstGeom>
          <a:solidFill>
            <a:schemeClr val="lt2"/>
          </a:solidFill>
          <a:ln>
            <a:noFill/>
          </a:ln>
        </p:spPr>
        <p:txBody>
          <a:bodyPr anchorCtr="0" anchor="t" bIns="0" lIns="0" spcFirstLastPara="1" rIns="0" wrap="square" tIns="48125">
            <a:noAutofit/>
          </a:bodyPr>
          <a:lstStyle/>
          <a:p>
            <a:pPr indent="0" lvl="0" marL="0" marR="0" rtl="0" algn="ctr">
              <a:lnSpc>
                <a:spcPct val="100000"/>
              </a:lnSpc>
              <a:spcBef>
                <a:spcPts val="0"/>
              </a:spcBef>
              <a:spcAft>
                <a:spcPts val="2700"/>
              </a:spcAft>
              <a:buNone/>
            </a:pPr>
            <a:r>
              <a:rPr b="1" lang="en" sz="3200">
                <a:solidFill>
                  <a:srgbClr val="3C4043"/>
                </a:solidFill>
                <a:latin typeface="Google Sans"/>
                <a:ea typeface="Google Sans"/>
                <a:cs typeface="Google Sans"/>
                <a:sym typeface="Google Sans"/>
              </a:rPr>
              <a:t>2</a:t>
            </a:r>
            <a:endParaRPr b="1" sz="3200">
              <a:solidFill>
                <a:srgbClr val="3C4043"/>
              </a:solidFill>
              <a:latin typeface="Google Sans"/>
              <a:ea typeface="Google Sans"/>
              <a:cs typeface="Google Sans"/>
              <a:sym typeface="Google Sans"/>
            </a:endParaRPr>
          </a:p>
        </p:txBody>
      </p:sp>
    </p:spTree>
  </p:cSld>
  <p:clrMapOvr>
    <a:masterClrMapping/>
  </p:clrMapOvr>
  <mc:AlternateContent>
    <mc:Choice Requires="p14">
      <p:transition spd="med">
        <p14:prism dir="l"/>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id="321" name="Google Shape;321;p41"/>
          <p:cNvPicPr preferRelativeResize="0"/>
          <p:nvPr/>
        </p:nvPicPr>
        <p:blipFill rotWithShape="1">
          <a:blip r:embed="rId3">
            <a:alphaModFix/>
          </a:blip>
          <a:srcRect b="5092" l="179" r="179" t="5092"/>
          <a:stretch/>
        </p:blipFill>
        <p:spPr>
          <a:xfrm>
            <a:off x="2877260" y="1983900"/>
            <a:ext cx="3975000" cy="4835700"/>
          </a:xfrm>
          <a:prstGeom prst="roundRect">
            <a:avLst>
              <a:gd fmla="val 7325" name="adj"/>
            </a:avLst>
          </a:prstGeom>
          <a:noFill/>
          <a:ln>
            <a:noFill/>
          </a:ln>
        </p:spPr>
      </p:pic>
      <p:sp>
        <p:nvSpPr>
          <p:cNvPr id="322" name="Google Shape;322;p41"/>
          <p:cNvSpPr/>
          <p:nvPr/>
        </p:nvSpPr>
        <p:spPr>
          <a:xfrm>
            <a:off x="2454290" y="1293317"/>
            <a:ext cx="4820700" cy="6216900"/>
          </a:xfrm>
          <a:prstGeom prst="roundRect">
            <a:avLst>
              <a:gd fmla="val 7543" name="adj"/>
            </a:avLst>
          </a:prstGeom>
          <a:noFill/>
          <a:ln cap="flat" cmpd="sng" w="114300">
            <a:solidFill>
              <a:schemeClr val="accent1"/>
            </a:solidFill>
            <a:prstDash val="solid"/>
            <a:round/>
            <a:headEnd len="sm" w="sm" type="none"/>
            <a:tailEnd len="sm" w="sm" type="none"/>
          </a:ln>
        </p:spPr>
        <p:txBody>
          <a:bodyPr anchorCtr="0" anchor="ctr" bIns="91450" lIns="91450" spcFirstLastPara="1" rIns="91450" wrap="square" tIns="91450">
            <a:noAutofit/>
          </a:bodyPr>
          <a:lstStyle/>
          <a:p>
            <a:pPr indent="0" lvl="0" marL="0" rtl="0" algn="ctr">
              <a:spcBef>
                <a:spcPts val="0"/>
              </a:spcBef>
              <a:spcAft>
                <a:spcPts val="0"/>
              </a:spcAft>
              <a:buNone/>
            </a:pPr>
            <a:r>
              <a:t/>
            </a:r>
            <a:endParaRPr sz="1300"/>
          </a:p>
        </p:txBody>
      </p:sp>
      <p:sp>
        <p:nvSpPr>
          <p:cNvPr id="323" name="Google Shape;323;p41"/>
          <p:cNvSpPr/>
          <p:nvPr/>
        </p:nvSpPr>
        <p:spPr>
          <a:xfrm>
            <a:off x="7939809" y="3108150"/>
            <a:ext cx="4820700" cy="6216900"/>
          </a:xfrm>
          <a:prstGeom prst="roundRect">
            <a:avLst>
              <a:gd fmla="val 7543" name="adj"/>
            </a:avLst>
          </a:prstGeom>
          <a:noFill/>
          <a:ln cap="flat" cmpd="sng" w="114300">
            <a:solidFill>
              <a:schemeClr val="accent1"/>
            </a:solidFill>
            <a:prstDash val="solid"/>
            <a:round/>
            <a:headEnd len="sm" w="sm" type="none"/>
            <a:tailEnd len="sm" w="sm" type="none"/>
          </a:ln>
        </p:spPr>
        <p:txBody>
          <a:bodyPr anchorCtr="0" anchor="ctr" bIns="91450" lIns="91450" spcFirstLastPara="1" rIns="91450" wrap="square" tIns="91450">
            <a:noAutofit/>
          </a:bodyPr>
          <a:lstStyle/>
          <a:p>
            <a:pPr indent="0" lvl="0" marL="0" rtl="1" algn="r">
              <a:spcBef>
                <a:spcPts val="0"/>
              </a:spcBef>
              <a:spcAft>
                <a:spcPts val="0"/>
              </a:spcAft>
              <a:buNone/>
            </a:pPr>
            <a:r>
              <a:t/>
            </a:r>
            <a:endParaRPr sz="1300"/>
          </a:p>
        </p:txBody>
      </p:sp>
      <p:pic>
        <p:nvPicPr>
          <p:cNvPr id="324" name="Google Shape;324;p41"/>
          <p:cNvPicPr preferRelativeResize="0"/>
          <p:nvPr/>
        </p:nvPicPr>
        <p:blipFill rotWithShape="1">
          <a:blip r:embed="rId4">
            <a:alphaModFix/>
          </a:blip>
          <a:srcRect b="5101" l="169" r="169" t="5092"/>
          <a:stretch/>
        </p:blipFill>
        <p:spPr>
          <a:xfrm>
            <a:off x="8362746" y="3798600"/>
            <a:ext cx="3974400" cy="4835700"/>
          </a:xfrm>
          <a:prstGeom prst="roundRect">
            <a:avLst>
              <a:gd fmla="val 5216" name="adj"/>
            </a:avLst>
          </a:prstGeom>
          <a:noFill/>
          <a:ln>
            <a:noFill/>
          </a:ln>
        </p:spPr>
      </p:pic>
      <p:sp>
        <p:nvSpPr>
          <p:cNvPr id="325" name="Google Shape;325;p41"/>
          <p:cNvSpPr txBox="1"/>
          <p:nvPr>
            <p:ph type="title"/>
          </p:nvPr>
        </p:nvSpPr>
        <p:spPr>
          <a:xfrm>
            <a:off x="14615661" y="1187719"/>
            <a:ext cx="8766600" cy="44721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sz="12000">
                <a:solidFill>
                  <a:srgbClr val="3C4043"/>
                </a:solidFill>
              </a:rPr>
              <a:t>כלב</a:t>
            </a:r>
            <a:r>
              <a:rPr lang="en" sz="12000">
                <a:solidFill>
                  <a:schemeClr val="accent1"/>
                </a:solidFill>
              </a:rPr>
              <a:t> או </a:t>
            </a:r>
            <a:r>
              <a:rPr lang="en" sz="12000">
                <a:solidFill>
                  <a:srgbClr val="3C4043"/>
                </a:solidFill>
              </a:rPr>
              <a:t>מגב?</a:t>
            </a:r>
            <a:endParaRPr sz="12000">
              <a:solidFill>
                <a:srgbClr val="3C4043"/>
              </a:solidFill>
            </a:endParaRPr>
          </a:p>
        </p:txBody>
      </p:sp>
      <p:sp>
        <p:nvSpPr>
          <p:cNvPr id="326" name="Google Shape;326;p41"/>
          <p:cNvSpPr/>
          <p:nvPr/>
        </p:nvSpPr>
        <p:spPr>
          <a:xfrm>
            <a:off x="9908273" y="8908400"/>
            <a:ext cx="883800" cy="883500"/>
          </a:xfrm>
          <a:prstGeom prst="ellipse">
            <a:avLst/>
          </a:prstGeom>
          <a:solidFill>
            <a:schemeClr val="accent1"/>
          </a:solidFill>
          <a:ln>
            <a:noFill/>
          </a:ln>
        </p:spPr>
        <p:txBody>
          <a:bodyPr anchorCtr="0" anchor="t" bIns="0" lIns="0" spcFirstLastPara="1" rIns="0" wrap="square" tIns="48125">
            <a:noAutofit/>
          </a:bodyPr>
          <a:lstStyle/>
          <a:p>
            <a:pPr indent="0" lvl="0" marL="0" marR="0" rtl="0" algn="ctr">
              <a:lnSpc>
                <a:spcPct val="100000"/>
              </a:lnSpc>
              <a:spcBef>
                <a:spcPts val="0"/>
              </a:spcBef>
              <a:spcAft>
                <a:spcPts val="2700"/>
              </a:spcAft>
              <a:buNone/>
            </a:pPr>
            <a:r>
              <a:rPr b="1" lang="en" sz="3200">
                <a:solidFill>
                  <a:schemeClr val="lt1"/>
                </a:solidFill>
                <a:latin typeface="Google Sans"/>
                <a:ea typeface="Google Sans"/>
                <a:cs typeface="Google Sans"/>
                <a:sym typeface="Google Sans"/>
              </a:rPr>
              <a:t>2</a:t>
            </a:r>
            <a:endParaRPr b="1" sz="3200">
              <a:solidFill>
                <a:schemeClr val="lt1"/>
              </a:solidFill>
              <a:latin typeface="Google Sans"/>
              <a:ea typeface="Google Sans"/>
              <a:cs typeface="Google Sans"/>
              <a:sym typeface="Google Sans"/>
            </a:endParaRPr>
          </a:p>
        </p:txBody>
      </p:sp>
      <p:sp>
        <p:nvSpPr>
          <p:cNvPr id="327" name="Google Shape;327;p41"/>
          <p:cNvSpPr/>
          <p:nvPr/>
        </p:nvSpPr>
        <p:spPr>
          <a:xfrm>
            <a:off x="4422753" y="7093634"/>
            <a:ext cx="883800" cy="883500"/>
          </a:xfrm>
          <a:prstGeom prst="ellipse">
            <a:avLst/>
          </a:prstGeom>
          <a:solidFill>
            <a:schemeClr val="accent1"/>
          </a:solidFill>
          <a:ln>
            <a:noFill/>
          </a:ln>
        </p:spPr>
        <p:txBody>
          <a:bodyPr anchorCtr="0" anchor="t" bIns="0" lIns="0" spcFirstLastPara="1" rIns="0" wrap="square" tIns="48125">
            <a:noAutofit/>
          </a:bodyPr>
          <a:lstStyle/>
          <a:p>
            <a:pPr indent="0" lvl="0" marL="0" marR="0" rtl="0" algn="ctr">
              <a:lnSpc>
                <a:spcPct val="100000"/>
              </a:lnSpc>
              <a:spcBef>
                <a:spcPts val="0"/>
              </a:spcBef>
              <a:spcAft>
                <a:spcPts val="2700"/>
              </a:spcAft>
              <a:buNone/>
            </a:pPr>
            <a:r>
              <a:rPr b="1" lang="en" sz="3200">
                <a:solidFill>
                  <a:schemeClr val="lt1"/>
                </a:solidFill>
                <a:latin typeface="Google Sans"/>
                <a:ea typeface="Google Sans"/>
                <a:cs typeface="Google Sans"/>
                <a:sym typeface="Google Sans"/>
              </a:rPr>
              <a:t>1</a:t>
            </a:r>
            <a:endParaRPr b="1" sz="3200">
              <a:solidFill>
                <a:schemeClr val="lt1"/>
              </a:solidFill>
              <a:latin typeface="Google Sans"/>
              <a:ea typeface="Google Sans"/>
              <a:cs typeface="Google Sans"/>
              <a:sym typeface="Google Sans"/>
            </a:endParaRPr>
          </a:p>
        </p:txBody>
      </p:sp>
    </p:spTree>
  </p:cSld>
  <p:clrMapOvr>
    <a:masterClrMapping/>
  </p:clrMapOvr>
  <mc:AlternateContent>
    <mc:Choice Requires="p14">
      <p:transition spd="med">
        <p14:prism dir="l"/>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42"/>
          <p:cNvSpPr txBox="1"/>
          <p:nvPr>
            <p:ph type="title"/>
          </p:nvPr>
        </p:nvSpPr>
        <p:spPr>
          <a:xfrm>
            <a:off x="14615661" y="1187719"/>
            <a:ext cx="8766600" cy="44721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sz="12000">
                <a:solidFill>
                  <a:srgbClr val="3C4043"/>
                </a:solidFill>
              </a:rPr>
              <a:t>כלב</a:t>
            </a:r>
            <a:r>
              <a:rPr lang="en" sz="12000">
                <a:solidFill>
                  <a:schemeClr val="accent1"/>
                </a:solidFill>
              </a:rPr>
              <a:t> או </a:t>
            </a:r>
            <a:r>
              <a:rPr lang="en" sz="12000">
                <a:solidFill>
                  <a:srgbClr val="3C4043"/>
                </a:solidFill>
              </a:rPr>
              <a:t>מגב?</a:t>
            </a:r>
            <a:endParaRPr sz="12000">
              <a:solidFill>
                <a:srgbClr val="3C4043"/>
              </a:solidFill>
            </a:endParaRPr>
          </a:p>
        </p:txBody>
      </p:sp>
      <p:sp>
        <p:nvSpPr>
          <p:cNvPr id="333" name="Google Shape;333;p42"/>
          <p:cNvSpPr/>
          <p:nvPr/>
        </p:nvSpPr>
        <p:spPr>
          <a:xfrm>
            <a:off x="7939809" y="3108150"/>
            <a:ext cx="4820700" cy="6216900"/>
          </a:xfrm>
          <a:prstGeom prst="roundRect">
            <a:avLst>
              <a:gd fmla="val 7543" name="adj"/>
            </a:avLst>
          </a:prstGeom>
          <a:noFill/>
          <a:ln cap="flat" cmpd="sng" w="114300">
            <a:solidFill>
              <a:schemeClr val="accent1"/>
            </a:solidFill>
            <a:prstDash val="solid"/>
            <a:round/>
            <a:headEnd len="sm" w="sm" type="none"/>
            <a:tailEnd len="sm" w="sm" type="none"/>
          </a:ln>
        </p:spPr>
        <p:txBody>
          <a:bodyPr anchorCtr="0" anchor="ctr" bIns="91450" lIns="91450" spcFirstLastPara="1" rIns="91450" wrap="square" tIns="91450">
            <a:noAutofit/>
          </a:bodyPr>
          <a:lstStyle/>
          <a:p>
            <a:pPr indent="0" lvl="0" marL="0" rtl="1" algn="r">
              <a:spcBef>
                <a:spcPts val="0"/>
              </a:spcBef>
              <a:spcAft>
                <a:spcPts val="0"/>
              </a:spcAft>
              <a:buNone/>
            </a:pPr>
            <a:r>
              <a:t/>
            </a:r>
            <a:endParaRPr sz="1300"/>
          </a:p>
        </p:txBody>
      </p:sp>
      <p:pic>
        <p:nvPicPr>
          <p:cNvPr id="334" name="Google Shape;334;p42"/>
          <p:cNvPicPr preferRelativeResize="0"/>
          <p:nvPr/>
        </p:nvPicPr>
        <p:blipFill rotWithShape="1">
          <a:blip r:embed="rId3">
            <a:alphaModFix/>
          </a:blip>
          <a:srcRect b="5101" l="169" r="169" t="5092"/>
          <a:stretch/>
        </p:blipFill>
        <p:spPr>
          <a:xfrm>
            <a:off x="8362746" y="3798600"/>
            <a:ext cx="3974400" cy="4835700"/>
          </a:xfrm>
          <a:prstGeom prst="roundRect">
            <a:avLst>
              <a:gd fmla="val 5216" name="adj"/>
            </a:avLst>
          </a:prstGeom>
          <a:noFill/>
          <a:ln>
            <a:noFill/>
          </a:ln>
        </p:spPr>
      </p:pic>
      <p:sp>
        <p:nvSpPr>
          <p:cNvPr id="335" name="Google Shape;335;p42"/>
          <p:cNvSpPr/>
          <p:nvPr/>
        </p:nvSpPr>
        <p:spPr>
          <a:xfrm>
            <a:off x="9908273" y="8908400"/>
            <a:ext cx="883800" cy="883500"/>
          </a:xfrm>
          <a:prstGeom prst="ellipse">
            <a:avLst/>
          </a:prstGeom>
          <a:solidFill>
            <a:schemeClr val="accent1"/>
          </a:solidFill>
          <a:ln>
            <a:noFill/>
          </a:ln>
        </p:spPr>
        <p:txBody>
          <a:bodyPr anchorCtr="0" anchor="t" bIns="0" lIns="0" spcFirstLastPara="1" rIns="0" wrap="square" tIns="48125">
            <a:noAutofit/>
          </a:bodyPr>
          <a:lstStyle/>
          <a:p>
            <a:pPr indent="0" lvl="0" marL="0" marR="0" rtl="0" algn="ctr">
              <a:lnSpc>
                <a:spcPct val="100000"/>
              </a:lnSpc>
              <a:spcBef>
                <a:spcPts val="0"/>
              </a:spcBef>
              <a:spcAft>
                <a:spcPts val="2700"/>
              </a:spcAft>
              <a:buNone/>
            </a:pPr>
            <a:r>
              <a:rPr b="1" lang="en" sz="3200">
                <a:solidFill>
                  <a:schemeClr val="lt1"/>
                </a:solidFill>
                <a:latin typeface="Google Sans"/>
                <a:ea typeface="Google Sans"/>
                <a:cs typeface="Google Sans"/>
                <a:sym typeface="Google Sans"/>
              </a:rPr>
              <a:t>2</a:t>
            </a:r>
            <a:endParaRPr b="1" sz="3200">
              <a:solidFill>
                <a:schemeClr val="lt1"/>
              </a:solidFill>
              <a:latin typeface="Google Sans"/>
              <a:ea typeface="Google Sans"/>
              <a:cs typeface="Google Sans"/>
              <a:sym typeface="Google Sans"/>
            </a:endParaRPr>
          </a:p>
        </p:txBody>
      </p:sp>
      <p:pic>
        <p:nvPicPr>
          <p:cNvPr id="336" name="Google Shape;336;p42"/>
          <p:cNvPicPr preferRelativeResize="0"/>
          <p:nvPr/>
        </p:nvPicPr>
        <p:blipFill rotWithShape="1">
          <a:blip r:embed="rId4">
            <a:alphaModFix/>
          </a:blip>
          <a:srcRect b="0" l="3279" r="3288" t="0"/>
          <a:stretch/>
        </p:blipFill>
        <p:spPr>
          <a:xfrm>
            <a:off x="2326424" y="1028067"/>
            <a:ext cx="5076300" cy="7333200"/>
          </a:xfrm>
          <a:prstGeom prst="roundRect">
            <a:avLst>
              <a:gd fmla="val 7325" name="adj"/>
            </a:avLst>
          </a:prstGeom>
          <a:noFill/>
          <a:ln>
            <a:noFill/>
          </a:ln>
        </p:spPr>
      </p:pic>
      <p:sp>
        <p:nvSpPr>
          <p:cNvPr id="337" name="Google Shape;337;p42"/>
          <p:cNvSpPr/>
          <p:nvPr/>
        </p:nvSpPr>
        <p:spPr>
          <a:xfrm>
            <a:off x="2326424" y="7853600"/>
            <a:ext cx="5076300" cy="1371900"/>
          </a:xfrm>
          <a:prstGeom prst="roundRect">
            <a:avLst>
              <a:gd fmla="val 16667" name="adj"/>
            </a:avLst>
          </a:prstGeom>
          <a:solidFill>
            <a:schemeClr val="accent1"/>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338" name="Google Shape;338;p42"/>
          <p:cNvSpPr txBox="1"/>
          <p:nvPr>
            <p:ph type="title"/>
          </p:nvPr>
        </p:nvSpPr>
        <p:spPr>
          <a:xfrm>
            <a:off x="3775521" y="8385725"/>
            <a:ext cx="1570500" cy="634500"/>
          </a:xfrm>
          <a:prstGeom prst="rect">
            <a:avLst/>
          </a:prstGeom>
          <a:noFill/>
        </p:spPr>
        <p:txBody>
          <a:bodyPr anchorCtr="0" anchor="t" bIns="0" lIns="0" spcFirstLastPara="1" rIns="0" wrap="square" tIns="0">
            <a:noAutofit/>
          </a:bodyPr>
          <a:lstStyle/>
          <a:p>
            <a:pPr indent="0" lvl="0" marL="0" rtl="1" algn="r">
              <a:spcBef>
                <a:spcPts val="0"/>
              </a:spcBef>
              <a:spcAft>
                <a:spcPts val="0"/>
              </a:spcAft>
              <a:buNone/>
            </a:pPr>
            <a:r>
              <a:rPr lang="en" sz="4000">
                <a:solidFill>
                  <a:schemeClr val="lt1"/>
                </a:solidFill>
              </a:rPr>
              <a:t>מגב</a:t>
            </a:r>
            <a:endParaRPr sz="4000">
              <a:solidFill>
                <a:schemeClr val="lt1"/>
              </a:solidFill>
            </a:endParaRPr>
          </a:p>
        </p:txBody>
      </p:sp>
      <p:sp>
        <p:nvSpPr>
          <p:cNvPr id="339" name="Google Shape;339;p42"/>
          <p:cNvSpPr/>
          <p:nvPr/>
        </p:nvSpPr>
        <p:spPr>
          <a:xfrm>
            <a:off x="4422753" y="7342112"/>
            <a:ext cx="883800" cy="883500"/>
          </a:xfrm>
          <a:prstGeom prst="ellipse">
            <a:avLst/>
          </a:prstGeom>
          <a:solidFill>
            <a:schemeClr val="lt2"/>
          </a:solidFill>
          <a:ln>
            <a:noFill/>
          </a:ln>
        </p:spPr>
        <p:txBody>
          <a:bodyPr anchorCtr="0" anchor="t" bIns="0" lIns="0" spcFirstLastPara="1" rIns="0" wrap="square" tIns="48125">
            <a:noAutofit/>
          </a:bodyPr>
          <a:lstStyle/>
          <a:p>
            <a:pPr indent="0" lvl="0" marL="0" marR="0" rtl="0" algn="ctr">
              <a:lnSpc>
                <a:spcPct val="100000"/>
              </a:lnSpc>
              <a:spcBef>
                <a:spcPts val="0"/>
              </a:spcBef>
              <a:spcAft>
                <a:spcPts val="2700"/>
              </a:spcAft>
              <a:buNone/>
            </a:pPr>
            <a:r>
              <a:rPr b="1" lang="en" sz="3200">
                <a:solidFill>
                  <a:srgbClr val="3C4043"/>
                </a:solidFill>
                <a:latin typeface="Google Sans"/>
                <a:ea typeface="Google Sans"/>
                <a:cs typeface="Google Sans"/>
                <a:sym typeface="Google Sans"/>
              </a:rPr>
              <a:t>1</a:t>
            </a:r>
            <a:endParaRPr b="1" sz="3200">
              <a:solidFill>
                <a:srgbClr val="3C4043"/>
              </a:solidFill>
              <a:latin typeface="Google Sans"/>
              <a:ea typeface="Google Sans"/>
              <a:cs typeface="Google Sans"/>
              <a:sym typeface="Google Sans"/>
            </a:endParaRPr>
          </a:p>
        </p:txBody>
      </p:sp>
    </p:spTree>
  </p:cSld>
  <p:clrMapOvr>
    <a:masterClrMapping/>
  </p:clrMapOvr>
  <mc:AlternateContent>
    <mc:Choice Requires="p14">
      <p:transition spd="med">
        <p14:prism dir="l"/>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id="344" name="Google Shape;344;p43"/>
          <p:cNvPicPr preferRelativeResize="0"/>
          <p:nvPr/>
        </p:nvPicPr>
        <p:blipFill rotWithShape="1">
          <a:blip r:embed="rId3">
            <a:alphaModFix/>
          </a:blip>
          <a:srcRect b="0" l="4237" r="4237" t="0"/>
          <a:stretch/>
        </p:blipFill>
        <p:spPr>
          <a:xfrm>
            <a:off x="7794675" y="2502567"/>
            <a:ext cx="5076300" cy="7488000"/>
          </a:xfrm>
          <a:prstGeom prst="roundRect">
            <a:avLst>
              <a:gd fmla="val 5216" name="adj"/>
            </a:avLst>
          </a:prstGeom>
          <a:noFill/>
          <a:ln>
            <a:noFill/>
          </a:ln>
        </p:spPr>
      </p:pic>
      <p:sp>
        <p:nvSpPr>
          <p:cNvPr id="345" name="Google Shape;345;p43"/>
          <p:cNvSpPr txBox="1"/>
          <p:nvPr>
            <p:ph type="title"/>
          </p:nvPr>
        </p:nvSpPr>
        <p:spPr>
          <a:xfrm>
            <a:off x="14615661" y="1187719"/>
            <a:ext cx="8766600" cy="44721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sz="12000">
                <a:solidFill>
                  <a:srgbClr val="3C4043"/>
                </a:solidFill>
              </a:rPr>
              <a:t>כלב</a:t>
            </a:r>
            <a:r>
              <a:rPr lang="en" sz="12000">
                <a:solidFill>
                  <a:schemeClr val="accent1"/>
                </a:solidFill>
              </a:rPr>
              <a:t> או </a:t>
            </a:r>
            <a:r>
              <a:rPr lang="en" sz="12000">
                <a:solidFill>
                  <a:srgbClr val="3C4043"/>
                </a:solidFill>
              </a:rPr>
              <a:t>מגב?</a:t>
            </a:r>
            <a:endParaRPr sz="12000">
              <a:solidFill>
                <a:srgbClr val="3C4043"/>
              </a:solidFill>
            </a:endParaRPr>
          </a:p>
        </p:txBody>
      </p:sp>
      <p:pic>
        <p:nvPicPr>
          <p:cNvPr id="346" name="Google Shape;346;p43"/>
          <p:cNvPicPr preferRelativeResize="0"/>
          <p:nvPr/>
        </p:nvPicPr>
        <p:blipFill rotWithShape="1">
          <a:blip r:embed="rId4">
            <a:alphaModFix/>
          </a:blip>
          <a:srcRect b="0" l="3279" r="3288" t="0"/>
          <a:stretch/>
        </p:blipFill>
        <p:spPr>
          <a:xfrm>
            <a:off x="2326424" y="1028067"/>
            <a:ext cx="5076300" cy="7333200"/>
          </a:xfrm>
          <a:prstGeom prst="roundRect">
            <a:avLst>
              <a:gd fmla="val 7325" name="adj"/>
            </a:avLst>
          </a:prstGeom>
          <a:noFill/>
          <a:ln>
            <a:noFill/>
          </a:ln>
        </p:spPr>
      </p:pic>
      <p:sp>
        <p:nvSpPr>
          <p:cNvPr id="347" name="Google Shape;347;p43"/>
          <p:cNvSpPr/>
          <p:nvPr/>
        </p:nvSpPr>
        <p:spPr>
          <a:xfrm>
            <a:off x="2326424" y="7853600"/>
            <a:ext cx="5076300" cy="1371900"/>
          </a:xfrm>
          <a:prstGeom prst="roundRect">
            <a:avLst>
              <a:gd fmla="val 16667" name="adj"/>
            </a:avLst>
          </a:prstGeom>
          <a:solidFill>
            <a:schemeClr val="accent1"/>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348" name="Google Shape;348;p43"/>
          <p:cNvSpPr txBox="1"/>
          <p:nvPr>
            <p:ph type="title"/>
          </p:nvPr>
        </p:nvSpPr>
        <p:spPr>
          <a:xfrm>
            <a:off x="3862521" y="8385725"/>
            <a:ext cx="1483500" cy="634500"/>
          </a:xfrm>
          <a:prstGeom prst="rect">
            <a:avLst/>
          </a:prstGeom>
          <a:noFill/>
        </p:spPr>
        <p:txBody>
          <a:bodyPr anchorCtr="0" anchor="t" bIns="0" lIns="0" spcFirstLastPara="1" rIns="0" wrap="square" tIns="0">
            <a:noAutofit/>
          </a:bodyPr>
          <a:lstStyle/>
          <a:p>
            <a:pPr indent="0" lvl="0" marL="0" rtl="1" algn="r">
              <a:spcBef>
                <a:spcPts val="0"/>
              </a:spcBef>
              <a:spcAft>
                <a:spcPts val="0"/>
              </a:spcAft>
              <a:buNone/>
            </a:pPr>
            <a:r>
              <a:rPr lang="en" sz="4000">
                <a:solidFill>
                  <a:schemeClr val="lt1"/>
                </a:solidFill>
              </a:rPr>
              <a:t>מגב</a:t>
            </a:r>
            <a:endParaRPr sz="4000">
              <a:solidFill>
                <a:schemeClr val="lt1"/>
              </a:solidFill>
            </a:endParaRPr>
          </a:p>
        </p:txBody>
      </p:sp>
      <p:sp>
        <p:nvSpPr>
          <p:cNvPr id="349" name="Google Shape;349;p43"/>
          <p:cNvSpPr/>
          <p:nvPr/>
        </p:nvSpPr>
        <p:spPr>
          <a:xfrm>
            <a:off x="4422753" y="7342112"/>
            <a:ext cx="883800" cy="883500"/>
          </a:xfrm>
          <a:prstGeom prst="ellipse">
            <a:avLst/>
          </a:prstGeom>
          <a:solidFill>
            <a:schemeClr val="lt2"/>
          </a:solidFill>
          <a:ln>
            <a:noFill/>
          </a:ln>
        </p:spPr>
        <p:txBody>
          <a:bodyPr anchorCtr="0" anchor="t" bIns="0" lIns="0" spcFirstLastPara="1" rIns="0" wrap="square" tIns="48125">
            <a:noAutofit/>
          </a:bodyPr>
          <a:lstStyle/>
          <a:p>
            <a:pPr indent="0" lvl="0" marL="0" marR="0" rtl="0" algn="ctr">
              <a:lnSpc>
                <a:spcPct val="100000"/>
              </a:lnSpc>
              <a:spcBef>
                <a:spcPts val="0"/>
              </a:spcBef>
              <a:spcAft>
                <a:spcPts val="2700"/>
              </a:spcAft>
              <a:buNone/>
            </a:pPr>
            <a:r>
              <a:rPr b="1" lang="en" sz="3200">
                <a:solidFill>
                  <a:srgbClr val="3C4043"/>
                </a:solidFill>
                <a:latin typeface="Google Sans"/>
                <a:ea typeface="Google Sans"/>
                <a:cs typeface="Google Sans"/>
                <a:sym typeface="Google Sans"/>
              </a:rPr>
              <a:t>1</a:t>
            </a:r>
            <a:endParaRPr b="1" sz="3200">
              <a:solidFill>
                <a:srgbClr val="3C4043"/>
              </a:solidFill>
              <a:latin typeface="Google Sans"/>
              <a:ea typeface="Google Sans"/>
              <a:cs typeface="Google Sans"/>
              <a:sym typeface="Google Sans"/>
            </a:endParaRPr>
          </a:p>
        </p:txBody>
      </p:sp>
      <p:sp>
        <p:nvSpPr>
          <p:cNvPr id="350" name="Google Shape;350;p43"/>
          <p:cNvSpPr/>
          <p:nvPr/>
        </p:nvSpPr>
        <p:spPr>
          <a:xfrm>
            <a:off x="7812010" y="9729567"/>
            <a:ext cx="5076300" cy="1371900"/>
          </a:xfrm>
          <a:prstGeom prst="roundRect">
            <a:avLst>
              <a:gd fmla="val 16667" name="adj"/>
            </a:avLst>
          </a:prstGeom>
          <a:solidFill>
            <a:schemeClr val="accent1"/>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351" name="Google Shape;351;p43"/>
          <p:cNvSpPr txBox="1"/>
          <p:nvPr>
            <p:ph type="title"/>
          </p:nvPr>
        </p:nvSpPr>
        <p:spPr>
          <a:xfrm>
            <a:off x="9543960" y="10275233"/>
            <a:ext cx="1270200" cy="634500"/>
          </a:xfrm>
          <a:prstGeom prst="rect">
            <a:avLst/>
          </a:prstGeom>
          <a:noFill/>
        </p:spPr>
        <p:txBody>
          <a:bodyPr anchorCtr="0" anchor="t" bIns="0" lIns="0" spcFirstLastPara="1" rIns="0" wrap="square" tIns="0">
            <a:noAutofit/>
          </a:bodyPr>
          <a:lstStyle/>
          <a:p>
            <a:pPr indent="0" lvl="0" marL="0" rtl="1" algn="r">
              <a:spcBef>
                <a:spcPts val="0"/>
              </a:spcBef>
              <a:spcAft>
                <a:spcPts val="0"/>
              </a:spcAft>
              <a:buNone/>
            </a:pPr>
            <a:r>
              <a:rPr lang="en" sz="4000">
                <a:solidFill>
                  <a:schemeClr val="lt1"/>
                </a:solidFill>
              </a:rPr>
              <a:t>כלב</a:t>
            </a:r>
            <a:endParaRPr sz="4000">
              <a:solidFill>
                <a:schemeClr val="lt1"/>
              </a:solidFill>
            </a:endParaRPr>
          </a:p>
        </p:txBody>
      </p:sp>
      <p:sp>
        <p:nvSpPr>
          <p:cNvPr id="352" name="Google Shape;352;p43"/>
          <p:cNvSpPr/>
          <p:nvPr/>
        </p:nvSpPr>
        <p:spPr>
          <a:xfrm>
            <a:off x="9891004" y="9231612"/>
            <a:ext cx="883800" cy="883500"/>
          </a:xfrm>
          <a:prstGeom prst="ellipse">
            <a:avLst/>
          </a:prstGeom>
          <a:solidFill>
            <a:schemeClr val="lt2"/>
          </a:solidFill>
          <a:ln>
            <a:noFill/>
          </a:ln>
        </p:spPr>
        <p:txBody>
          <a:bodyPr anchorCtr="0" anchor="t" bIns="0" lIns="0" spcFirstLastPara="1" rIns="0" wrap="square" tIns="48125">
            <a:noAutofit/>
          </a:bodyPr>
          <a:lstStyle/>
          <a:p>
            <a:pPr indent="0" lvl="0" marL="0" marR="0" rtl="0" algn="ctr">
              <a:lnSpc>
                <a:spcPct val="100000"/>
              </a:lnSpc>
              <a:spcBef>
                <a:spcPts val="0"/>
              </a:spcBef>
              <a:spcAft>
                <a:spcPts val="2700"/>
              </a:spcAft>
              <a:buNone/>
            </a:pPr>
            <a:r>
              <a:rPr b="1" lang="en" sz="3200">
                <a:solidFill>
                  <a:srgbClr val="3C4043"/>
                </a:solidFill>
                <a:latin typeface="Google Sans"/>
                <a:ea typeface="Google Sans"/>
                <a:cs typeface="Google Sans"/>
                <a:sym typeface="Google Sans"/>
              </a:rPr>
              <a:t>2</a:t>
            </a:r>
            <a:endParaRPr b="1" sz="3200">
              <a:solidFill>
                <a:srgbClr val="3C4043"/>
              </a:solidFill>
              <a:latin typeface="Google Sans"/>
              <a:ea typeface="Google Sans"/>
              <a:cs typeface="Google Sans"/>
              <a:sym typeface="Google Sans"/>
            </a:endParaRPr>
          </a:p>
        </p:txBody>
      </p:sp>
    </p:spTree>
  </p:cSld>
  <p:clrMapOvr>
    <a:masterClrMapping/>
  </p:clrMapOvr>
  <mc:AlternateContent>
    <mc:Choice Requires="p14">
      <p:transition spd="med">
        <p14:prism dir="l"/>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44"/>
          <p:cNvSpPr txBox="1"/>
          <p:nvPr>
            <p:ph type="title"/>
          </p:nvPr>
        </p:nvSpPr>
        <p:spPr>
          <a:xfrm>
            <a:off x="1173775" y="994432"/>
            <a:ext cx="220395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rPr>
              <a:t>סיווג (</a:t>
            </a:r>
            <a:r>
              <a:rPr lang="en">
                <a:solidFill>
                  <a:schemeClr val="dk1"/>
                </a:solidFill>
              </a:rPr>
              <a:t>Classification</a:t>
            </a:r>
            <a:r>
              <a:rPr lang="en">
                <a:solidFill>
                  <a:schemeClr val="dk1"/>
                </a:solidFill>
              </a:rPr>
              <a:t>) יכול להיות מסובך</a:t>
            </a:r>
            <a:endParaRPr>
              <a:solidFill>
                <a:schemeClr val="dk1"/>
              </a:solidFill>
            </a:endParaRPr>
          </a:p>
        </p:txBody>
      </p:sp>
      <p:sp>
        <p:nvSpPr>
          <p:cNvPr id="358" name="Google Shape;358;p44"/>
          <p:cNvSpPr txBox="1"/>
          <p:nvPr>
            <p:ph type="title"/>
          </p:nvPr>
        </p:nvSpPr>
        <p:spPr>
          <a:xfrm>
            <a:off x="16770800" y="2839650"/>
            <a:ext cx="6358200" cy="8036700"/>
          </a:xfrm>
          <a:prstGeom prst="rect">
            <a:avLst/>
          </a:prstGeom>
          <a:noFill/>
        </p:spPr>
        <p:txBody>
          <a:bodyPr anchorCtr="0" anchor="t" bIns="0" lIns="0" spcFirstLastPara="1" rIns="0" wrap="square" tIns="0">
            <a:noAutofit/>
          </a:bodyPr>
          <a:lstStyle/>
          <a:p>
            <a:pPr indent="0" lvl="0" marL="0" rtl="1" algn="r">
              <a:lnSpc>
                <a:spcPct val="115000"/>
              </a:lnSpc>
              <a:spcBef>
                <a:spcPts val="0"/>
              </a:spcBef>
              <a:spcAft>
                <a:spcPts val="0"/>
              </a:spcAft>
              <a:buNone/>
            </a:pPr>
            <a:r>
              <a:rPr lang="en" sz="4400">
                <a:latin typeface="Google Sans"/>
                <a:ea typeface="Google Sans"/>
                <a:cs typeface="Google Sans"/>
                <a:sym typeface="Google Sans"/>
              </a:rPr>
              <a:t>סיווג היא משימה חשובה אבל לא תמיד פשוטה.</a:t>
            </a:r>
            <a:endParaRPr sz="4400">
              <a:latin typeface="Google Sans"/>
              <a:ea typeface="Google Sans"/>
              <a:cs typeface="Google Sans"/>
              <a:sym typeface="Google Sans"/>
            </a:endParaRPr>
          </a:p>
          <a:p>
            <a:pPr indent="0" lvl="0" marL="0" rtl="1" algn="r">
              <a:lnSpc>
                <a:spcPct val="115000"/>
              </a:lnSpc>
              <a:spcBef>
                <a:spcPts val="4000"/>
              </a:spcBef>
              <a:spcAft>
                <a:spcPts val="0"/>
              </a:spcAft>
              <a:buNone/>
            </a:pPr>
            <a:r>
              <a:rPr lang="en" sz="4400">
                <a:latin typeface="Google Sans"/>
                <a:ea typeface="Google Sans"/>
                <a:cs typeface="Google Sans"/>
                <a:sym typeface="Google Sans"/>
              </a:rPr>
              <a:t>האם במבט ראשון ידעתם להבחין האם מדובר בכלב או במגב?</a:t>
            </a:r>
            <a:endParaRPr sz="4400">
              <a:latin typeface="Google Sans"/>
              <a:ea typeface="Google Sans"/>
              <a:cs typeface="Google Sans"/>
              <a:sym typeface="Google Sans"/>
            </a:endParaRPr>
          </a:p>
          <a:p>
            <a:pPr indent="0" lvl="0" marL="0" rtl="1" algn="r">
              <a:lnSpc>
                <a:spcPct val="115000"/>
              </a:lnSpc>
              <a:spcBef>
                <a:spcPts val="4000"/>
              </a:spcBef>
              <a:spcAft>
                <a:spcPts val="4000"/>
              </a:spcAft>
              <a:buNone/>
            </a:pPr>
            <a:r>
              <a:rPr lang="en" sz="4400">
                <a:latin typeface="Google Sans"/>
                <a:ea typeface="Google Sans"/>
                <a:cs typeface="Google Sans"/>
                <a:sym typeface="Google Sans"/>
              </a:rPr>
              <a:t>זה לא תמיד היה קל. אבל גם אם המשימה נראית לנו פשוטה - למחשב זו משימה קשה!</a:t>
            </a:r>
            <a:endParaRPr sz="4400">
              <a:latin typeface="Google Sans"/>
              <a:ea typeface="Google Sans"/>
              <a:cs typeface="Google Sans"/>
              <a:sym typeface="Google Sans"/>
            </a:endParaRPr>
          </a:p>
        </p:txBody>
      </p:sp>
      <p:pic>
        <p:nvPicPr>
          <p:cNvPr id="359" name="Google Shape;359;p44"/>
          <p:cNvPicPr preferRelativeResize="0"/>
          <p:nvPr/>
        </p:nvPicPr>
        <p:blipFill>
          <a:blip r:embed="rId3">
            <a:alphaModFix/>
          </a:blip>
          <a:stretch>
            <a:fillRect/>
          </a:stretch>
        </p:blipFill>
        <p:spPr>
          <a:xfrm>
            <a:off x="1211595" y="3050692"/>
            <a:ext cx="7008734" cy="7008734"/>
          </a:xfrm>
          <a:prstGeom prst="rect">
            <a:avLst/>
          </a:prstGeom>
          <a:noFill/>
          <a:ln>
            <a:noFill/>
          </a:ln>
        </p:spPr>
      </p:pic>
      <p:pic>
        <p:nvPicPr>
          <p:cNvPr id="360" name="Google Shape;360;p44"/>
          <p:cNvPicPr preferRelativeResize="0"/>
          <p:nvPr/>
        </p:nvPicPr>
        <p:blipFill rotWithShape="1">
          <a:blip r:embed="rId4">
            <a:alphaModFix/>
          </a:blip>
          <a:srcRect b="0" l="0" r="15952" t="0"/>
          <a:stretch/>
        </p:blipFill>
        <p:spPr>
          <a:xfrm>
            <a:off x="8555802" y="3019250"/>
            <a:ext cx="6854301" cy="700872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45"/>
          <p:cNvSpPr txBox="1"/>
          <p:nvPr>
            <p:ph type="title"/>
          </p:nvPr>
        </p:nvSpPr>
        <p:spPr>
          <a:xfrm>
            <a:off x="1173775" y="994432"/>
            <a:ext cx="220395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rPr>
              <a:t>איך אנשים לומדים להבחין בין כלב ומגב כשהם דומים?</a:t>
            </a:r>
            <a:endParaRPr>
              <a:solidFill>
                <a:schemeClr val="dk1"/>
              </a:solidFill>
            </a:endParaRPr>
          </a:p>
        </p:txBody>
      </p:sp>
      <p:grpSp>
        <p:nvGrpSpPr>
          <p:cNvPr id="366" name="Google Shape;366;p45"/>
          <p:cNvGrpSpPr/>
          <p:nvPr/>
        </p:nvGrpSpPr>
        <p:grpSpPr>
          <a:xfrm>
            <a:off x="17871675" y="3021625"/>
            <a:ext cx="4920325" cy="8449350"/>
            <a:chOff x="17871675" y="3021625"/>
            <a:chExt cx="4920325" cy="8449350"/>
          </a:xfrm>
        </p:grpSpPr>
        <p:sp>
          <p:nvSpPr>
            <p:cNvPr id="367" name="Google Shape;367;p45"/>
            <p:cNvSpPr/>
            <p:nvPr/>
          </p:nvSpPr>
          <p:spPr>
            <a:xfrm>
              <a:off x="17871675" y="3021625"/>
              <a:ext cx="4920300" cy="5068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8" name="Google Shape;368;p45"/>
            <p:cNvSpPr/>
            <p:nvPr/>
          </p:nvSpPr>
          <p:spPr>
            <a:xfrm>
              <a:off x="18167850" y="9154675"/>
              <a:ext cx="4328100" cy="2316300"/>
            </a:xfrm>
            <a:prstGeom prst="rect">
              <a:avLst/>
            </a:prstGeom>
            <a:noFill/>
            <a:ln>
              <a:noFill/>
            </a:ln>
          </p:spPr>
          <p:txBody>
            <a:bodyPr anchorCtr="0" anchor="t" bIns="91425" lIns="182875" spcFirstLastPara="1" rIns="182875" wrap="square" tIns="91425">
              <a:noAutofit/>
            </a:bodyPr>
            <a:lstStyle/>
            <a:p>
              <a:pPr indent="0" lvl="0" marL="0" rtl="1" algn="ctr">
                <a:spcBef>
                  <a:spcPts val="0"/>
                </a:spcBef>
                <a:spcAft>
                  <a:spcPts val="0"/>
                </a:spcAft>
                <a:buNone/>
              </a:pPr>
              <a:r>
                <a:rPr lang="en" sz="3100">
                  <a:solidFill>
                    <a:schemeClr val="dk1"/>
                  </a:solidFill>
                  <a:latin typeface="Google Sans"/>
                  <a:ea typeface="Google Sans"/>
                  <a:cs typeface="Google Sans"/>
                  <a:sym typeface="Google Sans"/>
                </a:rPr>
                <a:t>מאז שאנחנו קטנים, אנחנו</a:t>
              </a:r>
              <a:r>
                <a:rPr lang="en" sz="3100">
                  <a:solidFill>
                    <a:schemeClr val="dk1"/>
                  </a:solidFill>
                  <a:latin typeface="Google Sans"/>
                  <a:ea typeface="Google Sans"/>
                  <a:cs typeface="Google Sans"/>
                  <a:sym typeface="Google Sans"/>
                </a:rPr>
                <a:t> </a:t>
              </a:r>
              <a:r>
                <a:rPr b="1" lang="en" sz="3100">
                  <a:solidFill>
                    <a:schemeClr val="dk1"/>
                  </a:solidFill>
                  <a:latin typeface="Google Sans"/>
                  <a:ea typeface="Google Sans"/>
                  <a:cs typeface="Google Sans"/>
                  <a:sym typeface="Google Sans"/>
                </a:rPr>
                <a:t>נחשפים</a:t>
              </a:r>
              <a:r>
                <a:rPr lang="en" sz="3100">
                  <a:solidFill>
                    <a:schemeClr val="dk1"/>
                  </a:solidFill>
                  <a:latin typeface="Google Sans"/>
                  <a:ea typeface="Google Sans"/>
                  <a:cs typeface="Google Sans"/>
                  <a:sym typeface="Google Sans"/>
                </a:rPr>
                <a:t> לכלבים ולמגבים</a:t>
              </a:r>
              <a:r>
                <a:rPr lang="en" sz="3100">
                  <a:solidFill>
                    <a:schemeClr val="dk1"/>
                  </a:solidFill>
                  <a:latin typeface="Google Sans"/>
                  <a:ea typeface="Google Sans"/>
                  <a:cs typeface="Google Sans"/>
                  <a:sym typeface="Google Sans"/>
                </a:rPr>
                <a:t>.</a:t>
              </a:r>
              <a:endParaRPr sz="3100">
                <a:solidFill>
                  <a:schemeClr val="dk1"/>
                </a:solidFill>
                <a:latin typeface="Google Sans"/>
                <a:ea typeface="Google Sans"/>
                <a:cs typeface="Google Sans"/>
                <a:sym typeface="Google Sans"/>
              </a:endParaRPr>
            </a:p>
          </p:txBody>
        </p:sp>
        <p:sp>
          <p:nvSpPr>
            <p:cNvPr id="369" name="Google Shape;369;p45"/>
            <p:cNvSpPr/>
            <p:nvPr/>
          </p:nvSpPr>
          <p:spPr>
            <a:xfrm>
              <a:off x="17871700" y="8090125"/>
              <a:ext cx="4920300" cy="773400"/>
            </a:xfrm>
            <a:prstGeom prst="rect">
              <a:avLst/>
            </a:prstGeom>
            <a:solidFill>
              <a:srgbClr val="AACAFF"/>
            </a:solidFill>
            <a:ln>
              <a:noFill/>
            </a:ln>
          </p:spPr>
          <p:txBody>
            <a:bodyPr anchorCtr="0" anchor="b" bIns="91425" lIns="182875" spcFirstLastPara="1" rIns="182875" wrap="square" tIns="91425">
              <a:noAutofit/>
            </a:bodyPr>
            <a:lstStyle/>
            <a:p>
              <a:pPr indent="0" lvl="0" marL="0" rtl="1" algn="ctr">
                <a:spcBef>
                  <a:spcPts val="0"/>
                </a:spcBef>
                <a:spcAft>
                  <a:spcPts val="0"/>
                </a:spcAft>
                <a:buNone/>
              </a:pPr>
              <a:r>
                <a:rPr b="1" lang="en" sz="3900">
                  <a:solidFill>
                    <a:srgbClr val="FFFFFF"/>
                  </a:solidFill>
                  <a:latin typeface="Google Sans"/>
                  <a:ea typeface="Google Sans"/>
                  <a:cs typeface="Google Sans"/>
                  <a:sym typeface="Google Sans"/>
                </a:rPr>
                <a:t>1</a:t>
              </a:r>
              <a:endParaRPr b="1" sz="3900">
                <a:solidFill>
                  <a:srgbClr val="FFFFFF"/>
                </a:solidFill>
                <a:latin typeface="Google Sans"/>
                <a:ea typeface="Google Sans"/>
                <a:cs typeface="Google Sans"/>
                <a:sym typeface="Google Sans"/>
              </a:endParaRPr>
            </a:p>
          </p:txBody>
        </p:sp>
        <p:pic>
          <p:nvPicPr>
            <p:cNvPr id="370" name="Google Shape;370;p45"/>
            <p:cNvPicPr preferRelativeResize="0"/>
            <p:nvPr/>
          </p:nvPicPr>
          <p:blipFill>
            <a:blip r:embed="rId3">
              <a:alphaModFix/>
            </a:blip>
            <a:stretch>
              <a:fillRect/>
            </a:stretch>
          </p:blipFill>
          <p:spPr>
            <a:xfrm>
              <a:off x="18167843" y="3433240"/>
              <a:ext cx="4328100" cy="4328100"/>
            </a:xfrm>
            <a:prstGeom prst="rect">
              <a:avLst/>
            </a:prstGeom>
            <a:noFill/>
            <a:ln>
              <a:noFill/>
            </a:ln>
          </p:spPr>
        </p:pic>
      </p:grpSp>
      <p:grpSp>
        <p:nvGrpSpPr>
          <p:cNvPr id="371" name="Google Shape;371;p45"/>
          <p:cNvGrpSpPr/>
          <p:nvPr/>
        </p:nvGrpSpPr>
        <p:grpSpPr>
          <a:xfrm>
            <a:off x="12446167" y="3021625"/>
            <a:ext cx="5425529" cy="5841900"/>
            <a:chOff x="12446167" y="3021625"/>
            <a:chExt cx="5425529" cy="5841900"/>
          </a:xfrm>
        </p:grpSpPr>
        <p:sp>
          <p:nvSpPr>
            <p:cNvPr id="372" name="Google Shape;372;p45"/>
            <p:cNvSpPr/>
            <p:nvPr/>
          </p:nvSpPr>
          <p:spPr>
            <a:xfrm>
              <a:off x="12446167" y="3021625"/>
              <a:ext cx="4920300" cy="5068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3" name="Google Shape;373;p45"/>
            <p:cNvSpPr/>
            <p:nvPr/>
          </p:nvSpPr>
          <p:spPr>
            <a:xfrm>
              <a:off x="12446167" y="4439150"/>
              <a:ext cx="4920300" cy="2316300"/>
            </a:xfrm>
            <a:prstGeom prst="rect">
              <a:avLst/>
            </a:prstGeom>
            <a:noFill/>
            <a:ln>
              <a:noFill/>
            </a:ln>
          </p:spPr>
          <p:txBody>
            <a:bodyPr anchorCtr="0" anchor="ctr" bIns="91425" lIns="182875" spcFirstLastPara="1" rIns="182875" wrap="square" tIns="91425">
              <a:noAutofit/>
            </a:bodyPr>
            <a:lstStyle/>
            <a:p>
              <a:pPr indent="0" lvl="0" marL="0" rtl="1" algn="ctr">
                <a:spcBef>
                  <a:spcPts val="0"/>
                </a:spcBef>
                <a:spcAft>
                  <a:spcPts val="0"/>
                </a:spcAft>
                <a:buNone/>
              </a:pPr>
              <a:r>
                <a:rPr lang="en" sz="3100">
                  <a:solidFill>
                    <a:schemeClr val="dk1"/>
                  </a:solidFill>
                  <a:latin typeface="Google Sans"/>
                  <a:ea typeface="Google Sans"/>
                  <a:cs typeface="Google Sans"/>
                  <a:sym typeface="Google Sans"/>
                </a:rPr>
                <a:t>אנחנו </a:t>
              </a:r>
              <a:r>
                <a:rPr b="1" lang="en" sz="3100">
                  <a:solidFill>
                    <a:schemeClr val="dk1"/>
                  </a:solidFill>
                  <a:latin typeface="Google Sans"/>
                  <a:ea typeface="Google Sans"/>
                  <a:cs typeface="Google Sans"/>
                  <a:sym typeface="Google Sans"/>
                </a:rPr>
                <a:t>מתאמנים</a:t>
              </a:r>
              <a:r>
                <a:rPr lang="en" sz="3100">
                  <a:solidFill>
                    <a:schemeClr val="dk1"/>
                  </a:solidFill>
                  <a:latin typeface="Google Sans"/>
                  <a:ea typeface="Google Sans"/>
                  <a:cs typeface="Google Sans"/>
                  <a:sym typeface="Google Sans"/>
                </a:rPr>
                <a:t> על היכולת להבדיל ביניהם,</a:t>
              </a:r>
              <a:endParaRPr sz="3100">
                <a:solidFill>
                  <a:schemeClr val="dk1"/>
                </a:solidFill>
                <a:latin typeface="Google Sans"/>
                <a:ea typeface="Google Sans"/>
                <a:cs typeface="Google Sans"/>
                <a:sym typeface="Google Sans"/>
              </a:endParaRPr>
            </a:p>
            <a:p>
              <a:pPr indent="0" lvl="0" marL="0" rtl="1" algn="ctr">
                <a:spcBef>
                  <a:spcPts val="0"/>
                </a:spcBef>
                <a:spcAft>
                  <a:spcPts val="0"/>
                </a:spcAft>
                <a:buNone/>
              </a:pPr>
              <a:r>
                <a:rPr lang="en" sz="3100">
                  <a:solidFill>
                    <a:schemeClr val="dk1"/>
                  </a:solidFill>
                  <a:latin typeface="Google Sans"/>
                  <a:ea typeface="Google Sans"/>
                  <a:cs typeface="Google Sans"/>
                  <a:sym typeface="Google Sans"/>
                </a:rPr>
                <a:t>לעיתים שוגים</a:t>
              </a:r>
              <a:endParaRPr sz="3100">
                <a:solidFill>
                  <a:schemeClr val="dk1"/>
                </a:solidFill>
                <a:latin typeface="Google Sans"/>
                <a:ea typeface="Google Sans"/>
                <a:cs typeface="Google Sans"/>
                <a:sym typeface="Google Sans"/>
              </a:endParaRPr>
            </a:p>
            <a:p>
              <a:pPr indent="0" lvl="0" marL="0" rtl="1" algn="ctr">
                <a:spcBef>
                  <a:spcPts val="0"/>
                </a:spcBef>
                <a:spcAft>
                  <a:spcPts val="0"/>
                </a:spcAft>
                <a:buNone/>
              </a:pPr>
              <a:r>
                <a:rPr lang="en" sz="3100">
                  <a:solidFill>
                    <a:schemeClr val="dk1"/>
                  </a:solidFill>
                  <a:latin typeface="Google Sans"/>
                  <a:ea typeface="Google Sans"/>
                  <a:cs typeface="Google Sans"/>
                  <a:sym typeface="Google Sans"/>
                </a:rPr>
                <a:t>ולומדים.</a:t>
              </a:r>
              <a:endParaRPr sz="3100">
                <a:solidFill>
                  <a:schemeClr val="dk1"/>
                </a:solidFill>
                <a:latin typeface="Google Sans"/>
                <a:ea typeface="Google Sans"/>
                <a:cs typeface="Google Sans"/>
                <a:sym typeface="Google Sans"/>
              </a:endParaRPr>
            </a:p>
          </p:txBody>
        </p:sp>
        <p:sp>
          <p:nvSpPr>
            <p:cNvPr id="374" name="Google Shape;374;p45"/>
            <p:cNvSpPr/>
            <p:nvPr/>
          </p:nvSpPr>
          <p:spPr>
            <a:xfrm>
              <a:off x="12446175" y="8090125"/>
              <a:ext cx="4920300" cy="773400"/>
            </a:xfrm>
            <a:prstGeom prst="rect">
              <a:avLst/>
            </a:prstGeom>
            <a:solidFill>
              <a:srgbClr val="8BB7FF"/>
            </a:solidFill>
            <a:ln>
              <a:noFill/>
            </a:ln>
          </p:spPr>
          <p:txBody>
            <a:bodyPr anchorCtr="0" anchor="b" bIns="91425" lIns="182875" spcFirstLastPara="1" rIns="182875" wrap="square" tIns="91425">
              <a:noAutofit/>
            </a:bodyPr>
            <a:lstStyle/>
            <a:p>
              <a:pPr indent="0" lvl="0" marL="0" rtl="1" algn="ctr">
                <a:spcBef>
                  <a:spcPts val="0"/>
                </a:spcBef>
                <a:spcAft>
                  <a:spcPts val="0"/>
                </a:spcAft>
                <a:buNone/>
              </a:pPr>
              <a:r>
                <a:rPr b="1" lang="en" sz="3900">
                  <a:solidFill>
                    <a:srgbClr val="FFFFFF"/>
                  </a:solidFill>
                  <a:latin typeface="Google Sans"/>
                  <a:ea typeface="Google Sans"/>
                  <a:cs typeface="Google Sans"/>
                  <a:sym typeface="Google Sans"/>
                </a:rPr>
                <a:t>2</a:t>
              </a:r>
              <a:endParaRPr b="1" sz="3900">
                <a:solidFill>
                  <a:srgbClr val="FFFFFF"/>
                </a:solidFill>
                <a:latin typeface="Google Sans"/>
                <a:ea typeface="Google Sans"/>
                <a:cs typeface="Google Sans"/>
                <a:sym typeface="Google Sans"/>
              </a:endParaRPr>
            </a:p>
          </p:txBody>
        </p:sp>
        <p:sp>
          <p:nvSpPr>
            <p:cNvPr id="375" name="Google Shape;375;p45"/>
            <p:cNvSpPr/>
            <p:nvPr/>
          </p:nvSpPr>
          <p:spPr>
            <a:xfrm rot="2700000">
              <a:off x="17535225" y="5457929"/>
              <a:ext cx="278741" cy="278741"/>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376" name="Google Shape;376;p45"/>
          <p:cNvGrpSpPr/>
          <p:nvPr/>
        </p:nvGrpSpPr>
        <p:grpSpPr>
          <a:xfrm>
            <a:off x="7020650" y="3021625"/>
            <a:ext cx="5431460" cy="5841900"/>
            <a:chOff x="7020650" y="3021625"/>
            <a:chExt cx="5431460" cy="5841900"/>
          </a:xfrm>
        </p:grpSpPr>
        <p:sp>
          <p:nvSpPr>
            <p:cNvPr id="377" name="Google Shape;377;p45"/>
            <p:cNvSpPr/>
            <p:nvPr/>
          </p:nvSpPr>
          <p:spPr>
            <a:xfrm>
              <a:off x="7020658" y="3021625"/>
              <a:ext cx="4920300" cy="5068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8" name="Google Shape;378;p45"/>
            <p:cNvSpPr/>
            <p:nvPr/>
          </p:nvSpPr>
          <p:spPr>
            <a:xfrm>
              <a:off x="7020658" y="4439150"/>
              <a:ext cx="4920300" cy="2316300"/>
            </a:xfrm>
            <a:prstGeom prst="rect">
              <a:avLst/>
            </a:prstGeom>
            <a:noFill/>
            <a:ln>
              <a:noFill/>
            </a:ln>
          </p:spPr>
          <p:txBody>
            <a:bodyPr anchorCtr="0" anchor="ctr" bIns="91425" lIns="182875" spcFirstLastPara="1" rIns="182875" wrap="square" tIns="91425">
              <a:noAutofit/>
            </a:bodyPr>
            <a:lstStyle/>
            <a:p>
              <a:pPr indent="0" lvl="0" marL="0" rtl="1" algn="ctr">
                <a:spcBef>
                  <a:spcPts val="0"/>
                </a:spcBef>
                <a:spcAft>
                  <a:spcPts val="0"/>
                </a:spcAft>
                <a:buNone/>
              </a:pPr>
              <a:r>
                <a:rPr b="1" lang="en" sz="3100">
                  <a:solidFill>
                    <a:schemeClr val="dk1"/>
                  </a:solidFill>
                  <a:latin typeface="Google Sans"/>
                  <a:ea typeface="Google Sans"/>
                  <a:cs typeface="Google Sans"/>
                  <a:sym typeface="Google Sans"/>
                </a:rPr>
                <a:t>בוחנים</a:t>
              </a:r>
              <a:r>
                <a:rPr lang="en" sz="3100">
                  <a:solidFill>
                    <a:schemeClr val="dk1"/>
                  </a:solidFill>
                  <a:latin typeface="Google Sans"/>
                  <a:ea typeface="Google Sans"/>
                  <a:cs typeface="Google Sans"/>
                  <a:sym typeface="Google Sans"/>
                </a:rPr>
                <a:t> את עצמנו: מסתכלים על אובייקט חדש ומסווגים אותו לאחת הקבוצות.</a:t>
              </a:r>
              <a:endParaRPr sz="3100">
                <a:solidFill>
                  <a:schemeClr val="dk1"/>
                </a:solidFill>
                <a:latin typeface="Google Sans"/>
                <a:ea typeface="Google Sans"/>
                <a:cs typeface="Google Sans"/>
                <a:sym typeface="Google Sans"/>
              </a:endParaRPr>
            </a:p>
          </p:txBody>
        </p:sp>
        <p:sp>
          <p:nvSpPr>
            <p:cNvPr id="379" name="Google Shape;379;p45"/>
            <p:cNvSpPr/>
            <p:nvPr/>
          </p:nvSpPr>
          <p:spPr>
            <a:xfrm>
              <a:off x="7020650" y="8090125"/>
              <a:ext cx="4920300" cy="773400"/>
            </a:xfrm>
            <a:prstGeom prst="rect">
              <a:avLst/>
            </a:prstGeom>
            <a:solidFill>
              <a:srgbClr val="68A1FE"/>
            </a:solidFill>
            <a:ln>
              <a:noFill/>
            </a:ln>
          </p:spPr>
          <p:txBody>
            <a:bodyPr anchorCtr="0" anchor="b" bIns="91425" lIns="182875" spcFirstLastPara="1" rIns="182875" wrap="square" tIns="91425">
              <a:noAutofit/>
            </a:bodyPr>
            <a:lstStyle/>
            <a:p>
              <a:pPr indent="0" lvl="0" marL="0" rtl="1" algn="ctr">
                <a:spcBef>
                  <a:spcPts val="0"/>
                </a:spcBef>
                <a:spcAft>
                  <a:spcPts val="0"/>
                </a:spcAft>
                <a:buNone/>
              </a:pPr>
              <a:r>
                <a:rPr b="1" lang="en" sz="3900">
                  <a:solidFill>
                    <a:srgbClr val="FFFFFF"/>
                  </a:solidFill>
                  <a:latin typeface="Google Sans"/>
                  <a:ea typeface="Google Sans"/>
                  <a:cs typeface="Google Sans"/>
                  <a:sym typeface="Google Sans"/>
                </a:rPr>
                <a:t>3</a:t>
              </a:r>
              <a:endParaRPr b="1" sz="3900">
                <a:solidFill>
                  <a:srgbClr val="FFFFFF"/>
                </a:solidFill>
                <a:latin typeface="Google Sans"/>
                <a:ea typeface="Google Sans"/>
                <a:cs typeface="Google Sans"/>
                <a:sym typeface="Google Sans"/>
              </a:endParaRPr>
            </a:p>
          </p:txBody>
        </p:sp>
        <p:sp>
          <p:nvSpPr>
            <p:cNvPr id="380" name="Google Shape;380;p45"/>
            <p:cNvSpPr/>
            <p:nvPr/>
          </p:nvSpPr>
          <p:spPr>
            <a:xfrm rot="2700000">
              <a:off x="12115639" y="5457929"/>
              <a:ext cx="278741" cy="278741"/>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381" name="Google Shape;381;p45"/>
          <p:cNvGrpSpPr/>
          <p:nvPr/>
        </p:nvGrpSpPr>
        <p:grpSpPr>
          <a:xfrm>
            <a:off x="1595125" y="3021625"/>
            <a:ext cx="5455908" cy="8449350"/>
            <a:chOff x="1595125" y="3021625"/>
            <a:chExt cx="5455908" cy="8449350"/>
          </a:xfrm>
        </p:grpSpPr>
        <p:sp>
          <p:nvSpPr>
            <p:cNvPr id="382" name="Google Shape;382;p45"/>
            <p:cNvSpPr/>
            <p:nvPr/>
          </p:nvSpPr>
          <p:spPr>
            <a:xfrm>
              <a:off x="1595150" y="3021625"/>
              <a:ext cx="4920300" cy="5068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3" name="Google Shape;383;p45"/>
            <p:cNvSpPr/>
            <p:nvPr/>
          </p:nvSpPr>
          <p:spPr>
            <a:xfrm>
              <a:off x="1595150" y="9154675"/>
              <a:ext cx="4920300" cy="2316300"/>
            </a:xfrm>
            <a:prstGeom prst="rect">
              <a:avLst/>
            </a:prstGeom>
            <a:noFill/>
            <a:ln>
              <a:noFill/>
            </a:ln>
          </p:spPr>
          <p:txBody>
            <a:bodyPr anchorCtr="0" anchor="t" bIns="91425" lIns="182875" spcFirstLastPara="1" rIns="182875" wrap="square" tIns="91425">
              <a:noAutofit/>
            </a:bodyPr>
            <a:lstStyle/>
            <a:p>
              <a:pPr indent="0" lvl="0" marL="0" rtl="1" algn="ctr">
                <a:spcBef>
                  <a:spcPts val="0"/>
                </a:spcBef>
                <a:spcAft>
                  <a:spcPts val="0"/>
                </a:spcAft>
                <a:buNone/>
              </a:pPr>
              <a:r>
                <a:rPr lang="en" sz="3100">
                  <a:solidFill>
                    <a:schemeClr val="dk1"/>
                  </a:solidFill>
                  <a:latin typeface="Google Sans"/>
                  <a:ea typeface="Google Sans"/>
                  <a:cs typeface="Google Sans"/>
                  <a:sym typeface="Google Sans"/>
                </a:rPr>
                <a:t>הצלחנו</a:t>
              </a:r>
              <a:r>
                <a:rPr lang="en" sz="3100">
                  <a:solidFill>
                    <a:schemeClr val="dk1"/>
                  </a:solidFill>
                  <a:latin typeface="Google Sans"/>
                  <a:ea typeface="Google Sans"/>
                  <a:cs typeface="Google Sans"/>
                  <a:sym typeface="Google Sans"/>
                </a:rPr>
                <a:t> </a:t>
              </a:r>
              <a:r>
                <a:rPr b="1" lang="en" sz="3100">
                  <a:solidFill>
                    <a:schemeClr val="dk1"/>
                  </a:solidFill>
                  <a:latin typeface="Google Sans"/>
                  <a:ea typeface="Google Sans"/>
                  <a:cs typeface="Google Sans"/>
                  <a:sym typeface="Google Sans"/>
                </a:rPr>
                <a:t>ל</a:t>
              </a:r>
              <a:r>
                <a:rPr b="1" lang="en" sz="3100">
                  <a:solidFill>
                    <a:schemeClr val="dk1"/>
                  </a:solidFill>
                  <a:latin typeface="Google Sans"/>
                  <a:ea typeface="Google Sans"/>
                  <a:cs typeface="Google Sans"/>
                  <a:sym typeface="Google Sans"/>
                </a:rPr>
                <a:t>סווג</a:t>
              </a:r>
              <a:r>
                <a:rPr lang="en" sz="3100">
                  <a:solidFill>
                    <a:schemeClr val="dk1"/>
                  </a:solidFill>
                  <a:latin typeface="Google Sans"/>
                  <a:ea typeface="Google Sans"/>
                  <a:cs typeface="Google Sans"/>
                  <a:sym typeface="Google Sans"/>
                </a:rPr>
                <a:t> בין כלב למגב!</a:t>
              </a:r>
              <a:endParaRPr sz="3100">
                <a:solidFill>
                  <a:schemeClr val="dk1"/>
                </a:solidFill>
                <a:latin typeface="Google Sans"/>
                <a:ea typeface="Google Sans"/>
                <a:cs typeface="Google Sans"/>
                <a:sym typeface="Google Sans"/>
              </a:endParaRPr>
            </a:p>
          </p:txBody>
        </p:sp>
        <p:sp>
          <p:nvSpPr>
            <p:cNvPr id="384" name="Google Shape;384;p45"/>
            <p:cNvSpPr/>
            <p:nvPr/>
          </p:nvSpPr>
          <p:spPr>
            <a:xfrm>
              <a:off x="1595125" y="8090125"/>
              <a:ext cx="4920300" cy="773400"/>
            </a:xfrm>
            <a:prstGeom prst="rect">
              <a:avLst/>
            </a:prstGeom>
            <a:solidFill>
              <a:schemeClr val="accent1"/>
            </a:solidFill>
            <a:ln>
              <a:noFill/>
            </a:ln>
          </p:spPr>
          <p:txBody>
            <a:bodyPr anchorCtr="0" anchor="b" bIns="91425" lIns="182875" spcFirstLastPara="1" rIns="182875" wrap="square" tIns="91425">
              <a:noAutofit/>
            </a:bodyPr>
            <a:lstStyle/>
            <a:p>
              <a:pPr indent="0" lvl="0" marL="0" rtl="1" algn="ctr">
                <a:spcBef>
                  <a:spcPts val="0"/>
                </a:spcBef>
                <a:spcAft>
                  <a:spcPts val="0"/>
                </a:spcAft>
                <a:buNone/>
              </a:pPr>
              <a:r>
                <a:rPr b="1" lang="en" sz="3900">
                  <a:solidFill>
                    <a:srgbClr val="FFFFFF"/>
                  </a:solidFill>
                  <a:latin typeface="Google Sans"/>
                  <a:ea typeface="Google Sans"/>
                  <a:cs typeface="Google Sans"/>
                  <a:sym typeface="Google Sans"/>
                </a:rPr>
                <a:t>4</a:t>
              </a:r>
              <a:endParaRPr b="1" sz="3900">
                <a:solidFill>
                  <a:srgbClr val="FFFFFF"/>
                </a:solidFill>
                <a:latin typeface="Google Sans"/>
                <a:ea typeface="Google Sans"/>
                <a:cs typeface="Google Sans"/>
                <a:sym typeface="Google Sans"/>
              </a:endParaRPr>
            </a:p>
          </p:txBody>
        </p:sp>
        <p:pic>
          <p:nvPicPr>
            <p:cNvPr id="385" name="Google Shape;385;p45"/>
            <p:cNvPicPr preferRelativeResize="0"/>
            <p:nvPr/>
          </p:nvPicPr>
          <p:blipFill rotWithShape="1">
            <a:blip r:embed="rId4">
              <a:alphaModFix/>
            </a:blip>
            <a:srcRect b="0" l="50640" r="118" t="0"/>
            <a:stretch/>
          </p:blipFill>
          <p:spPr>
            <a:xfrm>
              <a:off x="4055312" y="4749147"/>
              <a:ext cx="2060654" cy="2791303"/>
            </a:xfrm>
            <a:prstGeom prst="rect">
              <a:avLst/>
            </a:prstGeom>
            <a:noFill/>
            <a:ln>
              <a:noFill/>
            </a:ln>
          </p:spPr>
        </p:pic>
        <p:pic>
          <p:nvPicPr>
            <p:cNvPr id="386" name="Google Shape;386;p45"/>
            <p:cNvPicPr preferRelativeResize="0"/>
            <p:nvPr/>
          </p:nvPicPr>
          <p:blipFill rotWithShape="1">
            <a:blip r:embed="rId4">
              <a:alphaModFix/>
            </a:blip>
            <a:srcRect b="0" l="0" r="50758" t="0"/>
            <a:stretch/>
          </p:blipFill>
          <p:spPr>
            <a:xfrm>
              <a:off x="1994634" y="3654124"/>
              <a:ext cx="2060654" cy="2791290"/>
            </a:xfrm>
            <a:prstGeom prst="rect">
              <a:avLst/>
            </a:prstGeom>
            <a:noFill/>
            <a:ln>
              <a:noFill/>
            </a:ln>
          </p:spPr>
        </p:pic>
        <p:sp>
          <p:nvSpPr>
            <p:cNvPr id="387" name="Google Shape;387;p45"/>
            <p:cNvSpPr/>
            <p:nvPr/>
          </p:nvSpPr>
          <p:spPr>
            <a:xfrm rot="2700000">
              <a:off x="6714562" y="5457929"/>
              <a:ext cx="278741" cy="278741"/>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300"/>
                                        <p:tgtEl>
                                          <p:spTgt spid="3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300"/>
                                        <p:tgtEl>
                                          <p:spTgt spid="3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300"/>
                                        <p:tgtEl>
                                          <p:spTgt spid="3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1"/>
                                        </p:tgtEl>
                                        <p:attrNameLst>
                                          <p:attrName>style.visibility</p:attrName>
                                        </p:attrNameLst>
                                      </p:cBhvr>
                                      <p:to>
                                        <p:strVal val="visible"/>
                                      </p:to>
                                    </p:set>
                                    <p:animEffect filter="fade" transition="in">
                                      <p:cBhvr>
                                        <p:cTn dur="300"/>
                                        <p:tgtEl>
                                          <p:spTgt spid="3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46"/>
          <p:cNvSpPr txBox="1"/>
          <p:nvPr>
            <p:ph type="title"/>
          </p:nvPr>
        </p:nvSpPr>
        <p:spPr>
          <a:xfrm>
            <a:off x="1173775" y="994432"/>
            <a:ext cx="220395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rPr>
              <a:t>איך </a:t>
            </a:r>
            <a:r>
              <a:rPr lang="en">
                <a:solidFill>
                  <a:schemeClr val="accent1"/>
                </a:solidFill>
              </a:rPr>
              <a:t>הבינה המלאכותית</a:t>
            </a:r>
            <a:r>
              <a:rPr lang="en">
                <a:solidFill>
                  <a:schemeClr val="dk1"/>
                </a:solidFill>
              </a:rPr>
              <a:t> עושה את זה - עם כלב ומגב</a:t>
            </a:r>
            <a:endParaRPr>
              <a:solidFill>
                <a:schemeClr val="dk1"/>
              </a:solidFill>
            </a:endParaRPr>
          </a:p>
        </p:txBody>
      </p:sp>
      <p:grpSp>
        <p:nvGrpSpPr>
          <p:cNvPr id="393" name="Google Shape;393;p46"/>
          <p:cNvGrpSpPr/>
          <p:nvPr/>
        </p:nvGrpSpPr>
        <p:grpSpPr>
          <a:xfrm>
            <a:off x="17871675" y="3021625"/>
            <a:ext cx="4920325" cy="8449350"/>
            <a:chOff x="17871675" y="3021625"/>
            <a:chExt cx="4920325" cy="8449350"/>
          </a:xfrm>
        </p:grpSpPr>
        <p:sp>
          <p:nvSpPr>
            <p:cNvPr id="394" name="Google Shape;394;p46"/>
            <p:cNvSpPr/>
            <p:nvPr/>
          </p:nvSpPr>
          <p:spPr>
            <a:xfrm>
              <a:off x="17871675" y="3021625"/>
              <a:ext cx="4920300" cy="5068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5" name="Google Shape;395;p46"/>
            <p:cNvSpPr/>
            <p:nvPr/>
          </p:nvSpPr>
          <p:spPr>
            <a:xfrm>
              <a:off x="18167850" y="9154675"/>
              <a:ext cx="4328100" cy="2316300"/>
            </a:xfrm>
            <a:prstGeom prst="rect">
              <a:avLst/>
            </a:prstGeom>
            <a:noFill/>
            <a:ln>
              <a:noFill/>
            </a:ln>
          </p:spPr>
          <p:txBody>
            <a:bodyPr anchorCtr="0" anchor="t" bIns="91425" lIns="182875" spcFirstLastPara="1" rIns="182875" wrap="square" tIns="91425">
              <a:noAutofit/>
            </a:bodyPr>
            <a:lstStyle/>
            <a:p>
              <a:pPr indent="0" lvl="0" marL="0" rtl="1" algn="ctr">
                <a:spcBef>
                  <a:spcPts val="0"/>
                </a:spcBef>
                <a:spcAft>
                  <a:spcPts val="0"/>
                </a:spcAft>
                <a:buNone/>
              </a:pPr>
              <a:r>
                <a:rPr lang="en" sz="3100">
                  <a:solidFill>
                    <a:schemeClr val="dk1"/>
                  </a:solidFill>
                  <a:latin typeface="Google Sans"/>
                  <a:ea typeface="Google Sans"/>
                  <a:cs typeface="Google Sans"/>
                  <a:sym typeface="Google Sans"/>
                </a:rPr>
                <a:t>הבינה המלאכותית </a:t>
              </a:r>
              <a:r>
                <a:rPr b="1" lang="en" sz="3100">
                  <a:solidFill>
                    <a:schemeClr val="dk1"/>
                  </a:solidFill>
                  <a:latin typeface="Google Sans"/>
                  <a:ea typeface="Google Sans"/>
                  <a:cs typeface="Google Sans"/>
                  <a:sym typeface="Google Sans"/>
                </a:rPr>
                <a:t>מקבלת</a:t>
              </a:r>
              <a:r>
                <a:rPr lang="en" sz="3100">
                  <a:solidFill>
                    <a:schemeClr val="dk1"/>
                  </a:solidFill>
                  <a:latin typeface="Google Sans"/>
                  <a:ea typeface="Google Sans"/>
                  <a:cs typeface="Google Sans"/>
                  <a:sym typeface="Google Sans"/>
                </a:rPr>
                <a:t> תמונות של כלבים ושל מגבים ש</a:t>
              </a:r>
              <a:r>
                <a:rPr b="1" lang="en" sz="3100">
                  <a:solidFill>
                    <a:schemeClr val="dk1"/>
                  </a:solidFill>
                  <a:latin typeface="Google Sans"/>
                  <a:ea typeface="Google Sans"/>
                  <a:cs typeface="Google Sans"/>
                  <a:sym typeface="Google Sans"/>
                </a:rPr>
                <a:t>אסף</a:t>
              </a:r>
              <a:r>
                <a:rPr lang="en" sz="3100">
                  <a:solidFill>
                    <a:schemeClr val="dk1"/>
                  </a:solidFill>
                  <a:latin typeface="Google Sans"/>
                  <a:ea typeface="Google Sans"/>
                  <a:cs typeface="Google Sans"/>
                  <a:sym typeface="Google Sans"/>
                </a:rPr>
                <a:t> המשתמש.</a:t>
              </a:r>
              <a:endParaRPr sz="3100">
                <a:solidFill>
                  <a:schemeClr val="dk1"/>
                </a:solidFill>
                <a:latin typeface="Google Sans"/>
                <a:ea typeface="Google Sans"/>
                <a:cs typeface="Google Sans"/>
                <a:sym typeface="Google Sans"/>
              </a:endParaRPr>
            </a:p>
          </p:txBody>
        </p:sp>
        <p:sp>
          <p:nvSpPr>
            <p:cNvPr id="396" name="Google Shape;396;p46"/>
            <p:cNvSpPr/>
            <p:nvPr/>
          </p:nvSpPr>
          <p:spPr>
            <a:xfrm>
              <a:off x="17871700" y="8090125"/>
              <a:ext cx="4920300" cy="773400"/>
            </a:xfrm>
            <a:prstGeom prst="rect">
              <a:avLst/>
            </a:prstGeom>
            <a:solidFill>
              <a:srgbClr val="AACAFF"/>
            </a:solidFill>
            <a:ln>
              <a:noFill/>
            </a:ln>
          </p:spPr>
          <p:txBody>
            <a:bodyPr anchorCtr="0" anchor="b" bIns="91425" lIns="182875" spcFirstLastPara="1" rIns="182875" wrap="square" tIns="91425">
              <a:noAutofit/>
            </a:bodyPr>
            <a:lstStyle/>
            <a:p>
              <a:pPr indent="0" lvl="0" marL="0" rtl="1" algn="ctr">
                <a:spcBef>
                  <a:spcPts val="0"/>
                </a:spcBef>
                <a:spcAft>
                  <a:spcPts val="0"/>
                </a:spcAft>
                <a:buNone/>
              </a:pPr>
              <a:r>
                <a:rPr b="1" lang="en" sz="3900">
                  <a:solidFill>
                    <a:srgbClr val="FFFFFF"/>
                  </a:solidFill>
                  <a:latin typeface="Google Sans"/>
                  <a:ea typeface="Google Sans"/>
                  <a:cs typeface="Google Sans"/>
                  <a:sym typeface="Google Sans"/>
                </a:rPr>
                <a:t>1</a:t>
              </a:r>
              <a:endParaRPr b="1" sz="3900">
                <a:solidFill>
                  <a:srgbClr val="FFFFFF"/>
                </a:solidFill>
                <a:latin typeface="Google Sans"/>
                <a:ea typeface="Google Sans"/>
                <a:cs typeface="Google Sans"/>
                <a:sym typeface="Google Sans"/>
              </a:endParaRPr>
            </a:p>
          </p:txBody>
        </p:sp>
        <p:pic>
          <p:nvPicPr>
            <p:cNvPr id="397" name="Google Shape;397;p46"/>
            <p:cNvPicPr preferRelativeResize="0"/>
            <p:nvPr/>
          </p:nvPicPr>
          <p:blipFill>
            <a:blip r:embed="rId3">
              <a:alphaModFix/>
            </a:blip>
            <a:stretch>
              <a:fillRect/>
            </a:stretch>
          </p:blipFill>
          <p:spPr>
            <a:xfrm>
              <a:off x="18167843" y="3433240"/>
              <a:ext cx="4328100" cy="4328100"/>
            </a:xfrm>
            <a:prstGeom prst="rect">
              <a:avLst/>
            </a:prstGeom>
            <a:noFill/>
            <a:ln>
              <a:noFill/>
            </a:ln>
          </p:spPr>
        </p:pic>
      </p:grpSp>
      <p:grpSp>
        <p:nvGrpSpPr>
          <p:cNvPr id="398" name="Google Shape;398;p46"/>
          <p:cNvGrpSpPr/>
          <p:nvPr/>
        </p:nvGrpSpPr>
        <p:grpSpPr>
          <a:xfrm>
            <a:off x="12446167" y="3021625"/>
            <a:ext cx="5425529" cy="5841900"/>
            <a:chOff x="12446167" y="3021625"/>
            <a:chExt cx="5425529" cy="5841900"/>
          </a:xfrm>
        </p:grpSpPr>
        <p:sp>
          <p:nvSpPr>
            <p:cNvPr id="399" name="Google Shape;399;p46"/>
            <p:cNvSpPr/>
            <p:nvPr/>
          </p:nvSpPr>
          <p:spPr>
            <a:xfrm>
              <a:off x="12446167" y="3021625"/>
              <a:ext cx="4920300" cy="5068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0" name="Google Shape;400;p46"/>
            <p:cNvSpPr/>
            <p:nvPr/>
          </p:nvSpPr>
          <p:spPr>
            <a:xfrm>
              <a:off x="12446167" y="4439150"/>
              <a:ext cx="4920300" cy="2316300"/>
            </a:xfrm>
            <a:prstGeom prst="rect">
              <a:avLst/>
            </a:prstGeom>
            <a:noFill/>
            <a:ln>
              <a:noFill/>
            </a:ln>
          </p:spPr>
          <p:txBody>
            <a:bodyPr anchorCtr="0" anchor="ctr" bIns="91425" lIns="182875" spcFirstLastPara="1" rIns="182875" wrap="square" tIns="91425">
              <a:noAutofit/>
            </a:bodyPr>
            <a:lstStyle/>
            <a:p>
              <a:pPr indent="0" lvl="0" marL="0" rtl="1" algn="ctr">
                <a:spcBef>
                  <a:spcPts val="0"/>
                </a:spcBef>
                <a:spcAft>
                  <a:spcPts val="0"/>
                </a:spcAft>
                <a:buNone/>
              </a:pPr>
              <a:r>
                <a:rPr lang="en" sz="3100">
                  <a:solidFill>
                    <a:schemeClr val="dk1"/>
                  </a:solidFill>
                  <a:latin typeface="Google Sans"/>
                  <a:ea typeface="Google Sans"/>
                  <a:cs typeface="Google Sans"/>
                  <a:sym typeface="Google Sans"/>
                </a:rPr>
                <a:t>הבינה המלאכותית </a:t>
              </a:r>
              <a:r>
                <a:rPr b="1" lang="en" sz="3100">
                  <a:solidFill>
                    <a:schemeClr val="dk1"/>
                  </a:solidFill>
                  <a:latin typeface="Google Sans"/>
                  <a:ea typeface="Google Sans"/>
                  <a:cs typeface="Google Sans"/>
                  <a:sym typeface="Google Sans"/>
                </a:rPr>
                <a:t>מתאמנת</a:t>
              </a:r>
              <a:r>
                <a:rPr lang="en" sz="3100">
                  <a:solidFill>
                    <a:schemeClr val="dk1"/>
                  </a:solidFill>
                  <a:latin typeface="Google Sans"/>
                  <a:ea typeface="Google Sans"/>
                  <a:cs typeface="Google Sans"/>
                  <a:sym typeface="Google Sans"/>
                </a:rPr>
                <a:t> על להבדיל ביניהן בהתאם למידע שהיא קיבלה.</a:t>
              </a:r>
              <a:endParaRPr sz="3100">
                <a:solidFill>
                  <a:schemeClr val="dk1"/>
                </a:solidFill>
                <a:latin typeface="Google Sans"/>
                <a:ea typeface="Google Sans"/>
                <a:cs typeface="Google Sans"/>
                <a:sym typeface="Google Sans"/>
              </a:endParaRPr>
            </a:p>
          </p:txBody>
        </p:sp>
        <p:sp>
          <p:nvSpPr>
            <p:cNvPr id="401" name="Google Shape;401;p46"/>
            <p:cNvSpPr/>
            <p:nvPr/>
          </p:nvSpPr>
          <p:spPr>
            <a:xfrm>
              <a:off x="12446175" y="8090125"/>
              <a:ext cx="4920300" cy="773400"/>
            </a:xfrm>
            <a:prstGeom prst="rect">
              <a:avLst/>
            </a:prstGeom>
            <a:solidFill>
              <a:srgbClr val="8BB7FF"/>
            </a:solidFill>
            <a:ln>
              <a:noFill/>
            </a:ln>
          </p:spPr>
          <p:txBody>
            <a:bodyPr anchorCtr="0" anchor="b" bIns="91425" lIns="182875" spcFirstLastPara="1" rIns="182875" wrap="square" tIns="91425">
              <a:noAutofit/>
            </a:bodyPr>
            <a:lstStyle/>
            <a:p>
              <a:pPr indent="0" lvl="0" marL="0" rtl="1" algn="ctr">
                <a:spcBef>
                  <a:spcPts val="0"/>
                </a:spcBef>
                <a:spcAft>
                  <a:spcPts val="0"/>
                </a:spcAft>
                <a:buNone/>
              </a:pPr>
              <a:r>
                <a:rPr b="1" lang="en" sz="3900">
                  <a:solidFill>
                    <a:srgbClr val="FFFFFF"/>
                  </a:solidFill>
                  <a:latin typeface="Google Sans"/>
                  <a:ea typeface="Google Sans"/>
                  <a:cs typeface="Google Sans"/>
                  <a:sym typeface="Google Sans"/>
                </a:rPr>
                <a:t>2</a:t>
              </a:r>
              <a:endParaRPr b="1" sz="3900">
                <a:solidFill>
                  <a:srgbClr val="FFFFFF"/>
                </a:solidFill>
                <a:latin typeface="Google Sans"/>
                <a:ea typeface="Google Sans"/>
                <a:cs typeface="Google Sans"/>
                <a:sym typeface="Google Sans"/>
              </a:endParaRPr>
            </a:p>
          </p:txBody>
        </p:sp>
        <p:sp>
          <p:nvSpPr>
            <p:cNvPr id="402" name="Google Shape;402;p46"/>
            <p:cNvSpPr/>
            <p:nvPr/>
          </p:nvSpPr>
          <p:spPr>
            <a:xfrm rot="2700000">
              <a:off x="17535225" y="5457929"/>
              <a:ext cx="278741" cy="278741"/>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403" name="Google Shape;403;p46"/>
          <p:cNvGrpSpPr/>
          <p:nvPr/>
        </p:nvGrpSpPr>
        <p:grpSpPr>
          <a:xfrm>
            <a:off x="7020650" y="3021625"/>
            <a:ext cx="5431460" cy="5841900"/>
            <a:chOff x="7020650" y="3021625"/>
            <a:chExt cx="5431460" cy="5841900"/>
          </a:xfrm>
        </p:grpSpPr>
        <p:sp>
          <p:nvSpPr>
            <p:cNvPr id="404" name="Google Shape;404;p46"/>
            <p:cNvSpPr/>
            <p:nvPr/>
          </p:nvSpPr>
          <p:spPr>
            <a:xfrm>
              <a:off x="7020658" y="3021625"/>
              <a:ext cx="4920300" cy="5068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5" name="Google Shape;405;p46"/>
            <p:cNvSpPr/>
            <p:nvPr/>
          </p:nvSpPr>
          <p:spPr>
            <a:xfrm>
              <a:off x="7020658" y="4439150"/>
              <a:ext cx="4920300" cy="2316300"/>
            </a:xfrm>
            <a:prstGeom prst="rect">
              <a:avLst/>
            </a:prstGeom>
            <a:noFill/>
            <a:ln>
              <a:noFill/>
            </a:ln>
          </p:spPr>
          <p:txBody>
            <a:bodyPr anchorCtr="0" anchor="ctr" bIns="91425" lIns="182875" spcFirstLastPara="1" rIns="182875" wrap="square" tIns="91425">
              <a:noAutofit/>
            </a:bodyPr>
            <a:lstStyle/>
            <a:p>
              <a:pPr indent="0" lvl="0" marL="0" rtl="1" algn="ctr">
                <a:spcBef>
                  <a:spcPts val="0"/>
                </a:spcBef>
                <a:spcAft>
                  <a:spcPts val="0"/>
                </a:spcAft>
                <a:buNone/>
              </a:pPr>
              <a:r>
                <a:rPr b="1" lang="en" sz="3100">
                  <a:solidFill>
                    <a:schemeClr val="dk1"/>
                  </a:solidFill>
                  <a:latin typeface="Google Sans"/>
                  <a:ea typeface="Google Sans"/>
                  <a:cs typeface="Google Sans"/>
                  <a:sym typeface="Google Sans"/>
                </a:rPr>
                <a:t>נבח</a:t>
              </a:r>
              <a:r>
                <a:rPr b="1" lang="en" sz="3100">
                  <a:solidFill>
                    <a:schemeClr val="dk1"/>
                  </a:solidFill>
                  <a:latin typeface="Google Sans"/>
                  <a:ea typeface="Google Sans"/>
                  <a:cs typeface="Google Sans"/>
                  <a:sym typeface="Google Sans"/>
                </a:rPr>
                <a:t>ן</a:t>
              </a:r>
              <a:r>
                <a:rPr lang="en" sz="3100">
                  <a:solidFill>
                    <a:schemeClr val="dk1"/>
                  </a:solidFill>
                  <a:latin typeface="Google Sans"/>
                  <a:ea typeface="Google Sans"/>
                  <a:cs typeface="Google Sans"/>
                  <a:sym typeface="Google Sans"/>
                </a:rPr>
                <a:t> את הבינה המלאכותית עם מידע חדש ונוודא שהיא עובדת כמו שצריך.</a:t>
              </a:r>
              <a:endParaRPr sz="3100">
                <a:solidFill>
                  <a:schemeClr val="dk1"/>
                </a:solidFill>
                <a:latin typeface="Google Sans"/>
                <a:ea typeface="Google Sans"/>
                <a:cs typeface="Google Sans"/>
                <a:sym typeface="Google Sans"/>
              </a:endParaRPr>
            </a:p>
          </p:txBody>
        </p:sp>
        <p:sp>
          <p:nvSpPr>
            <p:cNvPr id="406" name="Google Shape;406;p46"/>
            <p:cNvSpPr/>
            <p:nvPr/>
          </p:nvSpPr>
          <p:spPr>
            <a:xfrm>
              <a:off x="7020650" y="8090125"/>
              <a:ext cx="4920300" cy="773400"/>
            </a:xfrm>
            <a:prstGeom prst="rect">
              <a:avLst/>
            </a:prstGeom>
            <a:solidFill>
              <a:srgbClr val="68A1FE"/>
            </a:solidFill>
            <a:ln>
              <a:noFill/>
            </a:ln>
          </p:spPr>
          <p:txBody>
            <a:bodyPr anchorCtr="0" anchor="b" bIns="91425" lIns="182875" spcFirstLastPara="1" rIns="182875" wrap="square" tIns="91425">
              <a:noAutofit/>
            </a:bodyPr>
            <a:lstStyle/>
            <a:p>
              <a:pPr indent="0" lvl="0" marL="0" rtl="1" algn="ctr">
                <a:spcBef>
                  <a:spcPts val="0"/>
                </a:spcBef>
                <a:spcAft>
                  <a:spcPts val="0"/>
                </a:spcAft>
                <a:buNone/>
              </a:pPr>
              <a:r>
                <a:rPr b="1" lang="en" sz="3900">
                  <a:solidFill>
                    <a:srgbClr val="FFFFFF"/>
                  </a:solidFill>
                  <a:latin typeface="Google Sans"/>
                  <a:ea typeface="Google Sans"/>
                  <a:cs typeface="Google Sans"/>
                  <a:sym typeface="Google Sans"/>
                </a:rPr>
                <a:t>3</a:t>
              </a:r>
              <a:endParaRPr b="1" sz="3900">
                <a:solidFill>
                  <a:srgbClr val="FFFFFF"/>
                </a:solidFill>
                <a:latin typeface="Google Sans"/>
                <a:ea typeface="Google Sans"/>
                <a:cs typeface="Google Sans"/>
                <a:sym typeface="Google Sans"/>
              </a:endParaRPr>
            </a:p>
          </p:txBody>
        </p:sp>
        <p:sp>
          <p:nvSpPr>
            <p:cNvPr id="407" name="Google Shape;407;p46"/>
            <p:cNvSpPr/>
            <p:nvPr/>
          </p:nvSpPr>
          <p:spPr>
            <a:xfrm rot="2700000">
              <a:off x="12115639" y="5457929"/>
              <a:ext cx="278741" cy="278741"/>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408" name="Google Shape;408;p46"/>
          <p:cNvGrpSpPr/>
          <p:nvPr/>
        </p:nvGrpSpPr>
        <p:grpSpPr>
          <a:xfrm>
            <a:off x="1595125" y="3021625"/>
            <a:ext cx="5455908" cy="8449350"/>
            <a:chOff x="1595125" y="3021625"/>
            <a:chExt cx="5455908" cy="8449350"/>
          </a:xfrm>
        </p:grpSpPr>
        <p:sp>
          <p:nvSpPr>
            <p:cNvPr id="409" name="Google Shape;409;p46"/>
            <p:cNvSpPr/>
            <p:nvPr/>
          </p:nvSpPr>
          <p:spPr>
            <a:xfrm>
              <a:off x="1595150" y="3021625"/>
              <a:ext cx="4920300" cy="5068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0" name="Google Shape;410;p46"/>
            <p:cNvSpPr/>
            <p:nvPr/>
          </p:nvSpPr>
          <p:spPr>
            <a:xfrm>
              <a:off x="1595150" y="9154675"/>
              <a:ext cx="4920300" cy="2316300"/>
            </a:xfrm>
            <a:prstGeom prst="rect">
              <a:avLst/>
            </a:prstGeom>
            <a:noFill/>
            <a:ln>
              <a:noFill/>
            </a:ln>
          </p:spPr>
          <p:txBody>
            <a:bodyPr anchorCtr="0" anchor="t" bIns="91425" lIns="182875" spcFirstLastPara="1" rIns="182875" wrap="square" tIns="91425">
              <a:noAutofit/>
            </a:bodyPr>
            <a:lstStyle/>
            <a:p>
              <a:pPr indent="0" lvl="0" marL="0" rtl="1" algn="ctr">
                <a:spcBef>
                  <a:spcPts val="0"/>
                </a:spcBef>
                <a:spcAft>
                  <a:spcPts val="0"/>
                </a:spcAft>
                <a:buNone/>
              </a:pPr>
              <a:r>
                <a:rPr lang="en" sz="3100">
                  <a:solidFill>
                    <a:schemeClr val="dk1"/>
                  </a:solidFill>
                  <a:latin typeface="Google Sans"/>
                  <a:ea typeface="Google Sans"/>
                  <a:cs typeface="Google Sans"/>
                  <a:sym typeface="Google Sans"/>
                </a:rPr>
                <a:t>יש לנו בינה מלאכותית ש</a:t>
              </a:r>
              <a:r>
                <a:rPr b="1" lang="en" sz="3100">
                  <a:solidFill>
                    <a:schemeClr val="dk1"/>
                  </a:solidFill>
                  <a:latin typeface="Google Sans"/>
                  <a:ea typeface="Google Sans"/>
                  <a:cs typeface="Google Sans"/>
                  <a:sym typeface="Google Sans"/>
                </a:rPr>
                <a:t>מסווגת</a:t>
              </a:r>
              <a:r>
                <a:rPr lang="en" sz="3100">
                  <a:solidFill>
                    <a:schemeClr val="dk1"/>
                  </a:solidFill>
                  <a:latin typeface="Google Sans"/>
                  <a:ea typeface="Google Sans"/>
                  <a:cs typeface="Google Sans"/>
                  <a:sym typeface="Google Sans"/>
                </a:rPr>
                <a:t> בין כלב למגב.</a:t>
              </a:r>
              <a:endParaRPr sz="3100">
                <a:solidFill>
                  <a:schemeClr val="dk1"/>
                </a:solidFill>
                <a:latin typeface="Google Sans"/>
                <a:ea typeface="Google Sans"/>
                <a:cs typeface="Google Sans"/>
                <a:sym typeface="Google Sans"/>
              </a:endParaRPr>
            </a:p>
          </p:txBody>
        </p:sp>
        <p:sp>
          <p:nvSpPr>
            <p:cNvPr id="411" name="Google Shape;411;p46"/>
            <p:cNvSpPr/>
            <p:nvPr/>
          </p:nvSpPr>
          <p:spPr>
            <a:xfrm>
              <a:off x="1595125" y="8090125"/>
              <a:ext cx="4920300" cy="773400"/>
            </a:xfrm>
            <a:prstGeom prst="rect">
              <a:avLst/>
            </a:prstGeom>
            <a:solidFill>
              <a:schemeClr val="accent1"/>
            </a:solidFill>
            <a:ln>
              <a:noFill/>
            </a:ln>
          </p:spPr>
          <p:txBody>
            <a:bodyPr anchorCtr="0" anchor="b" bIns="91425" lIns="182875" spcFirstLastPara="1" rIns="182875" wrap="square" tIns="91425">
              <a:noAutofit/>
            </a:bodyPr>
            <a:lstStyle/>
            <a:p>
              <a:pPr indent="0" lvl="0" marL="0" rtl="1" algn="ctr">
                <a:spcBef>
                  <a:spcPts val="0"/>
                </a:spcBef>
                <a:spcAft>
                  <a:spcPts val="0"/>
                </a:spcAft>
                <a:buNone/>
              </a:pPr>
              <a:r>
                <a:rPr b="1" lang="en" sz="3900">
                  <a:solidFill>
                    <a:srgbClr val="FFFFFF"/>
                  </a:solidFill>
                  <a:latin typeface="Google Sans"/>
                  <a:ea typeface="Google Sans"/>
                  <a:cs typeface="Google Sans"/>
                  <a:sym typeface="Google Sans"/>
                </a:rPr>
                <a:t>4</a:t>
              </a:r>
              <a:endParaRPr b="1" sz="3900">
                <a:solidFill>
                  <a:srgbClr val="FFFFFF"/>
                </a:solidFill>
                <a:latin typeface="Google Sans"/>
                <a:ea typeface="Google Sans"/>
                <a:cs typeface="Google Sans"/>
                <a:sym typeface="Google Sans"/>
              </a:endParaRPr>
            </a:p>
          </p:txBody>
        </p:sp>
        <p:pic>
          <p:nvPicPr>
            <p:cNvPr id="412" name="Google Shape;412;p46"/>
            <p:cNvPicPr preferRelativeResize="0"/>
            <p:nvPr/>
          </p:nvPicPr>
          <p:blipFill rotWithShape="1">
            <a:blip r:embed="rId4">
              <a:alphaModFix/>
            </a:blip>
            <a:srcRect b="0" l="50640" r="118" t="0"/>
            <a:stretch/>
          </p:blipFill>
          <p:spPr>
            <a:xfrm>
              <a:off x="4055312" y="4749147"/>
              <a:ext cx="2060654" cy="2791303"/>
            </a:xfrm>
            <a:prstGeom prst="rect">
              <a:avLst/>
            </a:prstGeom>
            <a:noFill/>
            <a:ln>
              <a:noFill/>
            </a:ln>
          </p:spPr>
        </p:pic>
        <p:pic>
          <p:nvPicPr>
            <p:cNvPr id="413" name="Google Shape;413;p46"/>
            <p:cNvPicPr preferRelativeResize="0"/>
            <p:nvPr/>
          </p:nvPicPr>
          <p:blipFill rotWithShape="1">
            <a:blip r:embed="rId4">
              <a:alphaModFix/>
            </a:blip>
            <a:srcRect b="0" l="0" r="50758" t="0"/>
            <a:stretch/>
          </p:blipFill>
          <p:spPr>
            <a:xfrm>
              <a:off x="1994634" y="3654124"/>
              <a:ext cx="2060654" cy="2791290"/>
            </a:xfrm>
            <a:prstGeom prst="rect">
              <a:avLst/>
            </a:prstGeom>
            <a:noFill/>
            <a:ln>
              <a:noFill/>
            </a:ln>
          </p:spPr>
        </p:pic>
        <p:sp>
          <p:nvSpPr>
            <p:cNvPr id="414" name="Google Shape;414;p46"/>
            <p:cNvSpPr/>
            <p:nvPr/>
          </p:nvSpPr>
          <p:spPr>
            <a:xfrm rot="2700000">
              <a:off x="6714562" y="5457929"/>
              <a:ext cx="278741" cy="278741"/>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300"/>
                                        <p:tgtEl>
                                          <p:spTgt spid="3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300"/>
                                        <p:tgtEl>
                                          <p:spTgt spid="3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300"/>
                                        <p:tgtEl>
                                          <p:spTgt spid="4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8"/>
                                        </p:tgtEl>
                                        <p:attrNameLst>
                                          <p:attrName>style.visibility</p:attrName>
                                        </p:attrNameLst>
                                      </p:cBhvr>
                                      <p:to>
                                        <p:strVal val="visible"/>
                                      </p:to>
                                    </p:set>
                                    <p:animEffect filter="fade" transition="in">
                                      <p:cBhvr>
                                        <p:cTn dur="300"/>
                                        <p:tgtEl>
                                          <p:spTgt spid="4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47"/>
          <p:cNvSpPr txBox="1"/>
          <p:nvPr>
            <p:ph type="title"/>
          </p:nvPr>
        </p:nvSpPr>
        <p:spPr>
          <a:xfrm>
            <a:off x="1173775" y="994432"/>
            <a:ext cx="220395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rgbClr val="FFFFFF"/>
                </a:solidFill>
              </a:rPr>
              <a:t>איך משתמשים ב-AI כדי לזהות איפה יש שריפה?</a:t>
            </a:r>
            <a:endParaRPr>
              <a:solidFill>
                <a:srgbClr val="FFFFFF"/>
              </a:solidFill>
            </a:endParaRPr>
          </a:p>
        </p:txBody>
      </p:sp>
      <p:grpSp>
        <p:nvGrpSpPr>
          <p:cNvPr id="420" name="Google Shape;420;p47"/>
          <p:cNvGrpSpPr/>
          <p:nvPr/>
        </p:nvGrpSpPr>
        <p:grpSpPr>
          <a:xfrm>
            <a:off x="12446167" y="3021625"/>
            <a:ext cx="5425529" cy="5841900"/>
            <a:chOff x="12446167" y="3021625"/>
            <a:chExt cx="5425529" cy="5841900"/>
          </a:xfrm>
        </p:grpSpPr>
        <p:sp>
          <p:nvSpPr>
            <p:cNvPr id="421" name="Google Shape;421;p47"/>
            <p:cNvSpPr/>
            <p:nvPr/>
          </p:nvSpPr>
          <p:spPr>
            <a:xfrm>
              <a:off x="12446167" y="3021625"/>
              <a:ext cx="4920300" cy="5068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2" name="Google Shape;422;p47"/>
            <p:cNvSpPr/>
            <p:nvPr/>
          </p:nvSpPr>
          <p:spPr>
            <a:xfrm>
              <a:off x="12446167" y="4439150"/>
              <a:ext cx="4920300" cy="2316300"/>
            </a:xfrm>
            <a:prstGeom prst="rect">
              <a:avLst/>
            </a:prstGeom>
            <a:noFill/>
            <a:ln>
              <a:noFill/>
            </a:ln>
          </p:spPr>
          <p:txBody>
            <a:bodyPr anchorCtr="0" anchor="ctr" bIns="91425" lIns="182875" spcFirstLastPara="1" rIns="182875" wrap="square" tIns="91425">
              <a:noAutofit/>
            </a:bodyPr>
            <a:lstStyle/>
            <a:p>
              <a:pPr indent="0" lvl="0" marL="0" rtl="1" algn="ctr">
                <a:spcBef>
                  <a:spcPts val="0"/>
                </a:spcBef>
                <a:spcAft>
                  <a:spcPts val="0"/>
                </a:spcAft>
                <a:buNone/>
              </a:pPr>
              <a:r>
                <a:rPr lang="en" sz="3100">
                  <a:solidFill>
                    <a:schemeClr val="dk1"/>
                  </a:solidFill>
                  <a:latin typeface="Google Sans"/>
                  <a:ea typeface="Google Sans"/>
                  <a:cs typeface="Google Sans"/>
                  <a:sym typeface="Google Sans"/>
                </a:rPr>
                <a:t>הבינה המלאכותית </a:t>
              </a:r>
              <a:r>
                <a:rPr b="1" lang="en" sz="3100">
                  <a:solidFill>
                    <a:schemeClr val="dk1"/>
                  </a:solidFill>
                  <a:latin typeface="Google Sans"/>
                  <a:ea typeface="Google Sans"/>
                  <a:cs typeface="Google Sans"/>
                  <a:sym typeface="Google Sans"/>
                </a:rPr>
                <a:t>מתאמנת</a:t>
              </a:r>
              <a:r>
                <a:rPr lang="en" sz="3100">
                  <a:solidFill>
                    <a:schemeClr val="dk1"/>
                  </a:solidFill>
                  <a:latin typeface="Google Sans"/>
                  <a:ea typeface="Google Sans"/>
                  <a:cs typeface="Google Sans"/>
                  <a:sym typeface="Google Sans"/>
                </a:rPr>
                <a:t> על להבדיל ביניהן בהתאם למידע שהיא קיבלה.</a:t>
              </a:r>
              <a:endParaRPr sz="3100">
                <a:solidFill>
                  <a:schemeClr val="dk1"/>
                </a:solidFill>
                <a:latin typeface="Google Sans"/>
                <a:ea typeface="Google Sans"/>
                <a:cs typeface="Google Sans"/>
                <a:sym typeface="Google Sans"/>
              </a:endParaRPr>
            </a:p>
          </p:txBody>
        </p:sp>
        <p:sp>
          <p:nvSpPr>
            <p:cNvPr id="423" name="Google Shape;423;p47"/>
            <p:cNvSpPr/>
            <p:nvPr/>
          </p:nvSpPr>
          <p:spPr>
            <a:xfrm>
              <a:off x="12446175" y="8090125"/>
              <a:ext cx="4920300" cy="773400"/>
            </a:xfrm>
            <a:prstGeom prst="rect">
              <a:avLst/>
            </a:prstGeom>
            <a:solidFill>
              <a:srgbClr val="4285F4">
                <a:alpha val="60130"/>
              </a:srgbClr>
            </a:solidFill>
            <a:ln>
              <a:noFill/>
            </a:ln>
          </p:spPr>
          <p:txBody>
            <a:bodyPr anchorCtr="0" anchor="b" bIns="91425" lIns="182875" spcFirstLastPara="1" rIns="182875" wrap="square" tIns="91425">
              <a:noAutofit/>
            </a:bodyPr>
            <a:lstStyle/>
            <a:p>
              <a:pPr indent="0" lvl="0" marL="0" rtl="1" algn="ctr">
                <a:spcBef>
                  <a:spcPts val="0"/>
                </a:spcBef>
                <a:spcAft>
                  <a:spcPts val="0"/>
                </a:spcAft>
                <a:buNone/>
              </a:pPr>
              <a:r>
                <a:rPr b="1" lang="en" sz="3900">
                  <a:solidFill>
                    <a:srgbClr val="FFFFFF"/>
                  </a:solidFill>
                  <a:latin typeface="Google Sans"/>
                  <a:ea typeface="Google Sans"/>
                  <a:cs typeface="Google Sans"/>
                  <a:sym typeface="Google Sans"/>
                </a:rPr>
                <a:t>2</a:t>
              </a:r>
              <a:endParaRPr b="1" sz="3900">
                <a:solidFill>
                  <a:srgbClr val="FFFFFF"/>
                </a:solidFill>
                <a:latin typeface="Google Sans"/>
                <a:ea typeface="Google Sans"/>
                <a:cs typeface="Google Sans"/>
                <a:sym typeface="Google Sans"/>
              </a:endParaRPr>
            </a:p>
          </p:txBody>
        </p:sp>
        <p:sp>
          <p:nvSpPr>
            <p:cNvPr id="424" name="Google Shape;424;p47"/>
            <p:cNvSpPr/>
            <p:nvPr/>
          </p:nvSpPr>
          <p:spPr>
            <a:xfrm rot="2700000">
              <a:off x="17535225" y="5457929"/>
              <a:ext cx="278741" cy="278741"/>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425" name="Google Shape;425;p47"/>
          <p:cNvGrpSpPr/>
          <p:nvPr/>
        </p:nvGrpSpPr>
        <p:grpSpPr>
          <a:xfrm>
            <a:off x="7020650" y="3021625"/>
            <a:ext cx="5431460" cy="5841900"/>
            <a:chOff x="7020650" y="3021625"/>
            <a:chExt cx="5431460" cy="5841900"/>
          </a:xfrm>
        </p:grpSpPr>
        <p:sp>
          <p:nvSpPr>
            <p:cNvPr id="426" name="Google Shape;426;p47"/>
            <p:cNvSpPr/>
            <p:nvPr/>
          </p:nvSpPr>
          <p:spPr>
            <a:xfrm>
              <a:off x="7020658" y="3021625"/>
              <a:ext cx="4920300" cy="5068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7" name="Google Shape;427;p47"/>
            <p:cNvSpPr/>
            <p:nvPr/>
          </p:nvSpPr>
          <p:spPr>
            <a:xfrm>
              <a:off x="7020658" y="4439150"/>
              <a:ext cx="4920300" cy="2316300"/>
            </a:xfrm>
            <a:prstGeom prst="rect">
              <a:avLst/>
            </a:prstGeom>
            <a:noFill/>
            <a:ln>
              <a:noFill/>
            </a:ln>
          </p:spPr>
          <p:txBody>
            <a:bodyPr anchorCtr="0" anchor="ctr" bIns="91425" lIns="182875" spcFirstLastPara="1" rIns="182875" wrap="square" tIns="91425">
              <a:noAutofit/>
            </a:bodyPr>
            <a:lstStyle/>
            <a:p>
              <a:pPr indent="0" lvl="0" marL="0" rtl="1" algn="ctr">
                <a:spcBef>
                  <a:spcPts val="0"/>
                </a:spcBef>
                <a:spcAft>
                  <a:spcPts val="0"/>
                </a:spcAft>
                <a:buNone/>
              </a:pPr>
              <a:r>
                <a:rPr b="1" lang="en" sz="3100">
                  <a:solidFill>
                    <a:schemeClr val="dk1"/>
                  </a:solidFill>
                  <a:latin typeface="Google Sans"/>
                  <a:ea typeface="Google Sans"/>
                  <a:cs typeface="Google Sans"/>
                  <a:sym typeface="Google Sans"/>
                </a:rPr>
                <a:t>נבח</a:t>
              </a:r>
              <a:r>
                <a:rPr b="1" lang="en" sz="3100">
                  <a:solidFill>
                    <a:schemeClr val="dk1"/>
                  </a:solidFill>
                  <a:latin typeface="Google Sans"/>
                  <a:ea typeface="Google Sans"/>
                  <a:cs typeface="Google Sans"/>
                  <a:sym typeface="Google Sans"/>
                </a:rPr>
                <a:t>ן </a:t>
              </a:r>
              <a:r>
                <a:rPr lang="en" sz="3100">
                  <a:solidFill>
                    <a:schemeClr val="dk1"/>
                  </a:solidFill>
                  <a:latin typeface="Google Sans"/>
                  <a:ea typeface="Google Sans"/>
                  <a:cs typeface="Google Sans"/>
                  <a:sym typeface="Google Sans"/>
                </a:rPr>
                <a:t>את הבינה המלאכותית עם מידע חדש ונוודא שהיא עובדת כמו שצריך. </a:t>
              </a:r>
              <a:endParaRPr sz="3100">
                <a:solidFill>
                  <a:schemeClr val="dk1"/>
                </a:solidFill>
                <a:latin typeface="Google Sans"/>
                <a:ea typeface="Google Sans"/>
                <a:cs typeface="Google Sans"/>
                <a:sym typeface="Google Sans"/>
              </a:endParaRPr>
            </a:p>
          </p:txBody>
        </p:sp>
        <p:sp>
          <p:nvSpPr>
            <p:cNvPr id="428" name="Google Shape;428;p47"/>
            <p:cNvSpPr/>
            <p:nvPr/>
          </p:nvSpPr>
          <p:spPr>
            <a:xfrm>
              <a:off x="7020650" y="8090125"/>
              <a:ext cx="4920300" cy="773400"/>
            </a:xfrm>
            <a:prstGeom prst="rect">
              <a:avLst/>
            </a:prstGeom>
            <a:solidFill>
              <a:srgbClr val="4285F4">
                <a:alpha val="80380"/>
              </a:srgbClr>
            </a:solidFill>
            <a:ln>
              <a:noFill/>
            </a:ln>
          </p:spPr>
          <p:txBody>
            <a:bodyPr anchorCtr="0" anchor="b" bIns="91425" lIns="182875" spcFirstLastPara="1" rIns="182875" wrap="square" tIns="91425">
              <a:noAutofit/>
            </a:bodyPr>
            <a:lstStyle/>
            <a:p>
              <a:pPr indent="0" lvl="0" marL="0" rtl="1" algn="ctr">
                <a:spcBef>
                  <a:spcPts val="0"/>
                </a:spcBef>
                <a:spcAft>
                  <a:spcPts val="0"/>
                </a:spcAft>
                <a:buNone/>
              </a:pPr>
              <a:r>
                <a:rPr b="1" lang="en" sz="3900">
                  <a:solidFill>
                    <a:srgbClr val="FFFFFF"/>
                  </a:solidFill>
                  <a:latin typeface="Google Sans"/>
                  <a:ea typeface="Google Sans"/>
                  <a:cs typeface="Google Sans"/>
                  <a:sym typeface="Google Sans"/>
                </a:rPr>
                <a:t>3</a:t>
              </a:r>
              <a:endParaRPr b="1" sz="3900">
                <a:solidFill>
                  <a:srgbClr val="FFFFFF"/>
                </a:solidFill>
                <a:latin typeface="Google Sans"/>
                <a:ea typeface="Google Sans"/>
                <a:cs typeface="Google Sans"/>
                <a:sym typeface="Google Sans"/>
              </a:endParaRPr>
            </a:p>
          </p:txBody>
        </p:sp>
        <p:sp>
          <p:nvSpPr>
            <p:cNvPr id="429" name="Google Shape;429;p47"/>
            <p:cNvSpPr/>
            <p:nvPr/>
          </p:nvSpPr>
          <p:spPr>
            <a:xfrm rot="2700000">
              <a:off x="12115639" y="5457929"/>
              <a:ext cx="278741" cy="278741"/>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430" name="Google Shape;430;p47"/>
          <p:cNvGrpSpPr/>
          <p:nvPr/>
        </p:nvGrpSpPr>
        <p:grpSpPr>
          <a:xfrm>
            <a:off x="17871675" y="3021625"/>
            <a:ext cx="4920325" cy="8449350"/>
            <a:chOff x="17871675" y="3021625"/>
            <a:chExt cx="4920325" cy="8449350"/>
          </a:xfrm>
        </p:grpSpPr>
        <p:sp>
          <p:nvSpPr>
            <p:cNvPr id="431" name="Google Shape;431;p47"/>
            <p:cNvSpPr/>
            <p:nvPr/>
          </p:nvSpPr>
          <p:spPr>
            <a:xfrm>
              <a:off x="17871675" y="3021625"/>
              <a:ext cx="4920300" cy="5068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2" name="Google Shape;432;p47"/>
            <p:cNvSpPr/>
            <p:nvPr/>
          </p:nvSpPr>
          <p:spPr>
            <a:xfrm>
              <a:off x="18167850" y="9154675"/>
              <a:ext cx="4328100" cy="2316300"/>
            </a:xfrm>
            <a:prstGeom prst="rect">
              <a:avLst/>
            </a:prstGeom>
            <a:noFill/>
            <a:ln>
              <a:noFill/>
            </a:ln>
          </p:spPr>
          <p:txBody>
            <a:bodyPr anchorCtr="0" anchor="t" bIns="91425" lIns="182875" spcFirstLastPara="1" rIns="182875" wrap="square" tIns="91425">
              <a:noAutofit/>
            </a:bodyPr>
            <a:lstStyle/>
            <a:p>
              <a:pPr indent="0" lvl="0" marL="0" rtl="1" algn="ctr">
                <a:spcBef>
                  <a:spcPts val="0"/>
                </a:spcBef>
                <a:spcAft>
                  <a:spcPts val="0"/>
                </a:spcAft>
                <a:buNone/>
              </a:pPr>
              <a:r>
                <a:rPr lang="en" sz="3100">
                  <a:solidFill>
                    <a:srgbClr val="FFFFFF"/>
                  </a:solidFill>
                  <a:latin typeface="Google Sans"/>
                  <a:ea typeface="Google Sans"/>
                  <a:cs typeface="Google Sans"/>
                  <a:sym typeface="Google Sans"/>
                </a:rPr>
                <a:t>הבינה המלאכותית </a:t>
              </a:r>
              <a:r>
                <a:rPr b="1" lang="en" sz="3100">
                  <a:solidFill>
                    <a:srgbClr val="FFFFFF"/>
                  </a:solidFill>
                  <a:latin typeface="Google Sans"/>
                  <a:ea typeface="Google Sans"/>
                  <a:cs typeface="Google Sans"/>
                  <a:sym typeface="Google Sans"/>
                </a:rPr>
                <a:t>מקבלת</a:t>
              </a:r>
              <a:r>
                <a:rPr lang="en" sz="3100">
                  <a:solidFill>
                    <a:srgbClr val="FFFFFF"/>
                  </a:solidFill>
                  <a:latin typeface="Google Sans"/>
                  <a:ea typeface="Google Sans"/>
                  <a:cs typeface="Google Sans"/>
                  <a:sym typeface="Google Sans"/>
                </a:rPr>
                <a:t> תמונות לווין של אזורים בעולם שבחלקם יש שריפות ובחלקם אין.</a:t>
              </a:r>
              <a:endParaRPr sz="3100">
                <a:solidFill>
                  <a:srgbClr val="FFFFFF"/>
                </a:solidFill>
                <a:latin typeface="Google Sans"/>
                <a:ea typeface="Google Sans"/>
                <a:cs typeface="Google Sans"/>
                <a:sym typeface="Google Sans"/>
              </a:endParaRPr>
            </a:p>
          </p:txBody>
        </p:sp>
        <p:sp>
          <p:nvSpPr>
            <p:cNvPr id="433" name="Google Shape;433;p47"/>
            <p:cNvSpPr/>
            <p:nvPr/>
          </p:nvSpPr>
          <p:spPr>
            <a:xfrm>
              <a:off x="17871700" y="8090125"/>
              <a:ext cx="4920300" cy="773400"/>
            </a:xfrm>
            <a:prstGeom prst="rect">
              <a:avLst/>
            </a:prstGeom>
            <a:solidFill>
              <a:srgbClr val="4285F4">
                <a:alpha val="39870"/>
              </a:srgbClr>
            </a:solidFill>
            <a:ln>
              <a:noFill/>
            </a:ln>
          </p:spPr>
          <p:txBody>
            <a:bodyPr anchorCtr="0" anchor="b" bIns="91425" lIns="182875" spcFirstLastPara="1" rIns="182875" wrap="square" tIns="91425">
              <a:noAutofit/>
            </a:bodyPr>
            <a:lstStyle/>
            <a:p>
              <a:pPr indent="0" lvl="0" marL="0" rtl="1" algn="ctr">
                <a:spcBef>
                  <a:spcPts val="0"/>
                </a:spcBef>
                <a:spcAft>
                  <a:spcPts val="0"/>
                </a:spcAft>
                <a:buNone/>
              </a:pPr>
              <a:r>
                <a:rPr b="1" lang="en" sz="3900">
                  <a:solidFill>
                    <a:srgbClr val="FFFFFF"/>
                  </a:solidFill>
                  <a:latin typeface="Google Sans"/>
                  <a:ea typeface="Google Sans"/>
                  <a:cs typeface="Google Sans"/>
                  <a:sym typeface="Google Sans"/>
                </a:rPr>
                <a:t>1</a:t>
              </a:r>
              <a:endParaRPr b="1" sz="3900">
                <a:solidFill>
                  <a:srgbClr val="FFFFFF"/>
                </a:solidFill>
                <a:latin typeface="Google Sans"/>
                <a:ea typeface="Google Sans"/>
                <a:cs typeface="Google Sans"/>
                <a:sym typeface="Google Sans"/>
              </a:endParaRPr>
            </a:p>
          </p:txBody>
        </p:sp>
        <p:pic>
          <p:nvPicPr>
            <p:cNvPr id="434" name="Google Shape;434;p47"/>
            <p:cNvPicPr preferRelativeResize="0"/>
            <p:nvPr/>
          </p:nvPicPr>
          <p:blipFill>
            <a:blip r:embed="rId3">
              <a:alphaModFix/>
            </a:blip>
            <a:stretch>
              <a:fillRect/>
            </a:stretch>
          </p:blipFill>
          <p:spPr>
            <a:xfrm>
              <a:off x="17871700" y="3021627"/>
              <a:ext cx="4920300" cy="5068500"/>
            </a:xfrm>
            <a:prstGeom prst="rect">
              <a:avLst/>
            </a:prstGeom>
            <a:noFill/>
            <a:ln>
              <a:noFill/>
            </a:ln>
          </p:spPr>
        </p:pic>
      </p:grpSp>
      <p:grpSp>
        <p:nvGrpSpPr>
          <p:cNvPr id="435" name="Google Shape;435;p47"/>
          <p:cNvGrpSpPr/>
          <p:nvPr/>
        </p:nvGrpSpPr>
        <p:grpSpPr>
          <a:xfrm>
            <a:off x="1595125" y="3021625"/>
            <a:ext cx="5455908" cy="8449350"/>
            <a:chOff x="1595125" y="3021625"/>
            <a:chExt cx="5455908" cy="8449350"/>
          </a:xfrm>
        </p:grpSpPr>
        <p:sp>
          <p:nvSpPr>
            <p:cNvPr id="436" name="Google Shape;436;p47"/>
            <p:cNvSpPr/>
            <p:nvPr/>
          </p:nvSpPr>
          <p:spPr>
            <a:xfrm>
              <a:off x="1595150" y="3021625"/>
              <a:ext cx="4920300" cy="5068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7" name="Google Shape;437;p47"/>
            <p:cNvSpPr/>
            <p:nvPr/>
          </p:nvSpPr>
          <p:spPr>
            <a:xfrm>
              <a:off x="1595150" y="9154675"/>
              <a:ext cx="4920300" cy="2316300"/>
            </a:xfrm>
            <a:prstGeom prst="rect">
              <a:avLst/>
            </a:prstGeom>
            <a:noFill/>
            <a:ln>
              <a:noFill/>
            </a:ln>
          </p:spPr>
          <p:txBody>
            <a:bodyPr anchorCtr="0" anchor="t" bIns="91425" lIns="182875" spcFirstLastPara="1" rIns="182875" wrap="square" tIns="91425">
              <a:noAutofit/>
            </a:bodyPr>
            <a:lstStyle/>
            <a:p>
              <a:pPr indent="0" lvl="0" marL="0" rtl="1" algn="ctr">
                <a:spcBef>
                  <a:spcPts val="0"/>
                </a:spcBef>
                <a:spcAft>
                  <a:spcPts val="0"/>
                </a:spcAft>
                <a:buNone/>
              </a:pPr>
              <a:r>
                <a:rPr lang="en" sz="3100">
                  <a:solidFill>
                    <a:srgbClr val="FFFFFF"/>
                  </a:solidFill>
                  <a:latin typeface="Google Sans"/>
                  <a:ea typeface="Google Sans"/>
                  <a:cs typeface="Google Sans"/>
                  <a:sym typeface="Google Sans"/>
                </a:rPr>
                <a:t>יש לנו בינה מלאכותית ש</a:t>
              </a:r>
              <a:r>
                <a:rPr b="1" lang="en" sz="3100">
                  <a:solidFill>
                    <a:srgbClr val="FFFFFF"/>
                  </a:solidFill>
                  <a:latin typeface="Google Sans"/>
                  <a:ea typeface="Google Sans"/>
                  <a:cs typeface="Google Sans"/>
                  <a:sym typeface="Google Sans"/>
                </a:rPr>
                <a:t>מסווגת</a:t>
              </a:r>
              <a:r>
                <a:rPr lang="en" sz="3100">
                  <a:solidFill>
                    <a:srgbClr val="FFFFFF"/>
                  </a:solidFill>
                  <a:latin typeface="Google Sans"/>
                  <a:ea typeface="Google Sans"/>
                  <a:cs typeface="Google Sans"/>
                  <a:sym typeface="Google Sans"/>
                </a:rPr>
                <a:t> בין איזור שיש בו שריפה לאיזור שלא.</a:t>
              </a:r>
              <a:endParaRPr sz="3100">
                <a:solidFill>
                  <a:srgbClr val="FFFFFF"/>
                </a:solidFill>
                <a:latin typeface="Google Sans"/>
                <a:ea typeface="Google Sans"/>
                <a:cs typeface="Google Sans"/>
                <a:sym typeface="Google Sans"/>
              </a:endParaRPr>
            </a:p>
          </p:txBody>
        </p:sp>
        <p:sp>
          <p:nvSpPr>
            <p:cNvPr id="438" name="Google Shape;438;p47"/>
            <p:cNvSpPr/>
            <p:nvPr/>
          </p:nvSpPr>
          <p:spPr>
            <a:xfrm>
              <a:off x="1595125" y="8090125"/>
              <a:ext cx="4920300" cy="773400"/>
            </a:xfrm>
            <a:prstGeom prst="rect">
              <a:avLst/>
            </a:prstGeom>
            <a:solidFill>
              <a:schemeClr val="accent1"/>
            </a:solidFill>
            <a:ln>
              <a:noFill/>
            </a:ln>
          </p:spPr>
          <p:txBody>
            <a:bodyPr anchorCtr="0" anchor="b" bIns="91425" lIns="182875" spcFirstLastPara="1" rIns="182875" wrap="square" tIns="91425">
              <a:noAutofit/>
            </a:bodyPr>
            <a:lstStyle/>
            <a:p>
              <a:pPr indent="0" lvl="0" marL="0" rtl="1" algn="ctr">
                <a:spcBef>
                  <a:spcPts val="0"/>
                </a:spcBef>
                <a:spcAft>
                  <a:spcPts val="0"/>
                </a:spcAft>
                <a:buNone/>
              </a:pPr>
              <a:r>
                <a:rPr b="1" lang="en" sz="3900">
                  <a:solidFill>
                    <a:srgbClr val="FFFFFF"/>
                  </a:solidFill>
                  <a:latin typeface="Google Sans"/>
                  <a:ea typeface="Google Sans"/>
                  <a:cs typeface="Google Sans"/>
                  <a:sym typeface="Google Sans"/>
                </a:rPr>
                <a:t>4</a:t>
              </a:r>
              <a:endParaRPr b="1" sz="3900">
                <a:solidFill>
                  <a:srgbClr val="FFFFFF"/>
                </a:solidFill>
                <a:latin typeface="Google Sans"/>
                <a:ea typeface="Google Sans"/>
                <a:cs typeface="Google Sans"/>
                <a:sym typeface="Google Sans"/>
              </a:endParaRPr>
            </a:p>
          </p:txBody>
        </p:sp>
        <p:sp>
          <p:nvSpPr>
            <p:cNvPr id="439" name="Google Shape;439;p47"/>
            <p:cNvSpPr/>
            <p:nvPr/>
          </p:nvSpPr>
          <p:spPr>
            <a:xfrm rot="2700000">
              <a:off x="6714562" y="5457929"/>
              <a:ext cx="278741" cy="278741"/>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40" name="Google Shape;440;p47"/>
            <p:cNvPicPr preferRelativeResize="0"/>
            <p:nvPr/>
          </p:nvPicPr>
          <p:blipFill rotWithShape="1">
            <a:blip r:embed="rId4">
              <a:alphaModFix/>
            </a:blip>
            <a:srcRect b="38082" l="37540" r="37457" t="21750"/>
            <a:stretch/>
          </p:blipFill>
          <p:spPr>
            <a:xfrm>
              <a:off x="1891250" y="3331191"/>
              <a:ext cx="4328100" cy="3910994"/>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0"/>
                                        </p:tgtEl>
                                        <p:attrNameLst>
                                          <p:attrName>style.visibility</p:attrName>
                                        </p:attrNameLst>
                                      </p:cBhvr>
                                      <p:to>
                                        <p:strVal val="visible"/>
                                      </p:to>
                                    </p:set>
                                    <p:animEffect filter="fade" transition="in">
                                      <p:cBhvr>
                                        <p:cTn dur="300"/>
                                        <p:tgtEl>
                                          <p:spTgt spid="4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0"/>
                                        </p:tgtEl>
                                        <p:attrNameLst>
                                          <p:attrName>style.visibility</p:attrName>
                                        </p:attrNameLst>
                                      </p:cBhvr>
                                      <p:to>
                                        <p:strVal val="visible"/>
                                      </p:to>
                                    </p:set>
                                    <p:animEffect filter="fade" transition="in">
                                      <p:cBhvr>
                                        <p:cTn dur="300"/>
                                        <p:tgtEl>
                                          <p:spTgt spid="4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300"/>
                                        <p:tgtEl>
                                          <p:spTgt spid="4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300"/>
                                        <p:tgtEl>
                                          <p:spTgt spid="4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48"/>
          <p:cNvSpPr txBox="1"/>
          <p:nvPr>
            <p:ph type="title"/>
          </p:nvPr>
        </p:nvSpPr>
        <p:spPr>
          <a:xfrm>
            <a:off x="1173775" y="994432"/>
            <a:ext cx="220395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rPr>
              <a:t>נבנה יחד</a:t>
            </a:r>
            <a:r>
              <a:rPr lang="en">
                <a:solidFill>
                  <a:schemeClr val="dk1"/>
                </a:solidFill>
              </a:rPr>
              <a:t> בינה מלאכותית מסווגת!</a:t>
            </a:r>
            <a:endParaRPr>
              <a:solidFill>
                <a:schemeClr val="dk1"/>
              </a:solidFill>
            </a:endParaRPr>
          </a:p>
        </p:txBody>
      </p:sp>
      <p:sp>
        <p:nvSpPr>
          <p:cNvPr id="446" name="Google Shape;446;p48"/>
          <p:cNvSpPr txBox="1"/>
          <p:nvPr>
            <p:ph type="title"/>
          </p:nvPr>
        </p:nvSpPr>
        <p:spPr>
          <a:xfrm>
            <a:off x="5740075" y="2839650"/>
            <a:ext cx="17389200" cy="8036700"/>
          </a:xfrm>
          <a:prstGeom prst="rect">
            <a:avLst/>
          </a:prstGeom>
          <a:noFill/>
        </p:spPr>
        <p:txBody>
          <a:bodyPr anchorCtr="0" anchor="t" bIns="0" lIns="0" spcFirstLastPara="1" rIns="0" wrap="square" tIns="0">
            <a:noAutofit/>
          </a:bodyPr>
          <a:lstStyle/>
          <a:p>
            <a:pPr indent="0" lvl="0" marL="0" rtl="1" algn="r">
              <a:lnSpc>
                <a:spcPct val="115000"/>
              </a:lnSpc>
              <a:spcBef>
                <a:spcPts val="0"/>
              </a:spcBef>
              <a:spcAft>
                <a:spcPts val="0"/>
              </a:spcAft>
              <a:buNone/>
            </a:pPr>
            <a:r>
              <a:rPr lang="en" sz="4600">
                <a:latin typeface="Google Sans"/>
                <a:ea typeface="Google Sans"/>
                <a:cs typeface="Google Sans"/>
                <a:sym typeface="Google Sans"/>
              </a:rPr>
              <a:t>נבנה יחד</a:t>
            </a:r>
            <a:r>
              <a:rPr lang="en" sz="4600">
                <a:latin typeface="Google Sans"/>
                <a:ea typeface="Google Sans"/>
                <a:cs typeface="Google Sans"/>
                <a:sym typeface="Google Sans"/>
              </a:rPr>
              <a:t> מלאכותית מסווגת בעזרת פלטפורמת Teachable Machine. הפלטפורמה הזו מאפשרת לנו ליצור בינה מלאכותית מסווגת!</a:t>
            </a:r>
            <a:endParaRPr sz="4600">
              <a:latin typeface="Google Sans"/>
              <a:ea typeface="Google Sans"/>
              <a:cs typeface="Google Sans"/>
              <a:sym typeface="Google Sans"/>
            </a:endParaRPr>
          </a:p>
          <a:p>
            <a:pPr indent="0" lvl="0" marL="0" rtl="1" algn="r">
              <a:lnSpc>
                <a:spcPct val="115000"/>
              </a:lnSpc>
              <a:spcBef>
                <a:spcPts val="4000"/>
              </a:spcBef>
              <a:spcAft>
                <a:spcPts val="0"/>
              </a:spcAft>
              <a:buNone/>
            </a:pPr>
            <a:r>
              <a:rPr lang="en" sz="4600">
                <a:latin typeface="Google Sans"/>
                <a:ea typeface="Google Sans"/>
                <a:cs typeface="Google Sans"/>
                <a:sym typeface="Google Sans"/>
              </a:rPr>
              <a:t>בואו נראה איך עושים את זה!</a:t>
            </a:r>
            <a:endParaRPr sz="4600">
              <a:latin typeface="Google Sans"/>
              <a:ea typeface="Google Sans"/>
              <a:cs typeface="Google Sans"/>
              <a:sym typeface="Google Sans"/>
            </a:endParaRPr>
          </a:p>
          <a:p>
            <a:pPr indent="0" lvl="0" marL="0" rtl="1" algn="r">
              <a:lnSpc>
                <a:spcPct val="115000"/>
              </a:lnSpc>
              <a:spcBef>
                <a:spcPts val="4000"/>
              </a:spcBef>
              <a:spcAft>
                <a:spcPts val="0"/>
              </a:spcAft>
              <a:buNone/>
            </a:pPr>
            <a:r>
              <a:rPr lang="en" sz="4600">
                <a:latin typeface="Google Sans"/>
                <a:ea typeface="Google Sans"/>
                <a:cs typeface="Google Sans"/>
                <a:sym typeface="Google Sans"/>
              </a:rPr>
              <a:t>ניצור בינה מלאכותית מסווגת שתבדיל</a:t>
            </a:r>
            <a:br>
              <a:rPr lang="en" sz="4600">
                <a:latin typeface="Google Sans"/>
                <a:ea typeface="Google Sans"/>
                <a:cs typeface="Google Sans"/>
                <a:sym typeface="Google Sans"/>
              </a:rPr>
            </a:br>
            <a:r>
              <a:rPr lang="en" sz="4600">
                <a:latin typeface="Google Sans"/>
                <a:ea typeface="Google Sans"/>
                <a:cs typeface="Google Sans"/>
                <a:sym typeface="Google Sans"/>
              </a:rPr>
              <a:t>בין            לבין </a:t>
            </a:r>
            <a:endParaRPr sz="4600">
              <a:latin typeface="Google Sans"/>
              <a:ea typeface="Google Sans"/>
              <a:cs typeface="Google Sans"/>
              <a:sym typeface="Google Sans"/>
            </a:endParaRPr>
          </a:p>
          <a:p>
            <a:pPr indent="0" lvl="0" marL="0" rtl="1" algn="r">
              <a:lnSpc>
                <a:spcPct val="115000"/>
              </a:lnSpc>
              <a:spcBef>
                <a:spcPts val="4000"/>
              </a:spcBef>
              <a:spcAft>
                <a:spcPts val="4000"/>
              </a:spcAft>
              <a:buNone/>
            </a:pPr>
            <a:r>
              <a:t/>
            </a:r>
            <a:endParaRPr sz="4600">
              <a:latin typeface="Google Sans"/>
              <a:ea typeface="Google Sans"/>
              <a:cs typeface="Google Sans"/>
              <a:sym typeface="Google Sans"/>
            </a:endParaRPr>
          </a:p>
        </p:txBody>
      </p:sp>
      <p:sp>
        <p:nvSpPr>
          <p:cNvPr id="447" name="Google Shape;447;p48"/>
          <p:cNvSpPr txBox="1"/>
          <p:nvPr/>
        </p:nvSpPr>
        <p:spPr>
          <a:xfrm>
            <a:off x="1209394" y="1162584"/>
            <a:ext cx="3180000" cy="605700"/>
          </a:xfrm>
          <a:prstGeom prst="rect">
            <a:avLst/>
          </a:prstGeom>
          <a:solidFill>
            <a:schemeClr val="accent1"/>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הדגמה בכיתה</a:t>
            </a:r>
            <a:endParaRPr b="1" sz="2600">
              <a:solidFill>
                <a:srgbClr val="FFFFFF"/>
              </a:solidFill>
              <a:latin typeface="Google Sans"/>
              <a:ea typeface="Google Sans"/>
              <a:cs typeface="Google Sans"/>
              <a:sym typeface="Google Sans"/>
            </a:endParaRPr>
          </a:p>
        </p:txBody>
      </p:sp>
      <p:grpSp>
        <p:nvGrpSpPr>
          <p:cNvPr id="448" name="Google Shape;448;p48"/>
          <p:cNvGrpSpPr/>
          <p:nvPr/>
        </p:nvGrpSpPr>
        <p:grpSpPr>
          <a:xfrm>
            <a:off x="21137308" y="7025405"/>
            <a:ext cx="904388" cy="722944"/>
            <a:chOff x="506088" y="456216"/>
            <a:chExt cx="819044" cy="638080"/>
          </a:xfrm>
        </p:grpSpPr>
        <p:sp>
          <p:nvSpPr>
            <p:cNvPr id="449" name="Google Shape;449;p48"/>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10675" lIns="210675" spcFirstLastPara="1" rIns="210675" wrap="square" tIns="210675">
              <a:noAutofit/>
            </a:bodyPr>
            <a:lstStyle/>
            <a:p>
              <a:pPr indent="0" lvl="0" marL="0" rtl="0" algn="l">
                <a:spcBef>
                  <a:spcPts val="0"/>
                </a:spcBef>
                <a:spcAft>
                  <a:spcPts val="0"/>
                </a:spcAft>
                <a:buNone/>
              </a:pPr>
              <a:r>
                <a:t/>
              </a:r>
              <a:endParaRPr/>
            </a:p>
          </p:txBody>
        </p:sp>
        <p:sp>
          <p:nvSpPr>
            <p:cNvPr id="450" name="Google Shape;450;p48"/>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10675" lIns="210675" spcFirstLastPara="1" rIns="210675" wrap="square" tIns="210675">
              <a:noAutofit/>
            </a:bodyPr>
            <a:lstStyle/>
            <a:p>
              <a:pPr indent="0" lvl="0" marL="0" rtl="0" algn="l">
                <a:spcBef>
                  <a:spcPts val="0"/>
                </a:spcBef>
                <a:spcAft>
                  <a:spcPts val="0"/>
                </a:spcAft>
                <a:buNone/>
              </a:pPr>
              <a:r>
                <a:t/>
              </a:r>
              <a:endParaRPr/>
            </a:p>
          </p:txBody>
        </p:sp>
      </p:grpSp>
      <p:grpSp>
        <p:nvGrpSpPr>
          <p:cNvPr id="451" name="Google Shape;451;p48"/>
          <p:cNvGrpSpPr/>
          <p:nvPr/>
        </p:nvGrpSpPr>
        <p:grpSpPr>
          <a:xfrm rot="10800000">
            <a:off x="18725982" y="7193898"/>
            <a:ext cx="906436" cy="725241"/>
            <a:chOff x="506088" y="456216"/>
            <a:chExt cx="819044" cy="638080"/>
          </a:xfrm>
        </p:grpSpPr>
        <p:sp>
          <p:nvSpPr>
            <p:cNvPr id="452" name="Google Shape;452;p48"/>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453" name="Google Shape;453;p48"/>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pic>
        <p:nvPicPr>
          <p:cNvPr id="454" name="Google Shape;454;p48">
            <a:hlinkClick r:id="rId3"/>
          </p:cNvPr>
          <p:cNvPicPr preferRelativeResize="0"/>
          <p:nvPr/>
        </p:nvPicPr>
        <p:blipFill rotWithShape="1">
          <a:blip r:embed="rId4">
            <a:alphaModFix/>
          </a:blip>
          <a:srcRect b="0" l="4430" r="4585" t="0"/>
          <a:stretch/>
        </p:blipFill>
        <p:spPr>
          <a:xfrm>
            <a:off x="1299000" y="5492898"/>
            <a:ext cx="11517998" cy="6127601"/>
          </a:xfrm>
          <a:prstGeom prst="rect">
            <a:avLst/>
          </a:prstGeom>
          <a:noFill/>
          <a:ln>
            <a:noFill/>
          </a:ln>
        </p:spPr>
      </p:pic>
      <p:grpSp>
        <p:nvGrpSpPr>
          <p:cNvPr id="455" name="Google Shape;455;p48"/>
          <p:cNvGrpSpPr/>
          <p:nvPr/>
        </p:nvGrpSpPr>
        <p:grpSpPr>
          <a:xfrm>
            <a:off x="751766" y="1028509"/>
            <a:ext cx="873900" cy="873900"/>
            <a:chOff x="21309747" y="11086375"/>
            <a:chExt cx="873900" cy="873900"/>
          </a:xfrm>
        </p:grpSpPr>
        <p:sp>
          <p:nvSpPr>
            <p:cNvPr id="456" name="Google Shape;456;p48"/>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57" name="Google Shape;457;p48"/>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49"/>
          <p:cNvSpPr txBox="1"/>
          <p:nvPr>
            <p:ph type="title"/>
          </p:nvPr>
        </p:nvSpPr>
        <p:spPr>
          <a:xfrm>
            <a:off x="5482675" y="994425"/>
            <a:ext cx="177306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rPr>
              <a:t>היכנסו לאתר Teachable Machine</a:t>
            </a:r>
            <a:endParaRPr>
              <a:solidFill>
                <a:schemeClr val="dk1"/>
              </a:solidFill>
            </a:endParaRPr>
          </a:p>
        </p:txBody>
      </p:sp>
      <p:sp>
        <p:nvSpPr>
          <p:cNvPr id="463" name="Google Shape;463;p49"/>
          <p:cNvSpPr txBox="1"/>
          <p:nvPr/>
        </p:nvSpPr>
        <p:spPr>
          <a:xfrm>
            <a:off x="1209394" y="1162584"/>
            <a:ext cx="3180000" cy="605700"/>
          </a:xfrm>
          <a:prstGeom prst="rect">
            <a:avLst/>
          </a:prstGeom>
          <a:solidFill>
            <a:schemeClr val="accent1"/>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הדגמה בכיתה</a:t>
            </a:r>
            <a:endParaRPr b="1" sz="2600">
              <a:solidFill>
                <a:srgbClr val="FFFFFF"/>
              </a:solidFill>
              <a:latin typeface="Google Sans"/>
              <a:ea typeface="Google Sans"/>
              <a:cs typeface="Google Sans"/>
              <a:sym typeface="Google Sans"/>
            </a:endParaRPr>
          </a:p>
        </p:txBody>
      </p:sp>
      <p:grpSp>
        <p:nvGrpSpPr>
          <p:cNvPr id="464" name="Google Shape;464;p49"/>
          <p:cNvGrpSpPr/>
          <p:nvPr/>
        </p:nvGrpSpPr>
        <p:grpSpPr>
          <a:xfrm>
            <a:off x="751766" y="1028509"/>
            <a:ext cx="873900" cy="873900"/>
            <a:chOff x="21309747" y="11086375"/>
            <a:chExt cx="873900" cy="873900"/>
          </a:xfrm>
        </p:grpSpPr>
        <p:sp>
          <p:nvSpPr>
            <p:cNvPr id="465" name="Google Shape;465;p49"/>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66" name="Google Shape;466;p49"/>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pic>
        <p:nvPicPr>
          <p:cNvPr id="467" name="Google Shape;467;p49"/>
          <p:cNvPicPr preferRelativeResize="0"/>
          <p:nvPr/>
        </p:nvPicPr>
        <p:blipFill>
          <a:blip r:embed="rId3">
            <a:alphaModFix/>
          </a:blip>
          <a:stretch>
            <a:fillRect/>
          </a:stretch>
        </p:blipFill>
        <p:spPr>
          <a:xfrm>
            <a:off x="2386675" y="2770176"/>
            <a:ext cx="19613701" cy="9166775"/>
          </a:xfrm>
          <a:prstGeom prst="rect">
            <a:avLst/>
          </a:prstGeom>
          <a:noFill/>
          <a:ln>
            <a:noFill/>
          </a:ln>
        </p:spPr>
      </p:pic>
      <p:sp>
        <p:nvSpPr>
          <p:cNvPr id="468" name="Google Shape;468;p49"/>
          <p:cNvSpPr/>
          <p:nvPr/>
        </p:nvSpPr>
        <p:spPr>
          <a:xfrm>
            <a:off x="11025175" y="9766350"/>
            <a:ext cx="2336700" cy="479400"/>
          </a:xfrm>
          <a:prstGeom prst="roundRect">
            <a:avLst>
              <a:gd fmla="val 50000" name="adj"/>
            </a:avLst>
          </a:prstGeom>
          <a:noFill/>
          <a:ln cap="flat" cmpd="sng" w="114300">
            <a:solidFill>
              <a:schemeClr val="accent1"/>
            </a:solidFill>
            <a:prstDash val="solid"/>
            <a:round/>
            <a:headEnd len="sm" w="sm" type="none"/>
            <a:tailEnd len="sm" w="sm" type="none"/>
          </a:ln>
        </p:spPr>
        <p:txBody>
          <a:bodyPr anchorCtr="0" anchor="ctr" bIns="243825" lIns="243825" spcFirstLastPara="1" rIns="243825" wrap="square" tIns="243825">
            <a:noAutofit/>
          </a:bodyPr>
          <a:lstStyle/>
          <a:p>
            <a:pPr indent="0" lvl="0" marL="0" rtl="0" algn="ctr">
              <a:spcBef>
                <a:spcPts val="0"/>
              </a:spcBef>
              <a:spcAft>
                <a:spcPts val="0"/>
              </a:spcAft>
              <a:buNone/>
            </a:pPr>
            <a:r>
              <a:t/>
            </a:r>
            <a:endParaRPr sz="3700">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id="97" name="Google Shape;97;p23" title="סרטון פתיחה הכדור בידיים שלנו.mp4">
            <a:hlinkClick r:id="rId3"/>
          </p:cNvPr>
          <p:cNvPicPr preferRelativeResize="0"/>
          <p:nvPr/>
        </p:nvPicPr>
        <p:blipFill>
          <a:blip r:embed="rId4">
            <a:alphaModFix/>
          </a:blip>
          <a:stretch>
            <a:fillRect/>
          </a:stretch>
        </p:blipFill>
        <p:spPr>
          <a:xfrm>
            <a:off x="-60800" y="0"/>
            <a:ext cx="24387048" cy="13717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
                                        </p:tgtEl>
                                        <p:attrNameLst>
                                          <p:attrName>style.visibility</p:attrName>
                                        </p:attrNameLst>
                                      </p:cBhvr>
                                      <p:to>
                                        <p:strVal val="visible"/>
                                      </p:to>
                                    </p:set>
                                    <p:animEffect filter="fade" transition="in">
                                      <p:cBhvr>
                                        <p:cTn dur="1000"/>
                                        <p:tgtEl>
                                          <p:spTgt spid="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50"/>
          <p:cNvSpPr txBox="1"/>
          <p:nvPr>
            <p:ph type="title"/>
          </p:nvPr>
        </p:nvSpPr>
        <p:spPr>
          <a:xfrm>
            <a:off x="5482675" y="994425"/>
            <a:ext cx="177306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rPr>
              <a:t>אשרו שימוש במצלמה ובמיקרופון</a:t>
            </a:r>
            <a:endParaRPr>
              <a:solidFill>
                <a:schemeClr val="dk1"/>
              </a:solidFill>
            </a:endParaRPr>
          </a:p>
        </p:txBody>
      </p:sp>
      <p:sp>
        <p:nvSpPr>
          <p:cNvPr id="474" name="Google Shape;474;p50"/>
          <p:cNvSpPr txBox="1"/>
          <p:nvPr/>
        </p:nvSpPr>
        <p:spPr>
          <a:xfrm>
            <a:off x="1209394" y="1162584"/>
            <a:ext cx="3180000" cy="605700"/>
          </a:xfrm>
          <a:prstGeom prst="rect">
            <a:avLst/>
          </a:prstGeom>
          <a:solidFill>
            <a:schemeClr val="accent1"/>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הדגמה בכיתה</a:t>
            </a:r>
            <a:endParaRPr b="1" sz="2600">
              <a:solidFill>
                <a:srgbClr val="FFFFFF"/>
              </a:solidFill>
              <a:latin typeface="Google Sans"/>
              <a:ea typeface="Google Sans"/>
              <a:cs typeface="Google Sans"/>
              <a:sym typeface="Google Sans"/>
            </a:endParaRPr>
          </a:p>
        </p:txBody>
      </p:sp>
      <p:grpSp>
        <p:nvGrpSpPr>
          <p:cNvPr id="475" name="Google Shape;475;p50"/>
          <p:cNvGrpSpPr/>
          <p:nvPr/>
        </p:nvGrpSpPr>
        <p:grpSpPr>
          <a:xfrm>
            <a:off x="751766" y="1028509"/>
            <a:ext cx="873900" cy="873900"/>
            <a:chOff x="21309747" y="11086375"/>
            <a:chExt cx="873900" cy="873900"/>
          </a:xfrm>
        </p:grpSpPr>
        <p:sp>
          <p:nvSpPr>
            <p:cNvPr id="476" name="Google Shape;476;p50"/>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77" name="Google Shape;477;p50"/>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pic>
        <p:nvPicPr>
          <p:cNvPr id="478" name="Google Shape;478;p50"/>
          <p:cNvPicPr preferRelativeResize="0"/>
          <p:nvPr/>
        </p:nvPicPr>
        <p:blipFill rotWithShape="1">
          <a:blip r:embed="rId3">
            <a:alphaModFix/>
          </a:blip>
          <a:srcRect b="0" l="0" r="6006" t="0"/>
          <a:stretch/>
        </p:blipFill>
        <p:spPr>
          <a:xfrm>
            <a:off x="2386675" y="2770175"/>
            <a:ext cx="19613701" cy="9166776"/>
          </a:xfrm>
          <a:prstGeom prst="rect">
            <a:avLst/>
          </a:prstGeom>
          <a:noFill/>
          <a:ln>
            <a:noFill/>
          </a:ln>
        </p:spPr>
      </p:pic>
      <p:sp>
        <p:nvSpPr>
          <p:cNvPr id="479" name="Google Shape;479;p50"/>
          <p:cNvSpPr/>
          <p:nvPr/>
        </p:nvSpPr>
        <p:spPr>
          <a:xfrm>
            <a:off x="4206750" y="4609950"/>
            <a:ext cx="4020000" cy="690300"/>
          </a:xfrm>
          <a:prstGeom prst="roundRect">
            <a:avLst>
              <a:gd fmla="val 50000" name="adj"/>
            </a:avLst>
          </a:prstGeom>
          <a:noFill/>
          <a:ln cap="flat" cmpd="sng" w="114300">
            <a:solidFill>
              <a:schemeClr val="accent1"/>
            </a:solidFill>
            <a:prstDash val="solid"/>
            <a:round/>
            <a:headEnd len="sm" w="sm" type="none"/>
            <a:tailEnd len="sm" w="sm" type="none"/>
          </a:ln>
        </p:spPr>
        <p:txBody>
          <a:bodyPr anchorCtr="0" anchor="ctr" bIns="243825" lIns="243825" spcFirstLastPara="1" rIns="243825" wrap="square" tIns="243825">
            <a:noAutofit/>
          </a:bodyPr>
          <a:lstStyle/>
          <a:p>
            <a:pPr indent="0" lvl="0" marL="0" rtl="0" algn="ctr">
              <a:spcBef>
                <a:spcPts val="0"/>
              </a:spcBef>
              <a:spcAft>
                <a:spcPts val="0"/>
              </a:spcAft>
              <a:buNone/>
            </a:pPr>
            <a:r>
              <a:t/>
            </a:r>
            <a:endParaRPr sz="3700">
              <a:solidFill>
                <a:schemeClr val="dk2"/>
              </a:solidFill>
            </a:endParaRPr>
          </a:p>
        </p:txBody>
      </p:sp>
      <p:cxnSp>
        <p:nvCxnSpPr>
          <p:cNvPr id="480" name="Google Shape;480;p50"/>
          <p:cNvCxnSpPr>
            <a:endCxn id="479" idx="1"/>
          </p:cNvCxnSpPr>
          <p:nvPr/>
        </p:nvCxnSpPr>
        <p:spPr>
          <a:xfrm>
            <a:off x="2864250" y="4955100"/>
            <a:ext cx="1342500" cy="0"/>
          </a:xfrm>
          <a:prstGeom prst="straightConnector1">
            <a:avLst/>
          </a:prstGeom>
          <a:noFill/>
          <a:ln cap="flat" cmpd="sng" w="76200">
            <a:solidFill>
              <a:schemeClr val="accent1"/>
            </a:solidFill>
            <a:prstDash val="solid"/>
            <a:round/>
            <a:headEnd len="med" w="med" type="none"/>
            <a:tailEnd len="med" w="med" type="triangl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pic>
        <p:nvPicPr>
          <p:cNvPr id="485" name="Google Shape;485;p51"/>
          <p:cNvPicPr preferRelativeResize="0"/>
          <p:nvPr/>
        </p:nvPicPr>
        <p:blipFill rotWithShape="1">
          <a:blip r:embed="rId3">
            <a:alphaModFix/>
          </a:blip>
          <a:srcRect b="5571" l="7043" r="9000" t="5571"/>
          <a:stretch/>
        </p:blipFill>
        <p:spPr>
          <a:xfrm>
            <a:off x="3959901" y="3598325"/>
            <a:ext cx="16467248" cy="8145474"/>
          </a:xfrm>
          <a:prstGeom prst="rect">
            <a:avLst/>
          </a:prstGeom>
          <a:noFill/>
          <a:ln>
            <a:noFill/>
          </a:ln>
        </p:spPr>
      </p:pic>
      <p:sp>
        <p:nvSpPr>
          <p:cNvPr id="486" name="Google Shape;486;p51"/>
          <p:cNvSpPr txBox="1"/>
          <p:nvPr>
            <p:ph type="title"/>
          </p:nvPr>
        </p:nvSpPr>
        <p:spPr>
          <a:xfrm>
            <a:off x="5482675" y="994425"/>
            <a:ext cx="177306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rPr>
              <a:t>הראו את היד למצלמה בסימן</a:t>
            </a:r>
            <a:br>
              <a:rPr lang="en">
                <a:solidFill>
                  <a:schemeClr val="dk1"/>
                </a:solidFill>
              </a:rPr>
            </a:br>
            <a:r>
              <a:rPr lang="en">
                <a:solidFill>
                  <a:schemeClr val="dk1"/>
                </a:solidFill>
              </a:rPr>
              <a:t>ולחצו על כפתור האימון הירוק </a:t>
            </a:r>
            <a:endParaRPr>
              <a:solidFill>
                <a:schemeClr val="dk1"/>
              </a:solidFill>
            </a:endParaRPr>
          </a:p>
        </p:txBody>
      </p:sp>
      <p:sp>
        <p:nvSpPr>
          <p:cNvPr id="487" name="Google Shape;487;p51"/>
          <p:cNvSpPr txBox="1"/>
          <p:nvPr/>
        </p:nvSpPr>
        <p:spPr>
          <a:xfrm>
            <a:off x="1209394" y="1162584"/>
            <a:ext cx="3180000" cy="605700"/>
          </a:xfrm>
          <a:prstGeom prst="rect">
            <a:avLst/>
          </a:prstGeom>
          <a:solidFill>
            <a:schemeClr val="accent1"/>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הדגמה בכיתה</a:t>
            </a:r>
            <a:endParaRPr b="1" sz="2600">
              <a:solidFill>
                <a:srgbClr val="FFFFFF"/>
              </a:solidFill>
              <a:latin typeface="Google Sans"/>
              <a:ea typeface="Google Sans"/>
              <a:cs typeface="Google Sans"/>
              <a:sym typeface="Google Sans"/>
            </a:endParaRPr>
          </a:p>
        </p:txBody>
      </p:sp>
      <p:grpSp>
        <p:nvGrpSpPr>
          <p:cNvPr id="488" name="Google Shape;488;p51"/>
          <p:cNvGrpSpPr/>
          <p:nvPr/>
        </p:nvGrpSpPr>
        <p:grpSpPr>
          <a:xfrm>
            <a:off x="751766" y="1028509"/>
            <a:ext cx="873900" cy="873900"/>
            <a:chOff x="21309747" y="11086375"/>
            <a:chExt cx="873900" cy="873900"/>
          </a:xfrm>
        </p:grpSpPr>
        <p:sp>
          <p:nvSpPr>
            <p:cNvPr id="489" name="Google Shape;489;p51"/>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90" name="Google Shape;490;p51"/>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491" name="Google Shape;491;p51"/>
          <p:cNvSpPr/>
          <p:nvPr/>
        </p:nvSpPr>
        <p:spPr>
          <a:xfrm>
            <a:off x="11155900" y="5182092"/>
            <a:ext cx="3738000" cy="1246800"/>
          </a:xfrm>
          <a:prstGeom prst="roundRect">
            <a:avLst>
              <a:gd fmla="val 50000" name="adj"/>
            </a:avLst>
          </a:prstGeom>
          <a:noFill/>
          <a:ln cap="flat" cmpd="sng" w="114300">
            <a:solidFill>
              <a:schemeClr val="accent1"/>
            </a:solidFill>
            <a:prstDash val="solid"/>
            <a:round/>
            <a:headEnd len="sm" w="sm" type="none"/>
            <a:tailEnd len="sm" w="sm" type="none"/>
          </a:ln>
        </p:spPr>
        <p:txBody>
          <a:bodyPr anchorCtr="0" anchor="ctr" bIns="243825" lIns="243825" spcFirstLastPara="1" rIns="243825" wrap="square" tIns="243825">
            <a:noAutofit/>
          </a:bodyPr>
          <a:lstStyle/>
          <a:p>
            <a:pPr indent="0" lvl="0" marL="0" rtl="0" algn="ctr">
              <a:spcBef>
                <a:spcPts val="0"/>
              </a:spcBef>
              <a:spcAft>
                <a:spcPts val="0"/>
              </a:spcAft>
              <a:buNone/>
            </a:pPr>
            <a:r>
              <a:t/>
            </a:r>
            <a:endParaRPr sz="3700">
              <a:solidFill>
                <a:schemeClr val="dk2"/>
              </a:solidFill>
            </a:endParaRPr>
          </a:p>
        </p:txBody>
      </p:sp>
      <p:cxnSp>
        <p:nvCxnSpPr>
          <p:cNvPr id="492" name="Google Shape;492;p51"/>
          <p:cNvCxnSpPr>
            <a:endCxn id="491" idx="0"/>
          </p:cNvCxnSpPr>
          <p:nvPr/>
        </p:nvCxnSpPr>
        <p:spPr>
          <a:xfrm>
            <a:off x="13024900" y="3109092"/>
            <a:ext cx="0" cy="2073000"/>
          </a:xfrm>
          <a:prstGeom prst="straightConnector1">
            <a:avLst/>
          </a:prstGeom>
          <a:noFill/>
          <a:ln cap="flat" cmpd="sng" w="76200">
            <a:solidFill>
              <a:schemeClr val="accent1"/>
            </a:solidFill>
            <a:prstDash val="solid"/>
            <a:round/>
            <a:headEnd len="med" w="med" type="none"/>
            <a:tailEnd len="med" w="med" type="triangle"/>
          </a:ln>
        </p:spPr>
      </p:cxnSp>
      <p:grpSp>
        <p:nvGrpSpPr>
          <p:cNvPr id="493" name="Google Shape;493;p51"/>
          <p:cNvGrpSpPr/>
          <p:nvPr/>
        </p:nvGrpSpPr>
        <p:grpSpPr>
          <a:xfrm>
            <a:off x="10408958" y="994420"/>
            <a:ext cx="957872" cy="765696"/>
            <a:chOff x="506088" y="456216"/>
            <a:chExt cx="819044" cy="638080"/>
          </a:xfrm>
        </p:grpSpPr>
        <p:sp>
          <p:nvSpPr>
            <p:cNvPr id="494" name="Google Shape;494;p51"/>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10675" lIns="210675" spcFirstLastPara="1" rIns="210675" wrap="square" tIns="210675">
              <a:noAutofit/>
            </a:bodyPr>
            <a:lstStyle/>
            <a:p>
              <a:pPr indent="0" lvl="0" marL="0" rtl="0" algn="l">
                <a:spcBef>
                  <a:spcPts val="0"/>
                </a:spcBef>
                <a:spcAft>
                  <a:spcPts val="0"/>
                </a:spcAft>
                <a:buNone/>
              </a:pPr>
              <a:r>
                <a:t/>
              </a:r>
              <a:endParaRPr/>
            </a:p>
          </p:txBody>
        </p:sp>
        <p:sp>
          <p:nvSpPr>
            <p:cNvPr id="495" name="Google Shape;495;p51"/>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10675" lIns="210675" spcFirstLastPara="1" rIns="210675" wrap="square" tIns="210675">
              <a:noAutofit/>
            </a:bodyPr>
            <a:lstStyle/>
            <a:p>
              <a:pPr indent="0" lvl="0" marL="0" rtl="0" algn="l">
                <a:spcBef>
                  <a:spcPts val="0"/>
                </a:spcBef>
                <a:spcAft>
                  <a:spcPts val="0"/>
                </a:spcAft>
                <a:buNone/>
              </a:pPr>
              <a:r>
                <a:t/>
              </a:r>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pic>
        <p:nvPicPr>
          <p:cNvPr id="500" name="Google Shape;500;p52"/>
          <p:cNvPicPr preferRelativeResize="0"/>
          <p:nvPr/>
        </p:nvPicPr>
        <p:blipFill rotWithShape="1">
          <a:blip r:embed="rId3">
            <a:alphaModFix/>
          </a:blip>
          <a:srcRect b="5189" l="5604" r="7234" t="2627"/>
          <a:stretch/>
        </p:blipFill>
        <p:spPr>
          <a:xfrm>
            <a:off x="3959850" y="3598325"/>
            <a:ext cx="16467300" cy="8145600"/>
          </a:xfrm>
          <a:prstGeom prst="rect">
            <a:avLst/>
          </a:prstGeom>
          <a:noFill/>
          <a:ln>
            <a:noFill/>
          </a:ln>
        </p:spPr>
      </p:pic>
      <p:sp>
        <p:nvSpPr>
          <p:cNvPr id="501" name="Google Shape;501;p52"/>
          <p:cNvSpPr txBox="1"/>
          <p:nvPr>
            <p:ph type="title"/>
          </p:nvPr>
        </p:nvSpPr>
        <p:spPr>
          <a:xfrm>
            <a:off x="5482675" y="994425"/>
            <a:ext cx="177306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rPr>
              <a:t>הראו את היד למצלמה בסימן</a:t>
            </a:r>
            <a:br>
              <a:rPr lang="en">
                <a:solidFill>
                  <a:schemeClr val="dk1"/>
                </a:solidFill>
              </a:rPr>
            </a:br>
            <a:r>
              <a:rPr lang="en">
                <a:solidFill>
                  <a:schemeClr val="dk1"/>
                </a:solidFill>
              </a:rPr>
              <a:t>ולחצו על כפתור האימון הסגול</a:t>
            </a:r>
            <a:endParaRPr>
              <a:solidFill>
                <a:schemeClr val="dk1"/>
              </a:solidFill>
            </a:endParaRPr>
          </a:p>
        </p:txBody>
      </p:sp>
      <p:sp>
        <p:nvSpPr>
          <p:cNvPr id="502" name="Google Shape;502;p52"/>
          <p:cNvSpPr txBox="1"/>
          <p:nvPr/>
        </p:nvSpPr>
        <p:spPr>
          <a:xfrm>
            <a:off x="1209394" y="1162584"/>
            <a:ext cx="3180000" cy="605700"/>
          </a:xfrm>
          <a:prstGeom prst="rect">
            <a:avLst/>
          </a:prstGeom>
          <a:solidFill>
            <a:schemeClr val="accent1"/>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הדגמה בכיתה</a:t>
            </a:r>
            <a:endParaRPr b="1" sz="2600">
              <a:solidFill>
                <a:srgbClr val="FFFFFF"/>
              </a:solidFill>
              <a:latin typeface="Google Sans"/>
              <a:ea typeface="Google Sans"/>
              <a:cs typeface="Google Sans"/>
              <a:sym typeface="Google Sans"/>
            </a:endParaRPr>
          </a:p>
        </p:txBody>
      </p:sp>
      <p:grpSp>
        <p:nvGrpSpPr>
          <p:cNvPr id="503" name="Google Shape;503;p52"/>
          <p:cNvGrpSpPr/>
          <p:nvPr/>
        </p:nvGrpSpPr>
        <p:grpSpPr>
          <a:xfrm>
            <a:off x="751766" y="1028509"/>
            <a:ext cx="873900" cy="873900"/>
            <a:chOff x="21309747" y="11086375"/>
            <a:chExt cx="873900" cy="873900"/>
          </a:xfrm>
        </p:grpSpPr>
        <p:sp>
          <p:nvSpPr>
            <p:cNvPr id="504" name="Google Shape;504;p52"/>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05" name="Google Shape;505;p52"/>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506" name="Google Shape;506;p52"/>
          <p:cNvSpPr/>
          <p:nvPr/>
        </p:nvSpPr>
        <p:spPr>
          <a:xfrm>
            <a:off x="11155900" y="7312667"/>
            <a:ext cx="3738000" cy="1246800"/>
          </a:xfrm>
          <a:prstGeom prst="roundRect">
            <a:avLst>
              <a:gd fmla="val 50000" name="adj"/>
            </a:avLst>
          </a:prstGeom>
          <a:noFill/>
          <a:ln cap="flat" cmpd="sng" w="114300">
            <a:solidFill>
              <a:schemeClr val="accent1"/>
            </a:solidFill>
            <a:prstDash val="solid"/>
            <a:round/>
            <a:headEnd len="sm" w="sm" type="none"/>
            <a:tailEnd len="sm" w="sm" type="none"/>
          </a:ln>
        </p:spPr>
        <p:txBody>
          <a:bodyPr anchorCtr="0" anchor="ctr" bIns="243825" lIns="243825" spcFirstLastPara="1" rIns="243825" wrap="square" tIns="243825">
            <a:noAutofit/>
          </a:bodyPr>
          <a:lstStyle/>
          <a:p>
            <a:pPr indent="0" lvl="0" marL="0" rtl="0" algn="ctr">
              <a:spcBef>
                <a:spcPts val="0"/>
              </a:spcBef>
              <a:spcAft>
                <a:spcPts val="0"/>
              </a:spcAft>
              <a:buNone/>
            </a:pPr>
            <a:r>
              <a:t/>
            </a:r>
            <a:endParaRPr sz="3700">
              <a:solidFill>
                <a:schemeClr val="dk2"/>
              </a:solidFill>
            </a:endParaRPr>
          </a:p>
        </p:txBody>
      </p:sp>
      <p:cxnSp>
        <p:nvCxnSpPr>
          <p:cNvPr id="507" name="Google Shape;507;p52"/>
          <p:cNvCxnSpPr>
            <a:endCxn id="506" idx="0"/>
          </p:cNvCxnSpPr>
          <p:nvPr/>
        </p:nvCxnSpPr>
        <p:spPr>
          <a:xfrm>
            <a:off x="13024900" y="3109067"/>
            <a:ext cx="0" cy="4203600"/>
          </a:xfrm>
          <a:prstGeom prst="straightConnector1">
            <a:avLst/>
          </a:prstGeom>
          <a:noFill/>
          <a:ln cap="flat" cmpd="sng" w="76200">
            <a:solidFill>
              <a:schemeClr val="accent1"/>
            </a:solidFill>
            <a:prstDash val="solid"/>
            <a:round/>
            <a:headEnd len="med" w="med" type="none"/>
            <a:tailEnd len="med" w="med" type="triangle"/>
          </a:ln>
        </p:spPr>
      </p:cxnSp>
      <p:grpSp>
        <p:nvGrpSpPr>
          <p:cNvPr id="508" name="Google Shape;508;p52"/>
          <p:cNvGrpSpPr/>
          <p:nvPr/>
        </p:nvGrpSpPr>
        <p:grpSpPr>
          <a:xfrm rot="10800000">
            <a:off x="10291628" y="1258232"/>
            <a:ext cx="957790" cy="765696"/>
            <a:chOff x="506088" y="456216"/>
            <a:chExt cx="819044" cy="638080"/>
          </a:xfrm>
        </p:grpSpPr>
        <p:sp>
          <p:nvSpPr>
            <p:cNvPr id="509" name="Google Shape;509;p52"/>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510" name="Google Shape;510;p52"/>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53"/>
          <p:cNvSpPr txBox="1"/>
          <p:nvPr>
            <p:ph type="title"/>
          </p:nvPr>
        </p:nvSpPr>
        <p:spPr>
          <a:xfrm>
            <a:off x="5482675" y="994425"/>
            <a:ext cx="177306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rPr>
              <a:t>יצרנו בינה מלאכותית מסווגת!</a:t>
            </a:r>
            <a:br>
              <a:rPr lang="en">
                <a:solidFill>
                  <a:schemeClr val="dk1"/>
                </a:solidFill>
              </a:rPr>
            </a:br>
            <a:r>
              <a:rPr lang="en">
                <a:solidFill>
                  <a:schemeClr val="dk1"/>
                </a:solidFill>
              </a:rPr>
              <a:t>עכשיו נבחן אותה</a:t>
            </a:r>
            <a:endParaRPr>
              <a:solidFill>
                <a:schemeClr val="dk1"/>
              </a:solidFill>
            </a:endParaRPr>
          </a:p>
        </p:txBody>
      </p:sp>
      <p:sp>
        <p:nvSpPr>
          <p:cNvPr id="516" name="Google Shape;516;p53"/>
          <p:cNvSpPr txBox="1"/>
          <p:nvPr/>
        </p:nvSpPr>
        <p:spPr>
          <a:xfrm>
            <a:off x="1209394" y="1162584"/>
            <a:ext cx="3180000" cy="605700"/>
          </a:xfrm>
          <a:prstGeom prst="rect">
            <a:avLst/>
          </a:prstGeom>
          <a:solidFill>
            <a:schemeClr val="accent1"/>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הדגמה בכיתה</a:t>
            </a:r>
            <a:endParaRPr b="1" sz="2600">
              <a:solidFill>
                <a:srgbClr val="FFFFFF"/>
              </a:solidFill>
              <a:latin typeface="Google Sans"/>
              <a:ea typeface="Google Sans"/>
              <a:cs typeface="Google Sans"/>
              <a:sym typeface="Google Sans"/>
            </a:endParaRPr>
          </a:p>
        </p:txBody>
      </p:sp>
      <p:grpSp>
        <p:nvGrpSpPr>
          <p:cNvPr id="517" name="Google Shape;517;p53"/>
          <p:cNvGrpSpPr/>
          <p:nvPr/>
        </p:nvGrpSpPr>
        <p:grpSpPr>
          <a:xfrm>
            <a:off x="751766" y="1028509"/>
            <a:ext cx="873900" cy="873900"/>
            <a:chOff x="21309747" y="11086375"/>
            <a:chExt cx="873900" cy="873900"/>
          </a:xfrm>
        </p:grpSpPr>
        <p:sp>
          <p:nvSpPr>
            <p:cNvPr id="518" name="Google Shape;518;p53"/>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19" name="Google Shape;519;p53"/>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pic>
        <p:nvPicPr>
          <p:cNvPr id="520" name="Google Shape;520;p53"/>
          <p:cNvPicPr preferRelativeResize="0"/>
          <p:nvPr/>
        </p:nvPicPr>
        <p:blipFill rotWithShape="1">
          <a:blip r:embed="rId3">
            <a:alphaModFix/>
          </a:blip>
          <a:srcRect b="10817" l="6316" r="7155" t="6728"/>
          <a:stretch/>
        </p:blipFill>
        <p:spPr>
          <a:xfrm>
            <a:off x="3299375" y="2706374"/>
            <a:ext cx="9392401" cy="4362438"/>
          </a:xfrm>
          <a:prstGeom prst="rect">
            <a:avLst/>
          </a:prstGeom>
          <a:noFill/>
          <a:ln>
            <a:noFill/>
          </a:ln>
        </p:spPr>
      </p:pic>
      <p:pic>
        <p:nvPicPr>
          <p:cNvPr id="521" name="Google Shape;521;p53"/>
          <p:cNvPicPr preferRelativeResize="0"/>
          <p:nvPr/>
        </p:nvPicPr>
        <p:blipFill rotWithShape="1">
          <a:blip r:embed="rId4">
            <a:alphaModFix/>
          </a:blip>
          <a:srcRect b="10152" l="2952" r="3920" t="0"/>
          <a:stretch/>
        </p:blipFill>
        <p:spPr>
          <a:xfrm>
            <a:off x="3299375" y="7386688"/>
            <a:ext cx="9392401" cy="4362425"/>
          </a:xfrm>
          <a:prstGeom prst="rect">
            <a:avLst/>
          </a:prstGeom>
          <a:noFill/>
          <a:ln>
            <a:noFill/>
          </a:ln>
        </p:spPr>
      </p:pic>
      <p:sp>
        <p:nvSpPr>
          <p:cNvPr id="522" name="Google Shape;522;p53"/>
          <p:cNvSpPr txBox="1"/>
          <p:nvPr>
            <p:ph type="title"/>
          </p:nvPr>
        </p:nvSpPr>
        <p:spPr>
          <a:xfrm>
            <a:off x="16002000" y="3804288"/>
            <a:ext cx="7211400" cy="2166600"/>
          </a:xfrm>
          <a:prstGeom prst="rect">
            <a:avLst/>
          </a:prstGeom>
          <a:noFill/>
        </p:spPr>
        <p:txBody>
          <a:bodyPr anchorCtr="0" anchor="ctr" bIns="0" lIns="0" spcFirstLastPara="1" rIns="0" wrap="square" tIns="0">
            <a:noAutofit/>
          </a:bodyPr>
          <a:lstStyle/>
          <a:p>
            <a:pPr indent="0" lvl="0" marL="0" rtl="1" algn="r">
              <a:lnSpc>
                <a:spcPct val="115000"/>
              </a:lnSpc>
              <a:spcBef>
                <a:spcPts val="0"/>
              </a:spcBef>
              <a:spcAft>
                <a:spcPts val="4000"/>
              </a:spcAft>
              <a:buNone/>
            </a:pPr>
            <a:r>
              <a:rPr lang="en" sz="5200">
                <a:latin typeface="Google Sans"/>
                <a:ea typeface="Google Sans"/>
                <a:cs typeface="Google Sans"/>
                <a:sym typeface="Google Sans"/>
              </a:rPr>
              <a:t>אם תראו את היד למצלמה בסימן</a:t>
            </a:r>
            <a:br>
              <a:rPr lang="en" sz="5200">
                <a:latin typeface="Google Sans"/>
                <a:ea typeface="Google Sans"/>
                <a:cs typeface="Google Sans"/>
                <a:sym typeface="Google Sans"/>
              </a:rPr>
            </a:br>
            <a:r>
              <a:rPr lang="en" sz="5200">
                <a:latin typeface="Google Sans"/>
                <a:ea typeface="Google Sans"/>
                <a:cs typeface="Google Sans"/>
                <a:sym typeface="Google Sans"/>
              </a:rPr>
              <a:t>אתם תראו GIF של חתול</a:t>
            </a:r>
            <a:endParaRPr sz="5200">
              <a:latin typeface="Google Sans"/>
              <a:ea typeface="Google Sans"/>
              <a:cs typeface="Google Sans"/>
              <a:sym typeface="Google Sans"/>
            </a:endParaRPr>
          </a:p>
        </p:txBody>
      </p:sp>
      <p:grpSp>
        <p:nvGrpSpPr>
          <p:cNvPr id="523" name="Google Shape;523;p53"/>
          <p:cNvGrpSpPr/>
          <p:nvPr/>
        </p:nvGrpSpPr>
        <p:grpSpPr>
          <a:xfrm>
            <a:off x="17506121" y="4413027"/>
            <a:ext cx="957872" cy="765696"/>
            <a:chOff x="506088" y="456216"/>
            <a:chExt cx="819044" cy="638080"/>
          </a:xfrm>
        </p:grpSpPr>
        <p:sp>
          <p:nvSpPr>
            <p:cNvPr id="524" name="Google Shape;524;p53"/>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10675" lIns="210675" spcFirstLastPara="1" rIns="210675" wrap="square" tIns="210675">
              <a:noAutofit/>
            </a:bodyPr>
            <a:lstStyle/>
            <a:p>
              <a:pPr indent="0" lvl="0" marL="0" rtl="0" algn="l">
                <a:spcBef>
                  <a:spcPts val="0"/>
                </a:spcBef>
                <a:spcAft>
                  <a:spcPts val="0"/>
                </a:spcAft>
                <a:buNone/>
              </a:pPr>
              <a:r>
                <a:t/>
              </a:r>
              <a:endParaRPr/>
            </a:p>
          </p:txBody>
        </p:sp>
        <p:sp>
          <p:nvSpPr>
            <p:cNvPr id="525" name="Google Shape;525;p53"/>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10675" lIns="210675" spcFirstLastPara="1" rIns="210675" wrap="square" tIns="210675">
              <a:noAutofit/>
            </a:bodyPr>
            <a:lstStyle/>
            <a:p>
              <a:pPr indent="0" lvl="0" marL="0" rtl="0" algn="l">
                <a:spcBef>
                  <a:spcPts val="0"/>
                </a:spcBef>
                <a:spcAft>
                  <a:spcPts val="0"/>
                </a:spcAft>
                <a:buNone/>
              </a:pPr>
              <a:r>
                <a:t/>
              </a:r>
              <a:endParaRPr/>
            </a:p>
          </p:txBody>
        </p:sp>
      </p:grpSp>
      <p:sp>
        <p:nvSpPr>
          <p:cNvPr id="526" name="Google Shape;526;p53"/>
          <p:cNvSpPr txBox="1"/>
          <p:nvPr>
            <p:ph type="title"/>
          </p:nvPr>
        </p:nvSpPr>
        <p:spPr>
          <a:xfrm>
            <a:off x="15748000" y="8484613"/>
            <a:ext cx="7465200" cy="2166600"/>
          </a:xfrm>
          <a:prstGeom prst="rect">
            <a:avLst/>
          </a:prstGeom>
          <a:noFill/>
        </p:spPr>
        <p:txBody>
          <a:bodyPr anchorCtr="0" anchor="ctr" bIns="0" lIns="0" spcFirstLastPara="1" rIns="0" wrap="square" tIns="0">
            <a:noAutofit/>
          </a:bodyPr>
          <a:lstStyle/>
          <a:p>
            <a:pPr indent="0" lvl="0" marL="0" rtl="1" algn="r">
              <a:lnSpc>
                <a:spcPct val="115000"/>
              </a:lnSpc>
              <a:spcBef>
                <a:spcPts val="0"/>
              </a:spcBef>
              <a:spcAft>
                <a:spcPts val="4000"/>
              </a:spcAft>
              <a:buNone/>
            </a:pPr>
            <a:r>
              <a:rPr lang="en" sz="5200">
                <a:latin typeface="Google Sans"/>
                <a:ea typeface="Google Sans"/>
                <a:cs typeface="Google Sans"/>
                <a:sym typeface="Google Sans"/>
              </a:rPr>
              <a:t>אם תראו את היד למצלמה בסימן</a:t>
            </a:r>
            <a:br>
              <a:rPr lang="en" sz="5200">
                <a:latin typeface="Google Sans"/>
                <a:ea typeface="Google Sans"/>
                <a:cs typeface="Google Sans"/>
                <a:sym typeface="Google Sans"/>
              </a:rPr>
            </a:br>
            <a:r>
              <a:rPr lang="en" sz="5200">
                <a:latin typeface="Google Sans"/>
                <a:ea typeface="Google Sans"/>
                <a:cs typeface="Google Sans"/>
                <a:sym typeface="Google Sans"/>
              </a:rPr>
              <a:t>אתם תראו GIF של כלב</a:t>
            </a:r>
            <a:endParaRPr sz="5200">
              <a:latin typeface="Google Sans"/>
              <a:ea typeface="Google Sans"/>
              <a:cs typeface="Google Sans"/>
              <a:sym typeface="Google Sans"/>
            </a:endParaRPr>
          </a:p>
        </p:txBody>
      </p:sp>
      <p:grpSp>
        <p:nvGrpSpPr>
          <p:cNvPr id="527" name="Google Shape;527;p53"/>
          <p:cNvGrpSpPr/>
          <p:nvPr/>
        </p:nvGrpSpPr>
        <p:grpSpPr>
          <a:xfrm rot="10800000">
            <a:off x="17506158" y="9365249"/>
            <a:ext cx="957790" cy="765696"/>
            <a:chOff x="506088" y="456216"/>
            <a:chExt cx="819044" cy="638080"/>
          </a:xfrm>
        </p:grpSpPr>
        <p:sp>
          <p:nvSpPr>
            <p:cNvPr id="528" name="Google Shape;528;p53"/>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529" name="Google Shape;529;p53"/>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54"/>
          <p:cNvSpPr txBox="1"/>
          <p:nvPr>
            <p:ph type="title"/>
          </p:nvPr>
        </p:nvSpPr>
        <p:spPr>
          <a:xfrm>
            <a:off x="1173775" y="994432"/>
            <a:ext cx="220395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rPr>
              <a:t>מה עשינו כעת?</a:t>
            </a:r>
            <a:endParaRPr>
              <a:solidFill>
                <a:schemeClr val="dk1"/>
              </a:solidFill>
            </a:endParaRPr>
          </a:p>
        </p:txBody>
      </p:sp>
      <p:grpSp>
        <p:nvGrpSpPr>
          <p:cNvPr id="535" name="Google Shape;535;p54"/>
          <p:cNvGrpSpPr/>
          <p:nvPr/>
        </p:nvGrpSpPr>
        <p:grpSpPr>
          <a:xfrm>
            <a:off x="12446167" y="3021625"/>
            <a:ext cx="5425528" cy="5841900"/>
            <a:chOff x="12446167" y="3021625"/>
            <a:chExt cx="5425528" cy="5841900"/>
          </a:xfrm>
        </p:grpSpPr>
        <p:sp>
          <p:nvSpPr>
            <p:cNvPr id="536" name="Google Shape;536;p54"/>
            <p:cNvSpPr/>
            <p:nvPr/>
          </p:nvSpPr>
          <p:spPr>
            <a:xfrm>
              <a:off x="12446167" y="3021625"/>
              <a:ext cx="4920300" cy="5068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37" name="Google Shape;537;p54"/>
            <p:cNvSpPr/>
            <p:nvPr/>
          </p:nvSpPr>
          <p:spPr>
            <a:xfrm>
              <a:off x="12873914" y="4439150"/>
              <a:ext cx="4065000" cy="2316300"/>
            </a:xfrm>
            <a:prstGeom prst="rect">
              <a:avLst/>
            </a:prstGeom>
            <a:noFill/>
            <a:ln>
              <a:noFill/>
            </a:ln>
          </p:spPr>
          <p:txBody>
            <a:bodyPr anchorCtr="0" anchor="ctr" bIns="91425" lIns="182875" spcFirstLastPara="1" rIns="182875" wrap="square" tIns="91425">
              <a:noAutofit/>
            </a:bodyPr>
            <a:lstStyle/>
            <a:p>
              <a:pPr indent="0" lvl="0" marL="0" rtl="1" algn="ctr">
                <a:spcBef>
                  <a:spcPts val="0"/>
                </a:spcBef>
                <a:spcAft>
                  <a:spcPts val="0"/>
                </a:spcAft>
                <a:buNone/>
              </a:pPr>
              <a:r>
                <a:rPr lang="en" sz="3100">
                  <a:solidFill>
                    <a:schemeClr val="dk1"/>
                  </a:solidFill>
                  <a:latin typeface="Google Sans"/>
                  <a:ea typeface="Google Sans"/>
                  <a:cs typeface="Google Sans"/>
                  <a:sym typeface="Google Sans"/>
                </a:rPr>
                <a:t>בעקבות צילום התמונות מתחיל תהליך של </a:t>
              </a:r>
              <a:r>
                <a:rPr b="1" lang="en" sz="3100">
                  <a:solidFill>
                    <a:schemeClr val="dk1"/>
                  </a:solidFill>
                  <a:latin typeface="Google Sans"/>
                  <a:ea typeface="Google Sans"/>
                  <a:cs typeface="Google Sans"/>
                  <a:sym typeface="Google Sans"/>
                </a:rPr>
                <a:t>אימון</a:t>
              </a:r>
              <a:r>
                <a:rPr lang="en" sz="3100">
                  <a:solidFill>
                    <a:schemeClr val="dk1"/>
                  </a:solidFill>
                  <a:latin typeface="Google Sans"/>
                  <a:ea typeface="Google Sans"/>
                  <a:cs typeface="Google Sans"/>
                  <a:sym typeface="Google Sans"/>
                </a:rPr>
                <a:t> הבינה המלאכותית</a:t>
              </a:r>
              <a:endParaRPr sz="3100">
                <a:solidFill>
                  <a:schemeClr val="dk1"/>
                </a:solidFill>
                <a:latin typeface="Google Sans"/>
                <a:ea typeface="Google Sans"/>
                <a:cs typeface="Google Sans"/>
                <a:sym typeface="Google Sans"/>
              </a:endParaRPr>
            </a:p>
          </p:txBody>
        </p:sp>
        <p:sp>
          <p:nvSpPr>
            <p:cNvPr id="538" name="Google Shape;538;p54"/>
            <p:cNvSpPr/>
            <p:nvPr/>
          </p:nvSpPr>
          <p:spPr>
            <a:xfrm>
              <a:off x="12446175" y="8090125"/>
              <a:ext cx="4920300" cy="773400"/>
            </a:xfrm>
            <a:prstGeom prst="rect">
              <a:avLst/>
            </a:prstGeom>
            <a:solidFill>
              <a:srgbClr val="8BB7FF"/>
            </a:solidFill>
            <a:ln>
              <a:noFill/>
            </a:ln>
          </p:spPr>
          <p:txBody>
            <a:bodyPr anchorCtr="0" anchor="b" bIns="91425" lIns="182875" spcFirstLastPara="1" rIns="182875" wrap="square" tIns="91425">
              <a:noAutofit/>
            </a:bodyPr>
            <a:lstStyle/>
            <a:p>
              <a:pPr indent="0" lvl="0" marL="0" rtl="1" algn="ctr">
                <a:spcBef>
                  <a:spcPts val="0"/>
                </a:spcBef>
                <a:spcAft>
                  <a:spcPts val="0"/>
                </a:spcAft>
                <a:buNone/>
              </a:pPr>
              <a:r>
                <a:rPr b="1" lang="en" sz="3900">
                  <a:solidFill>
                    <a:srgbClr val="FFFFFF"/>
                  </a:solidFill>
                  <a:latin typeface="Google Sans"/>
                  <a:ea typeface="Google Sans"/>
                  <a:cs typeface="Google Sans"/>
                  <a:sym typeface="Google Sans"/>
                </a:rPr>
                <a:t>2</a:t>
              </a:r>
              <a:endParaRPr b="1" sz="3900">
                <a:solidFill>
                  <a:srgbClr val="FFFFFF"/>
                </a:solidFill>
                <a:latin typeface="Google Sans"/>
                <a:ea typeface="Google Sans"/>
                <a:cs typeface="Google Sans"/>
                <a:sym typeface="Google Sans"/>
              </a:endParaRPr>
            </a:p>
          </p:txBody>
        </p:sp>
        <p:sp>
          <p:nvSpPr>
            <p:cNvPr id="539" name="Google Shape;539;p54"/>
            <p:cNvSpPr/>
            <p:nvPr/>
          </p:nvSpPr>
          <p:spPr>
            <a:xfrm rot="2700000">
              <a:off x="17535225" y="5457929"/>
              <a:ext cx="278741" cy="278741"/>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540" name="Google Shape;540;p54"/>
          <p:cNvGrpSpPr/>
          <p:nvPr/>
        </p:nvGrpSpPr>
        <p:grpSpPr>
          <a:xfrm>
            <a:off x="7020650" y="3021625"/>
            <a:ext cx="5431460" cy="5841900"/>
            <a:chOff x="7020650" y="3021625"/>
            <a:chExt cx="5431460" cy="5841900"/>
          </a:xfrm>
        </p:grpSpPr>
        <p:sp>
          <p:nvSpPr>
            <p:cNvPr id="541" name="Google Shape;541;p54"/>
            <p:cNvSpPr/>
            <p:nvPr/>
          </p:nvSpPr>
          <p:spPr>
            <a:xfrm>
              <a:off x="7020658" y="3021625"/>
              <a:ext cx="4920300" cy="5068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42" name="Google Shape;542;p54"/>
            <p:cNvSpPr/>
            <p:nvPr/>
          </p:nvSpPr>
          <p:spPr>
            <a:xfrm>
              <a:off x="7266726" y="4439150"/>
              <a:ext cx="4428300" cy="2316300"/>
            </a:xfrm>
            <a:prstGeom prst="rect">
              <a:avLst/>
            </a:prstGeom>
            <a:noFill/>
            <a:ln>
              <a:noFill/>
            </a:ln>
          </p:spPr>
          <p:txBody>
            <a:bodyPr anchorCtr="0" anchor="ctr" bIns="91425" lIns="182875" spcFirstLastPara="1" rIns="182875" wrap="square" tIns="91425">
              <a:noAutofit/>
            </a:bodyPr>
            <a:lstStyle/>
            <a:p>
              <a:pPr indent="0" lvl="0" marL="0" rtl="1" algn="ctr">
                <a:spcBef>
                  <a:spcPts val="0"/>
                </a:spcBef>
                <a:spcAft>
                  <a:spcPts val="0"/>
                </a:spcAft>
                <a:buNone/>
              </a:pPr>
              <a:r>
                <a:rPr b="1" lang="en" sz="3100">
                  <a:solidFill>
                    <a:schemeClr val="dk1"/>
                  </a:solidFill>
                  <a:latin typeface="Google Sans"/>
                  <a:ea typeface="Google Sans"/>
                  <a:cs typeface="Google Sans"/>
                  <a:sym typeface="Google Sans"/>
                </a:rPr>
                <a:t>בחנו </a:t>
              </a:r>
              <a:r>
                <a:rPr lang="en" sz="3100">
                  <a:solidFill>
                    <a:schemeClr val="dk1"/>
                  </a:solidFill>
                  <a:latin typeface="Google Sans"/>
                  <a:ea typeface="Google Sans"/>
                  <a:cs typeface="Google Sans"/>
                  <a:sym typeface="Google Sans"/>
                </a:rPr>
                <a:t>את הבינה המלאכותית ובדקו אם היא עובדת כמו שציפיתם. במידת הצורך צלמו עוד תמונות ובכך תשפרו אותה</a:t>
              </a:r>
              <a:endParaRPr sz="3100">
                <a:solidFill>
                  <a:schemeClr val="dk1"/>
                </a:solidFill>
                <a:latin typeface="Google Sans"/>
                <a:ea typeface="Google Sans"/>
                <a:cs typeface="Google Sans"/>
                <a:sym typeface="Google Sans"/>
              </a:endParaRPr>
            </a:p>
          </p:txBody>
        </p:sp>
        <p:sp>
          <p:nvSpPr>
            <p:cNvPr id="543" name="Google Shape;543;p54"/>
            <p:cNvSpPr/>
            <p:nvPr/>
          </p:nvSpPr>
          <p:spPr>
            <a:xfrm>
              <a:off x="7020650" y="8090125"/>
              <a:ext cx="4920300" cy="773400"/>
            </a:xfrm>
            <a:prstGeom prst="rect">
              <a:avLst/>
            </a:prstGeom>
            <a:solidFill>
              <a:srgbClr val="68A1FE"/>
            </a:solidFill>
            <a:ln>
              <a:noFill/>
            </a:ln>
          </p:spPr>
          <p:txBody>
            <a:bodyPr anchorCtr="0" anchor="b" bIns="91425" lIns="182875" spcFirstLastPara="1" rIns="182875" wrap="square" tIns="91425">
              <a:noAutofit/>
            </a:bodyPr>
            <a:lstStyle/>
            <a:p>
              <a:pPr indent="0" lvl="0" marL="0" rtl="1" algn="ctr">
                <a:spcBef>
                  <a:spcPts val="0"/>
                </a:spcBef>
                <a:spcAft>
                  <a:spcPts val="0"/>
                </a:spcAft>
                <a:buNone/>
              </a:pPr>
              <a:r>
                <a:rPr b="1" lang="en" sz="3900">
                  <a:solidFill>
                    <a:srgbClr val="FFFFFF"/>
                  </a:solidFill>
                  <a:latin typeface="Google Sans"/>
                  <a:ea typeface="Google Sans"/>
                  <a:cs typeface="Google Sans"/>
                  <a:sym typeface="Google Sans"/>
                </a:rPr>
                <a:t>3</a:t>
              </a:r>
              <a:endParaRPr b="1" sz="3900">
                <a:solidFill>
                  <a:srgbClr val="FFFFFF"/>
                </a:solidFill>
                <a:latin typeface="Google Sans"/>
                <a:ea typeface="Google Sans"/>
                <a:cs typeface="Google Sans"/>
                <a:sym typeface="Google Sans"/>
              </a:endParaRPr>
            </a:p>
          </p:txBody>
        </p:sp>
        <p:sp>
          <p:nvSpPr>
            <p:cNvPr id="544" name="Google Shape;544;p54"/>
            <p:cNvSpPr/>
            <p:nvPr/>
          </p:nvSpPr>
          <p:spPr>
            <a:xfrm rot="2700000">
              <a:off x="12115639" y="5457929"/>
              <a:ext cx="278741" cy="278741"/>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545" name="Google Shape;545;p54"/>
          <p:cNvGrpSpPr/>
          <p:nvPr/>
        </p:nvGrpSpPr>
        <p:grpSpPr>
          <a:xfrm>
            <a:off x="1595125" y="3021625"/>
            <a:ext cx="5455908" cy="8449350"/>
            <a:chOff x="1595125" y="3021625"/>
            <a:chExt cx="5455908" cy="8449350"/>
          </a:xfrm>
        </p:grpSpPr>
        <p:grpSp>
          <p:nvGrpSpPr>
            <p:cNvPr id="546" name="Google Shape;546;p54"/>
            <p:cNvGrpSpPr/>
            <p:nvPr/>
          </p:nvGrpSpPr>
          <p:grpSpPr>
            <a:xfrm>
              <a:off x="1595125" y="3021625"/>
              <a:ext cx="5455908" cy="8449350"/>
              <a:chOff x="1595125" y="3021625"/>
              <a:chExt cx="5455908" cy="8449350"/>
            </a:xfrm>
          </p:grpSpPr>
          <p:sp>
            <p:nvSpPr>
              <p:cNvPr id="547" name="Google Shape;547;p54"/>
              <p:cNvSpPr/>
              <p:nvPr/>
            </p:nvSpPr>
            <p:spPr>
              <a:xfrm>
                <a:off x="1595150" y="3021625"/>
                <a:ext cx="4920300" cy="5068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48" name="Google Shape;548;p54"/>
              <p:cNvSpPr/>
              <p:nvPr/>
            </p:nvSpPr>
            <p:spPr>
              <a:xfrm>
                <a:off x="1595150" y="9154675"/>
                <a:ext cx="4920300" cy="2316300"/>
              </a:xfrm>
              <a:prstGeom prst="rect">
                <a:avLst/>
              </a:prstGeom>
              <a:noFill/>
              <a:ln>
                <a:noFill/>
              </a:ln>
            </p:spPr>
            <p:txBody>
              <a:bodyPr anchorCtr="0" anchor="t" bIns="91425" lIns="182875" spcFirstLastPara="1" rIns="182875" wrap="square" tIns="91425">
                <a:noAutofit/>
              </a:bodyPr>
              <a:lstStyle/>
              <a:p>
                <a:pPr indent="0" lvl="0" marL="0" rtl="1" algn="ctr">
                  <a:spcBef>
                    <a:spcPts val="0"/>
                  </a:spcBef>
                  <a:spcAft>
                    <a:spcPts val="0"/>
                  </a:spcAft>
                  <a:buNone/>
                </a:pPr>
                <a:r>
                  <a:rPr lang="en" sz="3100">
                    <a:solidFill>
                      <a:schemeClr val="dk1"/>
                    </a:solidFill>
                    <a:latin typeface="Google Sans"/>
                    <a:ea typeface="Google Sans"/>
                    <a:cs typeface="Google Sans"/>
                    <a:sym typeface="Google Sans"/>
                  </a:rPr>
                  <a:t>יש לנו בינה מלאכותית </a:t>
                </a:r>
                <a:r>
                  <a:rPr b="1" lang="en" sz="3100">
                    <a:solidFill>
                      <a:schemeClr val="dk1"/>
                    </a:solidFill>
                    <a:latin typeface="Google Sans"/>
                    <a:ea typeface="Google Sans"/>
                    <a:cs typeface="Google Sans"/>
                    <a:sym typeface="Google Sans"/>
                  </a:rPr>
                  <a:t>מסווגת</a:t>
                </a:r>
                <a:endParaRPr sz="3100">
                  <a:solidFill>
                    <a:schemeClr val="dk1"/>
                  </a:solidFill>
                  <a:latin typeface="Google Sans"/>
                  <a:ea typeface="Google Sans"/>
                  <a:cs typeface="Google Sans"/>
                  <a:sym typeface="Google Sans"/>
                </a:endParaRPr>
              </a:p>
            </p:txBody>
          </p:sp>
          <p:sp>
            <p:nvSpPr>
              <p:cNvPr id="549" name="Google Shape;549;p54"/>
              <p:cNvSpPr/>
              <p:nvPr/>
            </p:nvSpPr>
            <p:spPr>
              <a:xfrm>
                <a:off x="1595125" y="8090125"/>
                <a:ext cx="4920300" cy="773400"/>
              </a:xfrm>
              <a:prstGeom prst="rect">
                <a:avLst/>
              </a:prstGeom>
              <a:solidFill>
                <a:schemeClr val="accent1"/>
              </a:solidFill>
              <a:ln>
                <a:noFill/>
              </a:ln>
            </p:spPr>
            <p:txBody>
              <a:bodyPr anchorCtr="0" anchor="b" bIns="91425" lIns="182875" spcFirstLastPara="1" rIns="182875" wrap="square" tIns="91425">
                <a:noAutofit/>
              </a:bodyPr>
              <a:lstStyle/>
              <a:p>
                <a:pPr indent="0" lvl="0" marL="0" rtl="1" algn="ctr">
                  <a:spcBef>
                    <a:spcPts val="0"/>
                  </a:spcBef>
                  <a:spcAft>
                    <a:spcPts val="0"/>
                  </a:spcAft>
                  <a:buNone/>
                </a:pPr>
                <a:r>
                  <a:rPr b="1" lang="en" sz="3900">
                    <a:solidFill>
                      <a:srgbClr val="FFFFFF"/>
                    </a:solidFill>
                    <a:latin typeface="Google Sans"/>
                    <a:ea typeface="Google Sans"/>
                    <a:cs typeface="Google Sans"/>
                    <a:sym typeface="Google Sans"/>
                  </a:rPr>
                  <a:t>4</a:t>
                </a:r>
                <a:endParaRPr b="1" sz="3900">
                  <a:solidFill>
                    <a:srgbClr val="FFFFFF"/>
                  </a:solidFill>
                  <a:latin typeface="Google Sans"/>
                  <a:ea typeface="Google Sans"/>
                  <a:cs typeface="Google Sans"/>
                  <a:sym typeface="Google Sans"/>
                </a:endParaRPr>
              </a:p>
            </p:txBody>
          </p:sp>
          <p:sp>
            <p:nvSpPr>
              <p:cNvPr id="550" name="Google Shape;550;p54"/>
              <p:cNvSpPr/>
              <p:nvPr/>
            </p:nvSpPr>
            <p:spPr>
              <a:xfrm rot="2700000">
                <a:off x="6714562" y="5457929"/>
                <a:ext cx="278741" cy="278741"/>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pic>
          <p:nvPicPr>
            <p:cNvPr id="551" name="Google Shape;551;p54"/>
            <p:cNvPicPr preferRelativeResize="0"/>
            <p:nvPr/>
          </p:nvPicPr>
          <p:blipFill rotWithShape="1">
            <a:blip r:embed="rId3">
              <a:alphaModFix/>
            </a:blip>
            <a:srcRect b="37884" l="67366" r="12627" t="28349"/>
            <a:stretch/>
          </p:blipFill>
          <p:spPr>
            <a:xfrm>
              <a:off x="2881050" y="3651250"/>
              <a:ext cx="2357101" cy="1939080"/>
            </a:xfrm>
            <a:prstGeom prst="rect">
              <a:avLst/>
            </a:prstGeom>
            <a:noFill/>
            <a:ln>
              <a:noFill/>
            </a:ln>
          </p:spPr>
        </p:pic>
        <p:pic>
          <p:nvPicPr>
            <p:cNvPr id="552" name="Google Shape;552;p54"/>
            <p:cNvPicPr preferRelativeResize="0"/>
            <p:nvPr/>
          </p:nvPicPr>
          <p:blipFill rotWithShape="1">
            <a:blip r:embed="rId4">
              <a:alphaModFix/>
            </a:blip>
            <a:srcRect b="38647" l="68058" r="11155" t="26155"/>
            <a:stretch/>
          </p:blipFill>
          <p:spPr>
            <a:xfrm>
              <a:off x="2881050" y="5722327"/>
              <a:ext cx="2357098" cy="1921522"/>
            </a:xfrm>
            <a:prstGeom prst="rect">
              <a:avLst/>
            </a:prstGeom>
            <a:noFill/>
            <a:ln>
              <a:noFill/>
            </a:ln>
          </p:spPr>
        </p:pic>
      </p:grpSp>
      <p:grpSp>
        <p:nvGrpSpPr>
          <p:cNvPr id="553" name="Google Shape;553;p54"/>
          <p:cNvGrpSpPr/>
          <p:nvPr/>
        </p:nvGrpSpPr>
        <p:grpSpPr>
          <a:xfrm>
            <a:off x="17871675" y="3021625"/>
            <a:ext cx="4920325" cy="8449350"/>
            <a:chOff x="17871675" y="3021625"/>
            <a:chExt cx="4920325" cy="8449350"/>
          </a:xfrm>
        </p:grpSpPr>
        <p:grpSp>
          <p:nvGrpSpPr>
            <p:cNvPr id="554" name="Google Shape;554;p54"/>
            <p:cNvGrpSpPr/>
            <p:nvPr/>
          </p:nvGrpSpPr>
          <p:grpSpPr>
            <a:xfrm>
              <a:off x="17871675" y="3021625"/>
              <a:ext cx="4920325" cy="8449350"/>
              <a:chOff x="17871675" y="3021625"/>
              <a:chExt cx="4920325" cy="8449350"/>
            </a:xfrm>
          </p:grpSpPr>
          <p:sp>
            <p:nvSpPr>
              <p:cNvPr id="555" name="Google Shape;555;p54"/>
              <p:cNvSpPr/>
              <p:nvPr/>
            </p:nvSpPr>
            <p:spPr>
              <a:xfrm>
                <a:off x="17871675" y="3021625"/>
                <a:ext cx="4920300" cy="5068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56" name="Google Shape;556;p54"/>
              <p:cNvSpPr/>
              <p:nvPr/>
            </p:nvSpPr>
            <p:spPr>
              <a:xfrm>
                <a:off x="18167850" y="9154675"/>
                <a:ext cx="4328100" cy="2316300"/>
              </a:xfrm>
              <a:prstGeom prst="rect">
                <a:avLst/>
              </a:prstGeom>
              <a:noFill/>
              <a:ln>
                <a:noFill/>
              </a:ln>
            </p:spPr>
            <p:txBody>
              <a:bodyPr anchorCtr="0" anchor="t" bIns="91425" lIns="182875" spcFirstLastPara="1" rIns="182875" wrap="square" tIns="91425">
                <a:noAutofit/>
              </a:bodyPr>
              <a:lstStyle/>
              <a:p>
                <a:pPr indent="0" lvl="0" marL="0" rtl="1" algn="ctr">
                  <a:spcBef>
                    <a:spcPts val="0"/>
                  </a:spcBef>
                  <a:spcAft>
                    <a:spcPts val="0"/>
                  </a:spcAft>
                  <a:buNone/>
                </a:pPr>
                <a:r>
                  <a:rPr b="1" lang="en" sz="3100">
                    <a:solidFill>
                      <a:schemeClr val="dk1"/>
                    </a:solidFill>
                    <a:latin typeface="Google Sans"/>
                    <a:ea typeface="Google Sans"/>
                    <a:cs typeface="Google Sans"/>
                    <a:sym typeface="Google Sans"/>
                  </a:rPr>
                  <a:t>צילמנו</a:t>
                </a:r>
                <a:r>
                  <a:rPr lang="en" sz="3100">
                    <a:solidFill>
                      <a:schemeClr val="dk1"/>
                    </a:solidFill>
                    <a:latin typeface="Google Sans"/>
                    <a:ea typeface="Google Sans"/>
                    <a:cs typeface="Google Sans"/>
                    <a:sym typeface="Google Sans"/>
                  </a:rPr>
                  <a:t> תמונות</a:t>
                </a:r>
                <a:endParaRPr sz="3100">
                  <a:solidFill>
                    <a:schemeClr val="dk1"/>
                  </a:solidFill>
                  <a:latin typeface="Google Sans"/>
                  <a:ea typeface="Google Sans"/>
                  <a:cs typeface="Google Sans"/>
                  <a:sym typeface="Google Sans"/>
                </a:endParaRPr>
              </a:p>
            </p:txBody>
          </p:sp>
          <p:sp>
            <p:nvSpPr>
              <p:cNvPr id="557" name="Google Shape;557;p54"/>
              <p:cNvSpPr/>
              <p:nvPr/>
            </p:nvSpPr>
            <p:spPr>
              <a:xfrm>
                <a:off x="17871700" y="8090125"/>
                <a:ext cx="4920300" cy="773400"/>
              </a:xfrm>
              <a:prstGeom prst="rect">
                <a:avLst/>
              </a:prstGeom>
              <a:solidFill>
                <a:srgbClr val="AACAFF"/>
              </a:solidFill>
              <a:ln>
                <a:noFill/>
              </a:ln>
            </p:spPr>
            <p:txBody>
              <a:bodyPr anchorCtr="0" anchor="b" bIns="91425" lIns="182875" spcFirstLastPara="1" rIns="182875" wrap="square" tIns="91425">
                <a:noAutofit/>
              </a:bodyPr>
              <a:lstStyle/>
              <a:p>
                <a:pPr indent="0" lvl="0" marL="0" rtl="1" algn="ctr">
                  <a:spcBef>
                    <a:spcPts val="0"/>
                  </a:spcBef>
                  <a:spcAft>
                    <a:spcPts val="0"/>
                  </a:spcAft>
                  <a:buNone/>
                </a:pPr>
                <a:r>
                  <a:rPr b="1" lang="en" sz="3900">
                    <a:solidFill>
                      <a:srgbClr val="FFFFFF"/>
                    </a:solidFill>
                    <a:latin typeface="Google Sans"/>
                    <a:ea typeface="Google Sans"/>
                    <a:cs typeface="Google Sans"/>
                    <a:sym typeface="Google Sans"/>
                  </a:rPr>
                  <a:t>1</a:t>
                </a:r>
                <a:endParaRPr b="1" sz="3900">
                  <a:solidFill>
                    <a:srgbClr val="FFFFFF"/>
                  </a:solidFill>
                  <a:latin typeface="Google Sans"/>
                  <a:ea typeface="Google Sans"/>
                  <a:cs typeface="Google Sans"/>
                  <a:sym typeface="Google Sans"/>
                </a:endParaRPr>
              </a:p>
            </p:txBody>
          </p:sp>
        </p:grpSp>
        <p:grpSp>
          <p:nvGrpSpPr>
            <p:cNvPr id="558" name="Google Shape;558;p54"/>
            <p:cNvGrpSpPr/>
            <p:nvPr/>
          </p:nvGrpSpPr>
          <p:grpSpPr>
            <a:xfrm rot="-281536">
              <a:off x="18818114" y="3965548"/>
              <a:ext cx="1842510" cy="1842510"/>
              <a:chOff x="27769213" y="3946069"/>
              <a:chExt cx="1842600" cy="1842600"/>
            </a:xfrm>
          </p:grpSpPr>
          <p:sp>
            <p:nvSpPr>
              <p:cNvPr id="559" name="Google Shape;559;p54"/>
              <p:cNvSpPr/>
              <p:nvPr/>
            </p:nvSpPr>
            <p:spPr>
              <a:xfrm>
                <a:off x="27769213" y="3946069"/>
                <a:ext cx="1842600" cy="1842600"/>
              </a:xfrm>
              <a:prstGeom prst="rect">
                <a:avLst/>
              </a:prstGeom>
              <a:solidFill>
                <a:srgbClr val="FFFFFF"/>
              </a:solidFill>
              <a:ln cap="flat" cmpd="sng" w="2857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560" name="Google Shape;560;p54"/>
              <p:cNvGrpSpPr/>
              <p:nvPr/>
            </p:nvGrpSpPr>
            <p:grpSpPr>
              <a:xfrm>
                <a:off x="28211571" y="4387340"/>
                <a:ext cx="957872" cy="765696"/>
                <a:chOff x="506088" y="456216"/>
                <a:chExt cx="819044" cy="638080"/>
              </a:xfrm>
            </p:grpSpPr>
            <p:sp>
              <p:nvSpPr>
                <p:cNvPr id="561" name="Google Shape;561;p54"/>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10675" lIns="210675" spcFirstLastPara="1" rIns="210675" wrap="square" tIns="210675">
                  <a:noAutofit/>
                </a:bodyPr>
                <a:lstStyle/>
                <a:p>
                  <a:pPr indent="0" lvl="0" marL="0" rtl="0" algn="l">
                    <a:spcBef>
                      <a:spcPts val="0"/>
                    </a:spcBef>
                    <a:spcAft>
                      <a:spcPts val="0"/>
                    </a:spcAft>
                    <a:buNone/>
                  </a:pPr>
                  <a:r>
                    <a:t/>
                  </a:r>
                  <a:endParaRPr/>
                </a:p>
              </p:txBody>
            </p:sp>
            <p:sp>
              <p:nvSpPr>
                <p:cNvPr id="562" name="Google Shape;562;p54"/>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10675" lIns="210675" spcFirstLastPara="1" rIns="210675" wrap="square" tIns="210675">
                  <a:noAutofit/>
                </a:bodyPr>
                <a:lstStyle/>
                <a:p>
                  <a:pPr indent="0" lvl="0" marL="0" rtl="0" algn="l">
                    <a:spcBef>
                      <a:spcPts val="0"/>
                    </a:spcBef>
                    <a:spcAft>
                      <a:spcPts val="0"/>
                    </a:spcAft>
                    <a:buNone/>
                  </a:pPr>
                  <a:r>
                    <a:t/>
                  </a:r>
                  <a:endParaRPr/>
                </a:p>
              </p:txBody>
            </p:sp>
          </p:grpSp>
        </p:grpSp>
        <p:grpSp>
          <p:nvGrpSpPr>
            <p:cNvPr id="563" name="Google Shape;563;p54"/>
            <p:cNvGrpSpPr/>
            <p:nvPr/>
          </p:nvGrpSpPr>
          <p:grpSpPr>
            <a:xfrm rot="353343">
              <a:off x="19985607" y="5577586"/>
              <a:ext cx="1842558" cy="1842558"/>
              <a:chOff x="27769213" y="6045444"/>
              <a:chExt cx="1842600" cy="1842600"/>
            </a:xfrm>
          </p:grpSpPr>
          <p:sp>
            <p:nvSpPr>
              <p:cNvPr id="564" name="Google Shape;564;p54"/>
              <p:cNvSpPr/>
              <p:nvPr/>
            </p:nvSpPr>
            <p:spPr>
              <a:xfrm>
                <a:off x="27769213" y="6045444"/>
                <a:ext cx="1842600" cy="1842600"/>
              </a:xfrm>
              <a:prstGeom prst="rect">
                <a:avLst/>
              </a:prstGeom>
              <a:solidFill>
                <a:srgbClr val="FFFFFF"/>
              </a:solidFill>
              <a:ln cap="flat" cmpd="sng" w="2857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565" name="Google Shape;565;p54"/>
              <p:cNvGrpSpPr/>
              <p:nvPr/>
            </p:nvGrpSpPr>
            <p:grpSpPr>
              <a:xfrm rot="10800000">
                <a:off x="28211608" y="6739421"/>
                <a:ext cx="957790" cy="765696"/>
                <a:chOff x="506088" y="456216"/>
                <a:chExt cx="819044" cy="638080"/>
              </a:xfrm>
            </p:grpSpPr>
            <p:sp>
              <p:nvSpPr>
                <p:cNvPr id="566" name="Google Shape;566;p54"/>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567" name="Google Shape;567;p54"/>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3"/>
                                        </p:tgtEl>
                                        <p:attrNameLst>
                                          <p:attrName>style.visibility</p:attrName>
                                        </p:attrNameLst>
                                      </p:cBhvr>
                                      <p:to>
                                        <p:strVal val="visible"/>
                                      </p:to>
                                    </p:set>
                                    <p:animEffect filter="fade" transition="in">
                                      <p:cBhvr>
                                        <p:cTn dur="300"/>
                                        <p:tgtEl>
                                          <p:spTgt spid="5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5"/>
                                        </p:tgtEl>
                                        <p:attrNameLst>
                                          <p:attrName>style.visibility</p:attrName>
                                        </p:attrNameLst>
                                      </p:cBhvr>
                                      <p:to>
                                        <p:strVal val="visible"/>
                                      </p:to>
                                    </p:set>
                                    <p:animEffect filter="fade" transition="in">
                                      <p:cBhvr>
                                        <p:cTn dur="300"/>
                                        <p:tgtEl>
                                          <p:spTgt spid="5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0"/>
                                        </p:tgtEl>
                                        <p:attrNameLst>
                                          <p:attrName>style.visibility</p:attrName>
                                        </p:attrNameLst>
                                      </p:cBhvr>
                                      <p:to>
                                        <p:strVal val="visible"/>
                                      </p:to>
                                    </p:set>
                                    <p:animEffect filter="fade" transition="in">
                                      <p:cBhvr>
                                        <p:cTn dur="300"/>
                                        <p:tgtEl>
                                          <p:spTgt spid="5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5"/>
                                        </p:tgtEl>
                                        <p:attrNameLst>
                                          <p:attrName>style.visibility</p:attrName>
                                        </p:attrNameLst>
                                      </p:cBhvr>
                                      <p:to>
                                        <p:strVal val="visible"/>
                                      </p:to>
                                    </p:set>
                                    <p:animEffect filter="fade" transition="in">
                                      <p:cBhvr>
                                        <p:cTn dur="300"/>
                                        <p:tgtEl>
                                          <p:spTgt spid="5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55"/>
          <p:cNvSpPr txBox="1"/>
          <p:nvPr>
            <p:ph type="title"/>
          </p:nvPr>
        </p:nvSpPr>
        <p:spPr>
          <a:xfrm>
            <a:off x="1173775" y="994432"/>
            <a:ext cx="220395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rPr>
              <a:t>עכשיו תורכם - צרו בינה מלאכותית בעצמכם!</a:t>
            </a:r>
            <a:endParaRPr>
              <a:solidFill>
                <a:schemeClr val="dk1"/>
              </a:solidFill>
            </a:endParaRPr>
          </a:p>
        </p:txBody>
      </p:sp>
      <p:grpSp>
        <p:nvGrpSpPr>
          <p:cNvPr id="573" name="Google Shape;573;p55"/>
          <p:cNvGrpSpPr/>
          <p:nvPr/>
        </p:nvGrpSpPr>
        <p:grpSpPr>
          <a:xfrm>
            <a:off x="13000742" y="8678407"/>
            <a:ext cx="3182072" cy="3426274"/>
            <a:chOff x="12446167" y="3021625"/>
            <a:chExt cx="5425528" cy="5841900"/>
          </a:xfrm>
        </p:grpSpPr>
        <p:sp>
          <p:nvSpPr>
            <p:cNvPr id="574" name="Google Shape;574;p55"/>
            <p:cNvSpPr/>
            <p:nvPr/>
          </p:nvSpPr>
          <p:spPr>
            <a:xfrm>
              <a:off x="12446167" y="3021625"/>
              <a:ext cx="4920300" cy="5068500"/>
            </a:xfrm>
            <a:prstGeom prst="rect">
              <a:avLst/>
            </a:prstGeom>
            <a:solidFill>
              <a:schemeClr val="lt2"/>
            </a:solidFill>
            <a:ln>
              <a:noFill/>
            </a:ln>
          </p:spPr>
          <p:txBody>
            <a:bodyPr anchorCtr="0" anchor="ctr" bIns="53625" lIns="53625" spcFirstLastPara="1" rIns="53625" wrap="square" tIns="53625">
              <a:noAutofit/>
            </a:bodyPr>
            <a:lstStyle/>
            <a:p>
              <a:pPr indent="0" lvl="0" marL="0" rtl="0" algn="ctr">
                <a:spcBef>
                  <a:spcPts val="0"/>
                </a:spcBef>
                <a:spcAft>
                  <a:spcPts val="0"/>
                </a:spcAft>
                <a:buNone/>
              </a:pPr>
              <a:r>
                <a:t/>
              </a:r>
              <a:endParaRPr sz="800"/>
            </a:p>
          </p:txBody>
        </p:sp>
        <p:sp>
          <p:nvSpPr>
            <p:cNvPr id="575" name="Google Shape;575;p55"/>
            <p:cNvSpPr/>
            <p:nvPr/>
          </p:nvSpPr>
          <p:spPr>
            <a:xfrm>
              <a:off x="12873914" y="4439150"/>
              <a:ext cx="4065000" cy="2316300"/>
            </a:xfrm>
            <a:prstGeom prst="rect">
              <a:avLst/>
            </a:prstGeom>
            <a:noFill/>
            <a:ln>
              <a:noFill/>
            </a:ln>
          </p:spPr>
          <p:txBody>
            <a:bodyPr anchorCtr="0" anchor="ctr" bIns="53625" lIns="107250" spcFirstLastPara="1" rIns="107250" wrap="square" tIns="53625">
              <a:noAutofit/>
            </a:bodyPr>
            <a:lstStyle/>
            <a:p>
              <a:pPr indent="0" lvl="0" marL="0" rtl="1" algn="ctr">
                <a:spcBef>
                  <a:spcPts val="0"/>
                </a:spcBef>
                <a:spcAft>
                  <a:spcPts val="0"/>
                </a:spcAft>
                <a:buNone/>
              </a:pPr>
              <a:r>
                <a:rPr lang="en" sz="1800">
                  <a:solidFill>
                    <a:schemeClr val="dk1"/>
                  </a:solidFill>
                  <a:latin typeface="Google Sans"/>
                  <a:ea typeface="Google Sans"/>
                  <a:cs typeface="Google Sans"/>
                  <a:sym typeface="Google Sans"/>
                </a:rPr>
                <a:t>בעקבות צילום התמונות מתחיל תהליך של </a:t>
              </a:r>
              <a:r>
                <a:rPr b="1" lang="en" sz="1800">
                  <a:solidFill>
                    <a:schemeClr val="dk1"/>
                  </a:solidFill>
                  <a:latin typeface="Google Sans"/>
                  <a:ea typeface="Google Sans"/>
                  <a:cs typeface="Google Sans"/>
                  <a:sym typeface="Google Sans"/>
                </a:rPr>
                <a:t>אימון</a:t>
              </a:r>
              <a:r>
                <a:rPr lang="en" sz="1800">
                  <a:solidFill>
                    <a:schemeClr val="dk1"/>
                  </a:solidFill>
                  <a:latin typeface="Google Sans"/>
                  <a:ea typeface="Google Sans"/>
                  <a:cs typeface="Google Sans"/>
                  <a:sym typeface="Google Sans"/>
                </a:rPr>
                <a:t> הבינה המלאכותית</a:t>
              </a:r>
              <a:endParaRPr sz="1800">
                <a:solidFill>
                  <a:schemeClr val="dk1"/>
                </a:solidFill>
                <a:latin typeface="Google Sans"/>
                <a:ea typeface="Google Sans"/>
                <a:cs typeface="Google Sans"/>
                <a:sym typeface="Google Sans"/>
              </a:endParaRPr>
            </a:p>
          </p:txBody>
        </p:sp>
        <p:sp>
          <p:nvSpPr>
            <p:cNvPr id="576" name="Google Shape;576;p55"/>
            <p:cNvSpPr/>
            <p:nvPr/>
          </p:nvSpPr>
          <p:spPr>
            <a:xfrm>
              <a:off x="12446175" y="8090125"/>
              <a:ext cx="4920300" cy="773400"/>
            </a:xfrm>
            <a:prstGeom prst="rect">
              <a:avLst/>
            </a:prstGeom>
            <a:solidFill>
              <a:srgbClr val="8BB7FF"/>
            </a:solidFill>
            <a:ln>
              <a:noFill/>
            </a:ln>
          </p:spPr>
          <p:txBody>
            <a:bodyPr anchorCtr="0" anchor="b" bIns="53625" lIns="107250" spcFirstLastPara="1" rIns="107250" wrap="square" tIns="53625">
              <a:noAutofit/>
            </a:bodyPr>
            <a:lstStyle/>
            <a:p>
              <a:pPr indent="0" lvl="0" marL="0" rtl="1" algn="ctr">
                <a:spcBef>
                  <a:spcPts val="0"/>
                </a:spcBef>
                <a:spcAft>
                  <a:spcPts val="0"/>
                </a:spcAft>
                <a:buNone/>
              </a:pPr>
              <a:r>
                <a:rPr b="1" lang="en" sz="2300">
                  <a:solidFill>
                    <a:srgbClr val="FFFFFF"/>
                  </a:solidFill>
                  <a:latin typeface="Google Sans"/>
                  <a:ea typeface="Google Sans"/>
                  <a:cs typeface="Google Sans"/>
                  <a:sym typeface="Google Sans"/>
                </a:rPr>
                <a:t>2</a:t>
              </a:r>
              <a:endParaRPr b="1" sz="2300">
                <a:solidFill>
                  <a:srgbClr val="FFFFFF"/>
                </a:solidFill>
                <a:latin typeface="Google Sans"/>
                <a:ea typeface="Google Sans"/>
                <a:cs typeface="Google Sans"/>
                <a:sym typeface="Google Sans"/>
              </a:endParaRPr>
            </a:p>
          </p:txBody>
        </p:sp>
        <p:sp>
          <p:nvSpPr>
            <p:cNvPr id="577" name="Google Shape;577;p55"/>
            <p:cNvSpPr/>
            <p:nvPr/>
          </p:nvSpPr>
          <p:spPr>
            <a:xfrm rot="2700000">
              <a:off x="17535225" y="5457929"/>
              <a:ext cx="278741" cy="278741"/>
            </a:xfrm>
            <a:prstGeom prst="rtTriangle">
              <a:avLst/>
            </a:prstGeom>
            <a:solidFill>
              <a:schemeClr val="dk1"/>
            </a:solidFill>
            <a:ln>
              <a:noFill/>
            </a:ln>
          </p:spPr>
          <p:txBody>
            <a:bodyPr anchorCtr="0" anchor="ctr" bIns="53625" lIns="53625" spcFirstLastPara="1" rIns="53625" wrap="square" tIns="53625">
              <a:noAutofit/>
            </a:bodyPr>
            <a:lstStyle/>
            <a:p>
              <a:pPr indent="0" lvl="0" marL="0" rtl="0" algn="ctr">
                <a:spcBef>
                  <a:spcPts val="0"/>
                </a:spcBef>
                <a:spcAft>
                  <a:spcPts val="0"/>
                </a:spcAft>
                <a:buNone/>
              </a:pPr>
              <a:r>
                <a:t/>
              </a:r>
              <a:endParaRPr sz="800"/>
            </a:p>
          </p:txBody>
        </p:sp>
      </p:grpSp>
      <p:grpSp>
        <p:nvGrpSpPr>
          <p:cNvPr id="578" name="Google Shape;578;p55"/>
          <p:cNvGrpSpPr/>
          <p:nvPr/>
        </p:nvGrpSpPr>
        <p:grpSpPr>
          <a:xfrm>
            <a:off x="9818677" y="8678407"/>
            <a:ext cx="3185551" cy="3426274"/>
            <a:chOff x="7020650" y="3021625"/>
            <a:chExt cx="5431460" cy="5841900"/>
          </a:xfrm>
        </p:grpSpPr>
        <p:sp>
          <p:nvSpPr>
            <p:cNvPr id="579" name="Google Shape;579;p55"/>
            <p:cNvSpPr/>
            <p:nvPr/>
          </p:nvSpPr>
          <p:spPr>
            <a:xfrm>
              <a:off x="7020658" y="3021625"/>
              <a:ext cx="4920300" cy="5068500"/>
            </a:xfrm>
            <a:prstGeom prst="rect">
              <a:avLst/>
            </a:prstGeom>
            <a:solidFill>
              <a:schemeClr val="lt2"/>
            </a:solidFill>
            <a:ln>
              <a:noFill/>
            </a:ln>
          </p:spPr>
          <p:txBody>
            <a:bodyPr anchorCtr="0" anchor="ctr" bIns="53625" lIns="53625" spcFirstLastPara="1" rIns="53625" wrap="square" tIns="53625">
              <a:noAutofit/>
            </a:bodyPr>
            <a:lstStyle/>
            <a:p>
              <a:pPr indent="0" lvl="0" marL="0" rtl="0" algn="ctr">
                <a:spcBef>
                  <a:spcPts val="0"/>
                </a:spcBef>
                <a:spcAft>
                  <a:spcPts val="0"/>
                </a:spcAft>
                <a:buNone/>
              </a:pPr>
              <a:r>
                <a:t/>
              </a:r>
              <a:endParaRPr sz="800"/>
            </a:p>
          </p:txBody>
        </p:sp>
        <p:sp>
          <p:nvSpPr>
            <p:cNvPr id="580" name="Google Shape;580;p55"/>
            <p:cNvSpPr/>
            <p:nvPr/>
          </p:nvSpPr>
          <p:spPr>
            <a:xfrm>
              <a:off x="7266726" y="4439150"/>
              <a:ext cx="4428300" cy="2316300"/>
            </a:xfrm>
            <a:prstGeom prst="rect">
              <a:avLst/>
            </a:prstGeom>
            <a:noFill/>
            <a:ln>
              <a:noFill/>
            </a:ln>
          </p:spPr>
          <p:txBody>
            <a:bodyPr anchorCtr="0" anchor="ctr" bIns="53625" lIns="107250" spcFirstLastPara="1" rIns="107250" wrap="square" tIns="53625">
              <a:noAutofit/>
            </a:bodyPr>
            <a:lstStyle/>
            <a:p>
              <a:pPr indent="0" lvl="0" marL="0" rtl="1" algn="ctr">
                <a:spcBef>
                  <a:spcPts val="0"/>
                </a:spcBef>
                <a:spcAft>
                  <a:spcPts val="0"/>
                </a:spcAft>
                <a:buNone/>
              </a:pPr>
              <a:r>
                <a:rPr b="1" lang="en" sz="1800">
                  <a:solidFill>
                    <a:schemeClr val="dk1"/>
                  </a:solidFill>
                  <a:latin typeface="Google Sans"/>
                  <a:ea typeface="Google Sans"/>
                  <a:cs typeface="Google Sans"/>
                  <a:sym typeface="Google Sans"/>
                </a:rPr>
                <a:t>בחנו </a:t>
              </a:r>
              <a:r>
                <a:rPr lang="en" sz="1800">
                  <a:solidFill>
                    <a:schemeClr val="dk1"/>
                  </a:solidFill>
                  <a:latin typeface="Google Sans"/>
                  <a:ea typeface="Google Sans"/>
                  <a:cs typeface="Google Sans"/>
                  <a:sym typeface="Google Sans"/>
                </a:rPr>
                <a:t>את הבינה המלאכותית ובדקו אם היא עובדת כמו שציפיתם. במידת הצורך צלמו עוד תמונות ובכך תשפרו אותה</a:t>
              </a:r>
              <a:endParaRPr sz="1800">
                <a:solidFill>
                  <a:schemeClr val="dk1"/>
                </a:solidFill>
                <a:latin typeface="Google Sans"/>
                <a:ea typeface="Google Sans"/>
                <a:cs typeface="Google Sans"/>
                <a:sym typeface="Google Sans"/>
              </a:endParaRPr>
            </a:p>
          </p:txBody>
        </p:sp>
        <p:sp>
          <p:nvSpPr>
            <p:cNvPr id="581" name="Google Shape;581;p55"/>
            <p:cNvSpPr/>
            <p:nvPr/>
          </p:nvSpPr>
          <p:spPr>
            <a:xfrm>
              <a:off x="7020650" y="8090125"/>
              <a:ext cx="4920300" cy="773400"/>
            </a:xfrm>
            <a:prstGeom prst="rect">
              <a:avLst/>
            </a:prstGeom>
            <a:solidFill>
              <a:srgbClr val="68A1FE"/>
            </a:solidFill>
            <a:ln>
              <a:noFill/>
            </a:ln>
          </p:spPr>
          <p:txBody>
            <a:bodyPr anchorCtr="0" anchor="b" bIns="53625" lIns="107250" spcFirstLastPara="1" rIns="107250" wrap="square" tIns="53625">
              <a:noAutofit/>
            </a:bodyPr>
            <a:lstStyle/>
            <a:p>
              <a:pPr indent="0" lvl="0" marL="0" rtl="1" algn="ctr">
                <a:spcBef>
                  <a:spcPts val="0"/>
                </a:spcBef>
                <a:spcAft>
                  <a:spcPts val="0"/>
                </a:spcAft>
                <a:buNone/>
              </a:pPr>
              <a:r>
                <a:rPr b="1" lang="en" sz="2300">
                  <a:solidFill>
                    <a:srgbClr val="FFFFFF"/>
                  </a:solidFill>
                  <a:latin typeface="Google Sans"/>
                  <a:ea typeface="Google Sans"/>
                  <a:cs typeface="Google Sans"/>
                  <a:sym typeface="Google Sans"/>
                </a:rPr>
                <a:t>3</a:t>
              </a:r>
              <a:endParaRPr b="1" sz="2300">
                <a:solidFill>
                  <a:srgbClr val="FFFFFF"/>
                </a:solidFill>
                <a:latin typeface="Google Sans"/>
                <a:ea typeface="Google Sans"/>
                <a:cs typeface="Google Sans"/>
                <a:sym typeface="Google Sans"/>
              </a:endParaRPr>
            </a:p>
          </p:txBody>
        </p:sp>
        <p:sp>
          <p:nvSpPr>
            <p:cNvPr id="582" name="Google Shape;582;p55"/>
            <p:cNvSpPr/>
            <p:nvPr/>
          </p:nvSpPr>
          <p:spPr>
            <a:xfrm rot="2700000">
              <a:off x="12115639" y="5457929"/>
              <a:ext cx="278741" cy="278741"/>
            </a:xfrm>
            <a:prstGeom prst="rtTriangle">
              <a:avLst/>
            </a:prstGeom>
            <a:solidFill>
              <a:schemeClr val="dk1"/>
            </a:solidFill>
            <a:ln>
              <a:noFill/>
            </a:ln>
          </p:spPr>
          <p:txBody>
            <a:bodyPr anchorCtr="0" anchor="ctr" bIns="53625" lIns="53625" spcFirstLastPara="1" rIns="53625" wrap="square" tIns="53625">
              <a:noAutofit/>
            </a:bodyPr>
            <a:lstStyle/>
            <a:p>
              <a:pPr indent="0" lvl="0" marL="0" rtl="0" algn="ctr">
                <a:spcBef>
                  <a:spcPts val="0"/>
                </a:spcBef>
                <a:spcAft>
                  <a:spcPts val="0"/>
                </a:spcAft>
                <a:buNone/>
              </a:pPr>
              <a:r>
                <a:t/>
              </a:r>
              <a:endParaRPr sz="800"/>
            </a:p>
          </p:txBody>
        </p:sp>
      </p:grpSp>
      <p:grpSp>
        <p:nvGrpSpPr>
          <p:cNvPr id="583" name="Google Shape;583;p55"/>
          <p:cNvGrpSpPr/>
          <p:nvPr/>
        </p:nvGrpSpPr>
        <p:grpSpPr>
          <a:xfrm>
            <a:off x="6636606" y="8678407"/>
            <a:ext cx="3199890" cy="4955544"/>
            <a:chOff x="1595125" y="3021625"/>
            <a:chExt cx="5455908" cy="8449350"/>
          </a:xfrm>
        </p:grpSpPr>
        <p:grpSp>
          <p:nvGrpSpPr>
            <p:cNvPr id="584" name="Google Shape;584;p55"/>
            <p:cNvGrpSpPr/>
            <p:nvPr/>
          </p:nvGrpSpPr>
          <p:grpSpPr>
            <a:xfrm>
              <a:off x="1595125" y="3021625"/>
              <a:ext cx="5455908" cy="8449350"/>
              <a:chOff x="1595125" y="3021625"/>
              <a:chExt cx="5455908" cy="8449350"/>
            </a:xfrm>
          </p:grpSpPr>
          <p:sp>
            <p:nvSpPr>
              <p:cNvPr id="585" name="Google Shape;585;p55"/>
              <p:cNvSpPr/>
              <p:nvPr/>
            </p:nvSpPr>
            <p:spPr>
              <a:xfrm>
                <a:off x="1595150" y="3021625"/>
                <a:ext cx="4920300" cy="5068500"/>
              </a:xfrm>
              <a:prstGeom prst="rect">
                <a:avLst/>
              </a:prstGeom>
              <a:solidFill>
                <a:schemeClr val="lt2"/>
              </a:solidFill>
              <a:ln>
                <a:noFill/>
              </a:ln>
            </p:spPr>
            <p:txBody>
              <a:bodyPr anchorCtr="0" anchor="ctr" bIns="53625" lIns="53625" spcFirstLastPara="1" rIns="53625" wrap="square" tIns="53625">
                <a:noAutofit/>
              </a:bodyPr>
              <a:lstStyle/>
              <a:p>
                <a:pPr indent="0" lvl="0" marL="0" rtl="0" algn="ctr">
                  <a:spcBef>
                    <a:spcPts val="0"/>
                  </a:spcBef>
                  <a:spcAft>
                    <a:spcPts val="0"/>
                  </a:spcAft>
                  <a:buNone/>
                </a:pPr>
                <a:r>
                  <a:t/>
                </a:r>
                <a:endParaRPr sz="800"/>
              </a:p>
            </p:txBody>
          </p:sp>
          <p:sp>
            <p:nvSpPr>
              <p:cNvPr id="586" name="Google Shape;586;p55"/>
              <p:cNvSpPr/>
              <p:nvPr/>
            </p:nvSpPr>
            <p:spPr>
              <a:xfrm>
                <a:off x="1595150" y="9154675"/>
                <a:ext cx="4920300" cy="2316300"/>
              </a:xfrm>
              <a:prstGeom prst="rect">
                <a:avLst/>
              </a:prstGeom>
              <a:noFill/>
              <a:ln>
                <a:noFill/>
              </a:ln>
            </p:spPr>
            <p:txBody>
              <a:bodyPr anchorCtr="0" anchor="t" bIns="53625" lIns="107250" spcFirstLastPara="1" rIns="107250" wrap="square" tIns="53625">
                <a:noAutofit/>
              </a:bodyPr>
              <a:lstStyle/>
              <a:p>
                <a:pPr indent="0" lvl="0" marL="0" rtl="1" algn="ctr">
                  <a:spcBef>
                    <a:spcPts val="0"/>
                  </a:spcBef>
                  <a:spcAft>
                    <a:spcPts val="0"/>
                  </a:spcAft>
                  <a:buNone/>
                </a:pPr>
                <a:r>
                  <a:rPr lang="en" sz="1800">
                    <a:solidFill>
                      <a:schemeClr val="dk1"/>
                    </a:solidFill>
                    <a:latin typeface="Google Sans"/>
                    <a:ea typeface="Google Sans"/>
                    <a:cs typeface="Google Sans"/>
                    <a:sym typeface="Google Sans"/>
                  </a:rPr>
                  <a:t>יש לנו בינה מלאכותית </a:t>
                </a:r>
                <a:r>
                  <a:rPr b="1" lang="en" sz="1800">
                    <a:solidFill>
                      <a:schemeClr val="dk1"/>
                    </a:solidFill>
                    <a:latin typeface="Google Sans"/>
                    <a:ea typeface="Google Sans"/>
                    <a:cs typeface="Google Sans"/>
                    <a:sym typeface="Google Sans"/>
                  </a:rPr>
                  <a:t>מסווגת</a:t>
                </a:r>
                <a:endParaRPr sz="1800">
                  <a:solidFill>
                    <a:schemeClr val="dk1"/>
                  </a:solidFill>
                  <a:latin typeface="Google Sans"/>
                  <a:ea typeface="Google Sans"/>
                  <a:cs typeface="Google Sans"/>
                  <a:sym typeface="Google Sans"/>
                </a:endParaRPr>
              </a:p>
            </p:txBody>
          </p:sp>
          <p:sp>
            <p:nvSpPr>
              <p:cNvPr id="587" name="Google Shape;587;p55"/>
              <p:cNvSpPr/>
              <p:nvPr/>
            </p:nvSpPr>
            <p:spPr>
              <a:xfrm>
                <a:off x="1595125" y="8090125"/>
                <a:ext cx="4920300" cy="773400"/>
              </a:xfrm>
              <a:prstGeom prst="rect">
                <a:avLst/>
              </a:prstGeom>
              <a:solidFill>
                <a:schemeClr val="accent1"/>
              </a:solidFill>
              <a:ln>
                <a:noFill/>
              </a:ln>
            </p:spPr>
            <p:txBody>
              <a:bodyPr anchorCtr="0" anchor="b" bIns="53625" lIns="107250" spcFirstLastPara="1" rIns="107250" wrap="square" tIns="53625">
                <a:noAutofit/>
              </a:bodyPr>
              <a:lstStyle/>
              <a:p>
                <a:pPr indent="0" lvl="0" marL="0" rtl="1" algn="ctr">
                  <a:spcBef>
                    <a:spcPts val="0"/>
                  </a:spcBef>
                  <a:spcAft>
                    <a:spcPts val="0"/>
                  </a:spcAft>
                  <a:buNone/>
                </a:pPr>
                <a:r>
                  <a:rPr b="1" lang="en" sz="2300">
                    <a:solidFill>
                      <a:srgbClr val="FFFFFF"/>
                    </a:solidFill>
                    <a:latin typeface="Google Sans"/>
                    <a:ea typeface="Google Sans"/>
                    <a:cs typeface="Google Sans"/>
                    <a:sym typeface="Google Sans"/>
                  </a:rPr>
                  <a:t>4</a:t>
                </a:r>
                <a:endParaRPr b="1" sz="2300">
                  <a:solidFill>
                    <a:srgbClr val="FFFFFF"/>
                  </a:solidFill>
                  <a:latin typeface="Google Sans"/>
                  <a:ea typeface="Google Sans"/>
                  <a:cs typeface="Google Sans"/>
                  <a:sym typeface="Google Sans"/>
                </a:endParaRPr>
              </a:p>
            </p:txBody>
          </p:sp>
          <p:sp>
            <p:nvSpPr>
              <p:cNvPr id="588" name="Google Shape;588;p55"/>
              <p:cNvSpPr/>
              <p:nvPr/>
            </p:nvSpPr>
            <p:spPr>
              <a:xfrm rot="2700000">
                <a:off x="6714562" y="5457929"/>
                <a:ext cx="278741" cy="278741"/>
              </a:xfrm>
              <a:prstGeom prst="rtTriangle">
                <a:avLst/>
              </a:prstGeom>
              <a:solidFill>
                <a:schemeClr val="dk1"/>
              </a:solidFill>
              <a:ln>
                <a:noFill/>
              </a:ln>
            </p:spPr>
            <p:txBody>
              <a:bodyPr anchorCtr="0" anchor="ctr" bIns="53625" lIns="53625" spcFirstLastPara="1" rIns="53625" wrap="square" tIns="53625">
                <a:noAutofit/>
              </a:bodyPr>
              <a:lstStyle/>
              <a:p>
                <a:pPr indent="0" lvl="0" marL="0" rtl="0" algn="ctr">
                  <a:spcBef>
                    <a:spcPts val="0"/>
                  </a:spcBef>
                  <a:spcAft>
                    <a:spcPts val="0"/>
                  </a:spcAft>
                  <a:buNone/>
                </a:pPr>
                <a:r>
                  <a:t/>
                </a:r>
                <a:endParaRPr sz="800"/>
              </a:p>
            </p:txBody>
          </p:sp>
        </p:grpSp>
        <p:pic>
          <p:nvPicPr>
            <p:cNvPr id="589" name="Google Shape;589;p55"/>
            <p:cNvPicPr preferRelativeResize="0"/>
            <p:nvPr/>
          </p:nvPicPr>
          <p:blipFill rotWithShape="1">
            <a:blip r:embed="rId3">
              <a:alphaModFix/>
            </a:blip>
            <a:srcRect b="37884" l="67366" r="12627" t="28349"/>
            <a:stretch/>
          </p:blipFill>
          <p:spPr>
            <a:xfrm>
              <a:off x="2881050" y="3651250"/>
              <a:ext cx="2357101" cy="1939080"/>
            </a:xfrm>
            <a:prstGeom prst="rect">
              <a:avLst/>
            </a:prstGeom>
            <a:noFill/>
            <a:ln>
              <a:noFill/>
            </a:ln>
          </p:spPr>
        </p:pic>
        <p:pic>
          <p:nvPicPr>
            <p:cNvPr id="590" name="Google Shape;590;p55"/>
            <p:cNvPicPr preferRelativeResize="0"/>
            <p:nvPr/>
          </p:nvPicPr>
          <p:blipFill rotWithShape="1">
            <a:blip r:embed="rId4">
              <a:alphaModFix/>
            </a:blip>
            <a:srcRect b="38647" l="68058" r="11155" t="26155"/>
            <a:stretch/>
          </p:blipFill>
          <p:spPr>
            <a:xfrm>
              <a:off x="2881050" y="5722327"/>
              <a:ext cx="2357098" cy="1921522"/>
            </a:xfrm>
            <a:prstGeom prst="rect">
              <a:avLst/>
            </a:prstGeom>
            <a:noFill/>
            <a:ln>
              <a:noFill/>
            </a:ln>
          </p:spPr>
        </p:pic>
      </p:grpSp>
      <p:grpSp>
        <p:nvGrpSpPr>
          <p:cNvPr id="591" name="Google Shape;591;p55"/>
          <p:cNvGrpSpPr/>
          <p:nvPr/>
        </p:nvGrpSpPr>
        <p:grpSpPr>
          <a:xfrm>
            <a:off x="16182803" y="8678407"/>
            <a:ext cx="2885770" cy="4955544"/>
            <a:chOff x="17871675" y="3021625"/>
            <a:chExt cx="4920325" cy="8449350"/>
          </a:xfrm>
        </p:grpSpPr>
        <p:grpSp>
          <p:nvGrpSpPr>
            <p:cNvPr id="592" name="Google Shape;592;p55"/>
            <p:cNvGrpSpPr/>
            <p:nvPr/>
          </p:nvGrpSpPr>
          <p:grpSpPr>
            <a:xfrm>
              <a:off x="17871675" y="3021625"/>
              <a:ext cx="4920325" cy="8449350"/>
              <a:chOff x="17871675" y="3021625"/>
              <a:chExt cx="4920325" cy="8449350"/>
            </a:xfrm>
          </p:grpSpPr>
          <p:sp>
            <p:nvSpPr>
              <p:cNvPr id="593" name="Google Shape;593;p55"/>
              <p:cNvSpPr/>
              <p:nvPr/>
            </p:nvSpPr>
            <p:spPr>
              <a:xfrm>
                <a:off x="17871675" y="3021625"/>
                <a:ext cx="4920300" cy="5068500"/>
              </a:xfrm>
              <a:prstGeom prst="rect">
                <a:avLst/>
              </a:prstGeom>
              <a:solidFill>
                <a:schemeClr val="lt2"/>
              </a:solidFill>
              <a:ln>
                <a:noFill/>
              </a:ln>
            </p:spPr>
            <p:txBody>
              <a:bodyPr anchorCtr="0" anchor="ctr" bIns="53625" lIns="53625" spcFirstLastPara="1" rIns="53625" wrap="square" tIns="53625">
                <a:noAutofit/>
              </a:bodyPr>
              <a:lstStyle/>
              <a:p>
                <a:pPr indent="0" lvl="0" marL="0" rtl="0" algn="ctr">
                  <a:spcBef>
                    <a:spcPts val="0"/>
                  </a:spcBef>
                  <a:spcAft>
                    <a:spcPts val="0"/>
                  </a:spcAft>
                  <a:buNone/>
                </a:pPr>
                <a:r>
                  <a:t/>
                </a:r>
                <a:endParaRPr sz="800"/>
              </a:p>
            </p:txBody>
          </p:sp>
          <p:sp>
            <p:nvSpPr>
              <p:cNvPr id="594" name="Google Shape;594;p55"/>
              <p:cNvSpPr/>
              <p:nvPr/>
            </p:nvSpPr>
            <p:spPr>
              <a:xfrm>
                <a:off x="18167850" y="9154675"/>
                <a:ext cx="4328100" cy="2316300"/>
              </a:xfrm>
              <a:prstGeom prst="rect">
                <a:avLst/>
              </a:prstGeom>
              <a:noFill/>
              <a:ln>
                <a:noFill/>
              </a:ln>
            </p:spPr>
            <p:txBody>
              <a:bodyPr anchorCtr="0" anchor="t" bIns="53625" lIns="107250" spcFirstLastPara="1" rIns="107250" wrap="square" tIns="53625">
                <a:noAutofit/>
              </a:bodyPr>
              <a:lstStyle/>
              <a:p>
                <a:pPr indent="0" lvl="0" marL="0" rtl="1" algn="ctr">
                  <a:spcBef>
                    <a:spcPts val="0"/>
                  </a:spcBef>
                  <a:spcAft>
                    <a:spcPts val="0"/>
                  </a:spcAft>
                  <a:buNone/>
                </a:pPr>
                <a:r>
                  <a:rPr lang="en" sz="1800">
                    <a:solidFill>
                      <a:schemeClr val="dk1"/>
                    </a:solidFill>
                    <a:latin typeface="Google Sans"/>
                    <a:ea typeface="Google Sans"/>
                    <a:cs typeface="Google Sans"/>
                    <a:sym typeface="Google Sans"/>
                  </a:rPr>
                  <a:t>בחרו קטגוריות</a:t>
                </a:r>
                <a:r>
                  <a:rPr b="1" lang="en" sz="1800">
                    <a:solidFill>
                      <a:schemeClr val="dk1"/>
                    </a:solidFill>
                    <a:latin typeface="Google Sans"/>
                    <a:ea typeface="Google Sans"/>
                    <a:cs typeface="Google Sans"/>
                    <a:sym typeface="Google Sans"/>
                  </a:rPr>
                  <a:t> וצלמו </a:t>
                </a:r>
                <a:r>
                  <a:rPr lang="en" sz="1800">
                    <a:solidFill>
                      <a:schemeClr val="dk1"/>
                    </a:solidFill>
                    <a:latin typeface="Google Sans"/>
                    <a:ea typeface="Google Sans"/>
                    <a:cs typeface="Google Sans"/>
                    <a:sym typeface="Google Sans"/>
                  </a:rPr>
                  <a:t>תמונות מתאימות</a:t>
                </a:r>
                <a:endParaRPr sz="1800">
                  <a:solidFill>
                    <a:schemeClr val="dk1"/>
                  </a:solidFill>
                  <a:latin typeface="Google Sans"/>
                  <a:ea typeface="Google Sans"/>
                  <a:cs typeface="Google Sans"/>
                  <a:sym typeface="Google Sans"/>
                </a:endParaRPr>
              </a:p>
            </p:txBody>
          </p:sp>
          <p:sp>
            <p:nvSpPr>
              <p:cNvPr id="595" name="Google Shape;595;p55"/>
              <p:cNvSpPr/>
              <p:nvPr/>
            </p:nvSpPr>
            <p:spPr>
              <a:xfrm>
                <a:off x="17871700" y="8090125"/>
                <a:ext cx="4920300" cy="773400"/>
              </a:xfrm>
              <a:prstGeom prst="rect">
                <a:avLst/>
              </a:prstGeom>
              <a:solidFill>
                <a:srgbClr val="AACAFF"/>
              </a:solidFill>
              <a:ln>
                <a:noFill/>
              </a:ln>
            </p:spPr>
            <p:txBody>
              <a:bodyPr anchorCtr="0" anchor="b" bIns="53625" lIns="107250" spcFirstLastPara="1" rIns="107250" wrap="square" tIns="53625">
                <a:noAutofit/>
              </a:bodyPr>
              <a:lstStyle/>
              <a:p>
                <a:pPr indent="0" lvl="0" marL="0" rtl="1" algn="ctr">
                  <a:spcBef>
                    <a:spcPts val="0"/>
                  </a:spcBef>
                  <a:spcAft>
                    <a:spcPts val="0"/>
                  </a:spcAft>
                  <a:buNone/>
                </a:pPr>
                <a:r>
                  <a:rPr b="1" lang="en" sz="2300">
                    <a:solidFill>
                      <a:srgbClr val="FFFFFF"/>
                    </a:solidFill>
                    <a:latin typeface="Google Sans"/>
                    <a:ea typeface="Google Sans"/>
                    <a:cs typeface="Google Sans"/>
                    <a:sym typeface="Google Sans"/>
                  </a:rPr>
                  <a:t>1</a:t>
                </a:r>
                <a:endParaRPr b="1" sz="2300">
                  <a:solidFill>
                    <a:srgbClr val="FFFFFF"/>
                  </a:solidFill>
                  <a:latin typeface="Google Sans"/>
                  <a:ea typeface="Google Sans"/>
                  <a:cs typeface="Google Sans"/>
                  <a:sym typeface="Google Sans"/>
                </a:endParaRPr>
              </a:p>
            </p:txBody>
          </p:sp>
        </p:grpSp>
        <p:grpSp>
          <p:nvGrpSpPr>
            <p:cNvPr id="596" name="Google Shape;596;p55"/>
            <p:cNvGrpSpPr/>
            <p:nvPr/>
          </p:nvGrpSpPr>
          <p:grpSpPr>
            <a:xfrm rot="-281536">
              <a:off x="18818114" y="3965548"/>
              <a:ext cx="1842510" cy="1842510"/>
              <a:chOff x="27769213" y="3946069"/>
              <a:chExt cx="1842600" cy="1842600"/>
            </a:xfrm>
          </p:grpSpPr>
          <p:sp>
            <p:nvSpPr>
              <p:cNvPr id="597" name="Google Shape;597;p55"/>
              <p:cNvSpPr/>
              <p:nvPr/>
            </p:nvSpPr>
            <p:spPr>
              <a:xfrm>
                <a:off x="27769213" y="3946069"/>
                <a:ext cx="1842600" cy="1842600"/>
              </a:xfrm>
              <a:prstGeom prst="rect">
                <a:avLst/>
              </a:prstGeom>
              <a:solidFill>
                <a:srgbClr val="FFFFFF"/>
              </a:solidFill>
              <a:ln cap="flat" cmpd="sng" w="16750">
                <a:solidFill>
                  <a:srgbClr val="B7B7B7"/>
                </a:solidFill>
                <a:prstDash val="solid"/>
                <a:round/>
                <a:headEnd len="sm" w="sm" type="none"/>
                <a:tailEnd len="sm" w="sm" type="none"/>
              </a:ln>
            </p:spPr>
            <p:txBody>
              <a:bodyPr anchorCtr="0" anchor="ctr" bIns="53625" lIns="53625" spcFirstLastPara="1" rIns="53625" wrap="square" tIns="53625">
                <a:noAutofit/>
              </a:bodyPr>
              <a:lstStyle/>
              <a:p>
                <a:pPr indent="0" lvl="0" marL="0" rtl="0" algn="ctr">
                  <a:spcBef>
                    <a:spcPts val="0"/>
                  </a:spcBef>
                  <a:spcAft>
                    <a:spcPts val="0"/>
                  </a:spcAft>
                  <a:buNone/>
                </a:pPr>
                <a:r>
                  <a:t/>
                </a:r>
                <a:endParaRPr sz="800"/>
              </a:p>
            </p:txBody>
          </p:sp>
          <p:grpSp>
            <p:nvGrpSpPr>
              <p:cNvPr id="598" name="Google Shape;598;p55"/>
              <p:cNvGrpSpPr/>
              <p:nvPr/>
            </p:nvGrpSpPr>
            <p:grpSpPr>
              <a:xfrm>
                <a:off x="28211571" y="4387340"/>
                <a:ext cx="957872" cy="765696"/>
                <a:chOff x="506088" y="456216"/>
                <a:chExt cx="819044" cy="638080"/>
              </a:xfrm>
            </p:grpSpPr>
            <p:sp>
              <p:nvSpPr>
                <p:cNvPr id="599" name="Google Shape;599;p55"/>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123550" lIns="123550" spcFirstLastPara="1" rIns="123550" wrap="square" tIns="123550">
                  <a:noAutofit/>
                </a:bodyPr>
                <a:lstStyle/>
                <a:p>
                  <a:pPr indent="0" lvl="0" marL="0" rtl="0" algn="l">
                    <a:spcBef>
                      <a:spcPts val="0"/>
                    </a:spcBef>
                    <a:spcAft>
                      <a:spcPts val="0"/>
                    </a:spcAft>
                    <a:buNone/>
                  </a:pPr>
                  <a:r>
                    <a:t/>
                  </a:r>
                  <a:endParaRPr/>
                </a:p>
              </p:txBody>
            </p:sp>
            <p:sp>
              <p:nvSpPr>
                <p:cNvPr id="600" name="Google Shape;600;p55"/>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123550" lIns="123550" spcFirstLastPara="1" rIns="123550" wrap="square" tIns="123550">
                  <a:noAutofit/>
                </a:bodyPr>
                <a:lstStyle/>
                <a:p>
                  <a:pPr indent="0" lvl="0" marL="0" rtl="0" algn="l">
                    <a:spcBef>
                      <a:spcPts val="0"/>
                    </a:spcBef>
                    <a:spcAft>
                      <a:spcPts val="0"/>
                    </a:spcAft>
                    <a:buNone/>
                  </a:pPr>
                  <a:r>
                    <a:t/>
                  </a:r>
                  <a:endParaRPr/>
                </a:p>
              </p:txBody>
            </p:sp>
          </p:grpSp>
        </p:grpSp>
        <p:grpSp>
          <p:nvGrpSpPr>
            <p:cNvPr id="601" name="Google Shape;601;p55"/>
            <p:cNvGrpSpPr/>
            <p:nvPr/>
          </p:nvGrpSpPr>
          <p:grpSpPr>
            <a:xfrm rot="353343">
              <a:off x="19985607" y="5577586"/>
              <a:ext cx="1842558" cy="1842558"/>
              <a:chOff x="27769213" y="6045444"/>
              <a:chExt cx="1842600" cy="1842600"/>
            </a:xfrm>
          </p:grpSpPr>
          <p:sp>
            <p:nvSpPr>
              <p:cNvPr id="602" name="Google Shape;602;p55"/>
              <p:cNvSpPr/>
              <p:nvPr/>
            </p:nvSpPr>
            <p:spPr>
              <a:xfrm>
                <a:off x="27769213" y="6045444"/>
                <a:ext cx="1842600" cy="1842600"/>
              </a:xfrm>
              <a:prstGeom prst="rect">
                <a:avLst/>
              </a:prstGeom>
              <a:solidFill>
                <a:srgbClr val="FFFFFF"/>
              </a:solidFill>
              <a:ln cap="flat" cmpd="sng" w="16750">
                <a:solidFill>
                  <a:srgbClr val="B7B7B7"/>
                </a:solidFill>
                <a:prstDash val="solid"/>
                <a:round/>
                <a:headEnd len="sm" w="sm" type="none"/>
                <a:tailEnd len="sm" w="sm" type="none"/>
              </a:ln>
            </p:spPr>
            <p:txBody>
              <a:bodyPr anchorCtr="0" anchor="ctr" bIns="53625" lIns="53625" spcFirstLastPara="1" rIns="53625" wrap="square" tIns="53625">
                <a:noAutofit/>
              </a:bodyPr>
              <a:lstStyle/>
              <a:p>
                <a:pPr indent="0" lvl="0" marL="0" rtl="0" algn="ctr">
                  <a:spcBef>
                    <a:spcPts val="0"/>
                  </a:spcBef>
                  <a:spcAft>
                    <a:spcPts val="0"/>
                  </a:spcAft>
                  <a:buNone/>
                </a:pPr>
                <a:r>
                  <a:t/>
                </a:r>
                <a:endParaRPr sz="800"/>
              </a:p>
            </p:txBody>
          </p:sp>
          <p:grpSp>
            <p:nvGrpSpPr>
              <p:cNvPr id="603" name="Google Shape;603;p55"/>
              <p:cNvGrpSpPr/>
              <p:nvPr/>
            </p:nvGrpSpPr>
            <p:grpSpPr>
              <a:xfrm rot="10800000">
                <a:off x="28211608" y="6739421"/>
                <a:ext cx="957790" cy="765696"/>
                <a:chOff x="506088" y="456216"/>
                <a:chExt cx="819044" cy="638080"/>
              </a:xfrm>
            </p:grpSpPr>
            <p:sp>
              <p:nvSpPr>
                <p:cNvPr id="604" name="Google Shape;604;p55"/>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142975" lIns="142975" spcFirstLastPara="1" rIns="142975" wrap="square" tIns="142975">
                  <a:noAutofit/>
                </a:bodyPr>
                <a:lstStyle/>
                <a:p>
                  <a:pPr indent="0" lvl="0" marL="0" rtl="0" algn="l">
                    <a:spcBef>
                      <a:spcPts val="0"/>
                    </a:spcBef>
                    <a:spcAft>
                      <a:spcPts val="0"/>
                    </a:spcAft>
                    <a:buNone/>
                  </a:pPr>
                  <a:r>
                    <a:t/>
                  </a:r>
                  <a:endParaRPr/>
                </a:p>
              </p:txBody>
            </p:sp>
            <p:sp>
              <p:nvSpPr>
                <p:cNvPr id="605" name="Google Shape;605;p55"/>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142975" lIns="142975" spcFirstLastPara="1" rIns="142975" wrap="square" tIns="142975">
                  <a:noAutofit/>
                </a:bodyPr>
                <a:lstStyle/>
                <a:p>
                  <a:pPr indent="0" lvl="0" marL="0" rtl="0" algn="l">
                    <a:spcBef>
                      <a:spcPts val="0"/>
                    </a:spcBef>
                    <a:spcAft>
                      <a:spcPts val="0"/>
                    </a:spcAft>
                    <a:buNone/>
                  </a:pPr>
                  <a:r>
                    <a:t/>
                  </a:r>
                  <a:endParaRPr/>
                </a:p>
              </p:txBody>
            </p:sp>
          </p:grpSp>
        </p:grpSp>
      </p:grpSp>
      <p:sp>
        <p:nvSpPr>
          <p:cNvPr id="606" name="Google Shape;606;p55"/>
          <p:cNvSpPr txBox="1"/>
          <p:nvPr/>
        </p:nvSpPr>
        <p:spPr>
          <a:xfrm>
            <a:off x="1209398" y="1162575"/>
            <a:ext cx="1922100" cy="605700"/>
          </a:xfrm>
          <a:prstGeom prst="rect">
            <a:avLst/>
          </a:prstGeom>
          <a:solidFill>
            <a:schemeClr val="accent1"/>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פעילות</a:t>
            </a:r>
            <a:endParaRPr b="1" sz="2600">
              <a:solidFill>
                <a:srgbClr val="FFFFFF"/>
              </a:solidFill>
              <a:latin typeface="Google Sans"/>
              <a:ea typeface="Google Sans"/>
              <a:cs typeface="Google Sans"/>
              <a:sym typeface="Google Sans"/>
            </a:endParaRPr>
          </a:p>
        </p:txBody>
      </p:sp>
      <p:grpSp>
        <p:nvGrpSpPr>
          <p:cNvPr id="607" name="Google Shape;607;p55"/>
          <p:cNvGrpSpPr/>
          <p:nvPr/>
        </p:nvGrpSpPr>
        <p:grpSpPr>
          <a:xfrm>
            <a:off x="751766" y="1028509"/>
            <a:ext cx="873900" cy="873900"/>
            <a:chOff x="21309747" y="11086375"/>
            <a:chExt cx="873900" cy="873900"/>
          </a:xfrm>
        </p:grpSpPr>
        <p:sp>
          <p:nvSpPr>
            <p:cNvPr id="608" name="Google Shape;608;p55"/>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09" name="Google Shape;609;p55"/>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pic>
        <p:nvPicPr>
          <p:cNvPr id="610" name="Google Shape;610;p55">
            <a:hlinkClick r:id="rId5"/>
          </p:cNvPr>
          <p:cNvPicPr preferRelativeResize="0"/>
          <p:nvPr/>
        </p:nvPicPr>
        <p:blipFill>
          <a:blip r:embed="rId6">
            <a:alphaModFix/>
          </a:blip>
          <a:stretch>
            <a:fillRect/>
          </a:stretch>
        </p:blipFill>
        <p:spPr>
          <a:xfrm>
            <a:off x="8151653" y="3850830"/>
            <a:ext cx="3728400" cy="1804800"/>
          </a:xfrm>
          <a:prstGeom prst="roundRect">
            <a:avLst>
              <a:gd fmla="val 16667" name="adj"/>
            </a:avLst>
          </a:prstGeom>
          <a:noFill/>
          <a:ln>
            <a:noFill/>
          </a:ln>
        </p:spPr>
      </p:pic>
      <p:grpSp>
        <p:nvGrpSpPr>
          <p:cNvPr id="611" name="Google Shape;611;p55"/>
          <p:cNvGrpSpPr/>
          <p:nvPr/>
        </p:nvGrpSpPr>
        <p:grpSpPr>
          <a:xfrm>
            <a:off x="18974607" y="3772843"/>
            <a:ext cx="1262892" cy="2135040"/>
            <a:chOff x="1511450" y="617950"/>
            <a:chExt cx="1306800" cy="2209500"/>
          </a:xfrm>
        </p:grpSpPr>
        <p:pic>
          <p:nvPicPr>
            <p:cNvPr id="612" name="Google Shape;612;p55"/>
            <p:cNvPicPr preferRelativeResize="0"/>
            <p:nvPr/>
          </p:nvPicPr>
          <p:blipFill rotWithShape="1">
            <a:blip r:embed="rId7">
              <a:alphaModFix/>
            </a:blip>
            <a:srcRect b="14958" l="0" r="0" t="0"/>
            <a:stretch/>
          </p:blipFill>
          <p:spPr>
            <a:xfrm>
              <a:off x="1511450" y="617950"/>
              <a:ext cx="1306800" cy="2209500"/>
            </a:xfrm>
            <a:prstGeom prst="roundRect">
              <a:avLst>
                <a:gd fmla="val 16667" name="adj"/>
              </a:avLst>
            </a:prstGeom>
            <a:noFill/>
            <a:ln>
              <a:noFill/>
            </a:ln>
          </p:spPr>
        </p:pic>
        <p:sp>
          <p:nvSpPr>
            <p:cNvPr id="613" name="Google Shape;613;p55"/>
            <p:cNvSpPr/>
            <p:nvPr/>
          </p:nvSpPr>
          <p:spPr>
            <a:xfrm>
              <a:off x="1700825" y="778600"/>
              <a:ext cx="933000" cy="903600"/>
            </a:xfrm>
            <a:prstGeom prst="rect">
              <a:avLst/>
            </a:prstGeom>
            <a:solidFill>
              <a:schemeClr val="dk1"/>
            </a:solidFill>
            <a:ln cap="flat" cmpd="sng" w="3450">
              <a:solidFill>
                <a:schemeClr val="dk2"/>
              </a:solidFill>
              <a:prstDash val="solid"/>
              <a:round/>
              <a:headEnd len="sm" w="sm" type="none"/>
              <a:tailEnd len="sm" w="sm" type="none"/>
            </a:ln>
          </p:spPr>
          <p:txBody>
            <a:bodyPr anchorCtr="0" anchor="ctr" bIns="88350" lIns="88350" spcFirstLastPara="1" rIns="88350" wrap="square" tIns="88350">
              <a:noAutofit/>
            </a:bodyPr>
            <a:lstStyle/>
            <a:p>
              <a:pPr indent="0" lvl="0" marL="0" rtl="0" algn="ctr">
                <a:spcBef>
                  <a:spcPts val="0"/>
                </a:spcBef>
                <a:spcAft>
                  <a:spcPts val="0"/>
                </a:spcAft>
                <a:buNone/>
              </a:pPr>
              <a:r>
                <a:t/>
              </a:r>
              <a:endParaRPr sz="1300"/>
            </a:p>
          </p:txBody>
        </p:sp>
      </p:grpSp>
      <p:sp>
        <p:nvSpPr>
          <p:cNvPr id="614" name="Google Shape;614;p55"/>
          <p:cNvSpPr txBox="1"/>
          <p:nvPr/>
        </p:nvSpPr>
        <p:spPr>
          <a:xfrm>
            <a:off x="4593040" y="6209725"/>
            <a:ext cx="5123400" cy="1361100"/>
          </a:xfrm>
          <a:prstGeom prst="rect">
            <a:avLst/>
          </a:prstGeom>
          <a:noFill/>
          <a:ln>
            <a:noFill/>
          </a:ln>
        </p:spPr>
        <p:txBody>
          <a:bodyPr anchorCtr="0" anchor="t" bIns="183175" lIns="183175" spcFirstLastPara="1" rIns="183175" wrap="square" tIns="183175">
            <a:noAutofit/>
          </a:bodyPr>
          <a:lstStyle/>
          <a:p>
            <a:pPr indent="0" lvl="0" marL="0" rtl="1" algn="ctr">
              <a:spcBef>
                <a:spcPts val="0"/>
              </a:spcBef>
              <a:spcAft>
                <a:spcPts val="0"/>
              </a:spcAft>
              <a:buNone/>
            </a:pPr>
            <a:r>
              <a:rPr lang="en" sz="3000">
                <a:solidFill>
                  <a:schemeClr val="dk2"/>
                </a:solidFill>
                <a:latin typeface="Google Sans"/>
                <a:ea typeface="Google Sans"/>
                <a:cs typeface="Google Sans"/>
                <a:sym typeface="Google Sans"/>
              </a:rPr>
              <a:t>לחצו </a:t>
            </a:r>
            <a:r>
              <a:rPr lang="en" sz="3000" u="sng">
                <a:solidFill>
                  <a:schemeClr val="hlink"/>
                </a:solidFill>
                <a:latin typeface="Google Sans"/>
                <a:ea typeface="Google Sans"/>
                <a:cs typeface="Google Sans"/>
                <a:sym typeface="Google Sans"/>
                <a:hlinkClick r:id="rId8"/>
              </a:rPr>
              <a:t>כאן </a:t>
            </a:r>
            <a:r>
              <a:rPr lang="en" sz="3000">
                <a:solidFill>
                  <a:schemeClr val="dk2"/>
                </a:solidFill>
                <a:latin typeface="Google Sans"/>
                <a:ea typeface="Google Sans"/>
                <a:cs typeface="Google Sans"/>
                <a:sym typeface="Google Sans"/>
              </a:rPr>
              <a:t>או סרקו את קוד ה-QR כדי להגיע למדריך לשימוש בפלטפורמה דרך המחשב</a:t>
            </a:r>
            <a:endParaRPr sz="3000">
              <a:solidFill>
                <a:schemeClr val="dk2"/>
              </a:solidFill>
              <a:latin typeface="Google Sans"/>
              <a:ea typeface="Google Sans"/>
              <a:cs typeface="Google Sans"/>
              <a:sym typeface="Google Sans"/>
            </a:endParaRPr>
          </a:p>
        </p:txBody>
      </p:sp>
      <p:sp>
        <p:nvSpPr>
          <p:cNvPr id="615" name="Google Shape;615;p55"/>
          <p:cNvSpPr txBox="1"/>
          <p:nvPr/>
        </p:nvSpPr>
        <p:spPr>
          <a:xfrm>
            <a:off x="14885338" y="6122638"/>
            <a:ext cx="5480700" cy="1361100"/>
          </a:xfrm>
          <a:prstGeom prst="rect">
            <a:avLst/>
          </a:prstGeom>
          <a:noFill/>
          <a:ln>
            <a:noFill/>
          </a:ln>
        </p:spPr>
        <p:txBody>
          <a:bodyPr anchorCtr="0" anchor="t" bIns="183175" lIns="183175" spcFirstLastPara="1" rIns="183175" wrap="square" tIns="183175">
            <a:noAutofit/>
          </a:bodyPr>
          <a:lstStyle/>
          <a:p>
            <a:pPr indent="0" lvl="0" marL="0" rtl="1" algn="ctr">
              <a:spcBef>
                <a:spcPts val="0"/>
              </a:spcBef>
              <a:spcAft>
                <a:spcPts val="0"/>
              </a:spcAft>
              <a:buNone/>
            </a:pPr>
            <a:r>
              <a:rPr lang="en" sz="3000">
                <a:solidFill>
                  <a:schemeClr val="dk2"/>
                </a:solidFill>
                <a:latin typeface="Google Sans"/>
                <a:ea typeface="Google Sans"/>
                <a:cs typeface="Google Sans"/>
                <a:sym typeface="Google Sans"/>
              </a:rPr>
              <a:t>לחצו </a:t>
            </a:r>
            <a:r>
              <a:rPr lang="en" sz="3000" u="sng">
                <a:solidFill>
                  <a:schemeClr val="hlink"/>
                </a:solidFill>
                <a:latin typeface="Google Sans"/>
                <a:ea typeface="Google Sans"/>
                <a:cs typeface="Google Sans"/>
                <a:sym typeface="Google Sans"/>
                <a:hlinkClick r:id="rId9"/>
              </a:rPr>
              <a:t>כאן </a:t>
            </a:r>
            <a:r>
              <a:rPr lang="en" sz="3000">
                <a:solidFill>
                  <a:schemeClr val="dk2"/>
                </a:solidFill>
                <a:latin typeface="Google Sans"/>
                <a:ea typeface="Google Sans"/>
                <a:cs typeface="Google Sans"/>
                <a:sym typeface="Google Sans"/>
              </a:rPr>
              <a:t> או סרקו את קוד ה-QR כדי להגיע </a:t>
            </a:r>
            <a:r>
              <a:rPr lang="en" sz="3000">
                <a:solidFill>
                  <a:schemeClr val="dk2"/>
                </a:solidFill>
                <a:latin typeface="Google Sans"/>
                <a:ea typeface="Google Sans"/>
                <a:cs typeface="Google Sans"/>
                <a:sym typeface="Google Sans"/>
              </a:rPr>
              <a:t>למדריך</a:t>
            </a:r>
            <a:r>
              <a:rPr lang="en" sz="3000">
                <a:solidFill>
                  <a:schemeClr val="dk2"/>
                </a:solidFill>
                <a:latin typeface="Google Sans"/>
                <a:ea typeface="Google Sans"/>
                <a:cs typeface="Google Sans"/>
                <a:sym typeface="Google Sans"/>
              </a:rPr>
              <a:t> לשימוש בפלטפורמה דרך </a:t>
            </a:r>
            <a:r>
              <a:rPr lang="en" sz="3000">
                <a:solidFill>
                  <a:schemeClr val="dk2"/>
                </a:solidFill>
                <a:latin typeface="Google Sans"/>
                <a:ea typeface="Google Sans"/>
                <a:cs typeface="Google Sans"/>
                <a:sym typeface="Google Sans"/>
              </a:rPr>
              <a:t>הטלפון</a:t>
            </a:r>
            <a:endParaRPr sz="3000">
              <a:solidFill>
                <a:schemeClr val="dk2"/>
              </a:solidFill>
              <a:latin typeface="Google Sans"/>
              <a:ea typeface="Google Sans"/>
              <a:cs typeface="Google Sans"/>
              <a:sym typeface="Google Sans"/>
            </a:endParaRPr>
          </a:p>
        </p:txBody>
      </p:sp>
      <p:sp>
        <p:nvSpPr>
          <p:cNvPr id="616" name="Google Shape;616;p55"/>
          <p:cNvSpPr txBox="1"/>
          <p:nvPr/>
        </p:nvSpPr>
        <p:spPr>
          <a:xfrm>
            <a:off x="4472605" y="2039925"/>
            <a:ext cx="18740700" cy="1361100"/>
          </a:xfrm>
          <a:prstGeom prst="rect">
            <a:avLst/>
          </a:prstGeom>
          <a:noFill/>
          <a:ln>
            <a:noFill/>
          </a:ln>
        </p:spPr>
        <p:txBody>
          <a:bodyPr anchorCtr="0" anchor="t" bIns="183175" lIns="183175" spcFirstLastPara="1" rIns="183175" wrap="square" tIns="183175">
            <a:noAutofit/>
          </a:bodyPr>
          <a:lstStyle/>
          <a:p>
            <a:pPr indent="0" lvl="0" marL="0" rtl="1" algn="r">
              <a:spcBef>
                <a:spcPts val="0"/>
              </a:spcBef>
              <a:spcAft>
                <a:spcPts val="0"/>
              </a:spcAft>
              <a:buNone/>
            </a:pPr>
            <a:r>
              <a:rPr lang="en" sz="3000">
                <a:solidFill>
                  <a:schemeClr val="dk2"/>
                </a:solidFill>
                <a:latin typeface="Google Sans"/>
                <a:ea typeface="Google Sans"/>
                <a:cs typeface="Google Sans"/>
                <a:sym typeface="Google Sans"/>
              </a:rPr>
              <a:t>עקבו אחר ההוראות בדף ההסבר ותוכלו לבחור קטגוריות, לצלם תמונות ולאמן את הבינה המלאכותית.</a:t>
            </a:r>
            <a:endParaRPr sz="3000">
              <a:solidFill>
                <a:schemeClr val="dk2"/>
              </a:solidFill>
              <a:latin typeface="Google Sans"/>
              <a:ea typeface="Google Sans"/>
              <a:cs typeface="Google Sans"/>
              <a:sym typeface="Google Sans"/>
            </a:endParaRPr>
          </a:p>
        </p:txBody>
      </p:sp>
      <p:pic>
        <p:nvPicPr>
          <p:cNvPr id="617" name="Google Shape;617;p55"/>
          <p:cNvPicPr preferRelativeResize="0"/>
          <p:nvPr/>
        </p:nvPicPr>
        <p:blipFill>
          <a:blip r:embed="rId10">
            <a:alphaModFix/>
          </a:blip>
          <a:stretch>
            <a:fillRect/>
          </a:stretch>
        </p:blipFill>
        <p:spPr>
          <a:xfrm>
            <a:off x="15539700" y="2859062"/>
            <a:ext cx="3426275" cy="3426275"/>
          </a:xfrm>
          <a:prstGeom prst="rect">
            <a:avLst/>
          </a:prstGeom>
          <a:noFill/>
          <a:ln>
            <a:noFill/>
          </a:ln>
        </p:spPr>
      </p:pic>
      <p:pic>
        <p:nvPicPr>
          <p:cNvPr id="618" name="Google Shape;618;p55"/>
          <p:cNvPicPr preferRelativeResize="0"/>
          <p:nvPr/>
        </p:nvPicPr>
        <p:blipFill>
          <a:blip r:embed="rId11">
            <a:alphaModFix/>
          </a:blip>
          <a:stretch>
            <a:fillRect/>
          </a:stretch>
        </p:blipFill>
        <p:spPr>
          <a:xfrm>
            <a:off x="4595775" y="2860425"/>
            <a:ext cx="3426275" cy="3426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1"/>
                                        </p:tgtEl>
                                        <p:attrNameLst>
                                          <p:attrName>style.visibility</p:attrName>
                                        </p:attrNameLst>
                                      </p:cBhvr>
                                      <p:to>
                                        <p:strVal val="visible"/>
                                      </p:to>
                                    </p:set>
                                    <p:animEffect filter="fade" transition="in">
                                      <p:cBhvr>
                                        <p:cTn dur="300"/>
                                        <p:tgtEl>
                                          <p:spTgt spid="5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3"/>
                                        </p:tgtEl>
                                        <p:attrNameLst>
                                          <p:attrName>style.visibility</p:attrName>
                                        </p:attrNameLst>
                                      </p:cBhvr>
                                      <p:to>
                                        <p:strVal val="visible"/>
                                      </p:to>
                                    </p:set>
                                    <p:animEffect filter="fade" transition="in">
                                      <p:cBhvr>
                                        <p:cTn dur="300"/>
                                        <p:tgtEl>
                                          <p:spTgt spid="5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8"/>
                                        </p:tgtEl>
                                        <p:attrNameLst>
                                          <p:attrName>style.visibility</p:attrName>
                                        </p:attrNameLst>
                                      </p:cBhvr>
                                      <p:to>
                                        <p:strVal val="visible"/>
                                      </p:to>
                                    </p:set>
                                    <p:animEffect filter="fade" transition="in">
                                      <p:cBhvr>
                                        <p:cTn dur="300"/>
                                        <p:tgtEl>
                                          <p:spTgt spid="5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3"/>
                                        </p:tgtEl>
                                        <p:attrNameLst>
                                          <p:attrName>style.visibility</p:attrName>
                                        </p:attrNameLst>
                                      </p:cBhvr>
                                      <p:to>
                                        <p:strVal val="visible"/>
                                      </p:to>
                                    </p:set>
                                    <p:animEffect filter="fade" transition="in">
                                      <p:cBhvr>
                                        <p:cTn dur="300"/>
                                        <p:tgtEl>
                                          <p:spTgt spid="5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pic>
        <p:nvPicPr>
          <p:cNvPr id="623" name="Google Shape;623;p56"/>
          <p:cNvPicPr preferRelativeResize="0"/>
          <p:nvPr/>
        </p:nvPicPr>
        <p:blipFill rotWithShape="1">
          <a:blip r:embed="rId3">
            <a:alphaModFix amt="51000"/>
          </a:blip>
          <a:srcRect b="11863" l="0" r="0" t="0"/>
          <a:stretch/>
        </p:blipFill>
        <p:spPr>
          <a:xfrm>
            <a:off x="308725" y="286959"/>
            <a:ext cx="23769600" cy="11783875"/>
          </a:xfrm>
          <a:prstGeom prst="rect">
            <a:avLst/>
          </a:prstGeom>
          <a:noFill/>
          <a:ln>
            <a:noFill/>
          </a:ln>
        </p:spPr>
      </p:pic>
      <p:sp>
        <p:nvSpPr>
          <p:cNvPr id="624" name="Google Shape;624;p56"/>
          <p:cNvSpPr/>
          <p:nvPr/>
        </p:nvSpPr>
        <p:spPr>
          <a:xfrm>
            <a:off x="9936275" y="2124300"/>
            <a:ext cx="4514400" cy="4514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25" name="Google Shape;625;p56"/>
          <p:cNvSpPr txBox="1"/>
          <p:nvPr>
            <p:ph type="title"/>
          </p:nvPr>
        </p:nvSpPr>
        <p:spPr>
          <a:xfrm>
            <a:off x="1635900" y="5197925"/>
            <a:ext cx="21115200" cy="2307600"/>
          </a:xfrm>
          <a:prstGeom prst="rect">
            <a:avLst/>
          </a:prstGeom>
          <a:solidFill>
            <a:srgbClr val="FFFFFF"/>
          </a:solidFill>
        </p:spPr>
        <p:txBody>
          <a:bodyPr anchorCtr="0" anchor="ctr" bIns="0" lIns="0" spcFirstLastPara="1" rIns="0" wrap="square" tIns="0">
            <a:noAutofit/>
          </a:bodyPr>
          <a:lstStyle/>
          <a:p>
            <a:pPr indent="0" lvl="0" marL="0" rtl="1" algn="ctr">
              <a:spcBef>
                <a:spcPts val="0"/>
              </a:spcBef>
              <a:spcAft>
                <a:spcPts val="0"/>
              </a:spcAft>
              <a:buNone/>
            </a:pPr>
            <a:r>
              <a:rPr b="1" lang="en" sz="9900">
                <a:latin typeface="Google Sans"/>
                <a:ea typeface="Google Sans"/>
                <a:cs typeface="Google Sans"/>
                <a:sym typeface="Google Sans"/>
              </a:rPr>
              <a:t>איזו בינה מלאכותית יצרתם? </a:t>
            </a:r>
            <a:r>
              <a:rPr b="1" lang="en" sz="9900">
                <a:solidFill>
                  <a:schemeClr val="accent1"/>
                </a:solidFill>
                <a:latin typeface="Google Sans"/>
                <a:ea typeface="Google Sans"/>
                <a:cs typeface="Google Sans"/>
                <a:sym typeface="Google Sans"/>
              </a:rPr>
              <a:t>שתפו!</a:t>
            </a:r>
            <a:endParaRPr b="1" sz="9900">
              <a:solidFill>
                <a:schemeClr val="accent1"/>
              </a:solidFill>
              <a:latin typeface="Google Sans"/>
              <a:ea typeface="Google Sans"/>
              <a:cs typeface="Google Sans"/>
              <a:sym typeface="Google Sans"/>
            </a:endParaRPr>
          </a:p>
        </p:txBody>
      </p:sp>
      <p:grpSp>
        <p:nvGrpSpPr>
          <p:cNvPr id="626" name="Google Shape;626;p56"/>
          <p:cNvGrpSpPr/>
          <p:nvPr/>
        </p:nvGrpSpPr>
        <p:grpSpPr>
          <a:xfrm rot="-952300">
            <a:off x="10911213" y="3099134"/>
            <a:ext cx="2292271" cy="2292928"/>
            <a:chOff x="1191375" y="238125"/>
            <a:chExt cx="5237250" cy="5238750"/>
          </a:xfrm>
        </p:grpSpPr>
        <p:sp>
          <p:nvSpPr>
            <p:cNvPr id="627" name="Google Shape;627;p56"/>
            <p:cNvSpPr/>
            <p:nvPr/>
          </p:nvSpPr>
          <p:spPr>
            <a:xfrm>
              <a:off x="2569750" y="2994875"/>
              <a:ext cx="2480500" cy="2482000"/>
            </a:xfrm>
            <a:custGeom>
              <a:rect b="b" l="l" r="r" t="t"/>
              <a:pathLst>
                <a:path extrusionOk="0" h="99280" w="99220">
                  <a:moveTo>
                    <a:pt x="51274" y="17765"/>
                  </a:moveTo>
                  <a:lnTo>
                    <a:pt x="52878" y="17884"/>
                  </a:lnTo>
                  <a:lnTo>
                    <a:pt x="54482" y="18122"/>
                  </a:lnTo>
                  <a:lnTo>
                    <a:pt x="56027" y="18359"/>
                  </a:lnTo>
                  <a:lnTo>
                    <a:pt x="57571" y="18716"/>
                  </a:lnTo>
                  <a:lnTo>
                    <a:pt x="59116" y="19191"/>
                  </a:lnTo>
                  <a:lnTo>
                    <a:pt x="60601" y="19666"/>
                  </a:lnTo>
                  <a:lnTo>
                    <a:pt x="62027" y="20261"/>
                  </a:lnTo>
                  <a:lnTo>
                    <a:pt x="63453" y="20914"/>
                  </a:lnTo>
                  <a:lnTo>
                    <a:pt x="64820" y="21568"/>
                  </a:lnTo>
                  <a:lnTo>
                    <a:pt x="66127" y="22340"/>
                  </a:lnTo>
                  <a:lnTo>
                    <a:pt x="67434" y="23172"/>
                  </a:lnTo>
                  <a:lnTo>
                    <a:pt x="68682" y="24063"/>
                  </a:lnTo>
                  <a:lnTo>
                    <a:pt x="69929" y="25014"/>
                  </a:lnTo>
                  <a:lnTo>
                    <a:pt x="71058" y="26024"/>
                  </a:lnTo>
                  <a:lnTo>
                    <a:pt x="72187" y="27093"/>
                  </a:lnTo>
                  <a:lnTo>
                    <a:pt x="73197" y="28163"/>
                  </a:lnTo>
                  <a:lnTo>
                    <a:pt x="74207" y="29351"/>
                  </a:lnTo>
                  <a:lnTo>
                    <a:pt x="75158" y="30539"/>
                  </a:lnTo>
                  <a:lnTo>
                    <a:pt x="76049" y="31787"/>
                  </a:lnTo>
                  <a:lnTo>
                    <a:pt x="76881" y="33094"/>
                  </a:lnTo>
                  <a:lnTo>
                    <a:pt x="77653" y="34460"/>
                  </a:lnTo>
                  <a:lnTo>
                    <a:pt x="78366" y="35827"/>
                  </a:lnTo>
                  <a:lnTo>
                    <a:pt x="79019" y="37253"/>
                  </a:lnTo>
                  <a:lnTo>
                    <a:pt x="79554" y="38679"/>
                  </a:lnTo>
                  <a:lnTo>
                    <a:pt x="80089" y="40164"/>
                  </a:lnTo>
                  <a:lnTo>
                    <a:pt x="80505" y="41649"/>
                  </a:lnTo>
                  <a:lnTo>
                    <a:pt x="80861" y="43194"/>
                  </a:lnTo>
                  <a:lnTo>
                    <a:pt x="81158" y="44798"/>
                  </a:lnTo>
                  <a:lnTo>
                    <a:pt x="81337" y="46402"/>
                  </a:lnTo>
                  <a:lnTo>
                    <a:pt x="81455" y="48007"/>
                  </a:lnTo>
                  <a:lnTo>
                    <a:pt x="81515" y="49670"/>
                  </a:lnTo>
                  <a:lnTo>
                    <a:pt x="81455" y="51274"/>
                  </a:lnTo>
                  <a:lnTo>
                    <a:pt x="81337" y="52878"/>
                  </a:lnTo>
                  <a:lnTo>
                    <a:pt x="81158" y="54483"/>
                  </a:lnTo>
                  <a:lnTo>
                    <a:pt x="80861" y="56087"/>
                  </a:lnTo>
                  <a:lnTo>
                    <a:pt x="80505" y="57631"/>
                  </a:lnTo>
                  <a:lnTo>
                    <a:pt x="80089" y="59117"/>
                  </a:lnTo>
                  <a:lnTo>
                    <a:pt x="79554" y="60602"/>
                  </a:lnTo>
                  <a:lnTo>
                    <a:pt x="79019" y="62087"/>
                  </a:lnTo>
                  <a:lnTo>
                    <a:pt x="78366" y="63454"/>
                  </a:lnTo>
                  <a:lnTo>
                    <a:pt x="77653" y="64820"/>
                  </a:lnTo>
                  <a:lnTo>
                    <a:pt x="76881" y="66187"/>
                  </a:lnTo>
                  <a:lnTo>
                    <a:pt x="76049" y="67494"/>
                  </a:lnTo>
                  <a:lnTo>
                    <a:pt x="75158" y="68742"/>
                  </a:lnTo>
                  <a:lnTo>
                    <a:pt x="74207" y="69930"/>
                  </a:lnTo>
                  <a:lnTo>
                    <a:pt x="73197" y="71118"/>
                  </a:lnTo>
                  <a:lnTo>
                    <a:pt x="72187" y="72188"/>
                  </a:lnTo>
                  <a:lnTo>
                    <a:pt x="71058" y="73257"/>
                  </a:lnTo>
                  <a:lnTo>
                    <a:pt x="69929" y="74267"/>
                  </a:lnTo>
                  <a:lnTo>
                    <a:pt x="68682" y="75218"/>
                  </a:lnTo>
                  <a:lnTo>
                    <a:pt x="67434" y="76109"/>
                  </a:lnTo>
                  <a:lnTo>
                    <a:pt x="66127" y="76941"/>
                  </a:lnTo>
                  <a:lnTo>
                    <a:pt x="64820" y="77713"/>
                  </a:lnTo>
                  <a:lnTo>
                    <a:pt x="63453" y="78426"/>
                  </a:lnTo>
                  <a:lnTo>
                    <a:pt x="62027" y="79020"/>
                  </a:lnTo>
                  <a:lnTo>
                    <a:pt x="60601" y="79614"/>
                  </a:lnTo>
                  <a:lnTo>
                    <a:pt x="59116" y="80090"/>
                  </a:lnTo>
                  <a:lnTo>
                    <a:pt x="57571" y="80565"/>
                  </a:lnTo>
                  <a:lnTo>
                    <a:pt x="56027" y="80921"/>
                  </a:lnTo>
                  <a:lnTo>
                    <a:pt x="54482" y="81159"/>
                  </a:lnTo>
                  <a:lnTo>
                    <a:pt x="52878" y="81397"/>
                  </a:lnTo>
                  <a:lnTo>
                    <a:pt x="51274" y="81515"/>
                  </a:lnTo>
                  <a:lnTo>
                    <a:pt x="47946" y="81515"/>
                  </a:lnTo>
                  <a:lnTo>
                    <a:pt x="46342" y="81397"/>
                  </a:lnTo>
                  <a:lnTo>
                    <a:pt x="44738" y="81159"/>
                  </a:lnTo>
                  <a:lnTo>
                    <a:pt x="43193" y="80921"/>
                  </a:lnTo>
                  <a:lnTo>
                    <a:pt x="41649" y="80565"/>
                  </a:lnTo>
                  <a:lnTo>
                    <a:pt x="40104" y="80090"/>
                  </a:lnTo>
                  <a:lnTo>
                    <a:pt x="38619" y="79614"/>
                  </a:lnTo>
                  <a:lnTo>
                    <a:pt x="37193" y="79020"/>
                  </a:lnTo>
                  <a:lnTo>
                    <a:pt x="35767" y="78426"/>
                  </a:lnTo>
                  <a:lnTo>
                    <a:pt x="34400" y="77713"/>
                  </a:lnTo>
                  <a:lnTo>
                    <a:pt x="33093" y="76941"/>
                  </a:lnTo>
                  <a:lnTo>
                    <a:pt x="31786" y="76109"/>
                  </a:lnTo>
                  <a:lnTo>
                    <a:pt x="30538" y="75218"/>
                  </a:lnTo>
                  <a:lnTo>
                    <a:pt x="29291" y="74267"/>
                  </a:lnTo>
                  <a:lnTo>
                    <a:pt x="28162" y="73257"/>
                  </a:lnTo>
                  <a:lnTo>
                    <a:pt x="27033" y="72188"/>
                  </a:lnTo>
                  <a:lnTo>
                    <a:pt x="26023" y="71118"/>
                  </a:lnTo>
                  <a:lnTo>
                    <a:pt x="25013" y="69930"/>
                  </a:lnTo>
                  <a:lnTo>
                    <a:pt x="24062" y="68742"/>
                  </a:lnTo>
                  <a:lnTo>
                    <a:pt x="23171" y="67494"/>
                  </a:lnTo>
                  <a:lnTo>
                    <a:pt x="22339" y="66187"/>
                  </a:lnTo>
                  <a:lnTo>
                    <a:pt x="21567" y="64820"/>
                  </a:lnTo>
                  <a:lnTo>
                    <a:pt x="20854" y="63454"/>
                  </a:lnTo>
                  <a:lnTo>
                    <a:pt x="20201" y="62087"/>
                  </a:lnTo>
                  <a:lnTo>
                    <a:pt x="19666" y="60602"/>
                  </a:lnTo>
                  <a:lnTo>
                    <a:pt x="19131" y="59117"/>
                  </a:lnTo>
                  <a:lnTo>
                    <a:pt x="18715" y="57631"/>
                  </a:lnTo>
                  <a:lnTo>
                    <a:pt x="18359" y="56087"/>
                  </a:lnTo>
                  <a:lnTo>
                    <a:pt x="18062" y="54483"/>
                  </a:lnTo>
                  <a:lnTo>
                    <a:pt x="17883" y="52878"/>
                  </a:lnTo>
                  <a:lnTo>
                    <a:pt x="17765" y="51274"/>
                  </a:lnTo>
                  <a:lnTo>
                    <a:pt x="17705" y="49670"/>
                  </a:lnTo>
                  <a:lnTo>
                    <a:pt x="17765" y="48007"/>
                  </a:lnTo>
                  <a:lnTo>
                    <a:pt x="17883" y="46402"/>
                  </a:lnTo>
                  <a:lnTo>
                    <a:pt x="18062" y="44798"/>
                  </a:lnTo>
                  <a:lnTo>
                    <a:pt x="18359" y="43194"/>
                  </a:lnTo>
                  <a:lnTo>
                    <a:pt x="18715" y="41649"/>
                  </a:lnTo>
                  <a:lnTo>
                    <a:pt x="19131" y="40164"/>
                  </a:lnTo>
                  <a:lnTo>
                    <a:pt x="19666" y="38679"/>
                  </a:lnTo>
                  <a:lnTo>
                    <a:pt x="20201" y="37253"/>
                  </a:lnTo>
                  <a:lnTo>
                    <a:pt x="20854" y="35827"/>
                  </a:lnTo>
                  <a:lnTo>
                    <a:pt x="21567" y="34460"/>
                  </a:lnTo>
                  <a:lnTo>
                    <a:pt x="22339" y="33094"/>
                  </a:lnTo>
                  <a:lnTo>
                    <a:pt x="23171" y="31787"/>
                  </a:lnTo>
                  <a:lnTo>
                    <a:pt x="24062" y="30539"/>
                  </a:lnTo>
                  <a:lnTo>
                    <a:pt x="25013" y="29351"/>
                  </a:lnTo>
                  <a:lnTo>
                    <a:pt x="26023" y="28163"/>
                  </a:lnTo>
                  <a:lnTo>
                    <a:pt x="27033" y="27093"/>
                  </a:lnTo>
                  <a:lnTo>
                    <a:pt x="28162" y="26024"/>
                  </a:lnTo>
                  <a:lnTo>
                    <a:pt x="29291" y="25014"/>
                  </a:lnTo>
                  <a:lnTo>
                    <a:pt x="30538" y="24063"/>
                  </a:lnTo>
                  <a:lnTo>
                    <a:pt x="31786" y="23172"/>
                  </a:lnTo>
                  <a:lnTo>
                    <a:pt x="33093" y="22340"/>
                  </a:lnTo>
                  <a:lnTo>
                    <a:pt x="34400" y="21568"/>
                  </a:lnTo>
                  <a:lnTo>
                    <a:pt x="35767" y="20914"/>
                  </a:lnTo>
                  <a:lnTo>
                    <a:pt x="37193" y="20261"/>
                  </a:lnTo>
                  <a:lnTo>
                    <a:pt x="38619" y="19666"/>
                  </a:lnTo>
                  <a:lnTo>
                    <a:pt x="40104" y="19191"/>
                  </a:lnTo>
                  <a:lnTo>
                    <a:pt x="41649" y="18716"/>
                  </a:lnTo>
                  <a:lnTo>
                    <a:pt x="43193" y="18359"/>
                  </a:lnTo>
                  <a:lnTo>
                    <a:pt x="44738" y="18122"/>
                  </a:lnTo>
                  <a:lnTo>
                    <a:pt x="46342" y="17884"/>
                  </a:lnTo>
                  <a:lnTo>
                    <a:pt x="47946" y="17765"/>
                  </a:lnTo>
                  <a:close/>
                  <a:moveTo>
                    <a:pt x="49610" y="1"/>
                  </a:moveTo>
                  <a:lnTo>
                    <a:pt x="47055" y="60"/>
                  </a:lnTo>
                  <a:lnTo>
                    <a:pt x="44560" y="298"/>
                  </a:lnTo>
                  <a:lnTo>
                    <a:pt x="42065" y="595"/>
                  </a:lnTo>
                  <a:lnTo>
                    <a:pt x="39629" y="1011"/>
                  </a:lnTo>
                  <a:lnTo>
                    <a:pt x="37193" y="1605"/>
                  </a:lnTo>
                  <a:lnTo>
                    <a:pt x="34876" y="2258"/>
                  </a:lnTo>
                  <a:lnTo>
                    <a:pt x="32558" y="3031"/>
                  </a:lnTo>
                  <a:lnTo>
                    <a:pt x="30301" y="3922"/>
                  </a:lnTo>
                  <a:lnTo>
                    <a:pt x="28103" y="4932"/>
                  </a:lnTo>
                  <a:lnTo>
                    <a:pt x="25964" y="6001"/>
                  </a:lnTo>
                  <a:lnTo>
                    <a:pt x="23884" y="7190"/>
                  </a:lnTo>
                  <a:lnTo>
                    <a:pt x="21864" y="8497"/>
                  </a:lnTo>
                  <a:lnTo>
                    <a:pt x="19904" y="9863"/>
                  </a:lnTo>
                  <a:lnTo>
                    <a:pt x="18062" y="11349"/>
                  </a:lnTo>
                  <a:lnTo>
                    <a:pt x="16220" y="12893"/>
                  </a:lnTo>
                  <a:lnTo>
                    <a:pt x="14497" y="14557"/>
                  </a:lnTo>
                  <a:lnTo>
                    <a:pt x="12893" y="16280"/>
                  </a:lnTo>
                  <a:lnTo>
                    <a:pt x="11289" y="18062"/>
                  </a:lnTo>
                  <a:lnTo>
                    <a:pt x="9863" y="19964"/>
                  </a:lnTo>
                  <a:lnTo>
                    <a:pt x="8437" y="21924"/>
                  </a:lnTo>
                  <a:lnTo>
                    <a:pt x="7189" y="23885"/>
                  </a:lnTo>
                  <a:lnTo>
                    <a:pt x="6001" y="25964"/>
                  </a:lnTo>
                  <a:lnTo>
                    <a:pt x="4872" y="28103"/>
                  </a:lnTo>
                  <a:lnTo>
                    <a:pt x="3862" y="30301"/>
                  </a:lnTo>
                  <a:lnTo>
                    <a:pt x="2971" y="32559"/>
                  </a:lnTo>
                  <a:lnTo>
                    <a:pt x="2198" y="34876"/>
                  </a:lnTo>
                  <a:lnTo>
                    <a:pt x="1545" y="37253"/>
                  </a:lnTo>
                  <a:lnTo>
                    <a:pt x="1010" y="39629"/>
                  </a:lnTo>
                  <a:lnTo>
                    <a:pt x="535" y="42065"/>
                  </a:lnTo>
                  <a:lnTo>
                    <a:pt x="238" y="44561"/>
                  </a:lnTo>
                  <a:lnTo>
                    <a:pt x="60" y="47115"/>
                  </a:lnTo>
                  <a:lnTo>
                    <a:pt x="0" y="49670"/>
                  </a:lnTo>
                  <a:lnTo>
                    <a:pt x="60" y="52165"/>
                  </a:lnTo>
                  <a:lnTo>
                    <a:pt x="238" y="54720"/>
                  </a:lnTo>
                  <a:lnTo>
                    <a:pt x="535" y="57216"/>
                  </a:lnTo>
                  <a:lnTo>
                    <a:pt x="1010" y="59651"/>
                  </a:lnTo>
                  <a:lnTo>
                    <a:pt x="1545" y="62028"/>
                  </a:lnTo>
                  <a:lnTo>
                    <a:pt x="2198" y="64405"/>
                  </a:lnTo>
                  <a:lnTo>
                    <a:pt x="2971" y="66722"/>
                  </a:lnTo>
                  <a:lnTo>
                    <a:pt x="3862" y="68979"/>
                  </a:lnTo>
                  <a:lnTo>
                    <a:pt x="4872" y="71178"/>
                  </a:lnTo>
                  <a:lnTo>
                    <a:pt x="6001" y="73316"/>
                  </a:lnTo>
                  <a:lnTo>
                    <a:pt x="7189" y="75396"/>
                  </a:lnTo>
                  <a:lnTo>
                    <a:pt x="8437" y="77416"/>
                  </a:lnTo>
                  <a:lnTo>
                    <a:pt x="9863" y="79317"/>
                  </a:lnTo>
                  <a:lnTo>
                    <a:pt x="11289" y="81218"/>
                  </a:lnTo>
                  <a:lnTo>
                    <a:pt x="12893" y="83001"/>
                  </a:lnTo>
                  <a:lnTo>
                    <a:pt x="14497" y="84724"/>
                  </a:lnTo>
                  <a:lnTo>
                    <a:pt x="16220" y="86387"/>
                  </a:lnTo>
                  <a:lnTo>
                    <a:pt x="18062" y="87932"/>
                  </a:lnTo>
                  <a:lnTo>
                    <a:pt x="19904" y="89417"/>
                  </a:lnTo>
                  <a:lnTo>
                    <a:pt x="21864" y="90784"/>
                  </a:lnTo>
                  <a:lnTo>
                    <a:pt x="23884" y="92091"/>
                  </a:lnTo>
                  <a:lnTo>
                    <a:pt x="25964" y="93279"/>
                  </a:lnTo>
                  <a:lnTo>
                    <a:pt x="28103" y="94349"/>
                  </a:lnTo>
                  <a:lnTo>
                    <a:pt x="30301" y="95359"/>
                  </a:lnTo>
                  <a:lnTo>
                    <a:pt x="32558" y="96250"/>
                  </a:lnTo>
                  <a:lnTo>
                    <a:pt x="34876" y="97022"/>
                  </a:lnTo>
                  <a:lnTo>
                    <a:pt x="37193" y="97676"/>
                  </a:lnTo>
                  <a:lnTo>
                    <a:pt x="39629" y="98270"/>
                  </a:lnTo>
                  <a:lnTo>
                    <a:pt x="42065" y="98686"/>
                  </a:lnTo>
                  <a:lnTo>
                    <a:pt x="44560" y="98983"/>
                  </a:lnTo>
                  <a:lnTo>
                    <a:pt x="47055" y="99221"/>
                  </a:lnTo>
                  <a:lnTo>
                    <a:pt x="49610" y="99280"/>
                  </a:lnTo>
                  <a:lnTo>
                    <a:pt x="52165" y="99221"/>
                  </a:lnTo>
                  <a:lnTo>
                    <a:pt x="54660" y="98983"/>
                  </a:lnTo>
                  <a:lnTo>
                    <a:pt x="57155" y="98686"/>
                  </a:lnTo>
                  <a:lnTo>
                    <a:pt x="59591" y="98270"/>
                  </a:lnTo>
                  <a:lnTo>
                    <a:pt x="62027" y="97676"/>
                  </a:lnTo>
                  <a:lnTo>
                    <a:pt x="64344" y="97022"/>
                  </a:lnTo>
                  <a:lnTo>
                    <a:pt x="66662" y="96250"/>
                  </a:lnTo>
                  <a:lnTo>
                    <a:pt x="68919" y="95359"/>
                  </a:lnTo>
                  <a:lnTo>
                    <a:pt x="71117" y="94349"/>
                  </a:lnTo>
                  <a:lnTo>
                    <a:pt x="73256" y="93279"/>
                  </a:lnTo>
                  <a:lnTo>
                    <a:pt x="75336" y="92091"/>
                  </a:lnTo>
                  <a:lnTo>
                    <a:pt x="77356" y="90784"/>
                  </a:lnTo>
                  <a:lnTo>
                    <a:pt x="79316" y="89417"/>
                  </a:lnTo>
                  <a:lnTo>
                    <a:pt x="81158" y="87932"/>
                  </a:lnTo>
                  <a:lnTo>
                    <a:pt x="83000" y="86387"/>
                  </a:lnTo>
                  <a:lnTo>
                    <a:pt x="84723" y="84724"/>
                  </a:lnTo>
                  <a:lnTo>
                    <a:pt x="86327" y="83001"/>
                  </a:lnTo>
                  <a:lnTo>
                    <a:pt x="87931" y="81218"/>
                  </a:lnTo>
                  <a:lnTo>
                    <a:pt x="89357" y="79317"/>
                  </a:lnTo>
                  <a:lnTo>
                    <a:pt x="90783" y="77416"/>
                  </a:lnTo>
                  <a:lnTo>
                    <a:pt x="92031" y="75396"/>
                  </a:lnTo>
                  <a:lnTo>
                    <a:pt x="93219" y="73316"/>
                  </a:lnTo>
                  <a:lnTo>
                    <a:pt x="94348" y="71178"/>
                  </a:lnTo>
                  <a:lnTo>
                    <a:pt x="95358" y="68979"/>
                  </a:lnTo>
                  <a:lnTo>
                    <a:pt x="96249" y="66722"/>
                  </a:lnTo>
                  <a:lnTo>
                    <a:pt x="97022" y="64405"/>
                  </a:lnTo>
                  <a:lnTo>
                    <a:pt x="97675" y="62028"/>
                  </a:lnTo>
                  <a:lnTo>
                    <a:pt x="98210" y="59651"/>
                  </a:lnTo>
                  <a:lnTo>
                    <a:pt x="98685" y="57216"/>
                  </a:lnTo>
                  <a:lnTo>
                    <a:pt x="98982" y="54720"/>
                  </a:lnTo>
                  <a:lnTo>
                    <a:pt x="99160" y="52165"/>
                  </a:lnTo>
                  <a:lnTo>
                    <a:pt x="99220" y="49670"/>
                  </a:lnTo>
                  <a:lnTo>
                    <a:pt x="99160" y="47115"/>
                  </a:lnTo>
                  <a:lnTo>
                    <a:pt x="98982" y="44561"/>
                  </a:lnTo>
                  <a:lnTo>
                    <a:pt x="98685" y="42065"/>
                  </a:lnTo>
                  <a:lnTo>
                    <a:pt x="98210" y="39629"/>
                  </a:lnTo>
                  <a:lnTo>
                    <a:pt x="97675" y="37253"/>
                  </a:lnTo>
                  <a:lnTo>
                    <a:pt x="97022" y="34876"/>
                  </a:lnTo>
                  <a:lnTo>
                    <a:pt x="96249" y="32559"/>
                  </a:lnTo>
                  <a:lnTo>
                    <a:pt x="95358" y="30301"/>
                  </a:lnTo>
                  <a:lnTo>
                    <a:pt x="94348" y="28103"/>
                  </a:lnTo>
                  <a:lnTo>
                    <a:pt x="93219" y="25964"/>
                  </a:lnTo>
                  <a:lnTo>
                    <a:pt x="92031" y="23885"/>
                  </a:lnTo>
                  <a:lnTo>
                    <a:pt x="90783" y="21924"/>
                  </a:lnTo>
                  <a:lnTo>
                    <a:pt x="89357" y="19964"/>
                  </a:lnTo>
                  <a:lnTo>
                    <a:pt x="87931" y="18062"/>
                  </a:lnTo>
                  <a:lnTo>
                    <a:pt x="86327" y="16280"/>
                  </a:lnTo>
                  <a:lnTo>
                    <a:pt x="84723" y="14557"/>
                  </a:lnTo>
                  <a:lnTo>
                    <a:pt x="83000" y="12893"/>
                  </a:lnTo>
                  <a:lnTo>
                    <a:pt x="81158" y="11349"/>
                  </a:lnTo>
                  <a:lnTo>
                    <a:pt x="79316" y="9863"/>
                  </a:lnTo>
                  <a:lnTo>
                    <a:pt x="77356" y="8497"/>
                  </a:lnTo>
                  <a:lnTo>
                    <a:pt x="75336" y="7190"/>
                  </a:lnTo>
                  <a:lnTo>
                    <a:pt x="73256" y="6001"/>
                  </a:lnTo>
                  <a:lnTo>
                    <a:pt x="71117" y="4932"/>
                  </a:lnTo>
                  <a:lnTo>
                    <a:pt x="68919" y="3922"/>
                  </a:lnTo>
                  <a:lnTo>
                    <a:pt x="66662" y="3031"/>
                  </a:lnTo>
                  <a:lnTo>
                    <a:pt x="64344" y="2258"/>
                  </a:lnTo>
                  <a:lnTo>
                    <a:pt x="62027" y="1605"/>
                  </a:lnTo>
                  <a:lnTo>
                    <a:pt x="59591" y="1011"/>
                  </a:lnTo>
                  <a:lnTo>
                    <a:pt x="57155" y="595"/>
                  </a:lnTo>
                  <a:lnTo>
                    <a:pt x="54660" y="298"/>
                  </a:lnTo>
                  <a:lnTo>
                    <a:pt x="52165" y="60"/>
                  </a:lnTo>
                  <a:lnTo>
                    <a:pt x="49610" y="1"/>
                  </a:lnTo>
                  <a:close/>
                </a:path>
              </a:pathLst>
            </a:custGeom>
            <a:solidFill>
              <a:srgbClr val="174EA6"/>
            </a:solidFill>
            <a:ln>
              <a:noFill/>
            </a:ln>
          </p:spPr>
          <p:txBody>
            <a:bodyPr anchorCtr="0" anchor="ctr" bIns="392025" lIns="392025" spcFirstLastPara="1" rIns="392025" wrap="square" tIns="392025">
              <a:noAutofit/>
            </a:bodyPr>
            <a:lstStyle/>
            <a:p>
              <a:pPr indent="0" lvl="0" marL="0" rtl="0" algn="l">
                <a:spcBef>
                  <a:spcPts val="0"/>
                </a:spcBef>
                <a:spcAft>
                  <a:spcPts val="0"/>
                </a:spcAft>
                <a:buNone/>
              </a:pPr>
              <a:r>
                <a:t/>
              </a:r>
              <a:endParaRPr/>
            </a:p>
          </p:txBody>
        </p:sp>
        <p:sp>
          <p:nvSpPr>
            <p:cNvPr id="628" name="Google Shape;628;p56"/>
            <p:cNvSpPr/>
            <p:nvPr/>
          </p:nvSpPr>
          <p:spPr>
            <a:xfrm>
              <a:off x="1880550" y="652525"/>
              <a:ext cx="3720775" cy="4409950"/>
            </a:xfrm>
            <a:custGeom>
              <a:rect b="b" l="l" r="r" t="t"/>
              <a:pathLst>
                <a:path extrusionOk="0" h="176398" w="148831">
                  <a:moveTo>
                    <a:pt x="148830" y="0"/>
                  </a:moveTo>
                  <a:lnTo>
                    <a:pt x="1" y="38559"/>
                  </a:lnTo>
                  <a:lnTo>
                    <a:pt x="1" y="71652"/>
                  </a:lnTo>
                  <a:lnTo>
                    <a:pt x="1" y="104746"/>
                  </a:lnTo>
                  <a:lnTo>
                    <a:pt x="119" y="137839"/>
                  </a:lnTo>
                  <a:lnTo>
                    <a:pt x="148830" y="176398"/>
                  </a:lnTo>
                  <a:lnTo>
                    <a:pt x="148830" y="104746"/>
                  </a:lnTo>
                  <a:lnTo>
                    <a:pt x="148830" y="71652"/>
                  </a:lnTo>
                  <a:lnTo>
                    <a:pt x="148830" y="0"/>
                  </a:lnTo>
                  <a:close/>
                </a:path>
              </a:pathLst>
            </a:custGeom>
            <a:solidFill>
              <a:srgbClr val="4285F4"/>
            </a:solidFill>
            <a:ln>
              <a:noFill/>
            </a:ln>
          </p:spPr>
          <p:txBody>
            <a:bodyPr anchorCtr="0" anchor="ctr" bIns="392025" lIns="392025" spcFirstLastPara="1" rIns="392025" wrap="square" tIns="392025">
              <a:noAutofit/>
            </a:bodyPr>
            <a:lstStyle/>
            <a:p>
              <a:pPr indent="0" lvl="0" marL="0" rtl="0" algn="l">
                <a:spcBef>
                  <a:spcPts val="0"/>
                </a:spcBef>
                <a:spcAft>
                  <a:spcPts val="0"/>
                </a:spcAft>
                <a:buNone/>
              </a:pPr>
              <a:r>
                <a:t/>
              </a:r>
              <a:endParaRPr/>
            </a:p>
          </p:txBody>
        </p:sp>
        <p:sp>
          <p:nvSpPr>
            <p:cNvPr id="629" name="Google Shape;629;p56"/>
            <p:cNvSpPr/>
            <p:nvPr/>
          </p:nvSpPr>
          <p:spPr>
            <a:xfrm>
              <a:off x="5601300" y="238125"/>
              <a:ext cx="827325" cy="5238750"/>
            </a:xfrm>
            <a:custGeom>
              <a:rect b="b" l="l" r="r" t="t"/>
              <a:pathLst>
                <a:path extrusionOk="0" h="209550" w="33093">
                  <a:moveTo>
                    <a:pt x="16695" y="0"/>
                  </a:moveTo>
                  <a:lnTo>
                    <a:pt x="15626" y="59"/>
                  </a:lnTo>
                  <a:lnTo>
                    <a:pt x="14675" y="119"/>
                  </a:lnTo>
                  <a:lnTo>
                    <a:pt x="13665" y="238"/>
                  </a:lnTo>
                  <a:lnTo>
                    <a:pt x="12714" y="475"/>
                  </a:lnTo>
                  <a:lnTo>
                    <a:pt x="11764" y="713"/>
                  </a:lnTo>
                  <a:lnTo>
                    <a:pt x="10873" y="1010"/>
                  </a:lnTo>
                  <a:lnTo>
                    <a:pt x="9981" y="1367"/>
                  </a:lnTo>
                  <a:lnTo>
                    <a:pt x="9090" y="1782"/>
                  </a:lnTo>
                  <a:lnTo>
                    <a:pt x="8258" y="2258"/>
                  </a:lnTo>
                  <a:lnTo>
                    <a:pt x="7486" y="2733"/>
                  </a:lnTo>
                  <a:lnTo>
                    <a:pt x="6714" y="3268"/>
                  </a:lnTo>
                  <a:lnTo>
                    <a:pt x="5941" y="3862"/>
                  </a:lnTo>
                  <a:lnTo>
                    <a:pt x="5228" y="4515"/>
                  </a:lnTo>
                  <a:lnTo>
                    <a:pt x="4575" y="5169"/>
                  </a:lnTo>
                  <a:lnTo>
                    <a:pt x="3921" y="5882"/>
                  </a:lnTo>
                  <a:lnTo>
                    <a:pt x="3327" y="6595"/>
                  </a:lnTo>
                  <a:lnTo>
                    <a:pt x="2792" y="7367"/>
                  </a:lnTo>
                  <a:lnTo>
                    <a:pt x="2317" y="8199"/>
                  </a:lnTo>
                  <a:lnTo>
                    <a:pt x="1842" y="9031"/>
                  </a:lnTo>
                  <a:lnTo>
                    <a:pt x="1426" y="9863"/>
                  </a:lnTo>
                  <a:lnTo>
                    <a:pt x="1069" y="10754"/>
                  </a:lnTo>
                  <a:lnTo>
                    <a:pt x="772" y="11645"/>
                  </a:lnTo>
                  <a:lnTo>
                    <a:pt x="475" y="12596"/>
                  </a:lnTo>
                  <a:lnTo>
                    <a:pt x="297" y="13546"/>
                  </a:lnTo>
                  <a:lnTo>
                    <a:pt x="178" y="14556"/>
                  </a:lnTo>
                  <a:lnTo>
                    <a:pt x="59" y="15566"/>
                  </a:lnTo>
                  <a:lnTo>
                    <a:pt x="0" y="16576"/>
                  </a:lnTo>
                  <a:lnTo>
                    <a:pt x="0" y="193033"/>
                  </a:lnTo>
                  <a:lnTo>
                    <a:pt x="59" y="194340"/>
                  </a:lnTo>
                  <a:lnTo>
                    <a:pt x="238" y="195647"/>
                  </a:lnTo>
                  <a:lnTo>
                    <a:pt x="475" y="196954"/>
                  </a:lnTo>
                  <a:lnTo>
                    <a:pt x="832" y="198202"/>
                  </a:lnTo>
                  <a:lnTo>
                    <a:pt x="1248" y="199390"/>
                  </a:lnTo>
                  <a:lnTo>
                    <a:pt x="1782" y="200519"/>
                  </a:lnTo>
                  <a:lnTo>
                    <a:pt x="2377" y="201648"/>
                  </a:lnTo>
                  <a:lnTo>
                    <a:pt x="3089" y="202718"/>
                  </a:lnTo>
                  <a:lnTo>
                    <a:pt x="3862" y="203728"/>
                  </a:lnTo>
                  <a:lnTo>
                    <a:pt x="4694" y="204678"/>
                  </a:lnTo>
                  <a:lnTo>
                    <a:pt x="5644" y="205569"/>
                  </a:lnTo>
                  <a:lnTo>
                    <a:pt x="6654" y="206342"/>
                  </a:lnTo>
                  <a:lnTo>
                    <a:pt x="7664" y="207055"/>
                  </a:lnTo>
                  <a:lnTo>
                    <a:pt x="8793" y="207708"/>
                  </a:lnTo>
                  <a:lnTo>
                    <a:pt x="9981" y="208243"/>
                  </a:lnTo>
                  <a:lnTo>
                    <a:pt x="11229" y="208718"/>
                  </a:lnTo>
                  <a:lnTo>
                    <a:pt x="12298" y="209015"/>
                  </a:lnTo>
                  <a:lnTo>
                    <a:pt x="13368" y="209253"/>
                  </a:lnTo>
                  <a:lnTo>
                    <a:pt x="14378" y="209372"/>
                  </a:lnTo>
                  <a:lnTo>
                    <a:pt x="15447" y="209491"/>
                  </a:lnTo>
                  <a:lnTo>
                    <a:pt x="16457" y="209550"/>
                  </a:lnTo>
                  <a:lnTo>
                    <a:pt x="17467" y="209491"/>
                  </a:lnTo>
                  <a:lnTo>
                    <a:pt x="18477" y="209431"/>
                  </a:lnTo>
                  <a:lnTo>
                    <a:pt x="19487" y="209312"/>
                  </a:lnTo>
                  <a:lnTo>
                    <a:pt x="20438" y="209075"/>
                  </a:lnTo>
                  <a:lnTo>
                    <a:pt x="21389" y="208837"/>
                  </a:lnTo>
                  <a:lnTo>
                    <a:pt x="22280" y="208540"/>
                  </a:lnTo>
                  <a:lnTo>
                    <a:pt x="23171" y="208184"/>
                  </a:lnTo>
                  <a:lnTo>
                    <a:pt x="24003" y="207768"/>
                  </a:lnTo>
                  <a:lnTo>
                    <a:pt x="24894" y="207292"/>
                  </a:lnTo>
                  <a:lnTo>
                    <a:pt x="25666" y="206817"/>
                  </a:lnTo>
                  <a:lnTo>
                    <a:pt x="26439" y="206282"/>
                  </a:lnTo>
                  <a:lnTo>
                    <a:pt x="27211" y="205688"/>
                  </a:lnTo>
                  <a:lnTo>
                    <a:pt x="27924" y="205035"/>
                  </a:lnTo>
                  <a:lnTo>
                    <a:pt x="28578" y="204381"/>
                  </a:lnTo>
                  <a:lnTo>
                    <a:pt x="29172" y="203668"/>
                  </a:lnTo>
                  <a:lnTo>
                    <a:pt x="29766" y="202955"/>
                  </a:lnTo>
                  <a:lnTo>
                    <a:pt x="30360" y="202183"/>
                  </a:lnTo>
                  <a:lnTo>
                    <a:pt x="30835" y="201351"/>
                  </a:lnTo>
                  <a:lnTo>
                    <a:pt x="31311" y="200519"/>
                  </a:lnTo>
                  <a:lnTo>
                    <a:pt x="31727" y="199687"/>
                  </a:lnTo>
                  <a:lnTo>
                    <a:pt x="32083" y="198796"/>
                  </a:lnTo>
                  <a:lnTo>
                    <a:pt x="32380" y="197846"/>
                  </a:lnTo>
                  <a:lnTo>
                    <a:pt x="32618" y="196954"/>
                  </a:lnTo>
                  <a:lnTo>
                    <a:pt x="32855" y="196004"/>
                  </a:lnTo>
                  <a:lnTo>
                    <a:pt x="32974" y="194994"/>
                  </a:lnTo>
                  <a:lnTo>
                    <a:pt x="33093" y="193984"/>
                  </a:lnTo>
                  <a:lnTo>
                    <a:pt x="33093" y="192974"/>
                  </a:lnTo>
                  <a:lnTo>
                    <a:pt x="33093" y="16517"/>
                  </a:lnTo>
                  <a:lnTo>
                    <a:pt x="33034" y="15210"/>
                  </a:lnTo>
                  <a:lnTo>
                    <a:pt x="32915" y="13903"/>
                  </a:lnTo>
                  <a:lnTo>
                    <a:pt x="32677" y="12596"/>
                  </a:lnTo>
                  <a:lnTo>
                    <a:pt x="32321" y="11348"/>
                  </a:lnTo>
                  <a:lnTo>
                    <a:pt x="31845" y="10160"/>
                  </a:lnTo>
                  <a:lnTo>
                    <a:pt x="31370" y="8971"/>
                  </a:lnTo>
                  <a:lnTo>
                    <a:pt x="30716" y="7902"/>
                  </a:lnTo>
                  <a:lnTo>
                    <a:pt x="30063" y="6833"/>
                  </a:lnTo>
                  <a:lnTo>
                    <a:pt x="29291" y="5822"/>
                  </a:lnTo>
                  <a:lnTo>
                    <a:pt x="28399" y="4872"/>
                  </a:lnTo>
                  <a:lnTo>
                    <a:pt x="27508" y="3981"/>
                  </a:lnTo>
                  <a:lnTo>
                    <a:pt x="26498" y="3208"/>
                  </a:lnTo>
                  <a:lnTo>
                    <a:pt x="25429" y="2495"/>
                  </a:lnTo>
                  <a:lnTo>
                    <a:pt x="24300" y="1842"/>
                  </a:lnTo>
                  <a:lnTo>
                    <a:pt x="23171" y="1307"/>
                  </a:lnTo>
                  <a:lnTo>
                    <a:pt x="21923" y="832"/>
                  </a:lnTo>
                  <a:lnTo>
                    <a:pt x="20854" y="535"/>
                  </a:lnTo>
                  <a:lnTo>
                    <a:pt x="19785" y="297"/>
                  </a:lnTo>
                  <a:lnTo>
                    <a:pt x="18715" y="119"/>
                  </a:lnTo>
                  <a:lnTo>
                    <a:pt x="17705" y="59"/>
                  </a:lnTo>
                  <a:lnTo>
                    <a:pt x="16695" y="0"/>
                  </a:lnTo>
                  <a:close/>
                </a:path>
              </a:pathLst>
            </a:custGeom>
            <a:solidFill>
              <a:srgbClr val="185ABC"/>
            </a:solidFill>
            <a:ln>
              <a:noFill/>
            </a:ln>
          </p:spPr>
          <p:txBody>
            <a:bodyPr anchorCtr="0" anchor="ctr" bIns="392025" lIns="392025" spcFirstLastPara="1" rIns="392025" wrap="square" tIns="392025">
              <a:noAutofit/>
            </a:bodyPr>
            <a:lstStyle/>
            <a:p>
              <a:pPr indent="0" lvl="0" marL="0" rtl="0" algn="l">
                <a:spcBef>
                  <a:spcPts val="0"/>
                </a:spcBef>
                <a:spcAft>
                  <a:spcPts val="0"/>
                </a:spcAft>
                <a:buNone/>
              </a:pPr>
              <a:r>
                <a:t/>
              </a:r>
              <a:endParaRPr/>
            </a:p>
          </p:txBody>
        </p:sp>
        <p:sp>
          <p:nvSpPr>
            <p:cNvPr id="630" name="Google Shape;630;p56"/>
            <p:cNvSpPr/>
            <p:nvPr/>
          </p:nvSpPr>
          <p:spPr>
            <a:xfrm>
              <a:off x="1191375" y="1341700"/>
              <a:ext cx="827325" cy="3169725"/>
            </a:xfrm>
            <a:custGeom>
              <a:rect b="b" l="l" r="r" t="t"/>
              <a:pathLst>
                <a:path extrusionOk="0" h="126789" w="33093">
                  <a:moveTo>
                    <a:pt x="15626" y="1"/>
                  </a:moveTo>
                  <a:lnTo>
                    <a:pt x="14616" y="60"/>
                  </a:lnTo>
                  <a:lnTo>
                    <a:pt x="13606" y="239"/>
                  </a:lnTo>
                  <a:lnTo>
                    <a:pt x="12655" y="417"/>
                  </a:lnTo>
                  <a:lnTo>
                    <a:pt x="11704" y="654"/>
                  </a:lnTo>
                  <a:lnTo>
                    <a:pt x="10813" y="1011"/>
                  </a:lnTo>
                  <a:lnTo>
                    <a:pt x="9922" y="1367"/>
                  </a:lnTo>
                  <a:lnTo>
                    <a:pt x="9090" y="1724"/>
                  </a:lnTo>
                  <a:lnTo>
                    <a:pt x="8199" y="2199"/>
                  </a:lnTo>
                  <a:lnTo>
                    <a:pt x="7427" y="2675"/>
                  </a:lnTo>
                  <a:lnTo>
                    <a:pt x="6654" y="3269"/>
                  </a:lnTo>
                  <a:lnTo>
                    <a:pt x="5882" y="3863"/>
                  </a:lnTo>
                  <a:lnTo>
                    <a:pt x="5169" y="4457"/>
                  </a:lnTo>
                  <a:lnTo>
                    <a:pt x="4515" y="5110"/>
                  </a:lnTo>
                  <a:lnTo>
                    <a:pt x="3921" y="5823"/>
                  </a:lnTo>
                  <a:lnTo>
                    <a:pt x="3327" y="6596"/>
                  </a:lnTo>
                  <a:lnTo>
                    <a:pt x="2733" y="7368"/>
                  </a:lnTo>
                  <a:lnTo>
                    <a:pt x="2258" y="8141"/>
                  </a:lnTo>
                  <a:lnTo>
                    <a:pt x="1782" y="8972"/>
                  </a:lnTo>
                  <a:lnTo>
                    <a:pt x="1366" y="9864"/>
                  </a:lnTo>
                  <a:lnTo>
                    <a:pt x="1010" y="10755"/>
                  </a:lnTo>
                  <a:lnTo>
                    <a:pt x="713" y="11646"/>
                  </a:lnTo>
                  <a:lnTo>
                    <a:pt x="475" y="12597"/>
                  </a:lnTo>
                  <a:lnTo>
                    <a:pt x="238" y="13547"/>
                  </a:lnTo>
                  <a:lnTo>
                    <a:pt x="119" y="14498"/>
                  </a:lnTo>
                  <a:lnTo>
                    <a:pt x="0" y="15508"/>
                  </a:lnTo>
                  <a:lnTo>
                    <a:pt x="0" y="16518"/>
                  </a:lnTo>
                  <a:lnTo>
                    <a:pt x="0" y="110272"/>
                  </a:lnTo>
                  <a:lnTo>
                    <a:pt x="59" y="111638"/>
                  </a:lnTo>
                  <a:lnTo>
                    <a:pt x="178" y="112945"/>
                  </a:lnTo>
                  <a:lnTo>
                    <a:pt x="416" y="114193"/>
                  </a:lnTo>
                  <a:lnTo>
                    <a:pt x="772" y="115441"/>
                  </a:lnTo>
                  <a:lnTo>
                    <a:pt x="1248" y="116629"/>
                  </a:lnTo>
                  <a:lnTo>
                    <a:pt x="1723" y="117817"/>
                  </a:lnTo>
                  <a:lnTo>
                    <a:pt x="2377" y="118946"/>
                  </a:lnTo>
                  <a:lnTo>
                    <a:pt x="3030" y="120015"/>
                  </a:lnTo>
                  <a:lnTo>
                    <a:pt x="3802" y="121025"/>
                  </a:lnTo>
                  <a:lnTo>
                    <a:pt x="4694" y="121917"/>
                  </a:lnTo>
                  <a:lnTo>
                    <a:pt x="5585" y="122808"/>
                  </a:lnTo>
                  <a:lnTo>
                    <a:pt x="6595" y="123640"/>
                  </a:lnTo>
                  <a:lnTo>
                    <a:pt x="7664" y="124353"/>
                  </a:lnTo>
                  <a:lnTo>
                    <a:pt x="8793" y="124947"/>
                  </a:lnTo>
                  <a:lnTo>
                    <a:pt x="9922" y="125541"/>
                  </a:lnTo>
                  <a:lnTo>
                    <a:pt x="11170" y="125957"/>
                  </a:lnTo>
                  <a:lnTo>
                    <a:pt x="12239" y="126254"/>
                  </a:lnTo>
                  <a:lnTo>
                    <a:pt x="13308" y="126491"/>
                  </a:lnTo>
                  <a:lnTo>
                    <a:pt x="14378" y="126670"/>
                  </a:lnTo>
                  <a:lnTo>
                    <a:pt x="15388" y="126729"/>
                  </a:lnTo>
                  <a:lnTo>
                    <a:pt x="16398" y="126788"/>
                  </a:lnTo>
                  <a:lnTo>
                    <a:pt x="17408" y="126788"/>
                  </a:lnTo>
                  <a:lnTo>
                    <a:pt x="18418" y="126670"/>
                  </a:lnTo>
                  <a:lnTo>
                    <a:pt x="19428" y="126551"/>
                  </a:lnTo>
                  <a:lnTo>
                    <a:pt x="20379" y="126373"/>
                  </a:lnTo>
                  <a:lnTo>
                    <a:pt x="21329" y="126076"/>
                  </a:lnTo>
                  <a:lnTo>
                    <a:pt x="22220" y="125778"/>
                  </a:lnTo>
                  <a:lnTo>
                    <a:pt x="23112" y="125422"/>
                  </a:lnTo>
                  <a:lnTo>
                    <a:pt x="24003" y="125006"/>
                  </a:lnTo>
                  <a:lnTo>
                    <a:pt x="24835" y="124590"/>
                  </a:lnTo>
                  <a:lnTo>
                    <a:pt x="25607" y="124055"/>
                  </a:lnTo>
                  <a:lnTo>
                    <a:pt x="26379" y="123521"/>
                  </a:lnTo>
                  <a:lnTo>
                    <a:pt x="27152" y="122927"/>
                  </a:lnTo>
                  <a:lnTo>
                    <a:pt x="27865" y="122333"/>
                  </a:lnTo>
                  <a:lnTo>
                    <a:pt x="28518" y="121620"/>
                  </a:lnTo>
                  <a:lnTo>
                    <a:pt x="29172" y="120966"/>
                  </a:lnTo>
                  <a:lnTo>
                    <a:pt x="29766" y="120194"/>
                  </a:lnTo>
                  <a:lnTo>
                    <a:pt x="30301" y="119421"/>
                  </a:lnTo>
                  <a:lnTo>
                    <a:pt x="30776" y="118649"/>
                  </a:lnTo>
                  <a:lnTo>
                    <a:pt x="31251" y="117817"/>
                  </a:lnTo>
                  <a:lnTo>
                    <a:pt x="31667" y="116926"/>
                  </a:lnTo>
                  <a:lnTo>
                    <a:pt x="32024" y="116035"/>
                  </a:lnTo>
                  <a:lnTo>
                    <a:pt x="32321" y="115144"/>
                  </a:lnTo>
                  <a:lnTo>
                    <a:pt x="32618" y="114193"/>
                  </a:lnTo>
                  <a:lnTo>
                    <a:pt x="32796" y="113242"/>
                  </a:lnTo>
                  <a:lnTo>
                    <a:pt x="32915" y="112232"/>
                  </a:lnTo>
                  <a:lnTo>
                    <a:pt x="33034" y="111282"/>
                  </a:lnTo>
                  <a:lnTo>
                    <a:pt x="33093" y="110272"/>
                  </a:lnTo>
                  <a:lnTo>
                    <a:pt x="33093" y="16458"/>
                  </a:lnTo>
                  <a:lnTo>
                    <a:pt x="33034" y="15151"/>
                  </a:lnTo>
                  <a:lnTo>
                    <a:pt x="32855" y="13844"/>
                  </a:lnTo>
                  <a:lnTo>
                    <a:pt x="32618" y="12597"/>
                  </a:lnTo>
                  <a:lnTo>
                    <a:pt x="32261" y="11349"/>
                  </a:lnTo>
                  <a:lnTo>
                    <a:pt x="31845" y="10101"/>
                  </a:lnTo>
                  <a:lnTo>
                    <a:pt x="31311" y="8972"/>
                  </a:lnTo>
                  <a:lnTo>
                    <a:pt x="30716" y="7843"/>
                  </a:lnTo>
                  <a:lnTo>
                    <a:pt x="30004" y="6774"/>
                  </a:lnTo>
                  <a:lnTo>
                    <a:pt x="29231" y="5764"/>
                  </a:lnTo>
                  <a:lnTo>
                    <a:pt x="28399" y="4813"/>
                  </a:lnTo>
                  <a:lnTo>
                    <a:pt x="27449" y="3982"/>
                  </a:lnTo>
                  <a:lnTo>
                    <a:pt x="26439" y="3150"/>
                  </a:lnTo>
                  <a:lnTo>
                    <a:pt x="25429" y="2437"/>
                  </a:lnTo>
                  <a:lnTo>
                    <a:pt x="24300" y="1783"/>
                  </a:lnTo>
                  <a:lnTo>
                    <a:pt x="23112" y="1249"/>
                  </a:lnTo>
                  <a:lnTo>
                    <a:pt x="21864" y="833"/>
                  </a:lnTo>
                  <a:lnTo>
                    <a:pt x="20795" y="536"/>
                  </a:lnTo>
                  <a:lnTo>
                    <a:pt x="19725" y="298"/>
                  </a:lnTo>
                  <a:lnTo>
                    <a:pt x="18656" y="120"/>
                  </a:lnTo>
                  <a:lnTo>
                    <a:pt x="17646" y="1"/>
                  </a:lnTo>
                  <a:close/>
                </a:path>
              </a:pathLst>
            </a:custGeom>
            <a:solidFill>
              <a:srgbClr val="185ABC"/>
            </a:solidFill>
            <a:ln>
              <a:noFill/>
            </a:ln>
          </p:spPr>
          <p:txBody>
            <a:bodyPr anchorCtr="0" anchor="ctr" bIns="392025" lIns="392025" spcFirstLastPara="1" rIns="392025" wrap="square" tIns="392025">
              <a:noAutofit/>
            </a:bodyPr>
            <a:lstStyle/>
            <a:p>
              <a:pPr indent="0" lvl="0" marL="0" rtl="0" algn="l">
                <a:spcBef>
                  <a:spcPts val="0"/>
                </a:spcBef>
                <a:spcAft>
                  <a:spcPts val="0"/>
                </a:spcAft>
                <a:buNone/>
              </a:pPr>
              <a:r>
                <a:t/>
              </a:r>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57"/>
          <p:cNvSpPr txBox="1"/>
          <p:nvPr>
            <p:ph type="title"/>
          </p:nvPr>
        </p:nvSpPr>
        <p:spPr>
          <a:xfrm>
            <a:off x="1173775" y="994432"/>
            <a:ext cx="220395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rPr>
              <a:t>סיווג (Classification) בחיי היומיום</a:t>
            </a:r>
            <a:endParaRPr>
              <a:solidFill>
                <a:schemeClr val="dk1"/>
              </a:solidFill>
            </a:endParaRPr>
          </a:p>
        </p:txBody>
      </p:sp>
      <p:sp>
        <p:nvSpPr>
          <p:cNvPr id="636" name="Google Shape;636;p57"/>
          <p:cNvSpPr txBox="1"/>
          <p:nvPr>
            <p:ph type="title"/>
          </p:nvPr>
        </p:nvSpPr>
        <p:spPr>
          <a:xfrm>
            <a:off x="14922500" y="2839650"/>
            <a:ext cx="8206500" cy="4018200"/>
          </a:xfrm>
          <a:prstGeom prst="rect">
            <a:avLst/>
          </a:prstGeom>
          <a:noFill/>
        </p:spPr>
        <p:txBody>
          <a:bodyPr anchorCtr="0" anchor="t" bIns="0" lIns="0" spcFirstLastPara="1" rIns="0" wrap="square" tIns="0">
            <a:noAutofit/>
          </a:bodyPr>
          <a:lstStyle/>
          <a:p>
            <a:pPr indent="-665480" lvl="0" marL="914400" rtl="1" algn="r">
              <a:lnSpc>
                <a:spcPct val="115000"/>
              </a:lnSpc>
              <a:spcBef>
                <a:spcPts val="0"/>
              </a:spcBef>
              <a:spcAft>
                <a:spcPts val="3000"/>
              </a:spcAft>
              <a:buClr>
                <a:schemeClr val="accent1"/>
              </a:buClr>
              <a:buSzPts val="4000"/>
              <a:buFont typeface="Google Sans"/>
              <a:buChar char="★"/>
            </a:pPr>
            <a:r>
              <a:rPr lang="en" sz="4000">
                <a:latin typeface="Google Sans"/>
                <a:ea typeface="Google Sans"/>
                <a:cs typeface="Google Sans"/>
                <a:sym typeface="Google Sans"/>
              </a:rPr>
              <a:t>Google Lens - שירות המאפשר לכוון את המצלמה לאובייקט מסוים, לדוגמה כלב, וה-AI מזהה את סוג הכלב.</a:t>
            </a:r>
            <a:endParaRPr b="1" sz="4000">
              <a:latin typeface="Google Sans"/>
              <a:ea typeface="Google Sans"/>
              <a:cs typeface="Google Sans"/>
              <a:sym typeface="Google Sans"/>
            </a:endParaRPr>
          </a:p>
        </p:txBody>
      </p:sp>
      <p:pic>
        <p:nvPicPr>
          <p:cNvPr id="637" name="Google Shape;637;p57"/>
          <p:cNvPicPr preferRelativeResize="0"/>
          <p:nvPr/>
        </p:nvPicPr>
        <p:blipFill rotWithShape="1">
          <a:blip r:embed="rId3">
            <a:alphaModFix/>
          </a:blip>
          <a:srcRect b="0" l="24365" r="24360" t="0"/>
          <a:stretch/>
        </p:blipFill>
        <p:spPr>
          <a:xfrm>
            <a:off x="8667215" y="2335600"/>
            <a:ext cx="5548160" cy="10820824"/>
          </a:xfrm>
          <a:prstGeom prst="rect">
            <a:avLst/>
          </a:prstGeom>
          <a:noFill/>
          <a:ln>
            <a:noFill/>
          </a:ln>
        </p:spPr>
      </p:pic>
      <p:pic>
        <p:nvPicPr>
          <p:cNvPr id="638" name="Google Shape;638;p57"/>
          <p:cNvPicPr preferRelativeResize="0"/>
          <p:nvPr/>
        </p:nvPicPr>
        <p:blipFill>
          <a:blip r:embed="rId4">
            <a:alphaModFix/>
          </a:blip>
          <a:stretch>
            <a:fillRect/>
          </a:stretch>
        </p:blipFill>
        <p:spPr>
          <a:xfrm>
            <a:off x="9288262" y="3044625"/>
            <a:ext cx="4306100" cy="94027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58"/>
          <p:cNvSpPr txBox="1"/>
          <p:nvPr>
            <p:ph type="title"/>
          </p:nvPr>
        </p:nvSpPr>
        <p:spPr>
          <a:xfrm>
            <a:off x="1173775" y="994432"/>
            <a:ext cx="220395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rPr>
              <a:t>סיווג (Classification) בחיי היומיום</a:t>
            </a:r>
            <a:endParaRPr>
              <a:solidFill>
                <a:schemeClr val="dk1"/>
              </a:solidFill>
            </a:endParaRPr>
          </a:p>
        </p:txBody>
      </p:sp>
      <p:sp>
        <p:nvSpPr>
          <p:cNvPr id="644" name="Google Shape;644;p58"/>
          <p:cNvSpPr txBox="1"/>
          <p:nvPr>
            <p:ph type="title"/>
          </p:nvPr>
        </p:nvSpPr>
        <p:spPr>
          <a:xfrm>
            <a:off x="14922500" y="2839650"/>
            <a:ext cx="8206500" cy="4018200"/>
          </a:xfrm>
          <a:prstGeom prst="rect">
            <a:avLst/>
          </a:prstGeom>
          <a:noFill/>
        </p:spPr>
        <p:txBody>
          <a:bodyPr anchorCtr="0" anchor="t" bIns="0" lIns="0" spcFirstLastPara="1" rIns="0" wrap="square" tIns="0">
            <a:noAutofit/>
          </a:bodyPr>
          <a:lstStyle/>
          <a:p>
            <a:pPr indent="-665480" lvl="0" marL="914400" rtl="1" algn="r">
              <a:lnSpc>
                <a:spcPct val="115000"/>
              </a:lnSpc>
              <a:spcBef>
                <a:spcPts val="0"/>
              </a:spcBef>
              <a:spcAft>
                <a:spcPts val="0"/>
              </a:spcAft>
              <a:buClr>
                <a:schemeClr val="accent1"/>
              </a:buClr>
              <a:buSzPts val="4000"/>
              <a:buFont typeface="Google Sans"/>
              <a:buChar char="★"/>
            </a:pPr>
            <a:r>
              <a:rPr lang="en" sz="4000">
                <a:latin typeface="Google Sans"/>
                <a:ea typeface="Google Sans"/>
                <a:cs typeface="Google Sans"/>
                <a:sym typeface="Google Sans"/>
              </a:rPr>
              <a:t>Google Lens - שירות המאפשר לכוון את המצלמה לאובייקט מסוים, לדוגמה כלב, וה-AI מזהה את סוג הכלב.</a:t>
            </a:r>
            <a:endParaRPr sz="4000">
              <a:latin typeface="Google Sans"/>
              <a:ea typeface="Google Sans"/>
              <a:cs typeface="Google Sans"/>
              <a:sym typeface="Google Sans"/>
            </a:endParaRPr>
          </a:p>
          <a:p>
            <a:pPr indent="-665480" lvl="0" marL="914400" rtl="1" algn="r">
              <a:lnSpc>
                <a:spcPct val="115000"/>
              </a:lnSpc>
              <a:spcBef>
                <a:spcPts val="3000"/>
              </a:spcBef>
              <a:spcAft>
                <a:spcPts val="0"/>
              </a:spcAft>
              <a:buClr>
                <a:schemeClr val="accent1"/>
              </a:buClr>
              <a:buSzPts val="4000"/>
              <a:buFont typeface="Google Sans"/>
              <a:buChar char="★"/>
            </a:pPr>
            <a:r>
              <a:rPr lang="en" sz="4000">
                <a:latin typeface="Google Sans"/>
                <a:ea typeface="Google Sans"/>
                <a:cs typeface="Google Sans"/>
                <a:sym typeface="Google Sans"/>
              </a:rPr>
              <a:t>זיהוי מכוניות - בכניסה וביציאה מהחניון מצלמה מצלמת את לוחית הרישוי. בעזרת סיווג AI מזהה את הלוחית, וכך נקבע האם לפתוח את השער.</a:t>
            </a:r>
            <a:endParaRPr sz="4000">
              <a:latin typeface="Google Sans"/>
              <a:ea typeface="Google Sans"/>
              <a:cs typeface="Google Sans"/>
              <a:sym typeface="Google Sans"/>
            </a:endParaRPr>
          </a:p>
          <a:p>
            <a:pPr indent="0" lvl="0" marL="0" rtl="1" algn="r">
              <a:lnSpc>
                <a:spcPct val="115000"/>
              </a:lnSpc>
              <a:spcBef>
                <a:spcPts val="3000"/>
              </a:spcBef>
              <a:spcAft>
                <a:spcPts val="3000"/>
              </a:spcAft>
              <a:buNone/>
            </a:pPr>
            <a:r>
              <a:t/>
            </a:r>
            <a:endParaRPr b="1" sz="4000">
              <a:latin typeface="Google Sans"/>
              <a:ea typeface="Google Sans"/>
              <a:cs typeface="Google Sans"/>
              <a:sym typeface="Google Sans"/>
            </a:endParaRPr>
          </a:p>
        </p:txBody>
      </p:sp>
      <p:pic>
        <p:nvPicPr>
          <p:cNvPr id="645" name="Google Shape;645;p58"/>
          <p:cNvPicPr preferRelativeResize="0"/>
          <p:nvPr/>
        </p:nvPicPr>
        <p:blipFill rotWithShape="1">
          <a:blip r:embed="rId3">
            <a:alphaModFix/>
          </a:blip>
          <a:srcRect b="0" l="24365" r="24360" t="0"/>
          <a:stretch/>
        </p:blipFill>
        <p:spPr>
          <a:xfrm>
            <a:off x="8667215" y="2335600"/>
            <a:ext cx="5548160" cy="10820824"/>
          </a:xfrm>
          <a:prstGeom prst="rect">
            <a:avLst/>
          </a:prstGeom>
          <a:noFill/>
          <a:ln>
            <a:noFill/>
          </a:ln>
        </p:spPr>
      </p:pic>
      <p:pic>
        <p:nvPicPr>
          <p:cNvPr id="646" name="Google Shape;646;p58"/>
          <p:cNvPicPr preferRelativeResize="0"/>
          <p:nvPr/>
        </p:nvPicPr>
        <p:blipFill rotWithShape="1">
          <a:blip r:embed="rId4">
            <a:alphaModFix/>
          </a:blip>
          <a:srcRect b="19037" l="8667" r="8075" t="37307"/>
          <a:stretch/>
        </p:blipFill>
        <p:spPr>
          <a:xfrm>
            <a:off x="1088725" y="6909130"/>
            <a:ext cx="7925379" cy="4183660"/>
          </a:xfrm>
          <a:prstGeom prst="rect">
            <a:avLst/>
          </a:prstGeom>
          <a:noFill/>
          <a:ln>
            <a:noFill/>
          </a:ln>
        </p:spPr>
      </p:pic>
      <p:pic>
        <p:nvPicPr>
          <p:cNvPr id="647" name="Google Shape;647;p58"/>
          <p:cNvPicPr preferRelativeResize="0"/>
          <p:nvPr/>
        </p:nvPicPr>
        <p:blipFill>
          <a:blip r:embed="rId5">
            <a:alphaModFix/>
          </a:blip>
          <a:stretch>
            <a:fillRect/>
          </a:stretch>
        </p:blipFill>
        <p:spPr>
          <a:xfrm>
            <a:off x="9288262" y="3044625"/>
            <a:ext cx="4306100" cy="94027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59"/>
          <p:cNvSpPr txBox="1"/>
          <p:nvPr>
            <p:ph type="title"/>
          </p:nvPr>
        </p:nvSpPr>
        <p:spPr>
          <a:xfrm>
            <a:off x="1173775" y="994432"/>
            <a:ext cx="220395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rPr>
              <a:t>סיווג (Classification) בחיי היומיום</a:t>
            </a:r>
            <a:endParaRPr>
              <a:solidFill>
                <a:schemeClr val="dk1"/>
              </a:solidFill>
            </a:endParaRPr>
          </a:p>
        </p:txBody>
      </p:sp>
      <p:sp>
        <p:nvSpPr>
          <p:cNvPr id="653" name="Google Shape;653;p59"/>
          <p:cNvSpPr txBox="1"/>
          <p:nvPr>
            <p:ph type="title"/>
          </p:nvPr>
        </p:nvSpPr>
        <p:spPr>
          <a:xfrm>
            <a:off x="14922500" y="2839650"/>
            <a:ext cx="8206500" cy="4018200"/>
          </a:xfrm>
          <a:prstGeom prst="rect">
            <a:avLst/>
          </a:prstGeom>
          <a:noFill/>
        </p:spPr>
        <p:txBody>
          <a:bodyPr anchorCtr="0" anchor="t" bIns="0" lIns="0" spcFirstLastPara="1" rIns="0" wrap="square" tIns="0">
            <a:noAutofit/>
          </a:bodyPr>
          <a:lstStyle/>
          <a:p>
            <a:pPr indent="-665480" lvl="0" marL="914400" rtl="1" algn="r">
              <a:lnSpc>
                <a:spcPct val="115000"/>
              </a:lnSpc>
              <a:spcBef>
                <a:spcPts val="0"/>
              </a:spcBef>
              <a:spcAft>
                <a:spcPts val="0"/>
              </a:spcAft>
              <a:buClr>
                <a:schemeClr val="accent1"/>
              </a:buClr>
              <a:buSzPts val="4000"/>
              <a:buFont typeface="Google Sans"/>
              <a:buChar char="★"/>
            </a:pPr>
            <a:r>
              <a:rPr lang="en" sz="4000">
                <a:latin typeface="Google Sans"/>
                <a:ea typeface="Google Sans"/>
                <a:cs typeface="Google Sans"/>
                <a:sym typeface="Google Sans"/>
              </a:rPr>
              <a:t>Google Lens - שירות המאפשר לכוון את המצלמה לאובייקט מסוים, לדוגמה כלב, וה-AI מזהה את סוג הכלב.</a:t>
            </a:r>
            <a:endParaRPr sz="4000">
              <a:latin typeface="Google Sans"/>
              <a:ea typeface="Google Sans"/>
              <a:cs typeface="Google Sans"/>
              <a:sym typeface="Google Sans"/>
            </a:endParaRPr>
          </a:p>
          <a:p>
            <a:pPr indent="-665480" lvl="0" marL="914400" rtl="1" algn="r">
              <a:lnSpc>
                <a:spcPct val="115000"/>
              </a:lnSpc>
              <a:spcBef>
                <a:spcPts val="3000"/>
              </a:spcBef>
              <a:spcAft>
                <a:spcPts val="0"/>
              </a:spcAft>
              <a:buClr>
                <a:schemeClr val="accent1"/>
              </a:buClr>
              <a:buSzPts val="4000"/>
              <a:buFont typeface="Google Sans"/>
              <a:buChar char="★"/>
            </a:pPr>
            <a:r>
              <a:rPr lang="en" sz="4000">
                <a:latin typeface="Google Sans"/>
                <a:ea typeface="Google Sans"/>
                <a:cs typeface="Google Sans"/>
                <a:sym typeface="Google Sans"/>
              </a:rPr>
              <a:t>זיהוי מכוניות - בכניסה וביציאה מהחניון מצלמה מצלמת את לוחית הרישוי. בעזרת סיווג AI מזהה את הלוחית, וכך נקבע האם לפתוח את השער.</a:t>
            </a:r>
            <a:endParaRPr sz="4000">
              <a:latin typeface="Google Sans"/>
              <a:ea typeface="Google Sans"/>
              <a:cs typeface="Google Sans"/>
              <a:sym typeface="Google Sans"/>
            </a:endParaRPr>
          </a:p>
          <a:p>
            <a:pPr indent="-665480" lvl="0" marL="914400" rtl="1" algn="r">
              <a:lnSpc>
                <a:spcPct val="115000"/>
              </a:lnSpc>
              <a:spcBef>
                <a:spcPts val="3000"/>
              </a:spcBef>
              <a:spcAft>
                <a:spcPts val="3000"/>
              </a:spcAft>
              <a:buClr>
                <a:schemeClr val="accent1"/>
              </a:buClr>
              <a:buSzPts val="4000"/>
              <a:buFont typeface="Google Sans"/>
              <a:buChar char="★"/>
            </a:pPr>
            <a:r>
              <a:rPr lang="en" sz="4000">
                <a:latin typeface="Google Sans"/>
                <a:ea typeface="Google Sans"/>
                <a:cs typeface="Google Sans"/>
                <a:sym typeface="Google Sans"/>
              </a:rPr>
              <a:t>פילטרים - בעזרת סיווג AI מזהה באיזה חלק של התמונה מופיעים הפנים שלכם - ומפעיל את הפילטר.</a:t>
            </a:r>
            <a:endParaRPr b="1" sz="4000">
              <a:latin typeface="Google Sans"/>
              <a:ea typeface="Google Sans"/>
              <a:cs typeface="Google Sans"/>
              <a:sym typeface="Google Sans"/>
            </a:endParaRPr>
          </a:p>
        </p:txBody>
      </p:sp>
      <p:pic>
        <p:nvPicPr>
          <p:cNvPr id="654" name="Google Shape;654;p59"/>
          <p:cNvPicPr preferRelativeResize="0"/>
          <p:nvPr/>
        </p:nvPicPr>
        <p:blipFill rotWithShape="1">
          <a:blip r:embed="rId3">
            <a:alphaModFix/>
          </a:blip>
          <a:srcRect b="0" l="24365" r="24360" t="0"/>
          <a:stretch/>
        </p:blipFill>
        <p:spPr>
          <a:xfrm>
            <a:off x="8667215" y="2335600"/>
            <a:ext cx="5548160" cy="10820824"/>
          </a:xfrm>
          <a:prstGeom prst="rect">
            <a:avLst/>
          </a:prstGeom>
          <a:noFill/>
          <a:ln>
            <a:noFill/>
          </a:ln>
        </p:spPr>
      </p:pic>
      <p:pic>
        <p:nvPicPr>
          <p:cNvPr id="655" name="Google Shape;655;p59"/>
          <p:cNvPicPr preferRelativeResize="0"/>
          <p:nvPr/>
        </p:nvPicPr>
        <p:blipFill rotWithShape="1">
          <a:blip r:embed="rId4">
            <a:alphaModFix/>
          </a:blip>
          <a:srcRect b="19037" l="8667" r="8075" t="37307"/>
          <a:stretch/>
        </p:blipFill>
        <p:spPr>
          <a:xfrm>
            <a:off x="1088725" y="6909130"/>
            <a:ext cx="7925379" cy="4183660"/>
          </a:xfrm>
          <a:prstGeom prst="rect">
            <a:avLst/>
          </a:prstGeom>
          <a:noFill/>
          <a:ln>
            <a:noFill/>
          </a:ln>
        </p:spPr>
      </p:pic>
      <p:pic>
        <p:nvPicPr>
          <p:cNvPr id="656" name="Google Shape;656;p59"/>
          <p:cNvPicPr preferRelativeResize="0"/>
          <p:nvPr/>
        </p:nvPicPr>
        <p:blipFill>
          <a:blip r:embed="rId5">
            <a:alphaModFix/>
          </a:blip>
          <a:stretch>
            <a:fillRect/>
          </a:stretch>
        </p:blipFill>
        <p:spPr>
          <a:xfrm>
            <a:off x="9288262" y="3044625"/>
            <a:ext cx="4306100" cy="9402775"/>
          </a:xfrm>
          <a:prstGeom prst="rect">
            <a:avLst/>
          </a:prstGeom>
          <a:noFill/>
          <a:ln>
            <a:noFill/>
          </a:ln>
        </p:spPr>
      </p:pic>
      <p:pic>
        <p:nvPicPr>
          <p:cNvPr id="657" name="Google Shape;657;p59"/>
          <p:cNvPicPr preferRelativeResize="0"/>
          <p:nvPr/>
        </p:nvPicPr>
        <p:blipFill rotWithShape="1">
          <a:blip r:embed="rId6">
            <a:alphaModFix/>
          </a:blip>
          <a:srcRect b="33975" l="0" r="0" t="3842"/>
          <a:stretch/>
        </p:blipFill>
        <p:spPr>
          <a:xfrm>
            <a:off x="5314125" y="3222750"/>
            <a:ext cx="3353100" cy="3252000"/>
          </a:xfrm>
          <a:prstGeom prst="rect">
            <a:avLst/>
          </a:prstGeom>
          <a:noFill/>
          <a:ln cap="flat" cmpd="sng" w="38100">
            <a:solidFill>
              <a:srgbClr val="FFFFFF"/>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24"/>
          <p:cNvSpPr txBox="1"/>
          <p:nvPr>
            <p:ph type="title"/>
          </p:nvPr>
        </p:nvSpPr>
        <p:spPr>
          <a:xfrm>
            <a:off x="1173775" y="994432"/>
            <a:ext cx="22039500" cy="1045500"/>
          </a:xfrm>
          <a:prstGeom prst="rect">
            <a:avLst/>
          </a:prstGeom>
        </p:spPr>
        <p:txBody>
          <a:bodyPr anchorCtr="0" anchor="t" bIns="0" lIns="0" spcFirstLastPara="1" rIns="0" wrap="square" tIns="0">
            <a:noAutofit/>
          </a:bodyPr>
          <a:lstStyle/>
          <a:p>
            <a:pPr indent="0" lvl="0" marL="0" rtl="1" algn="r">
              <a:spcBef>
                <a:spcPts val="0"/>
              </a:spcBef>
              <a:spcAft>
                <a:spcPts val="0"/>
              </a:spcAft>
              <a:buSzPts val="990"/>
              <a:buNone/>
            </a:pPr>
            <a:r>
              <a:rPr lang="en" sz="7000"/>
              <a:t>מה ראינו בסרטון?</a:t>
            </a:r>
            <a:endParaRPr sz="7000"/>
          </a:p>
        </p:txBody>
      </p:sp>
      <p:pic>
        <p:nvPicPr>
          <p:cNvPr descr="fire detection using AI" id="103" name="Google Shape;103;p24"/>
          <p:cNvPicPr preferRelativeResize="0"/>
          <p:nvPr/>
        </p:nvPicPr>
        <p:blipFill>
          <a:blip r:embed="rId3">
            <a:alphaModFix/>
          </a:blip>
          <a:stretch>
            <a:fillRect/>
          </a:stretch>
        </p:blipFill>
        <p:spPr>
          <a:xfrm>
            <a:off x="0" y="3161251"/>
            <a:ext cx="8138161" cy="8138161"/>
          </a:xfrm>
          <a:prstGeom prst="rect">
            <a:avLst/>
          </a:prstGeom>
          <a:noFill/>
          <a:ln>
            <a:noFill/>
          </a:ln>
        </p:spPr>
      </p:pic>
      <p:pic>
        <p:nvPicPr>
          <p:cNvPr descr="firefighters using a fire location predicition AI system" id="104" name="Google Shape;104;p24"/>
          <p:cNvPicPr preferRelativeResize="0"/>
          <p:nvPr/>
        </p:nvPicPr>
        <p:blipFill>
          <a:blip r:embed="rId4">
            <a:alphaModFix/>
          </a:blip>
          <a:stretch>
            <a:fillRect/>
          </a:stretch>
        </p:blipFill>
        <p:spPr>
          <a:xfrm>
            <a:off x="8123941" y="3161251"/>
            <a:ext cx="8138161" cy="8138161"/>
          </a:xfrm>
          <a:prstGeom prst="rect">
            <a:avLst/>
          </a:prstGeom>
          <a:noFill/>
          <a:ln>
            <a:noFill/>
          </a:ln>
        </p:spPr>
      </p:pic>
      <p:pic>
        <p:nvPicPr>
          <p:cNvPr descr="firefighters using a fire location predicition AI system" id="105" name="Google Shape;105;p24"/>
          <p:cNvPicPr preferRelativeResize="0"/>
          <p:nvPr/>
        </p:nvPicPr>
        <p:blipFill>
          <a:blip r:embed="rId5">
            <a:alphaModFix/>
          </a:blip>
          <a:stretch>
            <a:fillRect/>
          </a:stretch>
        </p:blipFill>
        <p:spPr>
          <a:xfrm>
            <a:off x="16247882" y="3161251"/>
            <a:ext cx="8139168" cy="8139155"/>
          </a:xfrm>
          <a:prstGeom prst="rect">
            <a:avLst/>
          </a:prstGeom>
          <a:noFill/>
          <a:ln>
            <a:noFill/>
          </a:ln>
        </p:spPr>
      </p:pic>
      <p:sp>
        <p:nvSpPr>
          <p:cNvPr id="106" name="Google Shape;106;p24"/>
          <p:cNvSpPr/>
          <p:nvPr/>
        </p:nvSpPr>
        <p:spPr>
          <a:xfrm rot="3599924">
            <a:off x="-3605006" y="-2348042"/>
            <a:ext cx="10061612" cy="10058334"/>
          </a:xfrm>
          <a:prstGeom prst="arc">
            <a:avLst>
              <a:gd fmla="val 16127812" name="adj1"/>
              <a:gd fmla="val 19535853" name="adj2"/>
            </a:avLst>
          </a:prstGeom>
          <a:noFill/>
          <a:ln cap="flat" cmpd="sng" w="38100">
            <a:solidFill>
              <a:srgbClr val="99999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07" name="Google Shape;107;p24"/>
          <p:cNvSpPr/>
          <p:nvPr/>
        </p:nvSpPr>
        <p:spPr>
          <a:xfrm rot="-6025094">
            <a:off x="15362594" y="5901132"/>
            <a:ext cx="13708295" cy="13704080"/>
          </a:xfrm>
          <a:prstGeom prst="arc">
            <a:avLst>
              <a:gd fmla="val 16127812" name="adj1"/>
              <a:gd fmla="val 19865186" name="adj2"/>
            </a:avLst>
          </a:prstGeom>
          <a:noFill/>
          <a:ln cap="flat" cmpd="sng" w="38100">
            <a:solidFill>
              <a:srgbClr val="99999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300"/>
                                        <p:tgtEl>
                                          <p:spTgt spid="105"/>
                                        </p:tgtEl>
                                      </p:cBhvr>
                                    </p:animEffect>
                                  </p:childTnLst>
                                </p:cTn>
                              </p:par>
                            </p:childTnLst>
                          </p:cTn>
                        </p:par>
                        <p:par>
                          <p:cTn fill="hold">
                            <p:stCondLst>
                              <p:cond delay="300"/>
                            </p:stCondLst>
                            <p:childTnLst>
                              <p:par>
                                <p:cTn fill="hold" nodeType="after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300"/>
                                        <p:tgtEl>
                                          <p:spTgt spid="104"/>
                                        </p:tgtEl>
                                      </p:cBhvr>
                                    </p:animEffect>
                                  </p:childTnLst>
                                </p:cTn>
                              </p:par>
                            </p:childTnLst>
                          </p:cTn>
                        </p:par>
                        <p:par>
                          <p:cTn fill="hold">
                            <p:stCondLst>
                              <p:cond delay="600"/>
                            </p:stCondLst>
                            <p:childTnLst>
                              <p:par>
                                <p:cTn fill="hold" nodeType="afterEffect" presetClass="entr" presetID="10" presetSubtype="0">
                                  <p:stCondLst>
                                    <p:cond delay="0"/>
                                  </p:stCondLst>
                                  <p:childTnLst>
                                    <p:set>
                                      <p:cBhvr>
                                        <p:cTn dur="1" fill="hold">
                                          <p:stCondLst>
                                            <p:cond delay="0"/>
                                          </p:stCondLst>
                                        </p:cTn>
                                        <p:tgtEl>
                                          <p:spTgt spid="103"/>
                                        </p:tgtEl>
                                        <p:attrNameLst>
                                          <p:attrName>style.visibility</p:attrName>
                                        </p:attrNameLst>
                                      </p:cBhvr>
                                      <p:to>
                                        <p:strVal val="visible"/>
                                      </p:to>
                                    </p:set>
                                    <p:animEffect filter="fade" transition="in">
                                      <p:cBhvr>
                                        <p:cTn dur="300"/>
                                        <p:tgtEl>
                                          <p:spTgt spid="1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60"/>
          <p:cNvSpPr txBox="1"/>
          <p:nvPr>
            <p:ph type="title"/>
          </p:nvPr>
        </p:nvSpPr>
        <p:spPr>
          <a:xfrm>
            <a:off x="1173775" y="994432"/>
            <a:ext cx="220395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sz="6000">
                <a:solidFill>
                  <a:schemeClr val="dk1"/>
                </a:solidFill>
              </a:rPr>
              <a:t>האם אתם מכירים עוד שימושים לבינה מלאכותית מסווגת? אילו?</a:t>
            </a:r>
            <a:endParaRPr sz="6000">
              <a:solidFill>
                <a:schemeClr val="dk1"/>
              </a:solidFill>
            </a:endParaRPr>
          </a:p>
          <a:p>
            <a:pPr indent="0" lvl="0" marL="0" rtl="1" algn="r">
              <a:spcBef>
                <a:spcPts val="0"/>
              </a:spcBef>
              <a:spcAft>
                <a:spcPts val="0"/>
              </a:spcAft>
              <a:buNone/>
            </a:pPr>
            <a:r>
              <a:t/>
            </a:r>
            <a:endParaRPr>
              <a:solidFill>
                <a:schemeClr val="dk1"/>
              </a:solidFill>
            </a:endParaRPr>
          </a:p>
          <a:p>
            <a:pPr indent="0" lvl="0" marL="0" rtl="1" algn="r">
              <a:spcBef>
                <a:spcPts val="0"/>
              </a:spcBef>
              <a:spcAft>
                <a:spcPts val="0"/>
              </a:spcAft>
              <a:buNone/>
            </a:pPr>
            <a:r>
              <a:t/>
            </a:r>
            <a:endParaRPr>
              <a:solidFill>
                <a:schemeClr val="dk1"/>
              </a:solidFill>
            </a:endParaRPr>
          </a:p>
        </p:txBody>
      </p:sp>
      <p:pic>
        <p:nvPicPr>
          <p:cNvPr id="663" name="Google Shape;663;p60"/>
          <p:cNvPicPr preferRelativeResize="0"/>
          <p:nvPr/>
        </p:nvPicPr>
        <p:blipFill rotWithShape="1">
          <a:blip r:embed="rId3">
            <a:alphaModFix/>
          </a:blip>
          <a:srcRect b="0" l="24365" r="24360" t="0"/>
          <a:stretch/>
        </p:blipFill>
        <p:spPr>
          <a:xfrm>
            <a:off x="13310565" y="2259400"/>
            <a:ext cx="5548160" cy="10820824"/>
          </a:xfrm>
          <a:prstGeom prst="rect">
            <a:avLst/>
          </a:prstGeom>
          <a:noFill/>
          <a:ln>
            <a:noFill/>
          </a:ln>
        </p:spPr>
      </p:pic>
      <p:pic>
        <p:nvPicPr>
          <p:cNvPr id="664" name="Google Shape;664;p60"/>
          <p:cNvPicPr preferRelativeResize="0"/>
          <p:nvPr/>
        </p:nvPicPr>
        <p:blipFill rotWithShape="1">
          <a:blip r:embed="rId4">
            <a:alphaModFix/>
          </a:blip>
          <a:srcRect b="19037" l="8667" r="8075" t="37307"/>
          <a:stretch/>
        </p:blipFill>
        <p:spPr>
          <a:xfrm>
            <a:off x="3864563" y="7620005"/>
            <a:ext cx="7925379" cy="4183660"/>
          </a:xfrm>
          <a:prstGeom prst="rect">
            <a:avLst/>
          </a:prstGeom>
          <a:noFill/>
          <a:ln>
            <a:noFill/>
          </a:ln>
        </p:spPr>
      </p:pic>
      <p:sp>
        <p:nvSpPr>
          <p:cNvPr id="665" name="Google Shape;665;p60"/>
          <p:cNvSpPr txBox="1"/>
          <p:nvPr/>
        </p:nvSpPr>
        <p:spPr>
          <a:xfrm>
            <a:off x="656637" y="291525"/>
            <a:ext cx="1321800" cy="602400"/>
          </a:xfrm>
          <a:prstGeom prst="rect">
            <a:avLst/>
          </a:prstGeom>
          <a:solidFill>
            <a:schemeClr val="accent1"/>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דיון</a:t>
            </a:r>
            <a:endParaRPr b="1" sz="2600">
              <a:solidFill>
                <a:srgbClr val="FFFFFF"/>
              </a:solidFill>
              <a:latin typeface="Google Sans"/>
              <a:ea typeface="Google Sans"/>
              <a:cs typeface="Google Sans"/>
              <a:sym typeface="Google Sans"/>
            </a:endParaRPr>
          </a:p>
        </p:txBody>
      </p:sp>
      <p:grpSp>
        <p:nvGrpSpPr>
          <p:cNvPr id="666" name="Google Shape;666;p60"/>
          <p:cNvGrpSpPr/>
          <p:nvPr/>
        </p:nvGrpSpPr>
        <p:grpSpPr>
          <a:xfrm>
            <a:off x="199004" y="154184"/>
            <a:ext cx="873900" cy="873900"/>
            <a:chOff x="21309747" y="11086375"/>
            <a:chExt cx="873900" cy="873900"/>
          </a:xfrm>
        </p:grpSpPr>
        <p:sp>
          <p:nvSpPr>
            <p:cNvPr id="667" name="Google Shape;667;p60"/>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68" name="Google Shape;668;p60"/>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pic>
        <p:nvPicPr>
          <p:cNvPr id="669" name="Google Shape;669;p60"/>
          <p:cNvPicPr preferRelativeResize="0"/>
          <p:nvPr/>
        </p:nvPicPr>
        <p:blipFill>
          <a:blip r:embed="rId5">
            <a:alphaModFix/>
          </a:blip>
          <a:stretch>
            <a:fillRect/>
          </a:stretch>
        </p:blipFill>
        <p:spPr>
          <a:xfrm>
            <a:off x="13931600" y="2968425"/>
            <a:ext cx="4306100" cy="9402775"/>
          </a:xfrm>
          <a:prstGeom prst="rect">
            <a:avLst/>
          </a:prstGeom>
          <a:noFill/>
          <a:ln>
            <a:noFill/>
          </a:ln>
        </p:spPr>
      </p:pic>
      <p:pic>
        <p:nvPicPr>
          <p:cNvPr id="670" name="Google Shape;670;p60"/>
          <p:cNvPicPr preferRelativeResize="0"/>
          <p:nvPr/>
        </p:nvPicPr>
        <p:blipFill rotWithShape="1">
          <a:blip r:embed="rId6">
            <a:alphaModFix/>
          </a:blip>
          <a:srcRect b="33975" l="0" r="0" t="3842"/>
          <a:stretch/>
        </p:blipFill>
        <p:spPr>
          <a:xfrm>
            <a:off x="8436850" y="2968425"/>
            <a:ext cx="3353100" cy="3252000"/>
          </a:xfrm>
          <a:prstGeom prst="rect">
            <a:avLst/>
          </a:prstGeom>
          <a:noFill/>
          <a:ln cap="flat" cmpd="sng" w="38100">
            <a:solidFill>
              <a:srgbClr val="FFFFFF"/>
            </a:solidFill>
            <a:prstDash val="solid"/>
            <a:round/>
            <a:headEnd len="sm" w="sm" type="none"/>
            <a:tailEnd len="sm" w="sm" type="none"/>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61"/>
          <p:cNvSpPr txBox="1"/>
          <p:nvPr>
            <p:ph type="title"/>
          </p:nvPr>
        </p:nvSpPr>
        <p:spPr>
          <a:xfrm>
            <a:off x="1173775" y="994432"/>
            <a:ext cx="220395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sz="6000">
                <a:solidFill>
                  <a:schemeClr val="dk1"/>
                </a:solidFill>
              </a:rPr>
              <a:t>האם אתם מכירים עוד שימושים לבינה מלאכותית מסווגת? אילו?</a:t>
            </a:r>
            <a:endParaRPr sz="6000">
              <a:solidFill>
                <a:schemeClr val="dk1"/>
              </a:solidFill>
            </a:endParaRPr>
          </a:p>
          <a:p>
            <a:pPr indent="0" lvl="0" marL="0" rtl="1" algn="r">
              <a:spcBef>
                <a:spcPts val="0"/>
              </a:spcBef>
              <a:spcAft>
                <a:spcPts val="0"/>
              </a:spcAft>
              <a:buNone/>
            </a:pPr>
            <a:r>
              <a:t/>
            </a:r>
            <a:endParaRPr>
              <a:solidFill>
                <a:schemeClr val="dk1"/>
              </a:solidFill>
            </a:endParaRPr>
          </a:p>
          <a:p>
            <a:pPr indent="0" lvl="0" marL="0" rtl="1" algn="r">
              <a:spcBef>
                <a:spcPts val="0"/>
              </a:spcBef>
              <a:spcAft>
                <a:spcPts val="0"/>
              </a:spcAft>
              <a:buNone/>
            </a:pPr>
            <a:r>
              <a:t/>
            </a:r>
            <a:endParaRPr>
              <a:solidFill>
                <a:schemeClr val="dk1"/>
              </a:solidFill>
            </a:endParaRPr>
          </a:p>
        </p:txBody>
      </p:sp>
      <p:sp>
        <p:nvSpPr>
          <p:cNvPr id="676" name="Google Shape;676;p61"/>
          <p:cNvSpPr txBox="1"/>
          <p:nvPr>
            <p:ph type="title"/>
          </p:nvPr>
        </p:nvSpPr>
        <p:spPr>
          <a:xfrm>
            <a:off x="14922500" y="2839650"/>
            <a:ext cx="8206500" cy="4018200"/>
          </a:xfrm>
          <a:prstGeom prst="rect">
            <a:avLst/>
          </a:prstGeom>
          <a:noFill/>
        </p:spPr>
        <p:txBody>
          <a:bodyPr anchorCtr="0" anchor="t" bIns="0" lIns="0" spcFirstLastPara="1" rIns="0" wrap="square" tIns="0">
            <a:noAutofit/>
          </a:bodyPr>
          <a:lstStyle/>
          <a:p>
            <a:pPr indent="-659130" lvl="0" marL="914400" rtl="1" algn="r">
              <a:lnSpc>
                <a:spcPct val="115000"/>
              </a:lnSpc>
              <a:spcBef>
                <a:spcPts val="0"/>
              </a:spcBef>
              <a:spcAft>
                <a:spcPts val="0"/>
              </a:spcAft>
              <a:buClr>
                <a:schemeClr val="accent1"/>
              </a:buClr>
              <a:buSzPts val="3900"/>
              <a:buFont typeface="Google Sans"/>
              <a:buChar char="★"/>
            </a:pPr>
            <a:r>
              <a:rPr lang="en" sz="3900">
                <a:latin typeface="Google Sans"/>
                <a:ea typeface="Google Sans"/>
                <a:cs typeface="Google Sans"/>
                <a:sym typeface="Google Sans"/>
              </a:rPr>
              <a:t>זיהוי פנים - עלינו לצלם את הפנים שלנו וכך AI לומד לפתוח איך הטלפון רק כשאנחנו מסתכלים עליו.</a:t>
            </a:r>
            <a:endParaRPr sz="3900">
              <a:latin typeface="Google Sans"/>
              <a:ea typeface="Google Sans"/>
              <a:cs typeface="Google Sans"/>
              <a:sym typeface="Google Sans"/>
            </a:endParaRPr>
          </a:p>
          <a:p>
            <a:pPr indent="-659130" lvl="0" marL="914400" rtl="1" algn="r">
              <a:lnSpc>
                <a:spcPct val="115000"/>
              </a:lnSpc>
              <a:spcBef>
                <a:spcPts val="3000"/>
              </a:spcBef>
              <a:spcAft>
                <a:spcPts val="0"/>
              </a:spcAft>
              <a:buClr>
                <a:schemeClr val="accent1"/>
              </a:buClr>
              <a:buSzPts val="3900"/>
              <a:buFont typeface="Google Sans"/>
              <a:buChar char="★"/>
            </a:pPr>
            <a:r>
              <a:rPr lang="en" sz="3900">
                <a:latin typeface="Google Sans"/>
                <a:ea typeface="Google Sans"/>
                <a:cs typeface="Google Sans"/>
                <a:sym typeface="Google Sans"/>
              </a:rPr>
              <a:t>יצירת אלבומים לפי נושאים - AI יכול ליצור לנו אלבומים מותאמים אישית לפי נושאים כמו: תמונות נופים, תמונות של חיות מחמד ותמונות של ארוחות ואוכל.</a:t>
            </a:r>
            <a:endParaRPr sz="3900">
              <a:latin typeface="Google Sans"/>
              <a:ea typeface="Google Sans"/>
              <a:cs typeface="Google Sans"/>
              <a:sym typeface="Google Sans"/>
            </a:endParaRPr>
          </a:p>
          <a:p>
            <a:pPr indent="-659130" lvl="0" marL="914400" rtl="1" algn="r">
              <a:lnSpc>
                <a:spcPct val="115000"/>
              </a:lnSpc>
              <a:spcBef>
                <a:spcPts val="3000"/>
              </a:spcBef>
              <a:spcAft>
                <a:spcPts val="3000"/>
              </a:spcAft>
              <a:buClr>
                <a:schemeClr val="accent1"/>
              </a:buClr>
              <a:buSzPts val="3900"/>
              <a:buFont typeface="Google Sans"/>
              <a:buChar char="★"/>
            </a:pPr>
            <a:r>
              <a:rPr lang="en" sz="3900">
                <a:latin typeface="Google Sans"/>
                <a:ea typeface="Google Sans"/>
                <a:cs typeface="Google Sans"/>
                <a:sym typeface="Google Sans"/>
              </a:rPr>
              <a:t>זיהוי מחלות מסריקות רפואיות - לאחר ניתוח סריקות רפואיות רבות AI יכול לקבל סריקה ולדעת האם בסריקה מופיע איבר חולה או בריא.</a:t>
            </a:r>
            <a:endParaRPr b="1" sz="3900">
              <a:latin typeface="Google Sans"/>
              <a:ea typeface="Google Sans"/>
              <a:cs typeface="Google Sans"/>
              <a:sym typeface="Google Sans"/>
            </a:endParaRPr>
          </a:p>
        </p:txBody>
      </p:sp>
      <p:pic>
        <p:nvPicPr>
          <p:cNvPr id="677" name="Google Shape;677;p61"/>
          <p:cNvPicPr preferRelativeResize="0"/>
          <p:nvPr/>
        </p:nvPicPr>
        <p:blipFill rotWithShape="1">
          <a:blip r:embed="rId3">
            <a:alphaModFix/>
          </a:blip>
          <a:srcRect b="11837" l="18374" r="18374" t="11837"/>
          <a:stretch/>
        </p:blipFill>
        <p:spPr>
          <a:xfrm>
            <a:off x="4140888" y="2624626"/>
            <a:ext cx="3686359" cy="4448236"/>
          </a:xfrm>
          <a:prstGeom prst="rect">
            <a:avLst/>
          </a:prstGeom>
          <a:noFill/>
          <a:ln>
            <a:noFill/>
          </a:ln>
        </p:spPr>
      </p:pic>
      <p:pic>
        <p:nvPicPr>
          <p:cNvPr id="678" name="Google Shape;678;p61"/>
          <p:cNvPicPr preferRelativeResize="0"/>
          <p:nvPr/>
        </p:nvPicPr>
        <p:blipFill rotWithShape="1">
          <a:blip r:embed="rId4">
            <a:alphaModFix/>
          </a:blip>
          <a:srcRect b="14819" l="18154" r="19046" t="8792"/>
          <a:stretch/>
        </p:blipFill>
        <p:spPr>
          <a:xfrm>
            <a:off x="8030425" y="3643163"/>
            <a:ext cx="4450401" cy="5413676"/>
          </a:xfrm>
          <a:prstGeom prst="rect">
            <a:avLst/>
          </a:prstGeom>
          <a:noFill/>
          <a:ln>
            <a:noFill/>
          </a:ln>
        </p:spPr>
      </p:pic>
      <p:pic>
        <p:nvPicPr>
          <p:cNvPr id="679" name="Google Shape;679;p61"/>
          <p:cNvPicPr preferRelativeResize="0"/>
          <p:nvPr/>
        </p:nvPicPr>
        <p:blipFill rotWithShape="1">
          <a:blip r:embed="rId5">
            <a:alphaModFix/>
          </a:blip>
          <a:srcRect b="21294" l="20452" r="21411" t="17389"/>
          <a:stretch/>
        </p:blipFill>
        <p:spPr>
          <a:xfrm>
            <a:off x="2403556" y="7216500"/>
            <a:ext cx="5133169" cy="541367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62"/>
          <p:cNvSpPr txBox="1"/>
          <p:nvPr>
            <p:ph type="title"/>
          </p:nvPr>
        </p:nvSpPr>
        <p:spPr>
          <a:xfrm>
            <a:off x="1173775" y="994432"/>
            <a:ext cx="220395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rPr>
              <a:t>יד ביד</a:t>
            </a:r>
            <a:endParaRPr>
              <a:solidFill>
                <a:schemeClr val="dk1"/>
              </a:solidFill>
            </a:endParaRPr>
          </a:p>
        </p:txBody>
      </p:sp>
      <p:sp>
        <p:nvSpPr>
          <p:cNvPr id="685" name="Google Shape;685;p62"/>
          <p:cNvSpPr txBox="1"/>
          <p:nvPr>
            <p:ph type="title"/>
          </p:nvPr>
        </p:nvSpPr>
        <p:spPr>
          <a:xfrm>
            <a:off x="14922500" y="2839650"/>
            <a:ext cx="8206500" cy="4018200"/>
          </a:xfrm>
          <a:prstGeom prst="rect">
            <a:avLst/>
          </a:prstGeom>
          <a:noFill/>
        </p:spPr>
        <p:txBody>
          <a:bodyPr anchorCtr="0" anchor="t" bIns="0" lIns="0" spcFirstLastPara="1" rIns="0" wrap="square" tIns="0">
            <a:noAutofit/>
          </a:bodyPr>
          <a:lstStyle/>
          <a:p>
            <a:pPr indent="-728980" lvl="0" marL="914400" rtl="1" algn="r">
              <a:lnSpc>
                <a:spcPct val="115000"/>
              </a:lnSpc>
              <a:spcBef>
                <a:spcPts val="0"/>
              </a:spcBef>
              <a:spcAft>
                <a:spcPts val="0"/>
              </a:spcAft>
              <a:buClr>
                <a:schemeClr val="accent4"/>
              </a:buClr>
              <a:buSzPts val="5000"/>
              <a:buFont typeface="Google Sans"/>
              <a:buChar char="★"/>
            </a:pPr>
            <a:r>
              <a:rPr lang="en" sz="5000">
                <a:latin typeface="Google Sans"/>
                <a:ea typeface="Google Sans"/>
                <a:cs typeface="Google Sans"/>
                <a:sym typeface="Google Sans"/>
              </a:rPr>
              <a:t>הבינה המלאכותית מעצימה אותנו ומרחיבה את היכולות שלנו.</a:t>
            </a:r>
            <a:endParaRPr sz="5000">
              <a:latin typeface="Google Sans"/>
              <a:ea typeface="Google Sans"/>
              <a:cs typeface="Google Sans"/>
              <a:sym typeface="Google Sans"/>
            </a:endParaRPr>
          </a:p>
          <a:p>
            <a:pPr indent="-728980" lvl="0" marL="914400" rtl="1" algn="r">
              <a:lnSpc>
                <a:spcPct val="115000"/>
              </a:lnSpc>
              <a:spcBef>
                <a:spcPts val="3000"/>
              </a:spcBef>
              <a:spcAft>
                <a:spcPts val="0"/>
              </a:spcAft>
              <a:buClr>
                <a:schemeClr val="accent4"/>
              </a:buClr>
              <a:buSzPts val="5000"/>
              <a:buFont typeface="Google Sans"/>
              <a:buChar char="★"/>
            </a:pPr>
            <a:r>
              <a:rPr lang="en" sz="5000">
                <a:latin typeface="Google Sans"/>
                <a:ea typeface="Google Sans"/>
                <a:cs typeface="Google Sans"/>
                <a:sym typeface="Google Sans"/>
              </a:rPr>
              <a:t>היא רלוונטית עבורנו, לא משנה במה אנחנו עוסקים.</a:t>
            </a:r>
            <a:endParaRPr sz="5000">
              <a:latin typeface="Google Sans"/>
              <a:ea typeface="Google Sans"/>
              <a:cs typeface="Google Sans"/>
              <a:sym typeface="Google Sans"/>
            </a:endParaRPr>
          </a:p>
          <a:p>
            <a:pPr indent="0" lvl="0" marL="457200" rtl="1" algn="r">
              <a:lnSpc>
                <a:spcPct val="115000"/>
              </a:lnSpc>
              <a:spcBef>
                <a:spcPts val="3000"/>
              </a:spcBef>
              <a:spcAft>
                <a:spcPts val="3000"/>
              </a:spcAft>
              <a:buNone/>
            </a:pPr>
            <a:r>
              <a:t/>
            </a:r>
            <a:endParaRPr b="1" sz="5000">
              <a:latin typeface="Google Sans"/>
              <a:ea typeface="Google Sans"/>
              <a:cs typeface="Google Sans"/>
              <a:sym typeface="Google Sans"/>
            </a:endParaRPr>
          </a:p>
        </p:txBody>
      </p:sp>
      <p:pic>
        <p:nvPicPr>
          <p:cNvPr id="686" name="Google Shape;686;p62"/>
          <p:cNvPicPr preferRelativeResize="0"/>
          <p:nvPr/>
        </p:nvPicPr>
        <p:blipFill>
          <a:blip r:embed="rId3">
            <a:alphaModFix/>
          </a:blip>
          <a:stretch>
            <a:fillRect/>
          </a:stretch>
        </p:blipFill>
        <p:spPr>
          <a:xfrm>
            <a:off x="2326435" y="4063400"/>
            <a:ext cx="9373050" cy="59188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63"/>
          <p:cNvSpPr txBox="1"/>
          <p:nvPr>
            <p:ph type="title"/>
          </p:nvPr>
        </p:nvSpPr>
        <p:spPr>
          <a:xfrm>
            <a:off x="1173775" y="994432"/>
            <a:ext cx="220395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rPr>
              <a:t>מה אתם יכולים ליצור, מחר בבוקר, עם בינה מלאכותית?</a:t>
            </a:r>
            <a:endParaRPr>
              <a:solidFill>
                <a:schemeClr val="dk1"/>
              </a:solidFill>
            </a:endParaRPr>
          </a:p>
        </p:txBody>
      </p:sp>
      <p:sp>
        <p:nvSpPr>
          <p:cNvPr id="692" name="Google Shape;692;p63"/>
          <p:cNvSpPr txBox="1"/>
          <p:nvPr>
            <p:ph type="title"/>
          </p:nvPr>
        </p:nvSpPr>
        <p:spPr>
          <a:xfrm>
            <a:off x="8180025" y="2794825"/>
            <a:ext cx="15302100" cy="7415700"/>
          </a:xfrm>
          <a:prstGeom prst="rect">
            <a:avLst/>
          </a:prstGeom>
          <a:noFill/>
        </p:spPr>
        <p:txBody>
          <a:bodyPr anchorCtr="0" anchor="t" bIns="0" lIns="0" spcFirstLastPara="1" rIns="0" wrap="square" tIns="0">
            <a:noAutofit/>
          </a:bodyPr>
          <a:lstStyle/>
          <a:p>
            <a:pPr indent="0" lvl="0" marL="0" rtl="1" algn="r">
              <a:lnSpc>
                <a:spcPct val="115000"/>
              </a:lnSpc>
              <a:spcBef>
                <a:spcPts val="0"/>
              </a:spcBef>
              <a:spcAft>
                <a:spcPts val="0"/>
              </a:spcAft>
              <a:buNone/>
            </a:pPr>
            <a:r>
              <a:rPr b="1" lang="en" sz="5000">
                <a:latin typeface="Google Sans"/>
                <a:ea typeface="Google Sans"/>
                <a:cs typeface="Google Sans"/>
                <a:sym typeface="Google Sans"/>
              </a:rPr>
              <a:t>הנה כמה רעיונות:</a:t>
            </a:r>
            <a:endParaRPr b="1" sz="5000">
              <a:latin typeface="Google Sans"/>
              <a:ea typeface="Google Sans"/>
              <a:cs typeface="Google Sans"/>
              <a:sym typeface="Google Sans"/>
            </a:endParaRPr>
          </a:p>
          <a:p>
            <a:pPr indent="-665480" lvl="0" marL="914400" rtl="1" algn="r">
              <a:lnSpc>
                <a:spcPct val="115000"/>
              </a:lnSpc>
              <a:spcBef>
                <a:spcPts val="3000"/>
              </a:spcBef>
              <a:spcAft>
                <a:spcPts val="0"/>
              </a:spcAft>
              <a:buClr>
                <a:schemeClr val="accent4"/>
              </a:buClr>
              <a:buSzPts val="4000"/>
              <a:buFont typeface="Google Sans"/>
              <a:buChar char="★"/>
            </a:pPr>
            <a:r>
              <a:rPr lang="en" sz="4000">
                <a:latin typeface="Google Sans"/>
                <a:ea typeface="Google Sans"/>
                <a:cs typeface="Google Sans"/>
                <a:sym typeface="Google Sans"/>
              </a:rPr>
              <a:t>AI</a:t>
            </a:r>
            <a:r>
              <a:rPr lang="en" sz="4000">
                <a:latin typeface="Google Sans"/>
                <a:ea typeface="Google Sans"/>
                <a:cs typeface="Google Sans"/>
                <a:sym typeface="Google Sans"/>
              </a:rPr>
              <a:t> שמבחין שהכיור מלא - וקורא לאח שלכם לנקות אותו.</a:t>
            </a:r>
            <a:endParaRPr sz="4000">
              <a:latin typeface="Google Sans"/>
              <a:ea typeface="Google Sans"/>
              <a:cs typeface="Google Sans"/>
              <a:sym typeface="Google Sans"/>
            </a:endParaRPr>
          </a:p>
          <a:p>
            <a:pPr indent="-665480" lvl="0" marL="914400" rtl="1" algn="r">
              <a:lnSpc>
                <a:spcPct val="115000"/>
              </a:lnSpc>
              <a:spcBef>
                <a:spcPts val="3000"/>
              </a:spcBef>
              <a:spcAft>
                <a:spcPts val="0"/>
              </a:spcAft>
              <a:buClr>
                <a:schemeClr val="accent4"/>
              </a:buClr>
              <a:buSzPts val="4000"/>
              <a:buFont typeface="Google Sans"/>
              <a:buChar char="★"/>
            </a:pPr>
            <a:r>
              <a:rPr lang="en" sz="4000">
                <a:latin typeface="Google Sans"/>
                <a:ea typeface="Google Sans"/>
                <a:cs typeface="Google Sans"/>
                <a:sym typeface="Google Sans"/>
              </a:rPr>
              <a:t>AI שמזהה אם אתם עושים פרצוף עצוב ומציג לכם GIF מצחיק.</a:t>
            </a:r>
            <a:endParaRPr sz="4000">
              <a:latin typeface="Google Sans"/>
              <a:ea typeface="Google Sans"/>
              <a:cs typeface="Google Sans"/>
              <a:sym typeface="Google Sans"/>
            </a:endParaRPr>
          </a:p>
          <a:p>
            <a:pPr indent="-665480" lvl="0" marL="914400" rtl="1" algn="r">
              <a:lnSpc>
                <a:spcPct val="115000"/>
              </a:lnSpc>
              <a:spcBef>
                <a:spcPts val="3000"/>
              </a:spcBef>
              <a:spcAft>
                <a:spcPts val="0"/>
              </a:spcAft>
              <a:buClr>
                <a:schemeClr val="accent4"/>
              </a:buClr>
              <a:buSzPts val="4000"/>
              <a:buFont typeface="Google Sans"/>
              <a:buChar char="★"/>
            </a:pPr>
            <a:r>
              <a:rPr lang="en" sz="4000">
                <a:latin typeface="Google Sans"/>
                <a:ea typeface="Google Sans"/>
                <a:cs typeface="Google Sans"/>
                <a:sym typeface="Google Sans"/>
              </a:rPr>
              <a:t>AI שמוצב מול פח מחזור - מפרגן בכל פעם שמישהו </a:t>
            </a:r>
            <a:br>
              <a:rPr lang="en" sz="4000">
                <a:latin typeface="Google Sans"/>
                <a:ea typeface="Google Sans"/>
                <a:cs typeface="Google Sans"/>
                <a:sym typeface="Google Sans"/>
              </a:rPr>
            </a:br>
            <a:r>
              <a:rPr lang="en" sz="4000">
                <a:latin typeface="Google Sans"/>
                <a:ea typeface="Google Sans"/>
                <a:cs typeface="Google Sans"/>
                <a:sym typeface="Google Sans"/>
              </a:rPr>
              <a:t>זורק נייר לפח ומתריע כשזורקים פריט שאינו נייר.</a:t>
            </a:r>
            <a:endParaRPr sz="4000">
              <a:latin typeface="Google Sans"/>
              <a:ea typeface="Google Sans"/>
              <a:cs typeface="Google Sans"/>
              <a:sym typeface="Google Sans"/>
            </a:endParaRPr>
          </a:p>
          <a:p>
            <a:pPr indent="0" lvl="0" marL="0" rtl="1" algn="r">
              <a:lnSpc>
                <a:spcPct val="115000"/>
              </a:lnSpc>
              <a:spcBef>
                <a:spcPts val="3000"/>
              </a:spcBef>
              <a:spcAft>
                <a:spcPts val="0"/>
              </a:spcAft>
              <a:buNone/>
            </a:pPr>
            <a:r>
              <a:t/>
            </a:r>
            <a:endParaRPr sz="4000">
              <a:latin typeface="Google Sans"/>
              <a:ea typeface="Google Sans"/>
              <a:cs typeface="Google Sans"/>
              <a:sym typeface="Google Sans"/>
            </a:endParaRPr>
          </a:p>
          <a:p>
            <a:pPr indent="0" lvl="0" marL="0" rtl="1" algn="r">
              <a:lnSpc>
                <a:spcPct val="115000"/>
              </a:lnSpc>
              <a:spcBef>
                <a:spcPts val="3000"/>
              </a:spcBef>
              <a:spcAft>
                <a:spcPts val="3000"/>
              </a:spcAft>
              <a:buNone/>
            </a:pPr>
            <a:r>
              <a:rPr b="1" lang="en" sz="5000">
                <a:latin typeface="Google Sans"/>
                <a:ea typeface="Google Sans"/>
                <a:cs typeface="Google Sans"/>
                <a:sym typeface="Google Sans"/>
              </a:rPr>
              <a:t>מה הרעיון שלכם? </a:t>
            </a:r>
            <a:endParaRPr b="1" sz="5000">
              <a:latin typeface="Google Sans"/>
              <a:ea typeface="Google Sans"/>
              <a:cs typeface="Google Sans"/>
              <a:sym typeface="Google Sans"/>
            </a:endParaRPr>
          </a:p>
        </p:txBody>
      </p:sp>
      <p:pic>
        <p:nvPicPr>
          <p:cNvPr descr="a little girl is laughing in a black and white photo with the words `` oh so funny '' . (Provided by Tenor)" id="693" name="Google Shape;693;p63"/>
          <p:cNvPicPr preferRelativeResize="0"/>
          <p:nvPr/>
        </p:nvPicPr>
        <p:blipFill rotWithShape="1">
          <a:blip r:embed="rId3">
            <a:alphaModFix/>
          </a:blip>
          <a:srcRect b="17776" l="12152" r="5624" t="0"/>
          <a:stretch/>
        </p:blipFill>
        <p:spPr>
          <a:xfrm>
            <a:off x="1601725" y="7743575"/>
            <a:ext cx="2466950" cy="2466950"/>
          </a:xfrm>
          <a:prstGeom prst="rect">
            <a:avLst/>
          </a:prstGeom>
          <a:noFill/>
          <a:ln>
            <a:noFill/>
          </a:ln>
        </p:spPr>
      </p:pic>
      <p:pic>
        <p:nvPicPr>
          <p:cNvPr descr="ngủ gật (Provided by Tenor)" id="694" name="Google Shape;694;p63"/>
          <p:cNvPicPr preferRelativeResize="0"/>
          <p:nvPr/>
        </p:nvPicPr>
        <p:blipFill rotWithShape="1">
          <a:blip r:embed="rId4">
            <a:alphaModFix/>
          </a:blip>
          <a:srcRect b="0" l="9190" r="9190" t="3418"/>
          <a:stretch/>
        </p:blipFill>
        <p:spPr>
          <a:xfrm>
            <a:off x="6117500" y="4444257"/>
            <a:ext cx="2466950" cy="1999268"/>
          </a:xfrm>
          <a:prstGeom prst="rect">
            <a:avLst/>
          </a:prstGeom>
          <a:noFill/>
          <a:ln>
            <a:noFill/>
          </a:ln>
        </p:spPr>
      </p:pic>
      <p:pic>
        <p:nvPicPr>
          <p:cNvPr descr="a dirty kitchen sink with a grater on top (Provided by Tenor)" id="695" name="Google Shape;695;p63"/>
          <p:cNvPicPr preferRelativeResize="0"/>
          <p:nvPr/>
        </p:nvPicPr>
        <p:blipFill>
          <a:blip r:embed="rId5">
            <a:alphaModFix/>
          </a:blip>
          <a:stretch>
            <a:fillRect/>
          </a:stretch>
        </p:blipFill>
        <p:spPr>
          <a:xfrm>
            <a:off x="1952520" y="2379313"/>
            <a:ext cx="3764280" cy="5012338"/>
          </a:xfrm>
          <a:prstGeom prst="rect">
            <a:avLst/>
          </a:prstGeom>
          <a:noFill/>
          <a:ln>
            <a:noFill/>
          </a:ln>
        </p:spPr>
      </p:pic>
      <p:pic>
        <p:nvPicPr>
          <p:cNvPr descr="AI classification project that helps identify when the paper recycling bin is filled with paper" id="696" name="Google Shape;696;p63"/>
          <p:cNvPicPr preferRelativeResize="0"/>
          <p:nvPr/>
        </p:nvPicPr>
        <p:blipFill>
          <a:blip r:embed="rId6">
            <a:alphaModFix/>
          </a:blip>
          <a:stretch>
            <a:fillRect/>
          </a:stretch>
        </p:blipFill>
        <p:spPr>
          <a:xfrm>
            <a:off x="4537819" y="6858003"/>
            <a:ext cx="4639305" cy="463929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64"/>
          <p:cNvSpPr/>
          <p:nvPr/>
        </p:nvSpPr>
        <p:spPr>
          <a:xfrm>
            <a:off x="10691250" y="3050621"/>
            <a:ext cx="4335600" cy="5627700"/>
          </a:xfrm>
          <a:prstGeom prst="rect">
            <a:avLst/>
          </a:prstGeom>
          <a:noFill/>
          <a:ln>
            <a:noFill/>
          </a:ln>
        </p:spPr>
        <p:txBody>
          <a:bodyPr anchorCtr="0" anchor="t" bIns="91425" lIns="182875" spcFirstLastPara="1" rIns="182875" wrap="square" tIns="1280150">
            <a:noAutofit/>
          </a:bodyPr>
          <a:lstStyle/>
          <a:p>
            <a:pPr indent="0" lvl="0" marL="0" rtl="1" algn="ctr">
              <a:spcBef>
                <a:spcPts val="0"/>
              </a:spcBef>
              <a:spcAft>
                <a:spcPts val="0"/>
              </a:spcAft>
              <a:buNone/>
            </a:pPr>
            <a:r>
              <a:rPr b="1" lang="en" sz="4200">
                <a:solidFill>
                  <a:schemeClr val="dk1"/>
                </a:solidFill>
                <a:latin typeface="Google Sans"/>
                <a:ea typeface="Google Sans"/>
                <a:cs typeface="Google Sans"/>
                <a:sym typeface="Google Sans"/>
              </a:rPr>
              <a:t>מה למדנו</a:t>
            </a:r>
            <a:br>
              <a:rPr b="1" lang="en" sz="4200">
                <a:solidFill>
                  <a:schemeClr val="dk1"/>
                </a:solidFill>
                <a:latin typeface="Google Sans"/>
                <a:ea typeface="Google Sans"/>
                <a:cs typeface="Google Sans"/>
                <a:sym typeface="Google Sans"/>
              </a:rPr>
            </a:br>
            <a:r>
              <a:rPr b="1" lang="en" sz="4200">
                <a:solidFill>
                  <a:schemeClr val="dk1"/>
                </a:solidFill>
                <a:latin typeface="Google Sans"/>
                <a:ea typeface="Google Sans"/>
                <a:cs typeface="Google Sans"/>
                <a:sym typeface="Google Sans"/>
              </a:rPr>
              <a:t> היום על בינה מלאכותית?</a:t>
            </a:r>
            <a:endParaRPr b="1" sz="4200">
              <a:solidFill>
                <a:schemeClr val="dk1"/>
              </a:solidFill>
              <a:latin typeface="Google Sans"/>
              <a:ea typeface="Google Sans"/>
              <a:cs typeface="Google Sans"/>
              <a:sym typeface="Google Sans"/>
            </a:endParaRPr>
          </a:p>
        </p:txBody>
      </p:sp>
      <p:sp>
        <p:nvSpPr>
          <p:cNvPr id="702" name="Google Shape;702;p64"/>
          <p:cNvSpPr/>
          <p:nvPr/>
        </p:nvSpPr>
        <p:spPr>
          <a:xfrm>
            <a:off x="5868625" y="3050621"/>
            <a:ext cx="4335600" cy="5627700"/>
          </a:xfrm>
          <a:prstGeom prst="rect">
            <a:avLst/>
          </a:prstGeom>
          <a:noFill/>
          <a:ln>
            <a:noFill/>
          </a:ln>
        </p:spPr>
        <p:txBody>
          <a:bodyPr anchorCtr="0" anchor="t" bIns="91425" lIns="182875" spcFirstLastPara="1" rIns="182875" wrap="square" tIns="1280150">
            <a:noAutofit/>
          </a:bodyPr>
          <a:lstStyle/>
          <a:p>
            <a:pPr indent="0" lvl="0" marL="0" marR="0" rtl="1" algn="ctr">
              <a:lnSpc>
                <a:spcPct val="100000"/>
              </a:lnSpc>
              <a:spcBef>
                <a:spcPts val="0"/>
              </a:spcBef>
              <a:spcAft>
                <a:spcPts val="0"/>
              </a:spcAft>
              <a:buNone/>
            </a:pPr>
            <a:r>
              <a:rPr b="1" lang="en" sz="4200">
                <a:solidFill>
                  <a:schemeClr val="dk1"/>
                </a:solidFill>
                <a:latin typeface="Google Sans"/>
                <a:ea typeface="Google Sans"/>
                <a:cs typeface="Google Sans"/>
                <a:sym typeface="Google Sans"/>
              </a:rPr>
              <a:t>איך בינה מלאכותית יכולה לעזור לעולם?</a:t>
            </a:r>
            <a:endParaRPr b="1" sz="4200">
              <a:solidFill>
                <a:schemeClr val="dk1"/>
              </a:solidFill>
              <a:latin typeface="Google Sans"/>
              <a:ea typeface="Google Sans"/>
              <a:cs typeface="Google Sans"/>
              <a:sym typeface="Google Sans"/>
            </a:endParaRPr>
          </a:p>
        </p:txBody>
      </p:sp>
      <p:sp>
        <p:nvSpPr>
          <p:cNvPr id="703" name="Google Shape;703;p64"/>
          <p:cNvSpPr/>
          <p:nvPr/>
        </p:nvSpPr>
        <p:spPr>
          <a:xfrm>
            <a:off x="1046000" y="3050621"/>
            <a:ext cx="4335600" cy="5627700"/>
          </a:xfrm>
          <a:prstGeom prst="rect">
            <a:avLst/>
          </a:prstGeom>
          <a:noFill/>
          <a:ln>
            <a:noFill/>
          </a:ln>
        </p:spPr>
        <p:txBody>
          <a:bodyPr anchorCtr="0" anchor="t" bIns="91425" lIns="182875" spcFirstLastPara="1" rIns="182875" wrap="square" tIns="1280150">
            <a:noAutofit/>
          </a:bodyPr>
          <a:lstStyle/>
          <a:p>
            <a:pPr indent="0" lvl="0" marL="0" marR="0" rtl="1" algn="ctr">
              <a:lnSpc>
                <a:spcPct val="100000"/>
              </a:lnSpc>
              <a:spcBef>
                <a:spcPts val="0"/>
              </a:spcBef>
              <a:spcAft>
                <a:spcPts val="0"/>
              </a:spcAft>
              <a:buNone/>
            </a:pPr>
            <a:r>
              <a:rPr b="1" lang="en" sz="4200">
                <a:solidFill>
                  <a:schemeClr val="dk1"/>
                </a:solidFill>
                <a:latin typeface="Google Sans"/>
                <a:ea typeface="Google Sans"/>
                <a:cs typeface="Google Sans"/>
                <a:sym typeface="Google Sans"/>
              </a:rPr>
              <a:t>איך בינה מלאכותית יכולה לעזור לנו בחיי היומיום?</a:t>
            </a:r>
            <a:endParaRPr b="1" sz="4200">
              <a:solidFill>
                <a:schemeClr val="dk1"/>
              </a:solidFill>
              <a:latin typeface="Google Sans"/>
              <a:ea typeface="Google Sans"/>
              <a:cs typeface="Google Sans"/>
              <a:sym typeface="Google Sans"/>
            </a:endParaRPr>
          </a:p>
        </p:txBody>
      </p:sp>
      <p:sp>
        <p:nvSpPr>
          <p:cNvPr id="704" name="Google Shape;704;p64"/>
          <p:cNvSpPr/>
          <p:nvPr/>
        </p:nvSpPr>
        <p:spPr>
          <a:xfrm>
            <a:off x="11988025" y="2120487"/>
            <a:ext cx="1743900" cy="1743600"/>
          </a:xfrm>
          <a:prstGeom prst="ellipse">
            <a:avLst/>
          </a:prstGeom>
          <a:noFill/>
          <a:ln cap="flat" cmpd="sng" w="38100">
            <a:solidFill>
              <a:schemeClr val="dk1"/>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05" name="Google Shape;705;p64"/>
          <p:cNvPicPr preferRelativeResize="0"/>
          <p:nvPr/>
        </p:nvPicPr>
        <p:blipFill rotWithShape="1">
          <a:blip r:embed="rId3">
            <a:alphaModFix/>
          </a:blip>
          <a:srcRect b="0" l="0" r="24630" t="0"/>
          <a:stretch/>
        </p:blipFill>
        <p:spPr>
          <a:xfrm>
            <a:off x="15513877" y="1029976"/>
            <a:ext cx="8873176" cy="11656049"/>
          </a:xfrm>
          <a:prstGeom prst="rect">
            <a:avLst/>
          </a:prstGeom>
          <a:noFill/>
          <a:ln>
            <a:noFill/>
          </a:ln>
        </p:spPr>
      </p:pic>
      <p:grpSp>
        <p:nvGrpSpPr>
          <p:cNvPr id="706" name="Google Shape;706;p64"/>
          <p:cNvGrpSpPr/>
          <p:nvPr/>
        </p:nvGrpSpPr>
        <p:grpSpPr>
          <a:xfrm>
            <a:off x="12235241" y="2367537"/>
            <a:ext cx="1249590" cy="1249590"/>
            <a:chOff x="21309747" y="11086375"/>
            <a:chExt cx="873900" cy="873900"/>
          </a:xfrm>
        </p:grpSpPr>
        <p:sp>
          <p:nvSpPr>
            <p:cNvPr id="707" name="Google Shape;707;p64"/>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08" name="Google Shape;708;p64"/>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709" name="Google Shape;709;p64"/>
          <p:cNvSpPr txBox="1"/>
          <p:nvPr/>
        </p:nvSpPr>
        <p:spPr>
          <a:xfrm>
            <a:off x="19560728" y="6212725"/>
            <a:ext cx="3679200" cy="1514700"/>
          </a:xfrm>
          <a:prstGeom prst="rect">
            <a:avLst/>
          </a:prstGeom>
          <a:noFill/>
          <a:ln>
            <a:noFill/>
          </a:ln>
        </p:spPr>
        <p:txBody>
          <a:bodyPr anchorCtr="0" anchor="t" bIns="91425" lIns="91425" spcFirstLastPara="1" rIns="91425" wrap="square" tIns="91425">
            <a:spAutoFit/>
          </a:bodyPr>
          <a:lstStyle/>
          <a:p>
            <a:pPr indent="0" lvl="0" marL="0" rtl="1" algn="ctr">
              <a:lnSpc>
                <a:spcPct val="90000"/>
              </a:lnSpc>
              <a:spcBef>
                <a:spcPts val="0"/>
              </a:spcBef>
              <a:spcAft>
                <a:spcPts val="0"/>
              </a:spcAft>
              <a:buNone/>
            </a:pPr>
            <a:r>
              <a:rPr b="1" lang="en" sz="9600">
                <a:solidFill>
                  <a:schemeClr val="dk1"/>
                </a:solidFill>
                <a:latin typeface="Google Sans"/>
                <a:ea typeface="Google Sans"/>
                <a:cs typeface="Google Sans"/>
                <a:sym typeface="Google Sans"/>
              </a:rPr>
              <a:t>סיכום</a:t>
            </a:r>
            <a:endParaRPr sz="9600">
              <a:solidFill>
                <a:schemeClr val="dk1"/>
              </a:solidFill>
            </a:endParaRPr>
          </a:p>
        </p:txBody>
      </p:sp>
      <p:sp>
        <p:nvSpPr>
          <p:cNvPr id="710" name="Google Shape;710;p64"/>
          <p:cNvSpPr/>
          <p:nvPr/>
        </p:nvSpPr>
        <p:spPr>
          <a:xfrm>
            <a:off x="7164475" y="2120487"/>
            <a:ext cx="1743900" cy="1743600"/>
          </a:xfrm>
          <a:prstGeom prst="ellipse">
            <a:avLst/>
          </a:prstGeom>
          <a:noFill/>
          <a:ln cap="flat" cmpd="sng" w="38100">
            <a:solidFill>
              <a:schemeClr val="dk1"/>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711" name="Google Shape;711;p64"/>
          <p:cNvGrpSpPr/>
          <p:nvPr/>
        </p:nvGrpSpPr>
        <p:grpSpPr>
          <a:xfrm>
            <a:off x="7411630" y="2367537"/>
            <a:ext cx="1249590" cy="1249590"/>
            <a:chOff x="21309747" y="11086375"/>
            <a:chExt cx="873900" cy="873900"/>
          </a:xfrm>
        </p:grpSpPr>
        <p:sp>
          <p:nvSpPr>
            <p:cNvPr id="712" name="Google Shape;712;p64"/>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13" name="Google Shape;713;p64"/>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714" name="Google Shape;714;p64"/>
          <p:cNvSpPr/>
          <p:nvPr/>
        </p:nvSpPr>
        <p:spPr>
          <a:xfrm>
            <a:off x="2341850" y="2120487"/>
            <a:ext cx="1743900" cy="1743600"/>
          </a:xfrm>
          <a:prstGeom prst="ellipse">
            <a:avLst/>
          </a:prstGeom>
          <a:noFill/>
          <a:ln cap="flat" cmpd="sng" w="38100">
            <a:solidFill>
              <a:schemeClr val="dk1"/>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715" name="Google Shape;715;p64"/>
          <p:cNvGrpSpPr/>
          <p:nvPr/>
        </p:nvGrpSpPr>
        <p:grpSpPr>
          <a:xfrm>
            <a:off x="2589005" y="2367537"/>
            <a:ext cx="1249590" cy="1249590"/>
            <a:chOff x="21309747" y="11086375"/>
            <a:chExt cx="873900" cy="873900"/>
          </a:xfrm>
        </p:grpSpPr>
        <p:sp>
          <p:nvSpPr>
            <p:cNvPr id="716" name="Google Shape;716;p64"/>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17" name="Google Shape;717;p64"/>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cxnSp>
        <p:nvCxnSpPr>
          <p:cNvPr id="718" name="Google Shape;718;p64"/>
          <p:cNvCxnSpPr>
            <a:stCxn id="714" idx="6"/>
            <a:endCxn id="710" idx="2"/>
          </p:cNvCxnSpPr>
          <p:nvPr/>
        </p:nvCxnSpPr>
        <p:spPr>
          <a:xfrm>
            <a:off x="4085750" y="2992287"/>
            <a:ext cx="3078600" cy="0"/>
          </a:xfrm>
          <a:prstGeom prst="straightConnector1">
            <a:avLst/>
          </a:prstGeom>
          <a:noFill/>
          <a:ln cap="flat" cmpd="sng" w="38100">
            <a:solidFill>
              <a:schemeClr val="dk1"/>
            </a:solidFill>
            <a:prstDash val="dot"/>
            <a:round/>
            <a:headEnd len="sm" w="sm" type="none"/>
            <a:tailEnd len="sm" w="sm" type="none"/>
          </a:ln>
        </p:spPr>
      </p:cxnSp>
      <p:cxnSp>
        <p:nvCxnSpPr>
          <p:cNvPr id="719" name="Google Shape;719;p64"/>
          <p:cNvCxnSpPr>
            <a:stCxn id="710" idx="6"/>
            <a:endCxn id="704" idx="2"/>
          </p:cNvCxnSpPr>
          <p:nvPr/>
        </p:nvCxnSpPr>
        <p:spPr>
          <a:xfrm>
            <a:off x="8908375" y="2992287"/>
            <a:ext cx="3079500" cy="0"/>
          </a:xfrm>
          <a:prstGeom prst="straightConnector1">
            <a:avLst/>
          </a:prstGeom>
          <a:noFill/>
          <a:ln cap="flat" cmpd="sng" w="38100">
            <a:solidFill>
              <a:schemeClr val="dk1"/>
            </a:solidFill>
            <a:prstDash val="dot"/>
            <a:round/>
            <a:headEnd len="sm" w="sm" type="none"/>
            <a:tailEnd len="sm" w="sm" type="none"/>
          </a:ln>
        </p:spPr>
      </p:cxn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pic>
        <p:nvPicPr>
          <p:cNvPr id="724" name="Google Shape;724;p65"/>
          <p:cNvPicPr preferRelativeResize="0"/>
          <p:nvPr/>
        </p:nvPicPr>
        <p:blipFill rotWithShape="1">
          <a:blip r:embed="rId3">
            <a:alphaModFix amt="51000"/>
          </a:blip>
          <a:srcRect b="10524" l="2284" r="8134" t="10524"/>
          <a:stretch/>
        </p:blipFill>
        <p:spPr>
          <a:xfrm>
            <a:off x="308725" y="286959"/>
            <a:ext cx="23769600" cy="11783875"/>
          </a:xfrm>
          <a:prstGeom prst="rect">
            <a:avLst/>
          </a:prstGeom>
          <a:noFill/>
          <a:ln>
            <a:noFill/>
          </a:ln>
        </p:spPr>
      </p:pic>
      <p:sp>
        <p:nvSpPr>
          <p:cNvPr id="725" name="Google Shape;725;p65"/>
          <p:cNvSpPr/>
          <p:nvPr/>
        </p:nvSpPr>
        <p:spPr>
          <a:xfrm>
            <a:off x="2451475" y="2004250"/>
            <a:ext cx="19484100" cy="2213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26" name="Google Shape;726;p65"/>
          <p:cNvSpPr/>
          <p:nvPr/>
        </p:nvSpPr>
        <p:spPr>
          <a:xfrm>
            <a:off x="4027775" y="5072325"/>
            <a:ext cx="16399500" cy="6174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27" name="Google Shape;727;p65"/>
          <p:cNvSpPr txBox="1"/>
          <p:nvPr>
            <p:ph type="title"/>
          </p:nvPr>
        </p:nvSpPr>
        <p:spPr>
          <a:xfrm>
            <a:off x="1173775" y="3081625"/>
            <a:ext cx="22039500" cy="1414500"/>
          </a:xfrm>
          <a:prstGeom prst="rect">
            <a:avLst/>
          </a:prstGeom>
        </p:spPr>
        <p:txBody>
          <a:bodyPr anchorCtr="0" anchor="ctr" bIns="0" lIns="0" spcFirstLastPara="1" rIns="0" wrap="square" tIns="0">
            <a:noAutofit/>
          </a:bodyPr>
          <a:lstStyle/>
          <a:p>
            <a:pPr indent="0" lvl="0" marL="0" rtl="1" algn="ctr">
              <a:spcBef>
                <a:spcPts val="0"/>
              </a:spcBef>
              <a:spcAft>
                <a:spcPts val="0"/>
              </a:spcAft>
              <a:buNone/>
            </a:pPr>
            <a:r>
              <a:rPr lang="en" sz="9600"/>
              <a:t>זוכרים את פרויקט זיהוי השריפות?</a:t>
            </a:r>
            <a:endParaRPr sz="9600"/>
          </a:p>
          <a:p>
            <a:pPr indent="0" lvl="0" marL="0" rtl="1" algn="ctr">
              <a:spcBef>
                <a:spcPts val="0"/>
              </a:spcBef>
              <a:spcAft>
                <a:spcPts val="0"/>
              </a:spcAft>
              <a:buNone/>
            </a:pPr>
            <a:r>
              <a:t/>
            </a:r>
            <a:endParaRPr sz="9600">
              <a:solidFill>
                <a:srgbClr val="FFFFFF"/>
              </a:solidFill>
            </a:endParaRPr>
          </a:p>
        </p:txBody>
      </p:sp>
      <p:sp>
        <p:nvSpPr>
          <p:cNvPr id="728" name="Google Shape;728;p65"/>
          <p:cNvSpPr txBox="1"/>
          <p:nvPr>
            <p:ph type="title"/>
          </p:nvPr>
        </p:nvSpPr>
        <p:spPr>
          <a:xfrm>
            <a:off x="4119175" y="5072400"/>
            <a:ext cx="16399500" cy="6174000"/>
          </a:xfrm>
          <a:prstGeom prst="rect">
            <a:avLst/>
          </a:prstGeom>
        </p:spPr>
        <p:txBody>
          <a:bodyPr anchorCtr="0" anchor="ctr" bIns="0" lIns="0" spcFirstLastPara="1" rIns="0" wrap="square" tIns="0">
            <a:noAutofit/>
          </a:bodyPr>
          <a:lstStyle/>
          <a:p>
            <a:pPr indent="0" lvl="0" marL="0" rtl="1" algn="ctr">
              <a:spcBef>
                <a:spcPts val="0"/>
              </a:spcBef>
              <a:spcAft>
                <a:spcPts val="0"/>
              </a:spcAft>
              <a:buNone/>
            </a:pPr>
            <a:r>
              <a:t/>
            </a:r>
            <a:endParaRPr sz="6600">
              <a:solidFill>
                <a:schemeClr val="lt1"/>
              </a:solidFill>
            </a:endParaRPr>
          </a:p>
          <a:p>
            <a:pPr indent="0" lvl="0" marL="0" rtl="1" algn="ctr">
              <a:spcBef>
                <a:spcPts val="0"/>
              </a:spcBef>
              <a:spcAft>
                <a:spcPts val="0"/>
              </a:spcAft>
              <a:buNone/>
            </a:pPr>
            <a:r>
              <a:t/>
            </a:r>
            <a:endParaRPr sz="6600">
              <a:solidFill>
                <a:schemeClr val="lt1"/>
              </a:solidFill>
            </a:endParaRPr>
          </a:p>
          <a:p>
            <a:pPr indent="0" lvl="0" marL="0" rtl="1" algn="ctr">
              <a:spcBef>
                <a:spcPts val="0"/>
              </a:spcBef>
              <a:spcAft>
                <a:spcPts val="0"/>
              </a:spcAft>
              <a:buNone/>
            </a:pPr>
            <a:r>
              <a:rPr lang="en" sz="6600">
                <a:solidFill>
                  <a:schemeClr val="lt1"/>
                </a:solidFill>
              </a:rPr>
              <a:t>הפרויקט הזה</a:t>
            </a:r>
            <a:endParaRPr sz="6600">
              <a:solidFill>
                <a:schemeClr val="lt1"/>
              </a:solidFill>
            </a:endParaRPr>
          </a:p>
          <a:p>
            <a:pPr indent="0" lvl="0" marL="0" rtl="1" algn="ctr">
              <a:spcBef>
                <a:spcPts val="0"/>
              </a:spcBef>
              <a:spcAft>
                <a:spcPts val="0"/>
              </a:spcAft>
              <a:buNone/>
            </a:pPr>
            <a:r>
              <a:rPr lang="en" sz="6600">
                <a:solidFill>
                  <a:schemeClr val="lt1"/>
                </a:solidFill>
              </a:rPr>
              <a:t>ועוד פרויקטים אחרים שעוזרים לעולם, מפותחים על ידי אנשים ממש כאן בישראל. </a:t>
            </a:r>
            <a:endParaRPr sz="6600">
              <a:solidFill>
                <a:schemeClr val="lt1"/>
              </a:solidFill>
            </a:endParaRPr>
          </a:p>
          <a:p>
            <a:pPr indent="0" lvl="0" marL="0" rtl="1" algn="ctr">
              <a:spcBef>
                <a:spcPts val="0"/>
              </a:spcBef>
              <a:spcAft>
                <a:spcPts val="0"/>
              </a:spcAft>
              <a:buNone/>
            </a:pPr>
            <a:r>
              <a:t/>
            </a:r>
            <a:endParaRPr sz="6600">
              <a:solidFill>
                <a:schemeClr val="lt1"/>
              </a:solidFill>
            </a:endParaRPr>
          </a:p>
          <a:p>
            <a:pPr indent="0" lvl="0" marL="0" rtl="1" algn="ctr">
              <a:spcBef>
                <a:spcPts val="0"/>
              </a:spcBef>
              <a:spcAft>
                <a:spcPts val="0"/>
              </a:spcAft>
              <a:buNone/>
            </a:pPr>
            <a:r>
              <a:rPr lang="en" sz="6600">
                <a:solidFill>
                  <a:schemeClr val="lt1"/>
                </a:solidFill>
              </a:rPr>
              <a:t>בואו נכיר אחת מהם, נעם, שעובדת ב-Google.</a:t>
            </a:r>
            <a:endParaRPr sz="6600">
              <a:solidFill>
                <a:schemeClr val="lt1"/>
              </a:solidFill>
            </a:endParaRPr>
          </a:p>
          <a:p>
            <a:pPr indent="0" lvl="0" marL="0" rtl="1" algn="r">
              <a:spcBef>
                <a:spcPts val="0"/>
              </a:spcBef>
              <a:spcAft>
                <a:spcPts val="0"/>
              </a:spcAft>
              <a:buNone/>
            </a:pPr>
            <a:r>
              <a:t/>
            </a:r>
            <a:endParaRPr sz="6600">
              <a:solidFill>
                <a:schemeClr val="lt1"/>
              </a:solidFill>
            </a:endParaRPr>
          </a:p>
          <a:p>
            <a:pPr indent="0" lvl="0" marL="0" rtl="1" algn="ctr">
              <a:spcBef>
                <a:spcPts val="0"/>
              </a:spcBef>
              <a:spcAft>
                <a:spcPts val="0"/>
              </a:spcAft>
              <a:buNone/>
            </a:pPr>
            <a:r>
              <a:t/>
            </a:r>
            <a:endParaRPr sz="6600">
              <a:solidFill>
                <a:schemeClr val="lt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66"/>
          <p:cNvSpPr/>
          <p:nvPr/>
        </p:nvSpPr>
        <p:spPr>
          <a:xfrm>
            <a:off x="-2" y="-746"/>
            <a:ext cx="24387000" cy="13717500"/>
          </a:xfrm>
          <a:prstGeom prst="rect">
            <a:avLst/>
          </a:prstGeom>
          <a:solidFill>
            <a:schemeClr val="dk2"/>
          </a:solidFill>
          <a:ln>
            <a:noFill/>
          </a:ln>
        </p:spPr>
        <p:txBody>
          <a:bodyPr anchorCtr="0" anchor="ctr" bIns="91425" lIns="91425" spcFirstLastPara="1" rIns="91425" wrap="square" tIns="91425">
            <a:noAutofit/>
          </a:bodyPr>
          <a:lstStyle/>
          <a:p>
            <a:pPr indent="0" lvl="0" marL="0" rtl="1" algn="ctr">
              <a:spcBef>
                <a:spcPts val="0"/>
              </a:spcBef>
              <a:spcAft>
                <a:spcPts val="0"/>
              </a:spcAft>
              <a:buNone/>
            </a:pPr>
            <a:r>
              <a:rPr i="1" lang="en" sz="7200">
                <a:solidFill>
                  <a:srgbClr val="999999"/>
                </a:solidFill>
                <a:latin typeface="Roboto"/>
                <a:ea typeface="Roboto"/>
                <a:cs typeface="Roboto"/>
                <a:sym typeface="Roboto"/>
              </a:rPr>
              <a:t>סרטון על מסך מלא</a:t>
            </a:r>
            <a:endParaRPr i="1" sz="7200">
              <a:solidFill>
                <a:srgbClr val="999999"/>
              </a:solidFill>
              <a:latin typeface="Roboto"/>
              <a:ea typeface="Roboto"/>
              <a:cs typeface="Roboto"/>
              <a:sym typeface="Roboto"/>
            </a:endParaRPr>
          </a:p>
        </p:txBody>
      </p:sp>
      <p:pic>
        <p:nvPicPr>
          <p:cNvPr id="734" name="Google Shape;734;p66" title="Google HelloTech Classification Module NOAM">
            <a:hlinkClick r:id="rId3"/>
          </p:cNvPr>
          <p:cNvPicPr preferRelativeResize="0"/>
          <p:nvPr/>
        </p:nvPicPr>
        <p:blipFill>
          <a:blip r:embed="rId4">
            <a:alphaModFix/>
          </a:blip>
          <a:stretch>
            <a:fillRect/>
          </a:stretch>
        </p:blipFill>
        <p:spPr>
          <a:xfrm>
            <a:off x="0" y="0"/>
            <a:ext cx="24387050" cy="1371771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4"/>
                                        </p:tgtEl>
                                        <p:attrNameLst>
                                          <p:attrName>style.visibility</p:attrName>
                                        </p:attrNameLst>
                                      </p:cBhvr>
                                      <p:to>
                                        <p:strVal val="visible"/>
                                      </p:to>
                                    </p:set>
                                    <p:animEffect filter="fade" transition="in">
                                      <p:cBhvr>
                                        <p:cTn dur="1000"/>
                                        <p:tgtEl>
                                          <p:spTgt spid="7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pic>
        <p:nvPicPr>
          <p:cNvPr id="739" name="Google Shape;739;p67"/>
          <p:cNvPicPr preferRelativeResize="0"/>
          <p:nvPr/>
        </p:nvPicPr>
        <p:blipFill rotWithShape="1">
          <a:blip r:embed="rId3">
            <a:alphaModFix amt="51000"/>
          </a:blip>
          <a:srcRect b="10524" l="2284" r="8134" t="10524"/>
          <a:stretch/>
        </p:blipFill>
        <p:spPr>
          <a:xfrm>
            <a:off x="308725" y="286959"/>
            <a:ext cx="23769600" cy="11783875"/>
          </a:xfrm>
          <a:prstGeom prst="rect">
            <a:avLst/>
          </a:prstGeom>
          <a:noFill/>
          <a:ln>
            <a:noFill/>
          </a:ln>
        </p:spPr>
      </p:pic>
      <p:sp>
        <p:nvSpPr>
          <p:cNvPr id="740" name="Google Shape;740;p67"/>
          <p:cNvSpPr/>
          <p:nvPr/>
        </p:nvSpPr>
        <p:spPr>
          <a:xfrm>
            <a:off x="2451525" y="3081625"/>
            <a:ext cx="19484100" cy="3501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41" name="Google Shape;741;p67"/>
          <p:cNvSpPr/>
          <p:nvPr/>
        </p:nvSpPr>
        <p:spPr>
          <a:xfrm>
            <a:off x="8075425" y="7031697"/>
            <a:ext cx="8236200" cy="2213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42" name="Google Shape;742;p67"/>
          <p:cNvSpPr txBox="1"/>
          <p:nvPr>
            <p:ph type="title"/>
          </p:nvPr>
        </p:nvSpPr>
        <p:spPr>
          <a:xfrm>
            <a:off x="1173775" y="994351"/>
            <a:ext cx="22039500" cy="10234800"/>
          </a:xfrm>
          <a:prstGeom prst="rect">
            <a:avLst/>
          </a:prstGeom>
        </p:spPr>
        <p:txBody>
          <a:bodyPr anchorCtr="0" anchor="ctr" bIns="0" lIns="0" spcFirstLastPara="1" rIns="0" wrap="square" tIns="0">
            <a:noAutofit/>
          </a:bodyPr>
          <a:lstStyle/>
          <a:p>
            <a:pPr indent="0" lvl="0" marL="0" rtl="1" algn="ctr">
              <a:spcBef>
                <a:spcPts val="0"/>
              </a:spcBef>
              <a:spcAft>
                <a:spcPts val="0"/>
              </a:spcAft>
              <a:buNone/>
            </a:pPr>
            <a:r>
              <a:rPr lang="en" sz="9600"/>
              <a:t>בינה מלאכותית באה להעצים את היכולות שלנו. היא ההווה והעתיד.</a:t>
            </a:r>
            <a:endParaRPr sz="9600"/>
          </a:p>
          <a:p>
            <a:pPr indent="0" lvl="0" marL="0" rtl="1" algn="ctr">
              <a:spcBef>
                <a:spcPts val="0"/>
              </a:spcBef>
              <a:spcAft>
                <a:spcPts val="0"/>
              </a:spcAft>
              <a:buNone/>
            </a:pPr>
            <a:r>
              <a:t/>
            </a:r>
            <a:endParaRPr sz="9600"/>
          </a:p>
          <a:p>
            <a:pPr indent="0" lvl="0" marL="0" rtl="1" algn="ctr">
              <a:spcBef>
                <a:spcPts val="0"/>
              </a:spcBef>
              <a:spcAft>
                <a:spcPts val="0"/>
              </a:spcAft>
              <a:buNone/>
            </a:pPr>
            <a:r>
              <a:rPr lang="en" sz="9600">
                <a:solidFill>
                  <a:srgbClr val="FFFFFF"/>
                </a:solidFill>
              </a:rPr>
              <a:t>בואו סקרנים. </a:t>
            </a:r>
            <a:endParaRPr sz="9600">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5"/>
          <p:cNvSpPr txBox="1"/>
          <p:nvPr>
            <p:ph type="title"/>
          </p:nvPr>
        </p:nvSpPr>
        <p:spPr>
          <a:xfrm>
            <a:off x="1173775" y="994432"/>
            <a:ext cx="220395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t>איך הבינה </a:t>
            </a:r>
            <a:r>
              <a:rPr lang="en"/>
              <a:t>המלאכותית</a:t>
            </a:r>
            <a:r>
              <a:rPr lang="en"/>
              <a:t> עזרה לכוחות הכיבוי וההצלה?</a:t>
            </a:r>
            <a:endParaRPr/>
          </a:p>
        </p:txBody>
      </p:sp>
      <p:pic>
        <p:nvPicPr>
          <p:cNvPr descr="firefighters using a fire location predicition AI system" id="113" name="Google Shape;113;p25"/>
          <p:cNvPicPr preferRelativeResize="0"/>
          <p:nvPr/>
        </p:nvPicPr>
        <p:blipFill>
          <a:blip r:embed="rId3">
            <a:alphaModFix/>
          </a:blip>
          <a:stretch>
            <a:fillRect/>
          </a:stretch>
        </p:blipFill>
        <p:spPr>
          <a:xfrm>
            <a:off x="12193014" y="3161225"/>
            <a:ext cx="8139174" cy="8139174"/>
          </a:xfrm>
          <a:prstGeom prst="rect">
            <a:avLst/>
          </a:prstGeom>
          <a:noFill/>
          <a:ln>
            <a:noFill/>
          </a:ln>
        </p:spPr>
      </p:pic>
      <p:pic>
        <p:nvPicPr>
          <p:cNvPr descr="firefighters using a fire location predicition AI system" id="114" name="Google Shape;114;p25"/>
          <p:cNvPicPr preferRelativeResize="0"/>
          <p:nvPr/>
        </p:nvPicPr>
        <p:blipFill>
          <a:blip r:embed="rId4">
            <a:alphaModFix/>
          </a:blip>
          <a:stretch>
            <a:fillRect/>
          </a:stretch>
        </p:blipFill>
        <p:spPr>
          <a:xfrm>
            <a:off x="4054862" y="3161737"/>
            <a:ext cx="8138161" cy="8138161"/>
          </a:xfrm>
          <a:prstGeom prst="rect">
            <a:avLst/>
          </a:prstGeom>
          <a:noFill/>
          <a:ln>
            <a:noFill/>
          </a:ln>
        </p:spPr>
      </p:pic>
      <p:sp>
        <p:nvSpPr>
          <p:cNvPr id="115" name="Google Shape;115;p25"/>
          <p:cNvSpPr/>
          <p:nvPr/>
        </p:nvSpPr>
        <p:spPr>
          <a:xfrm rot="8451629">
            <a:off x="-3605025" y="-805630"/>
            <a:ext cx="10061613" cy="10058280"/>
          </a:xfrm>
          <a:prstGeom prst="arc">
            <a:avLst>
              <a:gd fmla="val 14887801" name="adj1"/>
              <a:gd fmla="val 19535853" name="adj2"/>
            </a:avLst>
          </a:prstGeom>
          <a:noFill/>
          <a:ln cap="flat" cmpd="sng" w="38100">
            <a:solidFill>
              <a:srgbClr val="99999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16" name="Google Shape;116;p25"/>
          <p:cNvSpPr/>
          <p:nvPr/>
        </p:nvSpPr>
        <p:spPr>
          <a:xfrm rot="-3356937">
            <a:off x="18029511" y="7160202"/>
            <a:ext cx="13708467" cy="13703899"/>
          </a:xfrm>
          <a:prstGeom prst="arc">
            <a:avLst>
              <a:gd fmla="val 16127812" name="adj1"/>
              <a:gd fmla="val 19353347" name="adj2"/>
            </a:avLst>
          </a:prstGeom>
          <a:noFill/>
          <a:ln cap="flat" cmpd="sng" w="38100">
            <a:solidFill>
              <a:srgbClr val="99999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17" name="Google Shape;117;p25"/>
          <p:cNvSpPr txBox="1"/>
          <p:nvPr/>
        </p:nvSpPr>
        <p:spPr>
          <a:xfrm>
            <a:off x="993687" y="728475"/>
            <a:ext cx="1321800" cy="602400"/>
          </a:xfrm>
          <a:prstGeom prst="rect">
            <a:avLst/>
          </a:prstGeom>
          <a:solidFill>
            <a:schemeClr val="accent1"/>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דיון</a:t>
            </a:r>
            <a:endParaRPr b="1" sz="2600">
              <a:solidFill>
                <a:srgbClr val="FFFFFF"/>
              </a:solidFill>
              <a:latin typeface="Google Sans"/>
              <a:ea typeface="Google Sans"/>
              <a:cs typeface="Google Sans"/>
              <a:sym typeface="Google Sans"/>
            </a:endParaRPr>
          </a:p>
        </p:txBody>
      </p:sp>
      <p:grpSp>
        <p:nvGrpSpPr>
          <p:cNvPr id="118" name="Google Shape;118;p25"/>
          <p:cNvGrpSpPr/>
          <p:nvPr/>
        </p:nvGrpSpPr>
        <p:grpSpPr>
          <a:xfrm>
            <a:off x="536054" y="591134"/>
            <a:ext cx="873900" cy="873900"/>
            <a:chOff x="21309747" y="11086375"/>
            <a:chExt cx="873900" cy="873900"/>
          </a:xfrm>
        </p:grpSpPr>
        <p:sp>
          <p:nvSpPr>
            <p:cNvPr id="119" name="Google Shape;119;p25"/>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0" name="Google Shape;120;p25"/>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300"/>
                                        <p:tgtEl>
                                          <p:spTgt spid="113"/>
                                        </p:tgtEl>
                                      </p:cBhvr>
                                    </p:animEffect>
                                  </p:childTnLst>
                                </p:cTn>
                              </p:par>
                            </p:childTnLst>
                          </p:cTn>
                        </p:par>
                        <p:par>
                          <p:cTn fill="hold">
                            <p:stCondLst>
                              <p:cond delay="300"/>
                            </p:stCondLst>
                            <p:childTnLst>
                              <p:par>
                                <p:cTn fill="hold" nodeType="after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300"/>
                                        <p:tgtEl>
                                          <p:spTgt spid="1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6"/>
          <p:cNvSpPr txBox="1"/>
          <p:nvPr>
            <p:ph type="title"/>
          </p:nvPr>
        </p:nvSpPr>
        <p:spPr>
          <a:xfrm>
            <a:off x="1173775" y="994432"/>
            <a:ext cx="220395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sz="6200"/>
              <a:t>בעזרת AI הצלחנו לזהות שריפות כשהן עוד קטנות והיינו יכולים להתריע עליהן מראש לכוחות הכיבוי וההצלה!</a:t>
            </a:r>
            <a:endParaRPr sz="6200"/>
          </a:p>
        </p:txBody>
      </p:sp>
      <p:pic>
        <p:nvPicPr>
          <p:cNvPr descr="firefighters using a fire location predicition AI system" id="126" name="Google Shape;126;p26"/>
          <p:cNvPicPr preferRelativeResize="0"/>
          <p:nvPr/>
        </p:nvPicPr>
        <p:blipFill>
          <a:blip r:embed="rId3">
            <a:alphaModFix/>
          </a:blip>
          <a:stretch>
            <a:fillRect/>
          </a:stretch>
        </p:blipFill>
        <p:spPr>
          <a:xfrm>
            <a:off x="12193014" y="3161225"/>
            <a:ext cx="8139174" cy="8139174"/>
          </a:xfrm>
          <a:prstGeom prst="rect">
            <a:avLst/>
          </a:prstGeom>
          <a:noFill/>
          <a:ln>
            <a:noFill/>
          </a:ln>
        </p:spPr>
      </p:pic>
      <p:pic>
        <p:nvPicPr>
          <p:cNvPr descr="firefighters using a fire location predicition AI system" id="127" name="Google Shape;127;p26"/>
          <p:cNvPicPr preferRelativeResize="0"/>
          <p:nvPr/>
        </p:nvPicPr>
        <p:blipFill>
          <a:blip r:embed="rId4">
            <a:alphaModFix/>
          </a:blip>
          <a:stretch>
            <a:fillRect/>
          </a:stretch>
        </p:blipFill>
        <p:spPr>
          <a:xfrm>
            <a:off x="4054862" y="3161737"/>
            <a:ext cx="8138161" cy="8138161"/>
          </a:xfrm>
          <a:prstGeom prst="rect">
            <a:avLst/>
          </a:prstGeom>
          <a:noFill/>
          <a:ln>
            <a:noFill/>
          </a:ln>
        </p:spPr>
      </p:pic>
      <p:sp>
        <p:nvSpPr>
          <p:cNvPr id="128" name="Google Shape;128;p26"/>
          <p:cNvSpPr/>
          <p:nvPr/>
        </p:nvSpPr>
        <p:spPr>
          <a:xfrm rot="8451629">
            <a:off x="-3605025" y="-805630"/>
            <a:ext cx="10061613" cy="10058280"/>
          </a:xfrm>
          <a:prstGeom prst="arc">
            <a:avLst>
              <a:gd fmla="val 14887801" name="adj1"/>
              <a:gd fmla="val 19535853" name="adj2"/>
            </a:avLst>
          </a:prstGeom>
          <a:noFill/>
          <a:ln cap="flat" cmpd="sng" w="38100">
            <a:solidFill>
              <a:srgbClr val="99999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29" name="Google Shape;129;p26"/>
          <p:cNvSpPr/>
          <p:nvPr/>
        </p:nvSpPr>
        <p:spPr>
          <a:xfrm rot="-3356937">
            <a:off x="18029511" y="7160202"/>
            <a:ext cx="13708467" cy="13703899"/>
          </a:xfrm>
          <a:prstGeom prst="arc">
            <a:avLst>
              <a:gd fmla="val 16127812" name="adj1"/>
              <a:gd fmla="val 19353347" name="adj2"/>
            </a:avLst>
          </a:prstGeom>
          <a:noFill/>
          <a:ln cap="flat" cmpd="sng" w="38100">
            <a:solidFill>
              <a:srgbClr val="99999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300"/>
                                        <p:tgtEl>
                                          <p:spTgt spid="126"/>
                                        </p:tgtEl>
                                      </p:cBhvr>
                                    </p:animEffect>
                                  </p:childTnLst>
                                </p:cTn>
                              </p:par>
                            </p:childTnLst>
                          </p:cTn>
                        </p:par>
                        <p:par>
                          <p:cTn fill="hold">
                            <p:stCondLst>
                              <p:cond delay="300"/>
                            </p:stCondLst>
                            <p:childTnLst>
                              <p:par>
                                <p:cTn fill="hold" nodeType="after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300"/>
                                        <p:tgtEl>
                                          <p:spTgt spid="1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27"/>
          <p:cNvPicPr preferRelativeResize="0"/>
          <p:nvPr/>
        </p:nvPicPr>
        <p:blipFill rotWithShape="1">
          <a:blip r:embed="rId3">
            <a:alphaModFix amt="51000"/>
          </a:blip>
          <a:srcRect b="11863" l="0" r="0" t="0"/>
          <a:stretch/>
        </p:blipFill>
        <p:spPr>
          <a:xfrm>
            <a:off x="308725" y="286959"/>
            <a:ext cx="23769600" cy="11783875"/>
          </a:xfrm>
          <a:prstGeom prst="rect">
            <a:avLst/>
          </a:prstGeom>
          <a:noFill/>
          <a:ln>
            <a:noFill/>
          </a:ln>
        </p:spPr>
      </p:pic>
      <p:sp>
        <p:nvSpPr>
          <p:cNvPr id="135" name="Google Shape;135;p27"/>
          <p:cNvSpPr/>
          <p:nvPr/>
        </p:nvSpPr>
        <p:spPr>
          <a:xfrm>
            <a:off x="9224824" y="1789346"/>
            <a:ext cx="4231516" cy="4328932"/>
          </a:xfrm>
          <a:prstGeom prst="rect">
            <a:avLst/>
          </a:prstGeom>
        </p:spPr>
        <p:txBody>
          <a:bodyPr>
            <a:prstTxWarp prst="textPlain"/>
          </a:bodyPr>
          <a:lstStyle/>
          <a:p>
            <a:pPr lvl="0" algn="ctr"/>
            <a:r>
              <a:rPr b="0" i="0">
                <a:ln>
                  <a:noFill/>
                </a:ln>
                <a:solidFill>
                  <a:schemeClr val="accent1"/>
                </a:solidFill>
                <a:latin typeface="Heebo;900"/>
              </a:rPr>
              <a:t>A</a:t>
            </a:r>
          </a:p>
        </p:txBody>
      </p:sp>
      <p:sp>
        <p:nvSpPr>
          <p:cNvPr id="136" name="Google Shape;136;p27"/>
          <p:cNvSpPr/>
          <p:nvPr/>
        </p:nvSpPr>
        <p:spPr>
          <a:xfrm>
            <a:off x="13827424" y="1789346"/>
            <a:ext cx="1114198" cy="4328932"/>
          </a:xfrm>
          <a:prstGeom prst="rect">
            <a:avLst/>
          </a:prstGeom>
        </p:spPr>
        <p:txBody>
          <a:bodyPr>
            <a:prstTxWarp prst="textPlain"/>
          </a:bodyPr>
          <a:lstStyle/>
          <a:p>
            <a:pPr lvl="0" algn="ctr"/>
            <a:r>
              <a:rPr b="0" i="0">
                <a:ln>
                  <a:noFill/>
                </a:ln>
                <a:solidFill>
                  <a:schemeClr val="accent1"/>
                </a:solidFill>
                <a:latin typeface="Heebo;900"/>
              </a:rPr>
              <a:t>I</a:t>
            </a:r>
          </a:p>
        </p:txBody>
      </p:sp>
      <p:sp>
        <p:nvSpPr>
          <p:cNvPr id="137" name="Google Shape;137;p27"/>
          <p:cNvSpPr txBox="1"/>
          <p:nvPr>
            <p:ph type="title"/>
          </p:nvPr>
        </p:nvSpPr>
        <p:spPr>
          <a:xfrm>
            <a:off x="2943025" y="6118275"/>
            <a:ext cx="18501000" cy="2891700"/>
          </a:xfrm>
          <a:prstGeom prst="rect">
            <a:avLst/>
          </a:prstGeom>
          <a:solidFill>
            <a:srgbClr val="FFFFFF"/>
          </a:solidFill>
        </p:spPr>
        <p:txBody>
          <a:bodyPr anchorCtr="0" anchor="ctr" bIns="0" lIns="0" spcFirstLastPara="1" rIns="0" wrap="square" tIns="0">
            <a:noAutofit/>
          </a:bodyPr>
          <a:lstStyle/>
          <a:p>
            <a:pPr indent="0" lvl="0" marL="0" rtl="1" algn="ctr">
              <a:lnSpc>
                <a:spcPct val="100000"/>
              </a:lnSpc>
              <a:spcBef>
                <a:spcPts val="0"/>
              </a:spcBef>
              <a:spcAft>
                <a:spcPts val="0"/>
              </a:spcAft>
              <a:buNone/>
            </a:pPr>
            <a:r>
              <a:rPr b="1" lang="en" sz="10500">
                <a:latin typeface="Google Sans"/>
                <a:ea typeface="Google Sans"/>
                <a:cs typeface="Google Sans"/>
                <a:sym typeface="Google Sans"/>
              </a:rPr>
              <a:t>מה זה </a:t>
            </a:r>
            <a:r>
              <a:rPr b="1" lang="en" sz="10500">
                <a:latin typeface="Google Sans"/>
                <a:ea typeface="Google Sans"/>
                <a:cs typeface="Google Sans"/>
                <a:sym typeface="Google Sans"/>
              </a:rPr>
              <a:t>בינה מלאכותית?</a:t>
            </a:r>
            <a:endParaRPr b="1" sz="10500">
              <a:latin typeface="Google Sans"/>
              <a:ea typeface="Google Sans"/>
              <a:cs typeface="Google Sans"/>
              <a:sym typeface="Google Sans"/>
            </a:endParaRPr>
          </a:p>
        </p:txBody>
      </p:sp>
      <p:sp>
        <p:nvSpPr>
          <p:cNvPr id="138" name="Google Shape;138;p27"/>
          <p:cNvSpPr txBox="1"/>
          <p:nvPr/>
        </p:nvSpPr>
        <p:spPr>
          <a:xfrm>
            <a:off x="993687" y="728475"/>
            <a:ext cx="1321800" cy="602400"/>
          </a:xfrm>
          <a:prstGeom prst="rect">
            <a:avLst/>
          </a:prstGeom>
          <a:solidFill>
            <a:schemeClr val="accent1"/>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דיון</a:t>
            </a:r>
            <a:endParaRPr b="1" sz="2600">
              <a:solidFill>
                <a:srgbClr val="FFFFFF"/>
              </a:solidFill>
              <a:latin typeface="Google Sans"/>
              <a:ea typeface="Google Sans"/>
              <a:cs typeface="Google Sans"/>
              <a:sym typeface="Google Sans"/>
            </a:endParaRPr>
          </a:p>
        </p:txBody>
      </p:sp>
      <p:grpSp>
        <p:nvGrpSpPr>
          <p:cNvPr id="139" name="Google Shape;139;p27"/>
          <p:cNvGrpSpPr/>
          <p:nvPr/>
        </p:nvGrpSpPr>
        <p:grpSpPr>
          <a:xfrm>
            <a:off x="536054" y="591134"/>
            <a:ext cx="873900" cy="873900"/>
            <a:chOff x="21309747" y="11086375"/>
            <a:chExt cx="873900" cy="873900"/>
          </a:xfrm>
        </p:grpSpPr>
        <p:sp>
          <p:nvSpPr>
            <p:cNvPr id="140" name="Google Shape;140;p27"/>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1" name="Google Shape;141;p27"/>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8"/>
          <p:cNvSpPr txBox="1"/>
          <p:nvPr>
            <p:ph type="title"/>
          </p:nvPr>
        </p:nvSpPr>
        <p:spPr>
          <a:xfrm>
            <a:off x="1173775" y="994432"/>
            <a:ext cx="220395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t>מה זה בינה מלאכותית? (AI)</a:t>
            </a:r>
            <a:endParaRPr/>
          </a:p>
        </p:txBody>
      </p:sp>
      <p:sp>
        <p:nvSpPr>
          <p:cNvPr id="147" name="Google Shape;147;p28"/>
          <p:cNvSpPr txBox="1"/>
          <p:nvPr>
            <p:ph type="title"/>
          </p:nvPr>
        </p:nvSpPr>
        <p:spPr>
          <a:xfrm>
            <a:off x="2051550" y="3094025"/>
            <a:ext cx="21077100" cy="5136600"/>
          </a:xfrm>
          <a:prstGeom prst="rect">
            <a:avLst/>
          </a:prstGeom>
          <a:noFill/>
        </p:spPr>
        <p:txBody>
          <a:bodyPr anchorCtr="0" anchor="t" bIns="0" lIns="0" spcFirstLastPara="1" rIns="0" wrap="square" tIns="0">
            <a:noAutofit/>
          </a:bodyPr>
          <a:lstStyle/>
          <a:p>
            <a:pPr indent="0" lvl="0" marL="0" rtl="1" algn="r">
              <a:lnSpc>
                <a:spcPct val="115000"/>
              </a:lnSpc>
              <a:spcBef>
                <a:spcPts val="0"/>
              </a:spcBef>
              <a:spcAft>
                <a:spcPts val="0"/>
              </a:spcAft>
              <a:buNone/>
            </a:pPr>
            <a:r>
              <a:rPr lang="en" sz="6200">
                <a:latin typeface="Google Sans"/>
                <a:ea typeface="Google Sans"/>
                <a:cs typeface="Google Sans"/>
                <a:sym typeface="Google Sans"/>
              </a:rPr>
              <a:t>היכולת של מחשב לעשות דברים שבדרך כלל ידרשו יכולות אנושיות כמו למידה, חשיבה וקבלת החלטות.</a:t>
            </a:r>
            <a:endParaRPr sz="6200">
              <a:latin typeface="Google Sans"/>
              <a:ea typeface="Google Sans"/>
              <a:cs typeface="Google Sans"/>
              <a:sym typeface="Google Sans"/>
            </a:endParaRPr>
          </a:p>
          <a:p>
            <a:pPr indent="0" lvl="0" marL="0" rtl="1" algn="r">
              <a:lnSpc>
                <a:spcPct val="115000"/>
              </a:lnSpc>
              <a:spcBef>
                <a:spcPts val="4000"/>
              </a:spcBef>
              <a:spcAft>
                <a:spcPts val="4000"/>
              </a:spcAft>
              <a:buNone/>
            </a:pPr>
            <a:r>
              <a:rPr lang="en" sz="6200">
                <a:latin typeface="Google Sans"/>
                <a:ea typeface="Google Sans"/>
                <a:cs typeface="Google Sans"/>
                <a:sym typeface="Google Sans"/>
              </a:rPr>
              <a:t>במקרה שראינו הבינה המלאכותית מצליחה</a:t>
            </a:r>
            <a:br>
              <a:rPr lang="en" sz="6200">
                <a:latin typeface="Google Sans"/>
                <a:ea typeface="Google Sans"/>
                <a:cs typeface="Google Sans"/>
                <a:sym typeface="Google Sans"/>
              </a:rPr>
            </a:br>
            <a:r>
              <a:rPr b="1" lang="en" sz="6200">
                <a:solidFill>
                  <a:schemeClr val="accent1"/>
                </a:solidFill>
                <a:highlight>
                  <a:srgbClr val="E8F5FF"/>
                </a:highlight>
                <a:latin typeface="Google Sans"/>
                <a:ea typeface="Google Sans"/>
                <a:cs typeface="Google Sans"/>
                <a:sym typeface="Google Sans"/>
              </a:rPr>
              <a:t>לסווג</a:t>
            </a:r>
            <a:r>
              <a:rPr lang="en" sz="6200">
                <a:latin typeface="Google Sans"/>
                <a:ea typeface="Google Sans"/>
                <a:cs typeface="Google Sans"/>
                <a:sym typeface="Google Sans"/>
              </a:rPr>
              <a:t> באיזה אזור</a:t>
            </a:r>
            <a:r>
              <a:rPr b="1" lang="en" sz="6200">
                <a:latin typeface="Google Sans"/>
                <a:ea typeface="Google Sans"/>
                <a:cs typeface="Google Sans"/>
                <a:sym typeface="Google Sans"/>
              </a:rPr>
              <a:t> </a:t>
            </a:r>
            <a:r>
              <a:rPr b="1" lang="en" sz="6200">
                <a:solidFill>
                  <a:schemeClr val="accent2"/>
                </a:solidFill>
                <a:highlight>
                  <a:srgbClr val="FFEEEE"/>
                </a:highlight>
                <a:latin typeface="Google Sans"/>
                <a:ea typeface="Google Sans"/>
                <a:cs typeface="Google Sans"/>
                <a:sym typeface="Google Sans"/>
              </a:rPr>
              <a:t>יש שריפה</a:t>
            </a:r>
            <a:br>
              <a:rPr lang="en" sz="6200">
                <a:latin typeface="Google Sans"/>
                <a:ea typeface="Google Sans"/>
                <a:cs typeface="Google Sans"/>
                <a:sym typeface="Google Sans"/>
              </a:rPr>
            </a:br>
            <a:r>
              <a:rPr lang="en" sz="6200">
                <a:latin typeface="Google Sans"/>
                <a:ea typeface="Google Sans"/>
                <a:cs typeface="Google Sans"/>
                <a:sym typeface="Google Sans"/>
              </a:rPr>
              <a:t>ובאיזה </a:t>
            </a:r>
            <a:r>
              <a:rPr b="1" lang="en" sz="6200">
                <a:solidFill>
                  <a:srgbClr val="34A853"/>
                </a:solidFill>
                <a:highlight>
                  <a:srgbClr val="DBFFE4"/>
                </a:highlight>
                <a:latin typeface="Google Sans"/>
                <a:ea typeface="Google Sans"/>
                <a:cs typeface="Google Sans"/>
                <a:sym typeface="Google Sans"/>
              </a:rPr>
              <a:t>אין</a:t>
            </a:r>
            <a:r>
              <a:rPr b="1" lang="en" sz="6200">
                <a:solidFill>
                  <a:srgbClr val="34A853"/>
                </a:solidFill>
                <a:highlight>
                  <a:srgbClr val="DBFFE4"/>
                </a:highlight>
                <a:latin typeface="Google Sans"/>
                <a:ea typeface="Google Sans"/>
                <a:cs typeface="Google Sans"/>
                <a:sym typeface="Google Sans"/>
              </a:rPr>
              <a:t> ש</a:t>
            </a:r>
            <a:r>
              <a:rPr b="1" lang="en" sz="6200">
                <a:solidFill>
                  <a:srgbClr val="34A853"/>
                </a:solidFill>
                <a:highlight>
                  <a:srgbClr val="DBFFE4"/>
                </a:highlight>
                <a:latin typeface="Google Sans"/>
                <a:ea typeface="Google Sans"/>
                <a:cs typeface="Google Sans"/>
                <a:sym typeface="Google Sans"/>
              </a:rPr>
              <a:t>ריפה</a:t>
            </a:r>
            <a:r>
              <a:rPr b="1" lang="en" sz="6200">
                <a:solidFill>
                  <a:srgbClr val="34A853"/>
                </a:solidFill>
                <a:highlight>
                  <a:srgbClr val="DBFFE4"/>
                </a:highlight>
                <a:latin typeface="Google Sans"/>
                <a:ea typeface="Google Sans"/>
                <a:cs typeface="Google Sans"/>
                <a:sym typeface="Google Sans"/>
              </a:rPr>
              <a:t>.</a:t>
            </a:r>
            <a:endParaRPr b="1" sz="6200">
              <a:solidFill>
                <a:srgbClr val="34A853"/>
              </a:solidFill>
              <a:latin typeface="Google Sans"/>
              <a:ea typeface="Google Sans"/>
              <a:cs typeface="Google Sans"/>
              <a:sym typeface="Google Sans"/>
            </a:endParaRPr>
          </a:p>
        </p:txBody>
      </p:sp>
      <p:pic>
        <p:nvPicPr>
          <p:cNvPr descr="AI as an icon" id="148" name="Google Shape;148;p28"/>
          <p:cNvPicPr preferRelativeResize="0"/>
          <p:nvPr/>
        </p:nvPicPr>
        <p:blipFill>
          <a:blip r:embed="rId3">
            <a:alphaModFix/>
          </a:blip>
          <a:stretch>
            <a:fillRect/>
          </a:stretch>
        </p:blipFill>
        <p:spPr>
          <a:xfrm>
            <a:off x="1379700" y="5101675"/>
            <a:ext cx="7153450" cy="7153450"/>
          </a:xfrm>
          <a:prstGeom prst="rect">
            <a:avLst/>
          </a:prstGeom>
          <a:noFill/>
          <a:ln>
            <a:noFill/>
          </a:ln>
        </p:spPr>
      </p:pic>
      <p:sp>
        <p:nvSpPr>
          <p:cNvPr id="149" name="Google Shape;149;p28"/>
          <p:cNvSpPr txBox="1"/>
          <p:nvPr/>
        </p:nvSpPr>
        <p:spPr>
          <a:xfrm>
            <a:off x="993675" y="728475"/>
            <a:ext cx="1869600" cy="602400"/>
          </a:xfrm>
          <a:prstGeom prst="rect">
            <a:avLst/>
          </a:prstGeom>
          <a:solidFill>
            <a:schemeClr val="accent1"/>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הגדרה</a:t>
            </a:r>
            <a:endParaRPr b="1" sz="2600">
              <a:solidFill>
                <a:srgbClr val="FFFFFF"/>
              </a:solidFill>
              <a:latin typeface="Google Sans"/>
              <a:ea typeface="Google Sans"/>
              <a:cs typeface="Google Sans"/>
              <a:sym typeface="Google Sans"/>
            </a:endParaRPr>
          </a:p>
        </p:txBody>
      </p:sp>
      <p:grpSp>
        <p:nvGrpSpPr>
          <p:cNvPr id="150" name="Google Shape;150;p28"/>
          <p:cNvGrpSpPr/>
          <p:nvPr/>
        </p:nvGrpSpPr>
        <p:grpSpPr>
          <a:xfrm>
            <a:off x="536054" y="591134"/>
            <a:ext cx="873900" cy="873900"/>
            <a:chOff x="21309747" y="11086375"/>
            <a:chExt cx="873900" cy="873900"/>
          </a:xfrm>
        </p:grpSpPr>
        <p:sp>
          <p:nvSpPr>
            <p:cNvPr id="151" name="Google Shape;151;p28"/>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2" name="Google Shape;152;p28"/>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9"/>
          <p:cNvSpPr/>
          <p:nvPr/>
        </p:nvSpPr>
        <p:spPr>
          <a:xfrm>
            <a:off x="11800025" y="4367963"/>
            <a:ext cx="5382000" cy="5131200"/>
          </a:xfrm>
          <a:prstGeom prst="rect">
            <a:avLst/>
          </a:prstGeom>
          <a:solidFill>
            <a:srgbClr val="E8F5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8" name="Google Shape;158;p29"/>
          <p:cNvSpPr/>
          <p:nvPr/>
        </p:nvSpPr>
        <p:spPr>
          <a:xfrm>
            <a:off x="17746625" y="4367963"/>
            <a:ext cx="5382000" cy="5131200"/>
          </a:xfrm>
          <a:prstGeom prst="rect">
            <a:avLst/>
          </a:prstGeom>
          <a:solidFill>
            <a:srgbClr val="E8F5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9" name="Google Shape;159;p29"/>
          <p:cNvSpPr/>
          <p:nvPr/>
        </p:nvSpPr>
        <p:spPr>
          <a:xfrm>
            <a:off x="5853425" y="4367963"/>
            <a:ext cx="5382000" cy="5131200"/>
          </a:xfrm>
          <a:prstGeom prst="rect">
            <a:avLst/>
          </a:prstGeom>
          <a:solidFill>
            <a:srgbClr val="E8F5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0" name="Google Shape;160;p29"/>
          <p:cNvSpPr txBox="1"/>
          <p:nvPr>
            <p:ph type="title"/>
          </p:nvPr>
        </p:nvSpPr>
        <p:spPr>
          <a:xfrm>
            <a:off x="1173775" y="994432"/>
            <a:ext cx="22039500" cy="1045500"/>
          </a:xfrm>
          <a:prstGeom prst="rect">
            <a:avLst/>
          </a:prstGeom>
          <a:noFill/>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rPr>
              <a:t>מה זה </a:t>
            </a:r>
            <a:r>
              <a:rPr lang="en">
                <a:solidFill>
                  <a:schemeClr val="dk1"/>
                </a:solidFill>
              </a:rPr>
              <a:t>סיווג (</a:t>
            </a:r>
            <a:r>
              <a:rPr lang="en">
                <a:solidFill>
                  <a:schemeClr val="dk1"/>
                </a:solidFill>
              </a:rPr>
              <a:t>Classification</a:t>
            </a:r>
            <a:r>
              <a:rPr lang="en">
                <a:solidFill>
                  <a:schemeClr val="dk1"/>
                </a:solidFill>
              </a:rPr>
              <a:t>)?</a:t>
            </a:r>
            <a:endParaRPr>
              <a:solidFill>
                <a:schemeClr val="dk1"/>
              </a:solidFill>
            </a:endParaRPr>
          </a:p>
        </p:txBody>
      </p:sp>
      <p:pic>
        <p:nvPicPr>
          <p:cNvPr id="161" name="Google Shape;161;p29"/>
          <p:cNvPicPr preferRelativeResize="0"/>
          <p:nvPr/>
        </p:nvPicPr>
        <p:blipFill>
          <a:blip r:embed="rId3">
            <a:alphaModFix/>
          </a:blip>
          <a:stretch>
            <a:fillRect/>
          </a:stretch>
        </p:blipFill>
        <p:spPr>
          <a:xfrm>
            <a:off x="12322850" y="4810757"/>
            <a:ext cx="4336349" cy="4336287"/>
          </a:xfrm>
          <a:prstGeom prst="rect">
            <a:avLst/>
          </a:prstGeom>
          <a:noFill/>
          <a:ln>
            <a:noFill/>
          </a:ln>
          <a:effectLst>
            <a:outerShdw blurRad="271463" rotWithShape="0" algn="bl" dir="3540000" dist="114300">
              <a:srgbClr val="000000">
                <a:alpha val="27000"/>
              </a:srgbClr>
            </a:outerShdw>
          </a:effectLst>
        </p:spPr>
      </p:pic>
      <p:pic>
        <p:nvPicPr>
          <p:cNvPr id="162" name="Google Shape;162;p29"/>
          <p:cNvPicPr preferRelativeResize="0"/>
          <p:nvPr/>
        </p:nvPicPr>
        <p:blipFill rotWithShape="1">
          <a:blip r:embed="rId4">
            <a:alphaModFix/>
          </a:blip>
          <a:srcRect b="3253" l="3262" r="3253" t="3262"/>
          <a:stretch/>
        </p:blipFill>
        <p:spPr>
          <a:xfrm>
            <a:off x="6279706" y="4810750"/>
            <a:ext cx="4529313" cy="4529251"/>
          </a:xfrm>
          <a:prstGeom prst="rect">
            <a:avLst/>
          </a:prstGeom>
          <a:noFill/>
          <a:ln>
            <a:noFill/>
          </a:ln>
          <a:effectLst>
            <a:outerShdw blurRad="271463" rotWithShape="0" algn="bl" dir="3540000" dist="114300">
              <a:srgbClr val="000000">
                <a:alpha val="27000"/>
              </a:srgbClr>
            </a:outerShdw>
          </a:effectLst>
        </p:spPr>
      </p:pic>
      <p:pic>
        <p:nvPicPr>
          <p:cNvPr id="163" name="Google Shape;163;p29"/>
          <p:cNvPicPr preferRelativeResize="0"/>
          <p:nvPr/>
        </p:nvPicPr>
        <p:blipFill>
          <a:blip r:embed="rId5">
            <a:alphaModFix/>
          </a:blip>
          <a:stretch>
            <a:fillRect/>
          </a:stretch>
        </p:blipFill>
        <p:spPr>
          <a:xfrm>
            <a:off x="18269450" y="4810738"/>
            <a:ext cx="4336349" cy="4336325"/>
          </a:xfrm>
          <a:prstGeom prst="rect">
            <a:avLst/>
          </a:prstGeom>
          <a:noFill/>
          <a:ln>
            <a:noFill/>
          </a:ln>
          <a:effectLst>
            <a:outerShdw blurRad="271463" rotWithShape="0" algn="bl" dir="3540000" dist="114300">
              <a:srgbClr val="000000">
                <a:alpha val="27000"/>
              </a:srgbClr>
            </a:outerShdw>
          </a:effectLst>
        </p:spPr>
      </p:pic>
      <p:sp>
        <p:nvSpPr>
          <p:cNvPr id="164" name="Google Shape;164;p29"/>
          <p:cNvSpPr txBox="1"/>
          <p:nvPr>
            <p:ph type="title"/>
          </p:nvPr>
        </p:nvSpPr>
        <p:spPr>
          <a:xfrm>
            <a:off x="17746625" y="9499175"/>
            <a:ext cx="5382000" cy="1174800"/>
          </a:xfrm>
          <a:prstGeom prst="rect">
            <a:avLst/>
          </a:prstGeom>
          <a:solidFill>
            <a:schemeClr val="accent1"/>
          </a:solidFill>
        </p:spPr>
        <p:txBody>
          <a:bodyPr anchorCtr="0" anchor="ctr" bIns="0" lIns="0" spcFirstLastPara="1" rIns="0" wrap="square" tIns="0">
            <a:noAutofit/>
          </a:bodyPr>
          <a:lstStyle/>
          <a:p>
            <a:pPr indent="0" lvl="0" marL="0" rtl="1" algn="ctr">
              <a:lnSpc>
                <a:spcPct val="100000"/>
              </a:lnSpc>
              <a:spcBef>
                <a:spcPts val="0"/>
              </a:spcBef>
              <a:spcAft>
                <a:spcPts val="4000"/>
              </a:spcAft>
              <a:buNone/>
            </a:pPr>
            <a:r>
              <a:rPr lang="en" sz="3900">
                <a:solidFill>
                  <a:srgbClr val="FFFFFF"/>
                </a:solidFill>
                <a:latin typeface="Google Sans Medium"/>
                <a:ea typeface="Google Sans Medium"/>
                <a:cs typeface="Google Sans Medium"/>
                <a:sym typeface="Google Sans Medium"/>
              </a:rPr>
              <a:t>מילקשייקים</a:t>
            </a:r>
            <a:endParaRPr sz="3900">
              <a:solidFill>
                <a:srgbClr val="FFFFFF"/>
              </a:solidFill>
              <a:latin typeface="Google Sans Medium"/>
              <a:ea typeface="Google Sans Medium"/>
              <a:cs typeface="Google Sans Medium"/>
              <a:sym typeface="Google Sans Medium"/>
            </a:endParaRPr>
          </a:p>
        </p:txBody>
      </p:sp>
      <p:sp>
        <p:nvSpPr>
          <p:cNvPr id="165" name="Google Shape;165;p29"/>
          <p:cNvSpPr txBox="1"/>
          <p:nvPr>
            <p:ph type="title"/>
          </p:nvPr>
        </p:nvSpPr>
        <p:spPr>
          <a:xfrm>
            <a:off x="11800025" y="9499175"/>
            <a:ext cx="5382000" cy="1174800"/>
          </a:xfrm>
          <a:prstGeom prst="rect">
            <a:avLst/>
          </a:prstGeom>
          <a:solidFill>
            <a:schemeClr val="accent1"/>
          </a:solidFill>
        </p:spPr>
        <p:txBody>
          <a:bodyPr anchorCtr="0" anchor="ctr" bIns="0" lIns="0" spcFirstLastPara="1" rIns="0" wrap="square" tIns="0">
            <a:noAutofit/>
          </a:bodyPr>
          <a:lstStyle/>
          <a:p>
            <a:pPr indent="0" lvl="0" marL="0" rtl="1" algn="ctr">
              <a:lnSpc>
                <a:spcPct val="100000"/>
              </a:lnSpc>
              <a:spcBef>
                <a:spcPts val="0"/>
              </a:spcBef>
              <a:spcAft>
                <a:spcPts val="4000"/>
              </a:spcAft>
              <a:buNone/>
            </a:pPr>
            <a:r>
              <a:rPr lang="en" sz="3900">
                <a:solidFill>
                  <a:srgbClr val="FFFFFF"/>
                </a:solidFill>
                <a:latin typeface="Google Sans Medium"/>
                <a:ea typeface="Google Sans Medium"/>
                <a:cs typeface="Google Sans Medium"/>
                <a:sym typeface="Google Sans Medium"/>
              </a:rPr>
              <a:t>גלידות</a:t>
            </a:r>
            <a:endParaRPr sz="3900">
              <a:solidFill>
                <a:srgbClr val="FFFFFF"/>
              </a:solidFill>
              <a:latin typeface="Google Sans Medium"/>
              <a:ea typeface="Google Sans Medium"/>
              <a:cs typeface="Google Sans Medium"/>
              <a:sym typeface="Google Sans Medium"/>
            </a:endParaRPr>
          </a:p>
        </p:txBody>
      </p:sp>
      <p:sp>
        <p:nvSpPr>
          <p:cNvPr id="166" name="Google Shape;166;p29"/>
          <p:cNvSpPr txBox="1"/>
          <p:nvPr>
            <p:ph type="title"/>
          </p:nvPr>
        </p:nvSpPr>
        <p:spPr>
          <a:xfrm>
            <a:off x="5853425" y="9499175"/>
            <a:ext cx="5382000" cy="1174800"/>
          </a:xfrm>
          <a:prstGeom prst="rect">
            <a:avLst/>
          </a:prstGeom>
          <a:solidFill>
            <a:schemeClr val="accent1"/>
          </a:solidFill>
        </p:spPr>
        <p:txBody>
          <a:bodyPr anchorCtr="0" anchor="ctr" bIns="0" lIns="0" spcFirstLastPara="1" rIns="0" wrap="square" tIns="0">
            <a:noAutofit/>
          </a:bodyPr>
          <a:lstStyle/>
          <a:p>
            <a:pPr indent="0" lvl="0" marL="0" rtl="1" algn="ctr">
              <a:lnSpc>
                <a:spcPct val="100000"/>
              </a:lnSpc>
              <a:spcBef>
                <a:spcPts val="0"/>
              </a:spcBef>
              <a:spcAft>
                <a:spcPts val="4000"/>
              </a:spcAft>
              <a:buNone/>
            </a:pPr>
            <a:r>
              <a:rPr lang="en" sz="3900">
                <a:solidFill>
                  <a:srgbClr val="FFFFFF"/>
                </a:solidFill>
                <a:latin typeface="Google Sans Medium"/>
                <a:ea typeface="Google Sans Medium"/>
                <a:cs typeface="Google Sans Medium"/>
                <a:sym typeface="Google Sans Medium"/>
              </a:rPr>
              <a:t>רטבים</a:t>
            </a:r>
            <a:endParaRPr sz="3900">
              <a:solidFill>
                <a:srgbClr val="FFFFFF"/>
              </a:solidFill>
              <a:latin typeface="Google Sans Medium"/>
              <a:ea typeface="Google Sans Medium"/>
              <a:cs typeface="Google Sans Medium"/>
              <a:sym typeface="Google Sans Medium"/>
            </a:endParaRPr>
          </a:p>
        </p:txBody>
      </p:sp>
      <p:sp>
        <p:nvSpPr>
          <p:cNvPr id="167" name="Google Shape;167;p29"/>
          <p:cNvSpPr txBox="1"/>
          <p:nvPr/>
        </p:nvSpPr>
        <p:spPr>
          <a:xfrm>
            <a:off x="993687" y="728475"/>
            <a:ext cx="1321800" cy="602400"/>
          </a:xfrm>
          <a:prstGeom prst="rect">
            <a:avLst/>
          </a:prstGeom>
          <a:solidFill>
            <a:schemeClr val="accent1"/>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דיון</a:t>
            </a:r>
            <a:endParaRPr b="1" sz="2600">
              <a:solidFill>
                <a:srgbClr val="FFFFFF"/>
              </a:solidFill>
              <a:latin typeface="Google Sans"/>
              <a:ea typeface="Google Sans"/>
              <a:cs typeface="Google Sans"/>
              <a:sym typeface="Google Sans"/>
            </a:endParaRPr>
          </a:p>
        </p:txBody>
      </p:sp>
      <p:grpSp>
        <p:nvGrpSpPr>
          <p:cNvPr id="168" name="Google Shape;168;p29"/>
          <p:cNvGrpSpPr/>
          <p:nvPr/>
        </p:nvGrpSpPr>
        <p:grpSpPr>
          <a:xfrm>
            <a:off x="536054" y="591134"/>
            <a:ext cx="873900" cy="873900"/>
            <a:chOff x="21309747" y="11086375"/>
            <a:chExt cx="873900" cy="873900"/>
          </a:xfrm>
        </p:grpSpPr>
        <p:sp>
          <p:nvSpPr>
            <p:cNvPr id="169" name="Google Shape;169;p29"/>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0" name="Google Shape;170;p29"/>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300"/>
                                        <p:tgtEl>
                                          <p:spTgt spid="163"/>
                                        </p:tgtEl>
                                      </p:cBhvr>
                                    </p:animEffect>
                                  </p:childTnLst>
                                </p:cTn>
                              </p:par>
                            </p:childTnLst>
                          </p:cTn>
                        </p:par>
                        <p:par>
                          <p:cTn fill="hold">
                            <p:stCondLst>
                              <p:cond delay="300"/>
                            </p:stCondLst>
                            <p:childTnLst>
                              <p:par>
                                <p:cTn fill="hold" nodeType="after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300"/>
                                        <p:tgtEl>
                                          <p:spTgt spid="161"/>
                                        </p:tgtEl>
                                      </p:cBhvr>
                                    </p:animEffect>
                                  </p:childTnLst>
                                </p:cTn>
                              </p:par>
                            </p:childTnLst>
                          </p:cTn>
                        </p:par>
                        <p:par>
                          <p:cTn fill="hold">
                            <p:stCondLst>
                              <p:cond delay="600"/>
                            </p:stCondLst>
                            <p:childTnLst>
                              <p:par>
                                <p:cTn fill="hold" nodeType="after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300"/>
                                        <p:tgtEl>
                                          <p:spTgt spid="1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ne GBO Ads Template">
  <a:themeElements>
    <a:clrScheme name="Simple Light">
      <a:dk1>
        <a:srgbClr val="3C4043"/>
      </a:dk1>
      <a:lt1>
        <a:srgbClr val="FFFFFF"/>
      </a:lt1>
      <a:dk2>
        <a:srgbClr val="5F6368"/>
      </a:dk2>
      <a:lt2>
        <a:srgbClr val="F1F3F4"/>
      </a:lt2>
      <a:accent1>
        <a:srgbClr val="4285F4"/>
      </a:accent1>
      <a:accent2>
        <a:srgbClr val="EA4335"/>
      </a:accent2>
      <a:accent3>
        <a:srgbClr val="FBBC05"/>
      </a:accent3>
      <a:accent4>
        <a:srgbClr val="34A853"/>
      </a:accent4>
      <a:accent5>
        <a:srgbClr val="E8F0FE"/>
      </a:accent5>
      <a:accent6>
        <a:srgbClr val="80868B"/>
      </a:accent6>
      <a:hlink>
        <a:srgbClr val="4285F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