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3716000" cx="24387050"/>
  <p:notesSz cx="6858000" cy="9144000"/>
  <p:embeddedFontLst>
    <p:embeddedFont>
      <p:font typeface="Google Sans SemiBold"/>
      <p:regular r:id="rId28"/>
      <p:bold r:id="rId29"/>
      <p:italic r:id="rId30"/>
      <p:boldItalic r:id="rId31"/>
    </p:embeddedFont>
    <p:embeddedFont>
      <p:font typeface="Roboto"/>
      <p:regular r:id="rId32"/>
      <p:bold r:id="rId33"/>
      <p:italic r:id="rId34"/>
      <p:boldItalic r:id="rId35"/>
    </p:embeddedFont>
    <p:embeddedFont>
      <p:font typeface="Google Sans"/>
      <p:regular r:id="rId36"/>
      <p:bold r:id="rId37"/>
      <p:italic r:id="rId38"/>
      <p:boldItalic r:id="rId39"/>
    </p:embeddedFont>
    <p:embeddedFont>
      <p:font typeface="Google Sans Medium"/>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747775"/>
          </p15:clr>
        </p15:guide>
        <p15:guide id="2" pos="768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GoogleSansMedium-regular.fntdata"/><Relationship Id="rId20" Type="http://schemas.openxmlformats.org/officeDocument/2006/relationships/slide" Target="slides/slide14.xml"/><Relationship Id="rId42" Type="http://schemas.openxmlformats.org/officeDocument/2006/relationships/font" Target="fonts/GoogleSansMedium-italic.fntdata"/><Relationship Id="rId41" Type="http://schemas.openxmlformats.org/officeDocument/2006/relationships/font" Target="fonts/GoogleSansMedium-bold.fntdata"/><Relationship Id="rId22" Type="http://schemas.openxmlformats.org/officeDocument/2006/relationships/slide" Target="slides/slide16.xml"/><Relationship Id="rId21" Type="http://schemas.openxmlformats.org/officeDocument/2006/relationships/slide" Target="slides/slide15.xml"/><Relationship Id="rId43" Type="http://schemas.openxmlformats.org/officeDocument/2006/relationships/font" Target="fonts/GoogleSansMedium-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GoogleSansSemiBold-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GoogleSansSemiBol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GoogleSansSemiBold-boldItalic.fntdata"/><Relationship Id="rId30" Type="http://schemas.openxmlformats.org/officeDocument/2006/relationships/font" Target="fonts/GoogleSansSemiBold-italic.fntdata"/><Relationship Id="rId11" Type="http://schemas.openxmlformats.org/officeDocument/2006/relationships/slide" Target="slides/slide5.xml"/><Relationship Id="rId33" Type="http://schemas.openxmlformats.org/officeDocument/2006/relationships/font" Target="fonts/Roboto-bold.fntdata"/><Relationship Id="rId10" Type="http://schemas.openxmlformats.org/officeDocument/2006/relationships/slide" Target="slides/slide4.xml"/><Relationship Id="rId32" Type="http://schemas.openxmlformats.org/officeDocument/2006/relationships/font" Target="fonts/Roboto-regular.fntdata"/><Relationship Id="rId13" Type="http://schemas.openxmlformats.org/officeDocument/2006/relationships/slide" Target="slides/slide7.xml"/><Relationship Id="rId35" Type="http://schemas.openxmlformats.org/officeDocument/2006/relationships/font" Target="fonts/Roboto-boldItalic.fntdata"/><Relationship Id="rId12" Type="http://schemas.openxmlformats.org/officeDocument/2006/relationships/slide" Target="slides/slide6.xml"/><Relationship Id="rId34" Type="http://schemas.openxmlformats.org/officeDocument/2006/relationships/font" Target="fonts/Roboto-italic.fntdata"/><Relationship Id="rId15" Type="http://schemas.openxmlformats.org/officeDocument/2006/relationships/slide" Target="slides/slide9.xml"/><Relationship Id="rId37" Type="http://schemas.openxmlformats.org/officeDocument/2006/relationships/font" Target="fonts/GoogleSans-bold.fntdata"/><Relationship Id="rId14" Type="http://schemas.openxmlformats.org/officeDocument/2006/relationships/slide" Target="slides/slide8.xml"/><Relationship Id="rId36" Type="http://schemas.openxmlformats.org/officeDocument/2006/relationships/font" Target="fonts/GoogleSans-regular.fntdata"/><Relationship Id="rId17" Type="http://schemas.openxmlformats.org/officeDocument/2006/relationships/slide" Target="slides/slide11.xml"/><Relationship Id="rId39" Type="http://schemas.openxmlformats.org/officeDocument/2006/relationships/font" Target="fonts/GoogleSans-boldItalic.fntdata"/><Relationship Id="rId16" Type="http://schemas.openxmlformats.org/officeDocument/2006/relationships/slide" Target="slides/slide10.xml"/><Relationship Id="rId38" Type="http://schemas.openxmlformats.org/officeDocument/2006/relationships/font" Target="fonts/GoogleSans-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Deep_Blue_(chess_computer)#/media/File:Deep_Blue.jp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oodle.cyber.org.il/expo_ai/mod/scorm/view.php?id=5"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h5bMnbqWuBkwBN7SUnVCEJ4AJ_woh_sBfDyIDMXXt2U/edit?tab=t.0"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243b6099b4_0_3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243b6099b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1200"/>
              </a:spcBef>
              <a:spcAft>
                <a:spcPts val="0"/>
              </a:spcAft>
              <a:buNone/>
            </a:pPr>
            <a:r>
              <a:rPr lang="en" sz="1200">
                <a:solidFill>
                  <a:schemeClr val="dk1"/>
                </a:solidFill>
                <a:latin typeface="Google Sans"/>
                <a:ea typeface="Google Sans"/>
                <a:cs typeface="Google Sans"/>
                <a:sym typeface="Google Sans"/>
              </a:rPr>
              <a:t>Introduce the lesson topic:</a:t>
            </a:r>
            <a:br>
              <a:rPr lang="en" sz="1200">
                <a:solidFill>
                  <a:schemeClr val="dk1"/>
                </a:solidFill>
                <a:latin typeface="Google Sans"/>
                <a:ea typeface="Google Sans"/>
                <a:cs typeface="Google Sans"/>
                <a:sym typeface="Google Sans"/>
              </a:rPr>
            </a:br>
            <a:r>
              <a:rPr lang="en" sz="1200">
                <a:solidFill>
                  <a:schemeClr val="dk1"/>
                </a:solidFill>
                <a:latin typeface="Google Sans"/>
                <a:ea typeface="Google Sans"/>
                <a:cs typeface="Google Sans"/>
                <a:sym typeface="Google Sans"/>
              </a:rPr>
              <a:t>"Today we will learn about an amazing technology called Artificial Intelligence. We will see its capabilities and explore how it can help us in our daily lives."</a:t>
            </a:r>
            <a:endParaRPr sz="1200">
              <a:solidFill>
                <a:schemeClr val="dk1"/>
              </a:solidFill>
              <a:latin typeface="Google Sans"/>
              <a:ea typeface="Google Sans"/>
              <a:cs typeface="Google Sans"/>
              <a:sym typeface="Google Sans"/>
            </a:endParaRPr>
          </a:p>
          <a:p>
            <a:pPr indent="0" lvl="0" marL="457200" rtl="0" algn="l">
              <a:lnSpc>
                <a:spcPct val="115000"/>
              </a:lnSpc>
              <a:spcBef>
                <a:spcPts val="120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Explain to the students that during the lesson, they will learn what Artificial Intelligence is, see real-life examples, understand how AI can assist them, and experiment with designing AI-based recommendations.</a:t>
            </a:r>
            <a:endParaRPr sz="1200">
              <a:solidFill>
                <a:schemeClr val="dk1"/>
              </a:solidFill>
              <a:latin typeface="Google Sans"/>
              <a:ea typeface="Google Sans"/>
              <a:cs typeface="Google Sans"/>
              <a:sym typeface="Google Sans"/>
            </a:endParaRPr>
          </a:p>
          <a:p>
            <a:pPr indent="0" lvl="0" marL="0" rtl="1" algn="r">
              <a:spcBef>
                <a:spcPts val="1200"/>
              </a:spcBef>
              <a:spcAft>
                <a:spcPts val="0"/>
              </a:spcAft>
              <a:buNone/>
            </a:pPr>
            <a:r>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243b6099b4_0_19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243b6099b4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200">
                <a:solidFill>
                  <a:srgbClr val="282828"/>
                </a:solidFill>
                <a:latin typeface="Google Sans"/>
                <a:ea typeface="Google Sans"/>
                <a:cs typeface="Google Sans"/>
                <a:sym typeface="Google Sans"/>
              </a:rPr>
              <a:t>Of course, humans can play chess, but computers can play chess as well. And they are actually very good at it. </a:t>
            </a:r>
            <a:endParaRPr sz="1200">
              <a:solidFill>
                <a:srgbClr val="282828"/>
              </a:solidFill>
              <a:latin typeface="Google Sans"/>
              <a:ea typeface="Google Sans"/>
              <a:cs typeface="Google Sans"/>
              <a:sym typeface="Google Sans"/>
            </a:endParaRPr>
          </a:p>
          <a:p>
            <a:pPr indent="0" lvl="0" marL="0" rtl="0" algn="l">
              <a:spcBef>
                <a:spcPts val="1200"/>
              </a:spcBef>
              <a:spcAft>
                <a:spcPts val="0"/>
              </a:spcAft>
              <a:buNone/>
            </a:pPr>
            <a:r>
              <a:rPr lang="en" sz="1200">
                <a:solidFill>
                  <a:srgbClr val="282828"/>
                </a:solidFill>
                <a:latin typeface="Google Sans"/>
                <a:ea typeface="Google Sans"/>
                <a:cs typeface="Google Sans"/>
                <a:sym typeface="Google Sans"/>
              </a:rPr>
              <a:t>In 1997, a computer named Deep Blue defeated the world champion of Chess, Garry Kasparov.</a:t>
            </a:r>
            <a:endParaRPr sz="1200">
              <a:solidFill>
                <a:srgbClr val="282828"/>
              </a:solidFill>
              <a:latin typeface="Google Sans"/>
              <a:ea typeface="Google Sans"/>
              <a:cs typeface="Google Sans"/>
              <a:sym typeface="Google Sans"/>
            </a:endParaRPr>
          </a:p>
          <a:p>
            <a:pPr indent="0" lvl="0" marL="0" rtl="0" algn="l">
              <a:spcBef>
                <a:spcPts val="1200"/>
              </a:spcBef>
              <a:spcAft>
                <a:spcPts val="0"/>
              </a:spcAft>
              <a:buClr>
                <a:schemeClr val="dk1"/>
              </a:buClr>
              <a:buSzPts val="1100"/>
              <a:buFont typeface="Arial"/>
              <a:buNone/>
            </a:pPr>
            <a:r>
              <a:rPr lang="en" sz="1200">
                <a:solidFill>
                  <a:srgbClr val="282828"/>
                </a:solidFill>
                <a:latin typeface="Google Sans"/>
                <a:ea typeface="Google Sans"/>
                <a:cs typeface="Google Sans"/>
                <a:sym typeface="Google Sans"/>
              </a:rPr>
              <a:t>Image source:  </a:t>
            </a:r>
            <a:r>
              <a:rPr lang="en" sz="1200" u="sng">
                <a:solidFill>
                  <a:srgbClr val="4285F4"/>
                </a:solidFill>
                <a:latin typeface="Google Sans"/>
                <a:ea typeface="Google Sans"/>
                <a:cs typeface="Google Sans"/>
                <a:sym typeface="Google Sans"/>
                <a:hlinkClick r:id="rId2">
                  <a:extLst>
                    <a:ext uri="{A12FA001-AC4F-418D-AE19-62706E023703}">
                      <ahyp:hlinkClr val="tx"/>
                    </a:ext>
                  </a:extLst>
                </a:hlinkClick>
              </a:rPr>
              <a:t>Wikipedia </a:t>
            </a:r>
            <a:r>
              <a:rPr lang="en" sz="1200">
                <a:solidFill>
                  <a:srgbClr val="4285F4"/>
                </a:solidFill>
                <a:latin typeface="Google Sans"/>
                <a:ea typeface="Google Sans"/>
                <a:cs typeface="Google Sans"/>
                <a:sym typeface="Google Sans"/>
              </a:rPr>
              <a:t>.</a:t>
            </a:r>
            <a:endParaRPr sz="1200">
              <a:solidFill>
                <a:srgbClr val="4285F4"/>
              </a:solidFill>
              <a:latin typeface="Google Sans"/>
              <a:ea typeface="Google Sans"/>
              <a:cs typeface="Google Sans"/>
              <a:sym typeface="Google Sans"/>
            </a:endParaRPr>
          </a:p>
          <a:p>
            <a:pPr indent="0" lvl="0" marL="0" rtl="0" algn="l">
              <a:spcBef>
                <a:spcPts val="0"/>
              </a:spcBef>
              <a:spcAft>
                <a:spcPts val="0"/>
              </a:spcAft>
              <a:buNone/>
            </a:pPr>
            <a:r>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243b6099b4_0_20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243b6099b4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t/>
            </a:r>
            <a:endParaRPr sz="1200">
              <a:latin typeface="Google Sans"/>
              <a:ea typeface="Google Sans"/>
              <a:cs typeface="Google Sans"/>
              <a:sym typeface="Google Sans"/>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Can computers serve as judges? Can humans do it?</a:t>
            </a:r>
            <a:endParaRPr sz="1200">
              <a:solidFill>
                <a:schemeClr val="dk1"/>
              </a:solidFill>
              <a:latin typeface="Google Sans"/>
              <a:ea typeface="Google Sans"/>
              <a:cs typeface="Google Sans"/>
              <a:sym typeface="Google Sans"/>
            </a:endParaRPr>
          </a:p>
          <a:p>
            <a:pPr indent="0" lvl="0" marL="0" rtl="1" algn="r">
              <a:spcBef>
                <a:spcPts val="1200"/>
              </a:spcBef>
              <a:spcAft>
                <a:spcPts val="0"/>
              </a:spcAft>
              <a:buNone/>
            </a:pPr>
            <a:r>
              <a:t/>
            </a:r>
            <a:endParaRPr sz="1200">
              <a:latin typeface="Google Sans"/>
              <a:ea typeface="Google Sans"/>
              <a:cs typeface="Google Sans"/>
              <a:sym typeface="Google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243b6099b4_0_22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243b6099b4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t/>
            </a:r>
            <a:endParaRPr>
              <a:solidFill>
                <a:schemeClr val="dk1"/>
              </a:solidFill>
            </a:endParaRPr>
          </a:p>
          <a:p>
            <a:pPr indent="0" lvl="0" marL="0" rtl="0" algn="l">
              <a:spcBef>
                <a:spcPts val="0"/>
              </a:spcBef>
              <a:spcAft>
                <a:spcPts val="0"/>
              </a:spcAft>
              <a:buNone/>
            </a:pPr>
            <a:r>
              <a:rPr lang="en" sz="1200">
                <a:solidFill>
                  <a:schemeClr val="dk1"/>
                </a:solidFill>
                <a:latin typeface="Google Sans"/>
                <a:ea typeface="Google Sans"/>
                <a:cs typeface="Google Sans"/>
                <a:sym typeface="Google Sans"/>
              </a:rPr>
              <a:t>Although there are currently AI-based tools that can help lawyers find relevant information, rulings, and precedents, computers are still unable to judge in court as humans can.</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243b6099b4_1_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243b6099b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Can computers write songs? Can humans?</a:t>
            </a:r>
            <a:endParaRPr sz="1200">
              <a:solidFill>
                <a:schemeClr val="dk1"/>
              </a:solidFill>
              <a:latin typeface="Google Sans"/>
              <a:ea typeface="Google Sans"/>
              <a:cs typeface="Google Sans"/>
              <a:sym typeface="Google Sans"/>
            </a:endParaRPr>
          </a:p>
          <a:p>
            <a:pPr indent="0" lvl="0" marL="0" rtl="1" algn="r">
              <a:spcBef>
                <a:spcPts val="1200"/>
              </a:spcBef>
              <a:spcAft>
                <a:spcPts val="0"/>
              </a:spcAft>
              <a:buNone/>
            </a:pPr>
            <a:r>
              <a:t/>
            </a:r>
            <a:endParaRPr sz="1200">
              <a:latin typeface="Google Sans"/>
              <a:ea typeface="Google Sans"/>
              <a:cs typeface="Google Sans"/>
              <a:sym typeface="Google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243b6099b4_1_1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243b6099b4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Both humans and computers can write and compose songs.</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Every day, songs that are written by people are being published, and also songs created by computers. </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There are AI tools capable of composing new songs in various styles.</a:t>
            </a:r>
            <a:endParaRPr sz="1200">
              <a:solidFill>
                <a:schemeClr val="dk1"/>
              </a:solidFill>
              <a:latin typeface="Google Sans"/>
              <a:ea typeface="Google Sans"/>
              <a:cs typeface="Google Sans"/>
              <a:sym typeface="Google Sans"/>
            </a:endParaRPr>
          </a:p>
          <a:p>
            <a:pPr indent="0" lvl="0" marL="0" rtl="1" algn="r">
              <a:spcBef>
                <a:spcPts val="1200"/>
              </a:spcBef>
              <a:spcAft>
                <a:spcPts val="0"/>
              </a:spcAft>
              <a:buNone/>
            </a:pPr>
            <a:r>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1c4bcd4ebc_2_17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1c4bcd4ebc_2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Emphasize to the students the importance of collaboration between humans and computers.</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If we learn to use computers effectively, we can create exciting new things!</a:t>
            </a:r>
            <a:endParaRPr sz="1200">
              <a:solidFill>
                <a:schemeClr val="dk1"/>
              </a:solidFill>
              <a:latin typeface="Google Sans"/>
              <a:ea typeface="Google Sans"/>
              <a:cs typeface="Google Sans"/>
              <a:sym typeface="Google Sans"/>
            </a:endParaRPr>
          </a:p>
          <a:p>
            <a:pPr indent="0" lvl="0" marL="0" rtl="1" algn="r">
              <a:lnSpc>
                <a:spcPct val="115000"/>
              </a:lnSpc>
              <a:spcBef>
                <a:spcPts val="1200"/>
              </a:spcBef>
              <a:spcAft>
                <a:spcPts val="1000"/>
              </a:spcAft>
              <a:buNone/>
            </a:pPr>
            <a:r>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243b6099b4_3_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243b6099b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Direct the students to go to the computers and open the </a:t>
            </a:r>
            <a:r>
              <a:rPr lang="en" sz="1200">
                <a:solidFill>
                  <a:schemeClr val="dk1"/>
                </a:solidFill>
                <a:latin typeface="Google Sans"/>
                <a:ea typeface="Google Sans"/>
                <a:cs typeface="Google Sans"/>
                <a:sym typeface="Google Sans"/>
              </a:rPr>
              <a:t> </a:t>
            </a:r>
            <a:r>
              <a:rPr lang="en" sz="1200" u="sng">
                <a:solidFill>
                  <a:schemeClr val="hlink"/>
                </a:solidFill>
                <a:latin typeface="Google Sans"/>
                <a:ea typeface="Google Sans"/>
                <a:cs typeface="Google Sans"/>
                <a:sym typeface="Google Sans"/>
                <a:hlinkClick r:id="rId2"/>
              </a:rPr>
              <a:t>Learning Module</a:t>
            </a:r>
            <a:r>
              <a:rPr lang="en" sz="1200">
                <a:solidFill>
                  <a:schemeClr val="dk1"/>
                </a:solidFill>
                <a:latin typeface="Google Sans"/>
                <a:ea typeface="Google Sans"/>
                <a:cs typeface="Google Sans"/>
                <a:sym typeface="Google Sans"/>
              </a:rPr>
              <a:t>. This is a time for students to </a:t>
            </a:r>
            <a:r>
              <a:rPr lang="en" sz="1200">
                <a:solidFill>
                  <a:schemeClr val="dk1"/>
                </a:solidFill>
                <a:latin typeface="Google Sans"/>
                <a:ea typeface="Google Sans"/>
                <a:cs typeface="Google Sans"/>
                <a:sym typeface="Google Sans"/>
              </a:rPr>
              <a:t>work</a:t>
            </a:r>
            <a:r>
              <a:rPr lang="en" sz="1200">
                <a:solidFill>
                  <a:schemeClr val="dk1"/>
                </a:solidFill>
                <a:latin typeface="Google Sans"/>
                <a:ea typeface="Google Sans"/>
                <a:cs typeface="Google Sans"/>
                <a:sym typeface="Google Sans"/>
              </a:rPr>
              <a:t> </a:t>
            </a:r>
            <a:r>
              <a:rPr lang="en" sz="1200">
                <a:solidFill>
                  <a:schemeClr val="dk1"/>
                </a:solidFill>
                <a:latin typeface="Google Sans"/>
                <a:ea typeface="Google Sans"/>
                <a:cs typeface="Google Sans"/>
                <a:sym typeface="Google Sans"/>
              </a:rPr>
              <a:t>independently,</a:t>
            </a:r>
            <a:r>
              <a:rPr lang="en" sz="1200">
                <a:solidFill>
                  <a:schemeClr val="dk1"/>
                </a:solidFill>
                <a:latin typeface="Google Sans"/>
                <a:ea typeface="Google Sans"/>
                <a:cs typeface="Google Sans"/>
                <a:sym typeface="Google Sans"/>
              </a:rPr>
              <a:t> that will take approximately 45 minutes.</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Once the students have completed the module, gather them back together to proceed to the next section: experimenting with a chatbot.</a:t>
            </a:r>
            <a:endParaRPr sz="1200">
              <a:solidFill>
                <a:schemeClr val="dk1"/>
              </a:solidFill>
              <a:latin typeface="Google Sans"/>
              <a:ea typeface="Google Sans"/>
              <a:cs typeface="Google Sans"/>
              <a:sym typeface="Google Sans"/>
            </a:endParaRPr>
          </a:p>
          <a:p>
            <a:pPr indent="0" lvl="0" marL="0" rtl="1" algn="r">
              <a:spcBef>
                <a:spcPts val="1200"/>
              </a:spcBef>
              <a:spcAft>
                <a:spcPts val="0"/>
              </a:spcAft>
              <a:buNone/>
            </a:pPr>
            <a:r>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1c4bcd4ebc_2_1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1c4bcd4ebc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lang="en" sz="1200">
                <a:solidFill>
                  <a:schemeClr val="dk1"/>
                </a:solidFill>
                <a:latin typeface="Google Sans"/>
                <a:ea typeface="Google Sans"/>
                <a:cs typeface="Google Sans"/>
                <a:sym typeface="Google Sans"/>
              </a:rPr>
              <a:t>After the students complete the learning module, provide them with a brief explanation of Gemini, the chatbot they will experiment with.</a:t>
            </a:r>
            <a:br>
              <a:rPr lang="en" sz="1200">
                <a:solidFill>
                  <a:schemeClr val="dk1"/>
                </a:solidFill>
                <a:latin typeface="Google Sans"/>
                <a:ea typeface="Google Sans"/>
                <a:cs typeface="Google Sans"/>
                <a:sym typeface="Google Sans"/>
              </a:rPr>
            </a:br>
            <a:r>
              <a:rPr lang="en" sz="1200">
                <a:solidFill>
                  <a:schemeClr val="dk1"/>
                </a:solidFill>
                <a:latin typeface="Google Sans"/>
                <a:ea typeface="Google Sans"/>
                <a:cs typeface="Google Sans"/>
                <a:sym typeface="Google Sans"/>
              </a:rPr>
              <a:t>Explain briefly that Gemini is an AI tool that can assist us in many areas, such as: Drafting messages and texts, Generating new ideas, Planning events, Creating images, Analyzing images, and much more..</a:t>
            </a:r>
            <a:endParaRPr sz="1200">
              <a:solidFill>
                <a:schemeClr val="dk1"/>
              </a:solidFill>
              <a:latin typeface="Google Sans"/>
              <a:ea typeface="Google Sans"/>
              <a:cs typeface="Google Sans"/>
              <a:sym typeface="Google Sans"/>
            </a:endParaRPr>
          </a:p>
          <a:p>
            <a:pPr indent="0" lvl="0" marL="0" rtl="1" algn="r">
              <a:spcBef>
                <a:spcPts val="1200"/>
              </a:spcBef>
              <a:spcAft>
                <a:spcPts val="0"/>
              </a:spcAft>
              <a:buNone/>
            </a:pPr>
            <a:r>
              <a:t/>
            </a:r>
            <a:endParaRPr sz="1200">
              <a:latin typeface="Google Sans"/>
              <a:ea typeface="Google Sans"/>
              <a:cs typeface="Google Sans"/>
              <a:sym typeface="Google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243b6099b4_3_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243b6099b4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After the students have finished the module, they will move on to the Gemini practice.</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Display the relevant slide in class and instruct the students to call you once they finish the module so you can guide them to the worksheet with instructions for the activity. </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The worksheet can be accessed via a </a:t>
            </a:r>
            <a:r>
              <a:rPr lang="en" sz="1200" u="sng">
                <a:solidFill>
                  <a:schemeClr val="hlink"/>
                </a:solidFill>
                <a:latin typeface="Google Sans"/>
                <a:ea typeface="Google Sans"/>
                <a:cs typeface="Google Sans"/>
                <a:sym typeface="Google Sans"/>
                <a:hlinkClick r:id="rId2"/>
              </a:rPr>
              <a:t>link</a:t>
            </a:r>
            <a:r>
              <a:rPr lang="en" sz="1200">
                <a:solidFill>
                  <a:schemeClr val="dk1"/>
                </a:solidFill>
                <a:latin typeface="Google Sans"/>
                <a:ea typeface="Google Sans"/>
                <a:cs typeface="Google Sans"/>
                <a:sym typeface="Google Sans"/>
              </a:rPr>
              <a:t> </a:t>
            </a:r>
            <a:r>
              <a:rPr lang="en" sz="1200">
                <a:solidFill>
                  <a:schemeClr val="dk1"/>
                </a:solidFill>
                <a:latin typeface="Google Sans"/>
                <a:ea typeface="Google Sans"/>
                <a:cs typeface="Google Sans"/>
                <a:sym typeface="Google Sans"/>
              </a:rPr>
              <a:t>or a QR code displayed on the screen.</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If necessary, students can work in pairs.</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Clr>
                <a:schemeClr val="dk1"/>
              </a:buClr>
              <a:buSzPts val="1100"/>
              <a:buFont typeface="Arial"/>
              <a:buNone/>
            </a:pPr>
            <a:r>
              <a:rPr b="1" lang="en" sz="1200">
                <a:solidFill>
                  <a:schemeClr val="dk1"/>
                </a:solidFill>
                <a:latin typeface="Google Sans"/>
                <a:ea typeface="Google Sans"/>
                <a:cs typeface="Google Sans"/>
                <a:sym typeface="Google Sans"/>
              </a:rPr>
              <a:t>Note:</a:t>
            </a:r>
            <a:r>
              <a:rPr lang="en" sz="1200">
                <a:solidFill>
                  <a:schemeClr val="dk1"/>
                </a:solidFill>
                <a:latin typeface="Google Sans"/>
                <a:ea typeface="Google Sans"/>
                <a:cs typeface="Google Sans"/>
                <a:sym typeface="Google Sans"/>
              </a:rPr>
              <a:t> Gemini is intended for users aged 13 and up. If your students are younger than 13, conduct the activity as a classroom demonstration using the link.</a:t>
            </a:r>
            <a:endParaRPr sz="1200">
              <a:solidFill>
                <a:schemeClr val="dk1"/>
              </a:solidFill>
              <a:latin typeface="Google Sans"/>
              <a:ea typeface="Google Sans"/>
              <a:cs typeface="Google Sans"/>
              <a:sym typeface="Google Sans"/>
            </a:endParaRPr>
          </a:p>
          <a:p>
            <a:pPr indent="0" lvl="0" marL="0" rtl="1" algn="r">
              <a:spcBef>
                <a:spcPts val="1200"/>
              </a:spcBef>
              <a:spcAft>
                <a:spcPts val="0"/>
              </a:spcAft>
              <a:buNone/>
            </a:pPr>
            <a:r>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243b6099b4_3_1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243b6099b4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20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If necessary, explain to the students how to connect to Gemini. (The instructions are also available in the worksheet.)</a:t>
            </a:r>
            <a:br>
              <a:rPr lang="en" sz="1200">
                <a:solidFill>
                  <a:schemeClr val="dk1"/>
                </a:solidFill>
                <a:latin typeface="Google Sans"/>
                <a:ea typeface="Google Sans"/>
                <a:cs typeface="Google Sans"/>
                <a:sym typeface="Google Sans"/>
              </a:rPr>
            </a:br>
            <a:r>
              <a:rPr lang="en" sz="1200">
                <a:solidFill>
                  <a:schemeClr val="dk1"/>
                </a:solidFill>
                <a:latin typeface="Google Sans"/>
                <a:ea typeface="Google Sans"/>
                <a:cs typeface="Google Sans"/>
                <a:sym typeface="Google Sans"/>
              </a:rPr>
              <a:t>Students can also work in pairs if </a:t>
            </a:r>
            <a:r>
              <a:rPr lang="en" sz="1200">
                <a:solidFill>
                  <a:schemeClr val="dk1"/>
                </a:solidFill>
                <a:latin typeface="Google Sans"/>
                <a:ea typeface="Google Sans"/>
                <a:cs typeface="Google Sans"/>
                <a:sym typeface="Google Sans"/>
              </a:rPr>
              <a:t>preferred</a:t>
            </a:r>
            <a:r>
              <a:rPr lang="en" sz="1200">
                <a:solidFill>
                  <a:schemeClr val="dk1"/>
                </a:solidFill>
                <a:latin typeface="Google Sans"/>
                <a:ea typeface="Google Sans"/>
                <a:cs typeface="Google Sans"/>
                <a:sym typeface="Google Sans"/>
              </a:rPr>
              <a:t>.</a:t>
            </a:r>
            <a:endParaRPr sz="1200">
              <a:solidFill>
                <a:schemeClr val="dk1"/>
              </a:solidFill>
              <a:latin typeface="Google Sans"/>
              <a:ea typeface="Google Sans"/>
              <a:cs typeface="Google Sans"/>
              <a:sym typeface="Google Sans"/>
            </a:endParaRPr>
          </a:p>
          <a:p>
            <a:pPr indent="0" lvl="0" marL="0" rtl="1" algn="r">
              <a:spcBef>
                <a:spcPts val="1200"/>
              </a:spcBef>
              <a:spcAft>
                <a:spcPts val="0"/>
              </a:spcAft>
              <a:buNone/>
            </a:pPr>
            <a:r>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21a9cd019a_0_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21a9cd019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t/>
            </a:r>
            <a:endParaRPr sz="1200">
              <a:latin typeface="Google Sans"/>
              <a:ea typeface="Google Sans"/>
              <a:cs typeface="Google Sans"/>
              <a:sym typeface="Google Sans"/>
            </a:endParaRPr>
          </a:p>
          <a:p>
            <a:pPr indent="0" lvl="0" marL="457200" rtl="0" algn="l">
              <a:lnSpc>
                <a:spcPct val="115000"/>
              </a:lnSpc>
              <a:spcBef>
                <a:spcPts val="1200"/>
              </a:spcBef>
              <a:spcAft>
                <a:spcPts val="0"/>
              </a:spcAft>
              <a:buNone/>
            </a:pPr>
            <a:r>
              <a:rPr lang="en" sz="1200">
                <a:solidFill>
                  <a:schemeClr val="dk1"/>
                </a:solidFill>
                <a:latin typeface="Google Sans"/>
                <a:ea typeface="Google Sans"/>
                <a:cs typeface="Google Sans"/>
                <a:sym typeface="Google Sans"/>
              </a:rPr>
              <a:t>On this slide, you will find useful links to the lesson plan.</a:t>
            </a:r>
            <a:endParaRPr sz="1200">
              <a:solidFill>
                <a:schemeClr val="dk1"/>
              </a:solidFill>
              <a:latin typeface="Google Sans"/>
              <a:ea typeface="Google Sans"/>
              <a:cs typeface="Google Sans"/>
              <a:sym typeface="Google Sans"/>
            </a:endParaRPr>
          </a:p>
          <a:p>
            <a:pPr indent="0" lvl="0" marL="457200" rtl="0" algn="l">
              <a:lnSpc>
                <a:spcPct val="115000"/>
              </a:lnSpc>
              <a:spcBef>
                <a:spcPts val="1200"/>
              </a:spcBef>
              <a:spcAft>
                <a:spcPts val="0"/>
              </a:spcAft>
              <a:buNone/>
            </a:pPr>
            <a:r>
              <a:rPr lang="en" sz="1200">
                <a:solidFill>
                  <a:schemeClr val="dk1"/>
                </a:solidFill>
                <a:latin typeface="Google Sans"/>
                <a:ea typeface="Google Sans"/>
                <a:cs typeface="Google Sans"/>
                <a:sym typeface="Google Sans"/>
              </a:rPr>
              <a:t>As additional material, in this slide you can find the intro video about prompting without the opening sequence.</a:t>
            </a:r>
            <a:endParaRPr sz="1200">
              <a:solidFill>
                <a:schemeClr val="dk1"/>
              </a:solidFill>
              <a:latin typeface="Google Sans"/>
              <a:ea typeface="Google Sans"/>
              <a:cs typeface="Google Sans"/>
              <a:sym typeface="Google Sans"/>
            </a:endParaRPr>
          </a:p>
          <a:p>
            <a:pPr indent="0" lvl="0" marL="0" rtl="1" algn="r">
              <a:spcBef>
                <a:spcPts val="1200"/>
              </a:spcBef>
              <a:spcAft>
                <a:spcPts val="0"/>
              </a:spcAft>
              <a:buNone/>
            </a:pPr>
            <a:r>
              <a:t/>
            </a:r>
            <a:endParaRPr sz="1200">
              <a:latin typeface="Google Sans"/>
              <a:ea typeface="Google Sans"/>
              <a:cs typeface="Google Sans"/>
              <a:sym typeface="Google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243b6099b4_3_1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243b6099b4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lang="en" sz="1200">
                <a:solidFill>
                  <a:schemeClr val="dk1"/>
                </a:solidFill>
                <a:latin typeface="Google Sans"/>
                <a:ea typeface="Google Sans"/>
                <a:cs typeface="Google Sans"/>
                <a:sym typeface="Google Sans"/>
              </a:rPr>
              <a:t>Direct the students to the presentation you prepared </a:t>
            </a:r>
            <a:r>
              <a:rPr lang="en" sz="1200">
                <a:solidFill>
                  <a:schemeClr val="dk1"/>
                </a:solidFill>
                <a:latin typeface="Google Sans"/>
                <a:ea typeface="Google Sans"/>
                <a:cs typeface="Google Sans"/>
                <a:sym typeface="Google Sans"/>
              </a:rPr>
              <a:t>beforehand.</a:t>
            </a:r>
            <a:endParaRPr sz="1200">
              <a:solidFill>
                <a:schemeClr val="dk1"/>
              </a:solidFill>
              <a:latin typeface="Google Sans"/>
              <a:ea typeface="Google Sans"/>
              <a:cs typeface="Google Sans"/>
              <a:sym typeface="Google Sans"/>
            </a:endParaRPr>
          </a:p>
          <a:p>
            <a:pPr indent="0" lvl="0" marL="0" rtl="0" algn="l">
              <a:lnSpc>
                <a:spcPct val="150000"/>
              </a:lnSpc>
              <a:spcBef>
                <a:spcPts val="1200"/>
              </a:spcBef>
              <a:spcAft>
                <a:spcPts val="0"/>
              </a:spcAft>
              <a:buNone/>
            </a:pPr>
            <a:r>
              <a:rPr lang="en" sz="1200">
                <a:solidFill>
                  <a:schemeClr val="dk1"/>
                </a:solidFill>
                <a:latin typeface="Google Sans"/>
                <a:ea typeface="Google Sans"/>
                <a:cs typeface="Google Sans"/>
                <a:sym typeface="Google Sans"/>
              </a:rPr>
              <a:t>Instruct them to copy the invitation they created, along with the prompt that generated the invitation, into the presentation.</a:t>
            </a:r>
            <a:endParaRPr sz="1200">
              <a:solidFill>
                <a:schemeClr val="dk1"/>
              </a:solidFill>
              <a:latin typeface="Google Sans"/>
              <a:ea typeface="Google Sans"/>
              <a:cs typeface="Google Sans"/>
              <a:sym typeface="Google Sans"/>
            </a:endParaRPr>
          </a:p>
          <a:p>
            <a:pPr indent="0" lvl="0" marL="0" rtl="0" algn="l">
              <a:lnSpc>
                <a:spcPct val="150000"/>
              </a:lnSpc>
              <a:spcBef>
                <a:spcPts val="1200"/>
              </a:spcBef>
              <a:spcAft>
                <a:spcPts val="0"/>
              </a:spcAft>
              <a:buNone/>
            </a:pPr>
            <a:r>
              <a:rPr lang="en" sz="1200">
                <a:solidFill>
                  <a:schemeClr val="dk1"/>
                </a:solidFill>
                <a:latin typeface="Google Sans"/>
                <a:ea typeface="Google Sans"/>
                <a:cs typeface="Google Sans"/>
                <a:sym typeface="Google Sans"/>
              </a:rPr>
              <a:t>Once done, have them present their work to the class: </a:t>
            </a:r>
            <a:endParaRPr sz="1200">
              <a:solidFill>
                <a:schemeClr val="dk1"/>
              </a:solidFill>
              <a:latin typeface="Google Sans"/>
              <a:ea typeface="Google Sans"/>
              <a:cs typeface="Google Sans"/>
              <a:sym typeface="Google Sans"/>
            </a:endParaRPr>
          </a:p>
          <a:p>
            <a:pPr indent="0" lvl="0" marL="0" rtl="0" algn="l">
              <a:lnSpc>
                <a:spcPct val="150000"/>
              </a:lnSpc>
              <a:spcBef>
                <a:spcPts val="1200"/>
              </a:spcBef>
              <a:spcAft>
                <a:spcPts val="0"/>
              </a:spcAft>
              <a:buNone/>
            </a:pPr>
            <a:r>
              <a:rPr lang="en" sz="1200">
                <a:solidFill>
                  <a:schemeClr val="dk1"/>
                </a:solidFill>
                <a:latin typeface="Google Sans"/>
                <a:ea typeface="Google Sans"/>
                <a:cs typeface="Google Sans"/>
                <a:sym typeface="Google Sans"/>
              </a:rPr>
              <a:t>Select several students and ask them to share what kind of party they planned, present the invitation they created and the prompt they used to generate the invitation.</a:t>
            </a:r>
            <a:endParaRPr sz="1200">
              <a:solidFill>
                <a:schemeClr val="dk1"/>
              </a:solidFill>
              <a:latin typeface="Google Sans"/>
              <a:ea typeface="Google Sans"/>
              <a:cs typeface="Google Sans"/>
              <a:sym typeface="Google Sans"/>
            </a:endParaRPr>
          </a:p>
          <a:p>
            <a:pPr indent="0" lvl="0" marL="0" rtl="0" algn="l">
              <a:lnSpc>
                <a:spcPct val="150000"/>
              </a:lnSpc>
              <a:spcBef>
                <a:spcPts val="120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This sharing session will give students an opportunity to showcase what they created with AI and to learn from each other's prompts and ideas.</a:t>
            </a:r>
            <a:endParaRPr sz="1200">
              <a:solidFill>
                <a:schemeClr val="dk1"/>
              </a:solidFill>
              <a:latin typeface="Google Sans"/>
              <a:ea typeface="Google Sans"/>
              <a:cs typeface="Google Sans"/>
              <a:sym typeface="Google Sans"/>
            </a:endParaRPr>
          </a:p>
          <a:p>
            <a:pPr indent="0" lvl="0" marL="0" rtl="1" algn="r">
              <a:lnSpc>
                <a:spcPct val="150000"/>
              </a:lnSpc>
              <a:spcBef>
                <a:spcPts val="1200"/>
              </a:spcBef>
              <a:spcAft>
                <a:spcPts val="0"/>
              </a:spcAft>
              <a:buNone/>
            </a:pPr>
            <a:r>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1c4bcd4ebc_2_27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1c4bcd4ebc_2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chemeClr val="dk1"/>
                </a:solidFill>
                <a:latin typeface="Google Sans"/>
                <a:ea typeface="Google Sans"/>
                <a:cs typeface="Google Sans"/>
                <a:sym typeface="Google Sans"/>
              </a:rPr>
              <a:t>Summarize the lesson with the students and review the </a:t>
            </a:r>
            <a:r>
              <a:rPr lang="en" sz="1200">
                <a:solidFill>
                  <a:schemeClr val="dk1"/>
                </a:solidFill>
                <a:latin typeface="Google Sans"/>
                <a:ea typeface="Google Sans"/>
                <a:cs typeface="Google Sans"/>
                <a:sym typeface="Google Sans"/>
              </a:rPr>
              <a:t>material</a:t>
            </a:r>
            <a:r>
              <a:rPr lang="en" sz="1200">
                <a:solidFill>
                  <a:schemeClr val="dk1"/>
                </a:solidFill>
                <a:latin typeface="Google Sans"/>
                <a:ea typeface="Google Sans"/>
                <a:cs typeface="Google Sans"/>
                <a:sym typeface="Google Sans"/>
              </a:rPr>
              <a:t> </a:t>
            </a:r>
            <a:r>
              <a:rPr lang="en" sz="1200">
                <a:solidFill>
                  <a:schemeClr val="dk1"/>
                </a:solidFill>
                <a:latin typeface="Google Sans"/>
                <a:ea typeface="Google Sans"/>
                <a:cs typeface="Google Sans"/>
                <a:sym typeface="Google Sans"/>
              </a:rPr>
              <a:t>learned</a:t>
            </a:r>
            <a:r>
              <a:rPr lang="en" sz="1200">
                <a:solidFill>
                  <a:schemeClr val="dk1"/>
                </a:solidFill>
                <a:latin typeface="Google Sans"/>
                <a:ea typeface="Google Sans"/>
                <a:cs typeface="Google Sans"/>
                <a:sym typeface="Google Sans"/>
              </a:rPr>
              <a:t> today.</a:t>
            </a:r>
            <a:endParaRPr sz="1200">
              <a:solidFill>
                <a:schemeClr val="dk1"/>
              </a:solidFill>
              <a:latin typeface="Google Sans"/>
              <a:ea typeface="Google Sans"/>
              <a:cs typeface="Google Sans"/>
              <a:sym typeface="Google Sans"/>
            </a:endParaRPr>
          </a:p>
          <a:p>
            <a:pPr indent="0" lvl="0" marL="0" rtl="0" algn="l">
              <a:lnSpc>
                <a:spcPct val="115000"/>
              </a:lnSpc>
              <a:spcBef>
                <a:spcPts val="1200"/>
              </a:spcBef>
              <a:spcAft>
                <a:spcPts val="0"/>
              </a:spcAft>
              <a:buNone/>
            </a:pPr>
            <a:r>
              <a:rPr lang="en" sz="1200">
                <a:solidFill>
                  <a:schemeClr val="dk1"/>
                </a:solidFill>
                <a:latin typeface="Google Sans"/>
                <a:ea typeface="Google Sans"/>
                <a:cs typeface="Google Sans"/>
                <a:sym typeface="Google Sans"/>
              </a:rPr>
              <a:t>We got to know Gemini, Google's AI chatbot, We learned what Artificial Intelligence is, </a:t>
            </a:r>
            <a:r>
              <a:rPr lang="en" sz="1200">
                <a:solidFill>
                  <a:schemeClr val="dk1"/>
                </a:solidFill>
                <a:latin typeface="Google Sans"/>
                <a:ea typeface="Google Sans"/>
                <a:cs typeface="Google Sans"/>
                <a:sym typeface="Google Sans"/>
              </a:rPr>
              <a:t>we learned</a:t>
            </a:r>
            <a:r>
              <a:rPr lang="en" sz="1200">
                <a:solidFill>
                  <a:schemeClr val="dk1"/>
                </a:solidFill>
                <a:latin typeface="Google Sans"/>
                <a:ea typeface="Google Sans"/>
                <a:cs typeface="Google Sans"/>
                <a:sym typeface="Google Sans"/>
              </a:rPr>
              <a:t> what a chatbot is, </a:t>
            </a:r>
            <a:r>
              <a:rPr lang="en" sz="1200">
                <a:solidFill>
                  <a:schemeClr val="dk1"/>
                </a:solidFill>
                <a:latin typeface="Google Sans"/>
                <a:ea typeface="Google Sans"/>
                <a:cs typeface="Google Sans"/>
                <a:sym typeface="Google Sans"/>
              </a:rPr>
              <a:t>we explored</a:t>
            </a:r>
            <a:r>
              <a:rPr lang="en" sz="1200">
                <a:solidFill>
                  <a:schemeClr val="dk1"/>
                </a:solidFill>
                <a:latin typeface="Google Sans"/>
                <a:ea typeface="Google Sans"/>
                <a:cs typeface="Google Sans"/>
                <a:sym typeface="Google Sans"/>
              </a:rPr>
              <a:t> different uses of chatbots, we discussed AI hallucinations, and practiced Gemini hands-on.</a:t>
            </a:r>
            <a:endParaRPr sz="1200">
              <a:solidFill>
                <a:schemeClr val="dk1"/>
              </a:solidFill>
              <a:latin typeface="Google Sans"/>
              <a:ea typeface="Google Sans"/>
              <a:cs typeface="Google Sans"/>
              <a:sym typeface="Google Sans"/>
            </a:endParaRPr>
          </a:p>
          <a:p>
            <a:pPr indent="0" lvl="0" marL="0" rtl="0" algn="l">
              <a:lnSpc>
                <a:spcPct val="115000"/>
              </a:lnSpc>
              <a:spcBef>
                <a:spcPts val="1200"/>
              </a:spcBef>
              <a:spcAft>
                <a:spcPts val="0"/>
              </a:spcAft>
              <a:buNone/>
            </a:pPr>
            <a:r>
              <a:rPr b="1" lang="en" sz="1200">
                <a:solidFill>
                  <a:schemeClr val="dk1"/>
                </a:solidFill>
                <a:latin typeface="Google Sans"/>
                <a:ea typeface="Google Sans"/>
                <a:cs typeface="Google Sans"/>
                <a:sym typeface="Google Sans"/>
              </a:rPr>
              <a:t>Examples for students’ responses:</a:t>
            </a:r>
            <a:endParaRPr b="1" sz="1200">
              <a:solidFill>
                <a:schemeClr val="dk1"/>
              </a:solidFill>
              <a:latin typeface="Google Sans"/>
              <a:ea typeface="Google Sans"/>
              <a:cs typeface="Google Sans"/>
              <a:sym typeface="Google Sans"/>
            </a:endParaRPr>
          </a:p>
          <a:p>
            <a:pPr indent="0" lvl="0" marL="0" rtl="0" algn="l">
              <a:lnSpc>
                <a:spcPct val="115000"/>
              </a:lnSpc>
              <a:spcBef>
                <a:spcPts val="1200"/>
              </a:spcBef>
              <a:spcAft>
                <a:spcPts val="0"/>
              </a:spcAft>
              <a:buNone/>
            </a:pPr>
            <a:r>
              <a:rPr lang="en" sz="1200">
                <a:solidFill>
                  <a:schemeClr val="dk1"/>
                </a:solidFill>
                <a:latin typeface="Google Sans"/>
                <a:ea typeface="Google Sans"/>
                <a:cs typeface="Google Sans"/>
                <a:sym typeface="Google Sans"/>
              </a:rPr>
              <a:t>What did we learn about Artificial Intelligence today?</a:t>
            </a:r>
            <a:endParaRPr sz="1200">
              <a:solidFill>
                <a:schemeClr val="dk1"/>
              </a:solidFill>
              <a:latin typeface="Google Sans"/>
              <a:ea typeface="Google Sans"/>
              <a:cs typeface="Google Sans"/>
              <a:sym typeface="Google Sans"/>
            </a:endParaRPr>
          </a:p>
          <a:p>
            <a:pPr indent="-304800" lvl="0" marL="457200" rtl="0" algn="l">
              <a:lnSpc>
                <a:spcPct val="115000"/>
              </a:lnSpc>
              <a:spcBef>
                <a:spcPts val="120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"We learned that AI is a technology that enables computers to do things that require learning, thinking, and decision-making, like creating a classroom activity or writing a song."</a:t>
            </a:r>
            <a:endParaRPr sz="1200">
              <a:solidFill>
                <a:schemeClr val="dk1"/>
              </a:solidFill>
              <a:latin typeface="Google Sans"/>
              <a:ea typeface="Google Sans"/>
              <a:cs typeface="Google Sans"/>
              <a:sym typeface="Google Sans"/>
            </a:endParaRPr>
          </a:p>
          <a:p>
            <a:pPr indent="0" lvl="0" marL="0" rtl="0" algn="l">
              <a:lnSpc>
                <a:spcPct val="115000"/>
              </a:lnSpc>
              <a:spcBef>
                <a:spcPts val="1200"/>
              </a:spcBef>
              <a:spcAft>
                <a:spcPts val="0"/>
              </a:spcAft>
              <a:buNone/>
            </a:pPr>
            <a:r>
              <a:rPr lang="en" sz="1200">
                <a:solidFill>
                  <a:schemeClr val="dk1"/>
                </a:solidFill>
                <a:latin typeface="Google Sans"/>
                <a:ea typeface="Google Sans"/>
                <a:cs typeface="Google Sans"/>
                <a:sym typeface="Google Sans"/>
              </a:rPr>
              <a:t>What did we learn about chatbots?</a:t>
            </a:r>
            <a:endParaRPr sz="1200">
              <a:solidFill>
                <a:schemeClr val="dk1"/>
              </a:solidFill>
              <a:latin typeface="Google Sans"/>
              <a:ea typeface="Google Sans"/>
              <a:cs typeface="Google Sans"/>
              <a:sym typeface="Google Sans"/>
            </a:endParaRPr>
          </a:p>
          <a:p>
            <a:pPr indent="-304800" lvl="0" marL="457200" rtl="0" algn="l">
              <a:lnSpc>
                <a:spcPct val="115000"/>
              </a:lnSpc>
              <a:spcBef>
                <a:spcPts val="120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"Chatbots are a type of software that can communicate with people naturally."</a:t>
            </a:r>
            <a:endParaRPr sz="1200">
              <a:solidFill>
                <a:schemeClr val="dk1"/>
              </a:solidFill>
              <a:latin typeface="Google Sans"/>
              <a:ea typeface="Google Sans"/>
              <a:cs typeface="Google Sans"/>
              <a:sym typeface="Google Sans"/>
            </a:endParaRPr>
          </a:p>
          <a:p>
            <a:pPr indent="0" lvl="0" marL="0" rtl="0" algn="l">
              <a:lnSpc>
                <a:spcPct val="115000"/>
              </a:lnSpc>
              <a:spcBef>
                <a:spcPts val="1200"/>
              </a:spcBef>
              <a:spcAft>
                <a:spcPts val="0"/>
              </a:spcAft>
              <a:buNone/>
            </a:pPr>
            <a:r>
              <a:rPr lang="en" sz="1200">
                <a:solidFill>
                  <a:schemeClr val="dk1"/>
                </a:solidFill>
                <a:latin typeface="Google Sans"/>
                <a:ea typeface="Google Sans"/>
                <a:cs typeface="Google Sans"/>
                <a:sym typeface="Google Sans"/>
              </a:rPr>
              <a:t>How can chatbots like Gemini help us?</a:t>
            </a:r>
            <a:endParaRPr sz="1200">
              <a:solidFill>
                <a:schemeClr val="dk1"/>
              </a:solidFill>
              <a:latin typeface="Google Sans"/>
              <a:ea typeface="Google Sans"/>
              <a:cs typeface="Google Sans"/>
              <a:sym typeface="Google Sans"/>
            </a:endParaRPr>
          </a:p>
          <a:p>
            <a:pPr indent="-304800" lvl="0" marL="457200" rtl="0" algn="l">
              <a:lnSpc>
                <a:spcPct val="115000"/>
              </a:lnSpc>
              <a:spcBef>
                <a:spcPts val="120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"They can help us plan classroom activities, create images, summarize texts, and brainstorm ideas for games."</a:t>
            </a:r>
            <a:endParaRPr sz="1200">
              <a:solidFill>
                <a:schemeClr val="dk1"/>
              </a:solidFill>
              <a:latin typeface="Google Sans"/>
              <a:ea typeface="Google Sans"/>
              <a:cs typeface="Google Sans"/>
              <a:sym typeface="Google Sans"/>
            </a:endParaRPr>
          </a:p>
          <a:p>
            <a:pPr indent="0" lvl="0" marL="0" rtl="0" algn="l">
              <a:lnSpc>
                <a:spcPct val="115000"/>
              </a:lnSpc>
              <a:spcBef>
                <a:spcPts val="1200"/>
              </a:spcBef>
              <a:spcAft>
                <a:spcPts val="0"/>
              </a:spcAft>
              <a:buNone/>
            </a:pPr>
            <a:r>
              <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None/>
            </a:pPr>
            <a:r>
              <a:t/>
            </a:r>
            <a:endParaRPr sz="1200">
              <a:latin typeface="Google Sans"/>
              <a:ea typeface="Google Sans"/>
              <a:cs typeface="Google Sans"/>
              <a:sym typeface="Google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138f058fb7_0_6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138f058fb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t/>
            </a:r>
            <a:endParaRPr>
              <a:solidFill>
                <a:schemeClr val="dk1"/>
              </a:solidFill>
            </a:endParaRPr>
          </a:p>
          <a:p>
            <a:pPr indent="0" lvl="0" marL="457200" rtl="0" algn="l">
              <a:lnSpc>
                <a:spcPct val="115000"/>
              </a:lnSpc>
              <a:spcBef>
                <a:spcPts val="1200"/>
              </a:spcBef>
              <a:spcAft>
                <a:spcPts val="0"/>
              </a:spcAft>
              <a:buNone/>
            </a:pPr>
            <a:r>
              <a:rPr lang="en" sz="1200">
                <a:solidFill>
                  <a:schemeClr val="dk1"/>
                </a:solidFill>
                <a:latin typeface="Google Sans"/>
                <a:ea typeface="Google Sans"/>
                <a:cs typeface="Google Sans"/>
                <a:sym typeface="Google Sans"/>
              </a:rPr>
              <a:t>Play the video showcasing Google's Gemini, which is an example of a generative AI chatbot.</a:t>
            </a:r>
            <a:endParaRPr sz="1200">
              <a:solidFill>
                <a:schemeClr val="dk1"/>
              </a:solidFill>
              <a:latin typeface="Google Sans"/>
              <a:ea typeface="Google Sans"/>
              <a:cs typeface="Google Sans"/>
              <a:sym typeface="Google Sans"/>
            </a:endParaRPr>
          </a:p>
          <a:p>
            <a:pPr indent="0" lvl="0" marL="0" rtl="1" algn="r">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a49dde758e_0_4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a49dde758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None/>
            </a:pPr>
            <a:r>
              <a:t/>
            </a:r>
            <a:endParaRPr i="1" sz="1200">
              <a:solidFill>
                <a:schemeClr val="dk1"/>
              </a:solidFill>
              <a:latin typeface="Google Sans"/>
              <a:ea typeface="Google Sans"/>
              <a:cs typeface="Google Sans"/>
              <a:sym typeface="Google Sans"/>
            </a:endParaRPr>
          </a:p>
          <a:p>
            <a:pPr indent="0" lvl="0" marL="0" rtl="0" algn="l">
              <a:lnSpc>
                <a:spcPct val="115000"/>
              </a:lnSpc>
              <a:spcBef>
                <a:spcPts val="1200"/>
              </a:spcBef>
              <a:spcAft>
                <a:spcPts val="0"/>
              </a:spcAft>
              <a:buNone/>
            </a:pPr>
            <a:r>
              <a:rPr lang="en" sz="1200">
                <a:solidFill>
                  <a:schemeClr val="dk1"/>
                </a:solidFill>
                <a:latin typeface="Google Sans"/>
                <a:ea typeface="Google Sans"/>
                <a:cs typeface="Google Sans"/>
                <a:sym typeface="Google Sans"/>
              </a:rPr>
              <a:t>Ask the students: "What is generative Artificial Intelligence?" and allow them to respond.</a:t>
            </a:r>
            <a:br>
              <a:rPr lang="en" sz="1200">
                <a:solidFill>
                  <a:schemeClr val="dk1"/>
                </a:solidFill>
                <a:latin typeface="Google Sans"/>
                <a:ea typeface="Google Sans"/>
                <a:cs typeface="Google Sans"/>
                <a:sym typeface="Google Sans"/>
              </a:rPr>
            </a:br>
            <a:r>
              <a:rPr lang="en" sz="1200">
                <a:solidFill>
                  <a:schemeClr val="dk1"/>
                </a:solidFill>
                <a:latin typeface="Google Sans"/>
                <a:ea typeface="Google Sans"/>
                <a:cs typeface="Google Sans"/>
                <a:sym typeface="Google Sans"/>
              </a:rPr>
              <a:t>The definition will appear on the next slide.</a:t>
            </a:r>
            <a:endParaRPr sz="1200">
              <a:solidFill>
                <a:schemeClr val="dk1"/>
              </a:solidFill>
              <a:latin typeface="Google Sans"/>
              <a:ea typeface="Google Sans"/>
              <a:cs typeface="Google Sans"/>
              <a:sym typeface="Google Sans"/>
            </a:endParaRPr>
          </a:p>
          <a:p>
            <a:pPr indent="0" lvl="0" marL="0" rtl="0" algn="l">
              <a:lnSpc>
                <a:spcPct val="115000"/>
              </a:lnSpc>
              <a:spcBef>
                <a:spcPts val="1200"/>
              </a:spcBef>
              <a:spcAft>
                <a:spcPts val="0"/>
              </a:spcAft>
              <a:buNone/>
            </a:pPr>
            <a:r>
              <a:rPr b="1" lang="en" sz="1200">
                <a:solidFill>
                  <a:schemeClr val="dk1"/>
                </a:solidFill>
                <a:latin typeface="Google Sans"/>
                <a:ea typeface="Google Sans"/>
                <a:cs typeface="Google Sans"/>
                <a:sym typeface="Google Sans"/>
              </a:rPr>
              <a:t>Possible Student Responses:</a:t>
            </a:r>
            <a:endParaRPr b="1" sz="1200">
              <a:solidFill>
                <a:schemeClr val="dk1"/>
              </a:solidFill>
              <a:latin typeface="Google Sans"/>
              <a:ea typeface="Google Sans"/>
              <a:cs typeface="Google Sans"/>
              <a:sym typeface="Google Sans"/>
            </a:endParaRPr>
          </a:p>
          <a:p>
            <a:pPr indent="-304800" lvl="0" marL="457200" rtl="0" algn="l">
              <a:lnSpc>
                <a:spcPct val="150000"/>
              </a:lnSpc>
              <a:spcBef>
                <a:spcPts val="120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"It's something that can talk to you and provide answers to questions."</a:t>
            </a:r>
            <a:endParaRPr sz="1200">
              <a:solidFill>
                <a:schemeClr val="dk1"/>
              </a:solidFill>
              <a:latin typeface="Google Sans"/>
              <a:ea typeface="Google Sans"/>
              <a:cs typeface="Google Sans"/>
              <a:sym typeface="Google Sans"/>
            </a:endParaRPr>
          </a:p>
          <a:p>
            <a:pPr indent="-304800" lvl="0" marL="457200" rtl="0" algn="l">
              <a:lnSpc>
                <a:spcPct val="150000"/>
              </a:lnSpc>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"It's a technology that creates images and videos."</a:t>
            </a:r>
            <a:endParaRPr sz="1200">
              <a:solidFill>
                <a:schemeClr val="dk1"/>
              </a:solidFill>
              <a:latin typeface="Google Sans"/>
              <a:ea typeface="Google Sans"/>
              <a:cs typeface="Google Sans"/>
              <a:sym typeface="Google Sans"/>
            </a:endParaRPr>
          </a:p>
          <a:p>
            <a:pPr indent="-304800" lvl="0" marL="457200" rtl="0" algn="l">
              <a:lnSpc>
                <a:spcPct val="150000"/>
              </a:lnSpc>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"It's robots that will do everything for us." - In response to this, you can say that while AI is indeed advanced, there are still many things we need to do ourselves, such as thinking creatively, tidying up, and cooking - all of which are actions AI cannot yet do well.</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"It's a super-smart computer that can do everything for us." - In response to this, show the definition of Artificial Intelligence. Then explain that AI is designed to work with us and enhance our abilities, not to replace us.</a:t>
            </a:r>
            <a:endParaRPr sz="1200">
              <a:solidFill>
                <a:schemeClr val="dk1"/>
              </a:solidFill>
              <a:latin typeface="Google Sans"/>
              <a:ea typeface="Google Sans"/>
              <a:cs typeface="Google Sans"/>
              <a:sym typeface="Google Sans"/>
            </a:endParaRPr>
          </a:p>
          <a:p>
            <a:pPr indent="0" lvl="0" marL="0" rtl="1" algn="r">
              <a:lnSpc>
                <a:spcPct val="115000"/>
              </a:lnSpc>
              <a:spcBef>
                <a:spcPts val="1200"/>
              </a:spcBef>
              <a:spcAft>
                <a:spcPts val="1000"/>
              </a:spcAft>
              <a:buNone/>
            </a:pPr>
            <a:r>
              <a:t/>
            </a:r>
            <a:endParaRPr i="1" sz="1200">
              <a:solidFill>
                <a:schemeClr val="dk1"/>
              </a:solidFill>
              <a:latin typeface="Google Sans"/>
              <a:ea typeface="Google Sans"/>
              <a:cs typeface="Google Sans"/>
              <a:sym typeface="Google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a49dde758e_0_5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a49dde758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20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Explain to the students that in </a:t>
            </a:r>
            <a:r>
              <a:rPr lang="en" sz="1200">
                <a:solidFill>
                  <a:schemeClr val="dk1"/>
                </a:solidFill>
                <a:latin typeface="Google Sans"/>
                <a:ea typeface="Google Sans"/>
                <a:cs typeface="Google Sans"/>
                <a:sym typeface="Google Sans"/>
              </a:rPr>
              <a:t>the</a:t>
            </a:r>
            <a:r>
              <a:rPr lang="en" sz="1200">
                <a:solidFill>
                  <a:schemeClr val="dk1"/>
                </a:solidFill>
                <a:latin typeface="Google Sans"/>
                <a:ea typeface="Google Sans"/>
                <a:cs typeface="Google Sans"/>
                <a:sym typeface="Google Sans"/>
              </a:rPr>
              <a:t> case we reviewed, Artificial Intelligence can identify which areas are at risk of fire and which are safe.</a:t>
            </a:r>
            <a:br>
              <a:rPr lang="en" sz="1200">
                <a:solidFill>
                  <a:schemeClr val="dk1"/>
                </a:solidFill>
                <a:latin typeface="Google Sans"/>
                <a:ea typeface="Google Sans"/>
                <a:cs typeface="Google Sans"/>
                <a:sym typeface="Google Sans"/>
              </a:rPr>
            </a:br>
            <a:r>
              <a:rPr lang="en" sz="1200">
                <a:solidFill>
                  <a:schemeClr val="dk1"/>
                </a:solidFill>
                <a:latin typeface="Google Sans"/>
                <a:ea typeface="Google Sans"/>
                <a:cs typeface="Google Sans"/>
                <a:sym typeface="Google Sans"/>
              </a:rPr>
              <a:t>The </a:t>
            </a:r>
            <a:r>
              <a:rPr b="1" lang="en" sz="1200">
                <a:solidFill>
                  <a:schemeClr val="dk1"/>
                </a:solidFill>
                <a:latin typeface="Google Sans"/>
                <a:ea typeface="Google Sans"/>
                <a:cs typeface="Google Sans"/>
                <a:sym typeface="Google Sans"/>
              </a:rPr>
              <a:t>Artificial Intelligence </a:t>
            </a:r>
            <a:r>
              <a:rPr lang="en" sz="1200">
                <a:solidFill>
                  <a:schemeClr val="dk1"/>
                </a:solidFill>
                <a:latin typeface="Google Sans"/>
                <a:ea typeface="Google Sans"/>
                <a:cs typeface="Google Sans"/>
                <a:sym typeface="Google Sans"/>
              </a:rPr>
              <a:t>performed what is known as </a:t>
            </a:r>
            <a:r>
              <a:rPr b="1" lang="en" sz="1200">
                <a:solidFill>
                  <a:schemeClr val="dk1"/>
                </a:solidFill>
                <a:latin typeface="Google Sans"/>
                <a:ea typeface="Google Sans"/>
                <a:cs typeface="Google Sans"/>
                <a:sym typeface="Google Sans"/>
              </a:rPr>
              <a:t>classification</a:t>
            </a:r>
            <a:r>
              <a:rPr lang="en" sz="1200">
                <a:solidFill>
                  <a:schemeClr val="dk1"/>
                </a:solidFill>
                <a:latin typeface="Google Sans"/>
                <a:ea typeface="Google Sans"/>
                <a:cs typeface="Google Sans"/>
                <a:sym typeface="Google Sans"/>
              </a:rPr>
              <a:t>.</a:t>
            </a:r>
            <a:endParaRPr sz="1200">
              <a:solidFill>
                <a:schemeClr val="dk1"/>
              </a:solidFill>
              <a:latin typeface="Google Sans"/>
              <a:ea typeface="Google Sans"/>
              <a:cs typeface="Google Sans"/>
              <a:sym typeface="Google Sans"/>
            </a:endParaRPr>
          </a:p>
          <a:p>
            <a:pPr indent="0" lvl="0" marL="0" rtl="1" algn="r">
              <a:spcBef>
                <a:spcPts val="1200"/>
              </a:spcBef>
              <a:spcAft>
                <a:spcPts val="1000"/>
              </a:spcAft>
              <a:buNone/>
            </a:pPr>
            <a:r>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243b6099b4_0_8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243b6099b4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1200"/>
              </a:spcAft>
              <a:buClr>
                <a:schemeClr val="dk1"/>
              </a:buClr>
              <a:buSzPts val="1100"/>
              <a:buFont typeface="Arial"/>
              <a:buNone/>
            </a:pPr>
            <a:r>
              <a:rPr lang="en" sz="1200">
                <a:solidFill>
                  <a:schemeClr val="dk1"/>
                </a:solidFill>
                <a:latin typeface="Google Sans"/>
                <a:ea typeface="Google Sans"/>
                <a:cs typeface="Google Sans"/>
                <a:sym typeface="Google Sans"/>
              </a:rPr>
              <a:t>Now, let's ask the students about various tasks and try to understand who can perform them—humans, computers, or both? And why?</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d5e05adab0_1_1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d5e05adab0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t/>
            </a:r>
            <a:endParaRPr sz="1200">
              <a:latin typeface="Google Sans"/>
              <a:ea typeface="Google Sans"/>
              <a:cs typeface="Google Sans"/>
              <a:sym typeface="Google Sans"/>
            </a:endParaRPr>
          </a:p>
          <a:p>
            <a:pPr indent="0" lvl="0" marL="0" rtl="0" algn="l">
              <a:spcBef>
                <a:spcPts val="120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Now we will ask the students about various tasks and try to understand who can perform them—humans, computers, or both? And why?</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Who do you think could have created the artwork shown on the slide?</a:t>
            </a:r>
            <a:endParaRPr sz="1200">
              <a:solidFill>
                <a:schemeClr val="dk1"/>
              </a:solidFill>
              <a:latin typeface="Google Sans"/>
              <a:ea typeface="Google Sans"/>
              <a:cs typeface="Google Sans"/>
              <a:sym typeface="Google Sans"/>
            </a:endParaRPr>
          </a:p>
          <a:p>
            <a:pPr indent="0" lvl="0" marL="0" rtl="1" algn="r">
              <a:spcBef>
                <a:spcPts val="1200"/>
              </a:spcBef>
              <a:spcAft>
                <a:spcPts val="0"/>
              </a:spcAft>
              <a:buNone/>
            </a:pPr>
            <a:r>
              <a:t/>
            </a:r>
            <a:endParaRPr sz="1200">
              <a:latin typeface="Google Sans"/>
              <a:ea typeface="Google Sans"/>
              <a:cs typeface="Google Sans"/>
              <a:sym typeface="Google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243b6099b4_0_15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243b6099b4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Who do you think could have painted the artwork shown on the slide?</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The artwork is a surrealistic painting. Of course, humans can create such paintings, and the style is even reminiscent of the famous artist René Magritte.</a:t>
            </a:r>
            <a:endParaRPr sz="1200">
              <a:solidFill>
                <a:schemeClr val="dk1"/>
              </a:solidFill>
              <a:latin typeface="Google Sans"/>
              <a:ea typeface="Google Sans"/>
              <a:cs typeface="Google Sans"/>
              <a:sym typeface="Google Sans"/>
            </a:endParaRPr>
          </a:p>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Computers can also create such paintings. In this specific case, the painting was created by Gemini.</a:t>
            </a:r>
            <a:endParaRPr sz="1200">
              <a:solidFill>
                <a:schemeClr val="dk1"/>
              </a:solidFill>
              <a:latin typeface="Google Sans"/>
              <a:ea typeface="Google Sans"/>
              <a:cs typeface="Google Sans"/>
              <a:sym typeface="Google Sans"/>
            </a:endParaRPr>
          </a:p>
          <a:p>
            <a:pPr indent="0" lvl="0" marL="0" rtl="1" algn="r">
              <a:spcBef>
                <a:spcPts val="1200"/>
              </a:spcBef>
              <a:spcAft>
                <a:spcPts val="0"/>
              </a:spcAft>
              <a:buNone/>
            </a:pPr>
            <a:r>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243b6099b4_0_16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243b6099b4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t/>
            </a:r>
            <a:endParaRPr sz="1200">
              <a:latin typeface="Google Sans"/>
              <a:ea typeface="Google Sans"/>
              <a:cs typeface="Google Sans"/>
              <a:sym typeface="Google Sans"/>
            </a:endParaRPr>
          </a:p>
          <a:p>
            <a:pPr indent="0" lvl="0" marL="0" rtl="0" algn="l">
              <a:spcBef>
                <a:spcPts val="1200"/>
              </a:spcBef>
              <a:spcAft>
                <a:spcPts val="0"/>
              </a:spcAft>
              <a:buNone/>
            </a:pPr>
            <a:r>
              <a:rPr lang="en" sz="1200">
                <a:solidFill>
                  <a:schemeClr val="dk1"/>
                </a:solidFill>
                <a:latin typeface="Google Sans"/>
                <a:ea typeface="Google Sans"/>
                <a:cs typeface="Google Sans"/>
                <a:sym typeface="Google Sans"/>
              </a:rPr>
              <a:t>Can computers play chess?</a:t>
            </a:r>
            <a:endParaRPr sz="1200">
              <a:solidFill>
                <a:schemeClr val="dk1"/>
              </a:solidFill>
              <a:latin typeface="Google Sans"/>
              <a:ea typeface="Google Sans"/>
              <a:cs typeface="Google Sans"/>
              <a:sym typeface="Google Sans"/>
            </a:endParaRPr>
          </a:p>
          <a:p>
            <a:pPr indent="0" lvl="0" marL="0" rtl="1" algn="r">
              <a:spcBef>
                <a:spcPts val="1200"/>
              </a:spcBef>
              <a:spcAft>
                <a:spcPts val="0"/>
              </a:spcAft>
              <a:buNone/>
            </a:pPr>
            <a:r>
              <a:t/>
            </a:r>
            <a:endParaRPr sz="1200">
              <a:latin typeface="Google Sans"/>
              <a:ea typeface="Google Sans"/>
              <a:cs typeface="Google Sans"/>
              <a:sym typeface="Google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
  <p:cSld name="TITLE_2">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24374830" cy="13710859"/>
          </a:xfrm>
          <a:prstGeom prst="rect">
            <a:avLst/>
          </a:prstGeom>
          <a:noFill/>
          <a:ln>
            <a:noFill/>
          </a:ln>
        </p:spPr>
      </p:pic>
      <p:sp>
        <p:nvSpPr>
          <p:cNvPr id="10" name="Google Shape;10;p2"/>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69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6900"/>
              <a:buNone/>
              <a:defRPr>
                <a:solidFill>
                  <a:srgbClr val="282828"/>
                </a:solidFill>
              </a:defRPr>
            </a:lvl2pPr>
            <a:lvl3pPr lvl="2" rtl="1">
              <a:lnSpc>
                <a:spcPct val="90000"/>
              </a:lnSpc>
              <a:spcBef>
                <a:spcPts val="0"/>
              </a:spcBef>
              <a:spcAft>
                <a:spcPts val="0"/>
              </a:spcAft>
              <a:buClr>
                <a:srgbClr val="282828"/>
              </a:buClr>
              <a:buSzPts val="6900"/>
              <a:buNone/>
              <a:defRPr>
                <a:solidFill>
                  <a:srgbClr val="282828"/>
                </a:solidFill>
              </a:defRPr>
            </a:lvl3pPr>
            <a:lvl4pPr lvl="3" rtl="1">
              <a:lnSpc>
                <a:spcPct val="90000"/>
              </a:lnSpc>
              <a:spcBef>
                <a:spcPts val="0"/>
              </a:spcBef>
              <a:spcAft>
                <a:spcPts val="0"/>
              </a:spcAft>
              <a:buClr>
                <a:srgbClr val="282828"/>
              </a:buClr>
              <a:buSzPts val="6900"/>
              <a:buNone/>
              <a:defRPr>
                <a:solidFill>
                  <a:srgbClr val="282828"/>
                </a:solidFill>
              </a:defRPr>
            </a:lvl4pPr>
            <a:lvl5pPr lvl="4" rtl="1">
              <a:lnSpc>
                <a:spcPct val="90000"/>
              </a:lnSpc>
              <a:spcBef>
                <a:spcPts val="0"/>
              </a:spcBef>
              <a:spcAft>
                <a:spcPts val="0"/>
              </a:spcAft>
              <a:buClr>
                <a:srgbClr val="282828"/>
              </a:buClr>
              <a:buSzPts val="6900"/>
              <a:buNone/>
              <a:defRPr>
                <a:solidFill>
                  <a:srgbClr val="282828"/>
                </a:solidFill>
              </a:defRPr>
            </a:lvl5pPr>
            <a:lvl6pPr lvl="5" rtl="1">
              <a:lnSpc>
                <a:spcPct val="90000"/>
              </a:lnSpc>
              <a:spcBef>
                <a:spcPts val="0"/>
              </a:spcBef>
              <a:spcAft>
                <a:spcPts val="0"/>
              </a:spcAft>
              <a:buClr>
                <a:srgbClr val="282828"/>
              </a:buClr>
              <a:buSzPts val="6900"/>
              <a:buNone/>
              <a:defRPr>
                <a:solidFill>
                  <a:srgbClr val="282828"/>
                </a:solidFill>
              </a:defRPr>
            </a:lvl6pPr>
            <a:lvl7pPr lvl="6" rtl="1">
              <a:lnSpc>
                <a:spcPct val="90000"/>
              </a:lnSpc>
              <a:spcBef>
                <a:spcPts val="0"/>
              </a:spcBef>
              <a:spcAft>
                <a:spcPts val="0"/>
              </a:spcAft>
              <a:buClr>
                <a:srgbClr val="282828"/>
              </a:buClr>
              <a:buSzPts val="6900"/>
              <a:buNone/>
              <a:defRPr>
                <a:solidFill>
                  <a:srgbClr val="282828"/>
                </a:solidFill>
              </a:defRPr>
            </a:lvl7pPr>
            <a:lvl8pPr lvl="7" rtl="1">
              <a:lnSpc>
                <a:spcPct val="90000"/>
              </a:lnSpc>
              <a:spcBef>
                <a:spcPts val="0"/>
              </a:spcBef>
              <a:spcAft>
                <a:spcPts val="0"/>
              </a:spcAft>
              <a:buClr>
                <a:srgbClr val="282828"/>
              </a:buClr>
              <a:buSzPts val="6900"/>
              <a:buNone/>
              <a:defRPr>
                <a:solidFill>
                  <a:srgbClr val="282828"/>
                </a:solidFill>
              </a:defRPr>
            </a:lvl8pPr>
            <a:lvl9pPr lvl="8" rtl="1">
              <a:lnSpc>
                <a:spcPct val="90000"/>
              </a:lnSpc>
              <a:spcBef>
                <a:spcPts val="0"/>
              </a:spcBef>
              <a:spcAft>
                <a:spcPts val="0"/>
              </a:spcAft>
              <a:buClr>
                <a:srgbClr val="282828"/>
              </a:buClr>
              <a:buSzPts val="6900"/>
              <a:buNone/>
              <a:defRPr>
                <a:solidFill>
                  <a:srgbClr val="28282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3">
  <p:cSld name="TITLE_2_5">
    <p:spTree>
      <p:nvGrpSpPr>
        <p:cNvPr id="40" name="Shape 40"/>
        <p:cNvGrpSpPr/>
        <p:nvPr/>
      </p:nvGrpSpPr>
      <p:grpSpPr>
        <a:xfrm>
          <a:off x="0" y="0"/>
          <a:ext cx="0" cy="0"/>
          <a:chOff x="0" y="0"/>
          <a:chExt cx="0" cy="0"/>
        </a:xfrm>
      </p:grpSpPr>
      <p:pic>
        <p:nvPicPr>
          <p:cNvPr id="41" name="Google Shape;41;p12"/>
          <p:cNvPicPr preferRelativeResize="0"/>
          <p:nvPr/>
        </p:nvPicPr>
        <p:blipFill>
          <a:blip r:embed="rId2">
            <a:alphaModFix/>
          </a:blip>
          <a:stretch>
            <a:fillRect/>
          </a:stretch>
        </p:blipFill>
        <p:spPr>
          <a:xfrm flipH="1">
            <a:off x="6094" y="0"/>
            <a:ext cx="24377876" cy="13712570"/>
          </a:xfrm>
          <a:prstGeom prst="rect">
            <a:avLst/>
          </a:prstGeom>
          <a:noFill/>
          <a:ln>
            <a:noFill/>
          </a:ln>
        </p:spPr>
      </p:pic>
      <p:sp>
        <p:nvSpPr>
          <p:cNvPr id="42" name="Google Shape;42;p12"/>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000"/>
              <a:buNone/>
              <a:defRPr sz="8000">
                <a:solidFill>
                  <a:srgbClr val="282828"/>
                </a:solidFill>
              </a:defRPr>
            </a:lvl2pPr>
            <a:lvl3pPr lvl="2" rtl="1">
              <a:lnSpc>
                <a:spcPct val="90000"/>
              </a:lnSpc>
              <a:spcBef>
                <a:spcPts val="0"/>
              </a:spcBef>
              <a:spcAft>
                <a:spcPts val="0"/>
              </a:spcAft>
              <a:buClr>
                <a:srgbClr val="282828"/>
              </a:buClr>
              <a:buSzPts val="8000"/>
              <a:buNone/>
              <a:defRPr sz="8000">
                <a:solidFill>
                  <a:srgbClr val="282828"/>
                </a:solidFill>
              </a:defRPr>
            </a:lvl3pPr>
            <a:lvl4pPr lvl="3" rtl="1">
              <a:lnSpc>
                <a:spcPct val="90000"/>
              </a:lnSpc>
              <a:spcBef>
                <a:spcPts val="0"/>
              </a:spcBef>
              <a:spcAft>
                <a:spcPts val="0"/>
              </a:spcAft>
              <a:buClr>
                <a:srgbClr val="282828"/>
              </a:buClr>
              <a:buSzPts val="8000"/>
              <a:buNone/>
              <a:defRPr sz="8000">
                <a:solidFill>
                  <a:srgbClr val="282828"/>
                </a:solidFill>
              </a:defRPr>
            </a:lvl4pPr>
            <a:lvl5pPr lvl="4" rtl="1">
              <a:lnSpc>
                <a:spcPct val="90000"/>
              </a:lnSpc>
              <a:spcBef>
                <a:spcPts val="0"/>
              </a:spcBef>
              <a:spcAft>
                <a:spcPts val="0"/>
              </a:spcAft>
              <a:buClr>
                <a:srgbClr val="282828"/>
              </a:buClr>
              <a:buSzPts val="8000"/>
              <a:buNone/>
              <a:defRPr sz="8000">
                <a:solidFill>
                  <a:srgbClr val="282828"/>
                </a:solidFill>
              </a:defRPr>
            </a:lvl5pPr>
            <a:lvl6pPr lvl="5" rtl="1">
              <a:lnSpc>
                <a:spcPct val="90000"/>
              </a:lnSpc>
              <a:spcBef>
                <a:spcPts val="0"/>
              </a:spcBef>
              <a:spcAft>
                <a:spcPts val="0"/>
              </a:spcAft>
              <a:buClr>
                <a:srgbClr val="282828"/>
              </a:buClr>
              <a:buSzPts val="8000"/>
              <a:buNone/>
              <a:defRPr sz="8000">
                <a:solidFill>
                  <a:srgbClr val="282828"/>
                </a:solidFill>
              </a:defRPr>
            </a:lvl6pPr>
            <a:lvl7pPr lvl="6" rtl="1">
              <a:lnSpc>
                <a:spcPct val="90000"/>
              </a:lnSpc>
              <a:spcBef>
                <a:spcPts val="0"/>
              </a:spcBef>
              <a:spcAft>
                <a:spcPts val="0"/>
              </a:spcAft>
              <a:buClr>
                <a:srgbClr val="282828"/>
              </a:buClr>
              <a:buSzPts val="8000"/>
              <a:buNone/>
              <a:defRPr sz="8000">
                <a:solidFill>
                  <a:srgbClr val="282828"/>
                </a:solidFill>
              </a:defRPr>
            </a:lvl7pPr>
            <a:lvl8pPr lvl="7" rtl="1">
              <a:lnSpc>
                <a:spcPct val="90000"/>
              </a:lnSpc>
              <a:spcBef>
                <a:spcPts val="0"/>
              </a:spcBef>
              <a:spcAft>
                <a:spcPts val="0"/>
              </a:spcAft>
              <a:buClr>
                <a:srgbClr val="282828"/>
              </a:buClr>
              <a:buSzPts val="8000"/>
              <a:buNone/>
              <a:defRPr sz="8000">
                <a:solidFill>
                  <a:srgbClr val="282828"/>
                </a:solidFill>
              </a:defRPr>
            </a:lvl8pPr>
            <a:lvl9pPr lvl="8" rtl="1">
              <a:lnSpc>
                <a:spcPct val="90000"/>
              </a:lnSpc>
              <a:spcBef>
                <a:spcPts val="0"/>
              </a:spcBef>
              <a:spcAft>
                <a:spcPts val="0"/>
              </a:spcAft>
              <a:buClr>
                <a:srgbClr val="282828"/>
              </a:buClr>
              <a:buSzPts val="8000"/>
              <a:buNone/>
              <a:defRPr sz="8000">
                <a:solidFill>
                  <a:srgbClr val="282828"/>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43" name="Shape 43"/>
        <p:cNvGrpSpPr/>
        <p:nvPr/>
      </p:nvGrpSpPr>
      <p:grpSpPr>
        <a:xfrm>
          <a:off x="0" y="0"/>
          <a:ext cx="0" cy="0"/>
          <a:chOff x="0" y="0"/>
          <a:chExt cx="0" cy="0"/>
        </a:xfrm>
      </p:grpSpPr>
      <p:sp>
        <p:nvSpPr>
          <p:cNvPr id="44" name="Google Shape;44;p13"/>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000"/>
              <a:buNone/>
              <a:defRPr sz="8000">
                <a:solidFill>
                  <a:srgbClr val="282828"/>
                </a:solidFill>
              </a:defRPr>
            </a:lvl2pPr>
            <a:lvl3pPr lvl="2" rtl="1">
              <a:lnSpc>
                <a:spcPct val="90000"/>
              </a:lnSpc>
              <a:spcBef>
                <a:spcPts val="0"/>
              </a:spcBef>
              <a:spcAft>
                <a:spcPts val="0"/>
              </a:spcAft>
              <a:buClr>
                <a:srgbClr val="282828"/>
              </a:buClr>
              <a:buSzPts val="8000"/>
              <a:buNone/>
              <a:defRPr sz="8000">
                <a:solidFill>
                  <a:srgbClr val="282828"/>
                </a:solidFill>
              </a:defRPr>
            </a:lvl3pPr>
            <a:lvl4pPr lvl="3" rtl="1">
              <a:lnSpc>
                <a:spcPct val="90000"/>
              </a:lnSpc>
              <a:spcBef>
                <a:spcPts val="0"/>
              </a:spcBef>
              <a:spcAft>
                <a:spcPts val="0"/>
              </a:spcAft>
              <a:buClr>
                <a:srgbClr val="282828"/>
              </a:buClr>
              <a:buSzPts val="8000"/>
              <a:buNone/>
              <a:defRPr sz="8000">
                <a:solidFill>
                  <a:srgbClr val="282828"/>
                </a:solidFill>
              </a:defRPr>
            </a:lvl4pPr>
            <a:lvl5pPr lvl="4" rtl="1">
              <a:lnSpc>
                <a:spcPct val="90000"/>
              </a:lnSpc>
              <a:spcBef>
                <a:spcPts val="0"/>
              </a:spcBef>
              <a:spcAft>
                <a:spcPts val="0"/>
              </a:spcAft>
              <a:buClr>
                <a:srgbClr val="282828"/>
              </a:buClr>
              <a:buSzPts val="8000"/>
              <a:buNone/>
              <a:defRPr sz="8000">
                <a:solidFill>
                  <a:srgbClr val="282828"/>
                </a:solidFill>
              </a:defRPr>
            </a:lvl5pPr>
            <a:lvl6pPr lvl="5" rtl="1">
              <a:lnSpc>
                <a:spcPct val="90000"/>
              </a:lnSpc>
              <a:spcBef>
                <a:spcPts val="0"/>
              </a:spcBef>
              <a:spcAft>
                <a:spcPts val="0"/>
              </a:spcAft>
              <a:buClr>
                <a:srgbClr val="282828"/>
              </a:buClr>
              <a:buSzPts val="8000"/>
              <a:buNone/>
              <a:defRPr sz="8000">
                <a:solidFill>
                  <a:srgbClr val="282828"/>
                </a:solidFill>
              </a:defRPr>
            </a:lvl6pPr>
            <a:lvl7pPr lvl="6" rtl="1">
              <a:lnSpc>
                <a:spcPct val="90000"/>
              </a:lnSpc>
              <a:spcBef>
                <a:spcPts val="0"/>
              </a:spcBef>
              <a:spcAft>
                <a:spcPts val="0"/>
              </a:spcAft>
              <a:buClr>
                <a:srgbClr val="282828"/>
              </a:buClr>
              <a:buSzPts val="8000"/>
              <a:buNone/>
              <a:defRPr sz="8000">
                <a:solidFill>
                  <a:srgbClr val="282828"/>
                </a:solidFill>
              </a:defRPr>
            </a:lvl7pPr>
            <a:lvl8pPr lvl="7" rtl="1">
              <a:lnSpc>
                <a:spcPct val="90000"/>
              </a:lnSpc>
              <a:spcBef>
                <a:spcPts val="0"/>
              </a:spcBef>
              <a:spcAft>
                <a:spcPts val="0"/>
              </a:spcAft>
              <a:buClr>
                <a:srgbClr val="282828"/>
              </a:buClr>
              <a:buSzPts val="8000"/>
              <a:buNone/>
              <a:defRPr sz="8000">
                <a:solidFill>
                  <a:srgbClr val="282828"/>
                </a:solidFill>
              </a:defRPr>
            </a:lvl8pPr>
            <a:lvl9pPr lvl="8" rtl="1">
              <a:lnSpc>
                <a:spcPct val="90000"/>
              </a:lnSpc>
              <a:spcBef>
                <a:spcPts val="0"/>
              </a:spcBef>
              <a:spcAft>
                <a:spcPts val="0"/>
              </a:spcAft>
              <a:buClr>
                <a:srgbClr val="282828"/>
              </a:buClr>
              <a:buSzPts val="8000"/>
              <a:buNone/>
              <a:defRPr sz="8000">
                <a:solidFill>
                  <a:srgbClr val="282828"/>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2">
  <p:cSld name="TITLE_4_2">
    <p:spTree>
      <p:nvGrpSpPr>
        <p:cNvPr id="45" name="Shape 45"/>
        <p:cNvGrpSpPr/>
        <p:nvPr/>
      </p:nvGrpSpPr>
      <p:grpSpPr>
        <a:xfrm>
          <a:off x="0" y="0"/>
          <a:ext cx="0" cy="0"/>
          <a:chOff x="0" y="0"/>
          <a:chExt cx="0" cy="0"/>
        </a:xfrm>
      </p:grpSpPr>
      <p:sp>
        <p:nvSpPr>
          <p:cNvPr id="46" name="Google Shape;46;p14"/>
          <p:cNvSpPr txBox="1"/>
          <p:nvPr>
            <p:ph type="title"/>
          </p:nvPr>
        </p:nvSpPr>
        <p:spPr>
          <a:xfrm>
            <a:off x="1173775" y="994351"/>
            <a:ext cx="22039500" cy="10234800"/>
          </a:xfrm>
          <a:prstGeom prst="rect">
            <a:avLst/>
          </a:prstGeom>
          <a:noFill/>
        </p:spPr>
        <p:txBody>
          <a:bodyPr anchorCtr="0" anchor="ctr" bIns="0" lIns="0" spcFirstLastPara="1" rIns="0" wrap="square" tIns="0">
            <a:noAutofit/>
          </a:bodyPr>
          <a:lstStyle>
            <a:lvl1pPr lvl="0" rtl="1" algn="ctr">
              <a:lnSpc>
                <a:spcPct val="90000"/>
              </a:lnSpc>
              <a:spcBef>
                <a:spcPts val="0"/>
              </a:spcBef>
              <a:spcAft>
                <a:spcPts val="0"/>
              </a:spcAft>
              <a:buClr>
                <a:srgbClr val="282828"/>
              </a:buClr>
              <a:buSzPts val="20000"/>
              <a:buFont typeface="Google Sans SemiBold"/>
              <a:buNone/>
              <a:defRPr b="0" sz="20000">
                <a:solidFill>
                  <a:srgbClr val="282828"/>
                </a:solidFill>
                <a:latin typeface="Google Sans SemiBold"/>
                <a:ea typeface="Google Sans SemiBold"/>
                <a:cs typeface="Google Sans SemiBold"/>
                <a:sym typeface="Google Sans SemiBold"/>
              </a:defRPr>
            </a:lvl1pPr>
            <a:lvl2pPr lvl="1" rtl="1" algn="ctr">
              <a:lnSpc>
                <a:spcPct val="90000"/>
              </a:lnSpc>
              <a:spcBef>
                <a:spcPts val="0"/>
              </a:spcBef>
              <a:spcAft>
                <a:spcPts val="0"/>
              </a:spcAft>
              <a:buClr>
                <a:srgbClr val="282828"/>
              </a:buClr>
              <a:buSzPts val="20000"/>
              <a:buNone/>
              <a:defRPr sz="20000">
                <a:solidFill>
                  <a:srgbClr val="282828"/>
                </a:solidFill>
              </a:defRPr>
            </a:lvl2pPr>
            <a:lvl3pPr lvl="2" rtl="1" algn="ctr">
              <a:lnSpc>
                <a:spcPct val="90000"/>
              </a:lnSpc>
              <a:spcBef>
                <a:spcPts val="0"/>
              </a:spcBef>
              <a:spcAft>
                <a:spcPts val="0"/>
              </a:spcAft>
              <a:buClr>
                <a:srgbClr val="282828"/>
              </a:buClr>
              <a:buSzPts val="20000"/>
              <a:buNone/>
              <a:defRPr sz="20000">
                <a:solidFill>
                  <a:srgbClr val="282828"/>
                </a:solidFill>
              </a:defRPr>
            </a:lvl3pPr>
            <a:lvl4pPr lvl="3" rtl="1" algn="ctr">
              <a:lnSpc>
                <a:spcPct val="90000"/>
              </a:lnSpc>
              <a:spcBef>
                <a:spcPts val="0"/>
              </a:spcBef>
              <a:spcAft>
                <a:spcPts val="0"/>
              </a:spcAft>
              <a:buClr>
                <a:srgbClr val="282828"/>
              </a:buClr>
              <a:buSzPts val="20000"/>
              <a:buNone/>
              <a:defRPr sz="20000">
                <a:solidFill>
                  <a:srgbClr val="282828"/>
                </a:solidFill>
              </a:defRPr>
            </a:lvl4pPr>
            <a:lvl5pPr lvl="4" rtl="1" algn="ctr">
              <a:lnSpc>
                <a:spcPct val="90000"/>
              </a:lnSpc>
              <a:spcBef>
                <a:spcPts val="0"/>
              </a:spcBef>
              <a:spcAft>
                <a:spcPts val="0"/>
              </a:spcAft>
              <a:buClr>
                <a:srgbClr val="282828"/>
              </a:buClr>
              <a:buSzPts val="20000"/>
              <a:buNone/>
              <a:defRPr sz="20000">
                <a:solidFill>
                  <a:srgbClr val="282828"/>
                </a:solidFill>
              </a:defRPr>
            </a:lvl5pPr>
            <a:lvl6pPr lvl="5" rtl="1" algn="ctr">
              <a:lnSpc>
                <a:spcPct val="90000"/>
              </a:lnSpc>
              <a:spcBef>
                <a:spcPts val="0"/>
              </a:spcBef>
              <a:spcAft>
                <a:spcPts val="0"/>
              </a:spcAft>
              <a:buClr>
                <a:srgbClr val="282828"/>
              </a:buClr>
              <a:buSzPts val="20000"/>
              <a:buNone/>
              <a:defRPr sz="20000">
                <a:solidFill>
                  <a:srgbClr val="282828"/>
                </a:solidFill>
              </a:defRPr>
            </a:lvl6pPr>
            <a:lvl7pPr lvl="6" rtl="1" algn="ctr">
              <a:lnSpc>
                <a:spcPct val="90000"/>
              </a:lnSpc>
              <a:spcBef>
                <a:spcPts val="0"/>
              </a:spcBef>
              <a:spcAft>
                <a:spcPts val="0"/>
              </a:spcAft>
              <a:buClr>
                <a:srgbClr val="282828"/>
              </a:buClr>
              <a:buSzPts val="20000"/>
              <a:buNone/>
              <a:defRPr sz="20000">
                <a:solidFill>
                  <a:srgbClr val="282828"/>
                </a:solidFill>
              </a:defRPr>
            </a:lvl7pPr>
            <a:lvl8pPr lvl="7" rtl="1" algn="ctr">
              <a:lnSpc>
                <a:spcPct val="90000"/>
              </a:lnSpc>
              <a:spcBef>
                <a:spcPts val="0"/>
              </a:spcBef>
              <a:spcAft>
                <a:spcPts val="0"/>
              </a:spcAft>
              <a:buClr>
                <a:srgbClr val="282828"/>
              </a:buClr>
              <a:buSzPts val="20000"/>
              <a:buNone/>
              <a:defRPr sz="20000">
                <a:solidFill>
                  <a:srgbClr val="282828"/>
                </a:solidFill>
              </a:defRPr>
            </a:lvl8pPr>
            <a:lvl9pPr lvl="8" rtl="1" algn="ctr">
              <a:lnSpc>
                <a:spcPct val="90000"/>
              </a:lnSpc>
              <a:spcBef>
                <a:spcPts val="0"/>
              </a:spcBef>
              <a:spcAft>
                <a:spcPts val="0"/>
              </a:spcAft>
              <a:buClr>
                <a:srgbClr val="282828"/>
              </a:buClr>
              <a:buSzPts val="20000"/>
              <a:buNone/>
              <a:defRPr sz="20000">
                <a:solidFill>
                  <a:srgbClr val="282828"/>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1">
  <p:cSld name="TITLE_4_1">
    <p:bg>
      <p:bgPr>
        <a:gradFill>
          <a:gsLst>
            <a:gs pos="0">
              <a:srgbClr val="000000"/>
            </a:gs>
            <a:gs pos="100000">
              <a:schemeClr val="dk1"/>
            </a:gs>
          </a:gsLst>
          <a:lin ang="5400012" scaled="0"/>
        </a:gradFill>
      </p:bgPr>
    </p:bg>
    <p:spTree>
      <p:nvGrpSpPr>
        <p:cNvPr id="47" name="Shape 47"/>
        <p:cNvGrpSpPr/>
        <p:nvPr/>
      </p:nvGrpSpPr>
      <p:grpSpPr>
        <a:xfrm>
          <a:off x="0" y="0"/>
          <a:ext cx="0" cy="0"/>
          <a:chOff x="0" y="0"/>
          <a:chExt cx="0" cy="0"/>
        </a:xfrm>
      </p:grpSpPr>
      <p:sp>
        <p:nvSpPr>
          <p:cNvPr id="48" name="Google Shape;48;p15"/>
          <p:cNvSpPr/>
          <p:nvPr/>
        </p:nvSpPr>
        <p:spPr>
          <a:xfrm>
            <a:off x="3201770" y="13027575"/>
            <a:ext cx="240000" cy="49800"/>
          </a:xfrm>
          <a:prstGeom prst="ellipse">
            <a:avLst/>
          </a:prstGeom>
          <a:solidFill>
            <a:srgbClr val="33333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9" name="Google Shape;49;p15"/>
          <p:cNvSpPr/>
          <p:nvPr/>
        </p:nvSpPr>
        <p:spPr>
          <a:xfrm>
            <a:off x="3285985" y="12996869"/>
            <a:ext cx="64200" cy="44700"/>
          </a:xfrm>
          <a:prstGeom prst="ellipse">
            <a:avLst/>
          </a:prstGeom>
          <a:gradFill>
            <a:gsLst>
              <a:gs pos="0">
                <a:srgbClr val="53595D"/>
              </a:gs>
              <a:gs pos="100000">
                <a:srgbClr val="4E5458"/>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0" name="Google Shape;50;p15"/>
          <p:cNvSpPr txBox="1"/>
          <p:nvPr>
            <p:ph type="title"/>
          </p:nvPr>
        </p:nvSpPr>
        <p:spPr>
          <a:xfrm>
            <a:off x="1173775" y="994432"/>
            <a:ext cx="22039500" cy="1045500"/>
          </a:xfrm>
          <a:prstGeom prst="rect">
            <a:avLst/>
          </a:prstGeom>
        </p:spPr>
        <p:txBody>
          <a:bodyPr anchorCtr="0" anchor="t" bIns="0" lIns="0" spcFirstLastPara="1" rIns="0" wrap="square" tIns="0">
            <a:noAutofit/>
          </a:bodyPr>
          <a:lstStyle>
            <a:lvl1pPr lvl="0" rtl="1">
              <a:lnSpc>
                <a:spcPct val="90000"/>
              </a:lnSpc>
              <a:spcBef>
                <a:spcPts val="0"/>
              </a:spcBef>
              <a:spcAft>
                <a:spcPts val="0"/>
              </a:spcAft>
              <a:buClr>
                <a:srgbClr val="FFFFFF"/>
              </a:buClr>
              <a:buSzPts val="7000"/>
              <a:buFont typeface="Google Sans SemiBold"/>
              <a:buNone/>
              <a:defRPr b="0">
                <a:solidFill>
                  <a:srgbClr val="FFFFFF"/>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FFFFFF"/>
              </a:buClr>
              <a:buSzPts val="8000"/>
              <a:buNone/>
              <a:defRPr sz="8000">
                <a:solidFill>
                  <a:srgbClr val="FFFFFF"/>
                </a:solidFill>
              </a:defRPr>
            </a:lvl2pPr>
            <a:lvl3pPr lvl="2" rtl="1">
              <a:lnSpc>
                <a:spcPct val="90000"/>
              </a:lnSpc>
              <a:spcBef>
                <a:spcPts val="0"/>
              </a:spcBef>
              <a:spcAft>
                <a:spcPts val="0"/>
              </a:spcAft>
              <a:buClr>
                <a:srgbClr val="FFFFFF"/>
              </a:buClr>
              <a:buSzPts val="8000"/>
              <a:buNone/>
              <a:defRPr sz="8000">
                <a:solidFill>
                  <a:srgbClr val="FFFFFF"/>
                </a:solidFill>
              </a:defRPr>
            </a:lvl3pPr>
            <a:lvl4pPr lvl="3" rtl="1">
              <a:lnSpc>
                <a:spcPct val="90000"/>
              </a:lnSpc>
              <a:spcBef>
                <a:spcPts val="0"/>
              </a:spcBef>
              <a:spcAft>
                <a:spcPts val="0"/>
              </a:spcAft>
              <a:buClr>
                <a:srgbClr val="FFFFFF"/>
              </a:buClr>
              <a:buSzPts val="8000"/>
              <a:buNone/>
              <a:defRPr sz="8000">
                <a:solidFill>
                  <a:srgbClr val="FFFFFF"/>
                </a:solidFill>
              </a:defRPr>
            </a:lvl4pPr>
            <a:lvl5pPr lvl="4" rtl="1">
              <a:lnSpc>
                <a:spcPct val="90000"/>
              </a:lnSpc>
              <a:spcBef>
                <a:spcPts val="0"/>
              </a:spcBef>
              <a:spcAft>
                <a:spcPts val="0"/>
              </a:spcAft>
              <a:buClr>
                <a:srgbClr val="FFFFFF"/>
              </a:buClr>
              <a:buSzPts val="8000"/>
              <a:buNone/>
              <a:defRPr sz="8000">
                <a:solidFill>
                  <a:srgbClr val="FFFFFF"/>
                </a:solidFill>
              </a:defRPr>
            </a:lvl5pPr>
            <a:lvl6pPr lvl="5" rtl="1">
              <a:lnSpc>
                <a:spcPct val="90000"/>
              </a:lnSpc>
              <a:spcBef>
                <a:spcPts val="0"/>
              </a:spcBef>
              <a:spcAft>
                <a:spcPts val="0"/>
              </a:spcAft>
              <a:buClr>
                <a:srgbClr val="FFFFFF"/>
              </a:buClr>
              <a:buSzPts val="8000"/>
              <a:buNone/>
              <a:defRPr sz="8000">
                <a:solidFill>
                  <a:srgbClr val="FFFFFF"/>
                </a:solidFill>
              </a:defRPr>
            </a:lvl6pPr>
            <a:lvl7pPr lvl="6" rtl="1">
              <a:lnSpc>
                <a:spcPct val="90000"/>
              </a:lnSpc>
              <a:spcBef>
                <a:spcPts val="0"/>
              </a:spcBef>
              <a:spcAft>
                <a:spcPts val="0"/>
              </a:spcAft>
              <a:buClr>
                <a:srgbClr val="FFFFFF"/>
              </a:buClr>
              <a:buSzPts val="8000"/>
              <a:buNone/>
              <a:defRPr sz="8000">
                <a:solidFill>
                  <a:srgbClr val="FFFFFF"/>
                </a:solidFill>
              </a:defRPr>
            </a:lvl7pPr>
            <a:lvl8pPr lvl="7" rtl="1">
              <a:lnSpc>
                <a:spcPct val="90000"/>
              </a:lnSpc>
              <a:spcBef>
                <a:spcPts val="0"/>
              </a:spcBef>
              <a:spcAft>
                <a:spcPts val="0"/>
              </a:spcAft>
              <a:buClr>
                <a:srgbClr val="FFFFFF"/>
              </a:buClr>
              <a:buSzPts val="8000"/>
              <a:buNone/>
              <a:defRPr sz="8000">
                <a:solidFill>
                  <a:srgbClr val="FFFFFF"/>
                </a:solidFill>
              </a:defRPr>
            </a:lvl8pPr>
            <a:lvl9pPr lvl="8" rtl="1">
              <a:lnSpc>
                <a:spcPct val="90000"/>
              </a:lnSpc>
              <a:spcBef>
                <a:spcPts val="0"/>
              </a:spcBef>
              <a:spcAft>
                <a:spcPts val="0"/>
              </a:spcAft>
              <a:buClr>
                <a:srgbClr val="FFFFFF"/>
              </a:buClr>
              <a:buSzPts val="8000"/>
              <a:buNone/>
              <a:defRPr sz="8000">
                <a:solidFill>
                  <a:srgbClr val="FFFFFF"/>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 name="Shape 51"/>
        <p:cNvGrpSpPr/>
        <p:nvPr/>
      </p:nvGrpSpPr>
      <p:grpSpPr>
        <a:xfrm>
          <a:off x="0" y="0"/>
          <a:ext cx="0" cy="0"/>
          <a:chOff x="0" y="0"/>
          <a:chExt cx="0" cy="0"/>
        </a:xfrm>
      </p:grpSpPr>
      <p:sp>
        <p:nvSpPr>
          <p:cNvPr id="52" name="Google Shape;52;p16"/>
          <p:cNvSpPr txBox="1"/>
          <p:nvPr>
            <p:ph type="ctrTitle"/>
          </p:nvPr>
        </p:nvSpPr>
        <p:spPr>
          <a:xfrm>
            <a:off x="3048381" y="2244726"/>
            <a:ext cx="18290400" cy="4775100"/>
          </a:xfrm>
          <a:prstGeom prst="rect">
            <a:avLst/>
          </a:prstGeom>
          <a:noFill/>
          <a:ln>
            <a:noFill/>
          </a:ln>
        </p:spPr>
        <p:txBody>
          <a:bodyPr anchorCtr="0" anchor="b" bIns="91400" lIns="182875" spcFirstLastPara="1" rIns="182875" wrap="square" tIns="91400">
            <a:normAutofit/>
          </a:bodyPr>
          <a:lstStyle>
            <a:lvl1pPr lvl="0" algn="ctr">
              <a:lnSpc>
                <a:spcPct val="90000"/>
              </a:lnSpc>
              <a:spcBef>
                <a:spcPts val="0"/>
              </a:spcBef>
              <a:spcAft>
                <a:spcPts val="0"/>
              </a:spcAft>
              <a:buClr>
                <a:schemeClr val="dk1"/>
              </a:buClr>
              <a:buSzPts val="12000"/>
              <a:buFont typeface="Play"/>
              <a:buNone/>
              <a:defRPr sz="120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53" name="Google Shape;53;p16"/>
          <p:cNvSpPr txBox="1"/>
          <p:nvPr>
            <p:ph idx="1" type="subTitle"/>
          </p:nvPr>
        </p:nvSpPr>
        <p:spPr>
          <a:xfrm>
            <a:off x="3048381" y="7204076"/>
            <a:ext cx="18290400" cy="3311400"/>
          </a:xfrm>
          <a:prstGeom prst="rect">
            <a:avLst/>
          </a:prstGeom>
          <a:noFill/>
          <a:ln>
            <a:noFill/>
          </a:ln>
        </p:spPr>
        <p:txBody>
          <a:bodyPr anchorCtr="0" anchor="t" bIns="91400" lIns="182875" spcFirstLastPara="1" rIns="182875" wrap="square" tIns="91400">
            <a:norm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p:txBody>
      </p:sp>
      <p:sp>
        <p:nvSpPr>
          <p:cNvPr id="54" name="Google Shape;54;p16"/>
          <p:cNvSpPr txBox="1"/>
          <p:nvPr>
            <p:ph idx="10" type="dt"/>
          </p:nvPr>
        </p:nvSpPr>
        <p:spPr>
          <a:xfrm>
            <a:off x="1676610" y="12712700"/>
            <a:ext cx="5487000" cy="730200"/>
          </a:xfrm>
          <a:prstGeom prst="rect">
            <a:avLst/>
          </a:prstGeom>
          <a:noFill/>
          <a:ln>
            <a:noFill/>
          </a:ln>
        </p:spPr>
        <p:txBody>
          <a:bodyPr anchorCtr="0" anchor="ctr" bIns="91400" lIns="182875" spcFirstLastPara="1" rIns="182875" wrap="square" tIns="91400">
            <a:noAutofit/>
          </a:bodyPr>
          <a:lstStyle>
            <a:lvl1pPr lvl="0" algn="l">
              <a:spcBef>
                <a:spcPts val="0"/>
              </a:spcBef>
              <a:spcAft>
                <a:spcPts val="0"/>
              </a:spcAft>
              <a:buSzPts val="2800"/>
              <a:buNone/>
              <a:defRPr sz="2800"/>
            </a:lvl1pPr>
            <a:lvl2pPr lvl="1" algn="l">
              <a:spcBef>
                <a:spcPts val="0"/>
              </a:spcBef>
              <a:spcAft>
                <a:spcPts val="0"/>
              </a:spcAft>
              <a:buSzPts val="2800"/>
              <a:buNone/>
              <a:defRPr sz="2800"/>
            </a:lvl2pPr>
            <a:lvl3pPr lvl="2" algn="l">
              <a:spcBef>
                <a:spcPts val="0"/>
              </a:spcBef>
              <a:spcAft>
                <a:spcPts val="0"/>
              </a:spcAft>
              <a:buSzPts val="2800"/>
              <a:buNone/>
              <a:defRPr sz="2800"/>
            </a:lvl3pPr>
            <a:lvl4pPr lvl="3" algn="l">
              <a:spcBef>
                <a:spcPts val="0"/>
              </a:spcBef>
              <a:spcAft>
                <a:spcPts val="0"/>
              </a:spcAft>
              <a:buSzPts val="2800"/>
              <a:buNone/>
              <a:defRPr sz="2800"/>
            </a:lvl4pPr>
            <a:lvl5pPr lvl="4" algn="l">
              <a:spcBef>
                <a:spcPts val="0"/>
              </a:spcBef>
              <a:spcAft>
                <a:spcPts val="0"/>
              </a:spcAft>
              <a:buSzPts val="2800"/>
              <a:buNone/>
              <a:defRPr sz="2800"/>
            </a:lvl5pPr>
            <a:lvl6pPr lvl="5" algn="l">
              <a:spcBef>
                <a:spcPts val="0"/>
              </a:spcBef>
              <a:spcAft>
                <a:spcPts val="0"/>
              </a:spcAft>
              <a:buSzPts val="2800"/>
              <a:buNone/>
              <a:defRPr sz="2800"/>
            </a:lvl6pPr>
            <a:lvl7pPr lvl="6" algn="l">
              <a:spcBef>
                <a:spcPts val="0"/>
              </a:spcBef>
              <a:spcAft>
                <a:spcPts val="0"/>
              </a:spcAft>
              <a:buSzPts val="2800"/>
              <a:buNone/>
              <a:defRPr sz="2800"/>
            </a:lvl7pPr>
            <a:lvl8pPr lvl="7" algn="l">
              <a:spcBef>
                <a:spcPts val="0"/>
              </a:spcBef>
              <a:spcAft>
                <a:spcPts val="0"/>
              </a:spcAft>
              <a:buSzPts val="2800"/>
              <a:buNone/>
              <a:defRPr sz="2800"/>
            </a:lvl8pPr>
            <a:lvl9pPr lvl="8" algn="l">
              <a:spcBef>
                <a:spcPts val="0"/>
              </a:spcBef>
              <a:spcAft>
                <a:spcPts val="0"/>
              </a:spcAft>
              <a:buSzPts val="2800"/>
              <a:buNone/>
              <a:defRPr sz="2800"/>
            </a:lvl9pPr>
          </a:lstStyle>
          <a:p/>
        </p:txBody>
      </p:sp>
      <p:sp>
        <p:nvSpPr>
          <p:cNvPr id="55" name="Google Shape;55;p16"/>
          <p:cNvSpPr txBox="1"/>
          <p:nvPr>
            <p:ph idx="11" type="ftr"/>
          </p:nvPr>
        </p:nvSpPr>
        <p:spPr>
          <a:xfrm>
            <a:off x="8078210" y="12712700"/>
            <a:ext cx="8230500" cy="730200"/>
          </a:xfrm>
          <a:prstGeom prst="rect">
            <a:avLst/>
          </a:prstGeom>
          <a:noFill/>
          <a:ln>
            <a:noFill/>
          </a:ln>
        </p:spPr>
        <p:txBody>
          <a:bodyPr anchorCtr="0" anchor="ctr" bIns="91400" lIns="182875" spcFirstLastPara="1" rIns="182875" wrap="square" tIns="91400">
            <a:noAutofit/>
          </a:bodyPr>
          <a:lstStyle>
            <a:lvl1pPr lvl="0" algn="ctr">
              <a:spcBef>
                <a:spcPts val="0"/>
              </a:spcBef>
              <a:spcAft>
                <a:spcPts val="0"/>
              </a:spcAft>
              <a:buSzPts val="2800"/>
              <a:buNone/>
              <a:defRPr sz="2800"/>
            </a:lvl1pPr>
            <a:lvl2pPr lvl="1" algn="l">
              <a:spcBef>
                <a:spcPts val="0"/>
              </a:spcBef>
              <a:spcAft>
                <a:spcPts val="0"/>
              </a:spcAft>
              <a:buSzPts val="2800"/>
              <a:buNone/>
              <a:defRPr sz="2800"/>
            </a:lvl2pPr>
            <a:lvl3pPr lvl="2" algn="l">
              <a:spcBef>
                <a:spcPts val="0"/>
              </a:spcBef>
              <a:spcAft>
                <a:spcPts val="0"/>
              </a:spcAft>
              <a:buSzPts val="2800"/>
              <a:buNone/>
              <a:defRPr sz="2800"/>
            </a:lvl3pPr>
            <a:lvl4pPr lvl="3" algn="l">
              <a:spcBef>
                <a:spcPts val="0"/>
              </a:spcBef>
              <a:spcAft>
                <a:spcPts val="0"/>
              </a:spcAft>
              <a:buSzPts val="2800"/>
              <a:buNone/>
              <a:defRPr sz="2800"/>
            </a:lvl4pPr>
            <a:lvl5pPr lvl="4" algn="l">
              <a:spcBef>
                <a:spcPts val="0"/>
              </a:spcBef>
              <a:spcAft>
                <a:spcPts val="0"/>
              </a:spcAft>
              <a:buSzPts val="2800"/>
              <a:buNone/>
              <a:defRPr sz="2800"/>
            </a:lvl5pPr>
            <a:lvl6pPr lvl="5" algn="l">
              <a:spcBef>
                <a:spcPts val="0"/>
              </a:spcBef>
              <a:spcAft>
                <a:spcPts val="0"/>
              </a:spcAft>
              <a:buSzPts val="2800"/>
              <a:buNone/>
              <a:defRPr sz="2800"/>
            </a:lvl6pPr>
            <a:lvl7pPr lvl="6" algn="l">
              <a:spcBef>
                <a:spcPts val="0"/>
              </a:spcBef>
              <a:spcAft>
                <a:spcPts val="0"/>
              </a:spcAft>
              <a:buSzPts val="2800"/>
              <a:buNone/>
              <a:defRPr sz="2800"/>
            </a:lvl7pPr>
            <a:lvl8pPr lvl="7" algn="l">
              <a:spcBef>
                <a:spcPts val="0"/>
              </a:spcBef>
              <a:spcAft>
                <a:spcPts val="0"/>
              </a:spcAft>
              <a:buSzPts val="2800"/>
              <a:buNone/>
              <a:defRPr sz="2800"/>
            </a:lvl8pPr>
            <a:lvl9pPr lvl="8" algn="l">
              <a:spcBef>
                <a:spcPts val="0"/>
              </a:spcBef>
              <a:spcAft>
                <a:spcPts val="0"/>
              </a:spcAft>
              <a:buSzPts val="2800"/>
              <a:buNone/>
              <a:defRPr sz="2800"/>
            </a:lvl9pPr>
          </a:lstStyle>
          <a:p/>
        </p:txBody>
      </p:sp>
      <p:sp>
        <p:nvSpPr>
          <p:cNvPr id="56" name="Google Shape;56;p16"/>
          <p:cNvSpPr txBox="1"/>
          <p:nvPr>
            <p:ph idx="12" type="sldNum"/>
          </p:nvPr>
        </p:nvSpPr>
        <p:spPr>
          <a:xfrm>
            <a:off x="17223354" y="12712700"/>
            <a:ext cx="5487000" cy="730200"/>
          </a:xfrm>
          <a:prstGeom prst="rect">
            <a:avLst/>
          </a:prstGeom>
          <a:noFill/>
          <a:ln>
            <a:noFill/>
          </a:ln>
        </p:spPr>
        <p:txBody>
          <a:bodyPr anchorCtr="0" anchor="ctr" bIns="91400" lIns="182875" spcFirstLastPara="1" rIns="182875" wrap="square" tIns="91400">
            <a:noAutofit/>
          </a:bodyPr>
          <a:lstStyle>
            <a:lvl1pPr indent="0" lvl="0" marL="0" algn="r">
              <a:spcBef>
                <a:spcPts val="0"/>
              </a:spcBef>
              <a:buNone/>
              <a:defRPr sz="2800"/>
            </a:lvl1pPr>
            <a:lvl2pPr indent="0" lvl="1" marL="0" algn="r">
              <a:spcBef>
                <a:spcPts val="0"/>
              </a:spcBef>
              <a:buNone/>
              <a:defRPr sz="2800"/>
            </a:lvl2pPr>
            <a:lvl3pPr indent="0" lvl="2" marL="0" algn="r">
              <a:spcBef>
                <a:spcPts val="0"/>
              </a:spcBef>
              <a:buNone/>
              <a:defRPr sz="2800"/>
            </a:lvl3pPr>
            <a:lvl4pPr indent="0" lvl="3" marL="0" algn="r">
              <a:spcBef>
                <a:spcPts val="0"/>
              </a:spcBef>
              <a:buNone/>
              <a:defRPr sz="2800"/>
            </a:lvl4pPr>
            <a:lvl5pPr indent="0" lvl="4" marL="0" algn="r">
              <a:spcBef>
                <a:spcPts val="0"/>
              </a:spcBef>
              <a:buNone/>
              <a:defRPr sz="2800"/>
            </a:lvl5pPr>
            <a:lvl6pPr indent="0" lvl="5" marL="0" algn="r">
              <a:spcBef>
                <a:spcPts val="0"/>
              </a:spcBef>
              <a:buNone/>
              <a:defRPr sz="2800"/>
            </a:lvl6pPr>
            <a:lvl7pPr indent="0" lvl="6" marL="0" algn="r">
              <a:spcBef>
                <a:spcPts val="0"/>
              </a:spcBef>
              <a:buNone/>
              <a:defRPr sz="2800"/>
            </a:lvl7pPr>
            <a:lvl8pPr indent="0" lvl="7" marL="0" algn="r">
              <a:spcBef>
                <a:spcPts val="0"/>
              </a:spcBef>
              <a:buNone/>
              <a:defRPr sz="2800"/>
            </a:lvl8pPr>
            <a:lvl9pPr indent="0" lvl="8" marL="0" algn="r">
              <a:spcBef>
                <a:spcPts val="0"/>
              </a:spcBef>
              <a:buNone/>
              <a:defRPr sz="2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 name="Shape 57"/>
        <p:cNvGrpSpPr/>
        <p:nvPr/>
      </p:nvGrpSpPr>
      <p:grpSpPr>
        <a:xfrm>
          <a:off x="0" y="0"/>
          <a:ext cx="0" cy="0"/>
          <a:chOff x="0" y="0"/>
          <a:chExt cx="0" cy="0"/>
        </a:xfrm>
      </p:grpSpPr>
      <p:sp>
        <p:nvSpPr>
          <p:cNvPr id="58" name="Google Shape;58;p17"/>
          <p:cNvSpPr txBox="1"/>
          <p:nvPr>
            <p:ph type="title"/>
          </p:nvPr>
        </p:nvSpPr>
        <p:spPr>
          <a:xfrm>
            <a:off x="831304" y="1186733"/>
            <a:ext cx="22724400" cy="1527300"/>
          </a:xfrm>
          <a:prstGeom prst="rect">
            <a:avLst/>
          </a:prstGeom>
        </p:spPr>
        <p:txBody>
          <a:bodyPr anchorCtr="0" anchor="t" bIns="0" lIns="0" spcFirstLastPara="1" rIns="0" wrap="square" tIns="0">
            <a:no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p:txBody>
      </p:sp>
      <p:sp>
        <p:nvSpPr>
          <p:cNvPr id="59" name="Google Shape;59;p17"/>
          <p:cNvSpPr txBox="1"/>
          <p:nvPr>
            <p:ph idx="1" type="body"/>
          </p:nvPr>
        </p:nvSpPr>
        <p:spPr>
          <a:xfrm>
            <a:off x="831304" y="3073267"/>
            <a:ext cx="22724400" cy="9110400"/>
          </a:xfrm>
          <a:prstGeom prst="rect">
            <a:avLst/>
          </a:prstGeom>
          <a:noFill/>
          <a:ln>
            <a:noFill/>
          </a:ln>
        </p:spPr>
        <p:txBody>
          <a:bodyPr anchorCtr="0" anchor="ctr" bIns="243825" lIns="243825" spcFirstLastPara="1" rIns="243825" wrap="square" tIns="243825">
            <a:noAutofit/>
          </a:bodyPr>
          <a:lstStyle>
            <a:lvl1pPr indent="-463550" lvl="0" marL="457200">
              <a:spcBef>
                <a:spcPts val="0"/>
              </a:spcBef>
              <a:spcAft>
                <a:spcPts val="0"/>
              </a:spcAft>
              <a:buSzPts val="3700"/>
              <a:buChar char="●"/>
              <a:defRPr sz="3700"/>
            </a:lvl1pPr>
            <a:lvl2pPr indent="-463550" lvl="1" marL="914400">
              <a:spcBef>
                <a:spcPts val="0"/>
              </a:spcBef>
              <a:spcAft>
                <a:spcPts val="0"/>
              </a:spcAft>
              <a:buSzPts val="3700"/>
              <a:buChar char="○"/>
              <a:defRPr sz="3700"/>
            </a:lvl2pPr>
            <a:lvl3pPr indent="-463550" lvl="2" marL="1371600">
              <a:spcBef>
                <a:spcPts val="0"/>
              </a:spcBef>
              <a:spcAft>
                <a:spcPts val="0"/>
              </a:spcAft>
              <a:buSzPts val="3700"/>
              <a:buChar char="■"/>
              <a:defRPr sz="3700"/>
            </a:lvl3pPr>
            <a:lvl4pPr indent="-463550" lvl="3" marL="1828800">
              <a:spcBef>
                <a:spcPts val="0"/>
              </a:spcBef>
              <a:spcAft>
                <a:spcPts val="0"/>
              </a:spcAft>
              <a:buSzPts val="3700"/>
              <a:buChar char="●"/>
              <a:defRPr sz="3700"/>
            </a:lvl4pPr>
            <a:lvl5pPr indent="-463550" lvl="4" marL="2286000">
              <a:spcBef>
                <a:spcPts val="0"/>
              </a:spcBef>
              <a:spcAft>
                <a:spcPts val="0"/>
              </a:spcAft>
              <a:buSzPts val="3700"/>
              <a:buChar char="○"/>
              <a:defRPr sz="3700"/>
            </a:lvl5pPr>
            <a:lvl6pPr indent="-463550" lvl="5" marL="2743200">
              <a:spcBef>
                <a:spcPts val="0"/>
              </a:spcBef>
              <a:spcAft>
                <a:spcPts val="0"/>
              </a:spcAft>
              <a:buSzPts val="3700"/>
              <a:buChar char="■"/>
              <a:defRPr sz="3700"/>
            </a:lvl6pPr>
            <a:lvl7pPr indent="-463550" lvl="6" marL="3200400">
              <a:spcBef>
                <a:spcPts val="0"/>
              </a:spcBef>
              <a:spcAft>
                <a:spcPts val="0"/>
              </a:spcAft>
              <a:buSzPts val="3700"/>
              <a:buChar char="●"/>
              <a:defRPr sz="3700"/>
            </a:lvl7pPr>
            <a:lvl8pPr indent="-463550" lvl="7" marL="3657600">
              <a:spcBef>
                <a:spcPts val="0"/>
              </a:spcBef>
              <a:spcAft>
                <a:spcPts val="0"/>
              </a:spcAft>
              <a:buSzPts val="3700"/>
              <a:buChar char="○"/>
              <a:defRPr sz="3700"/>
            </a:lvl8pPr>
            <a:lvl9pPr indent="-463550" lvl="8" marL="4114800">
              <a:spcBef>
                <a:spcPts val="0"/>
              </a:spcBef>
              <a:spcAft>
                <a:spcPts val="0"/>
              </a:spcAft>
              <a:buSzPts val="3700"/>
              <a:buChar char="■"/>
              <a:defRPr sz="3700"/>
            </a:lvl9pPr>
          </a:lstStyle>
          <a:p/>
        </p:txBody>
      </p:sp>
      <p:sp>
        <p:nvSpPr>
          <p:cNvPr id="60" name="Google Shape;60;p17"/>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Autofit/>
          </a:bodyPr>
          <a:lstStyle>
            <a:lvl1pPr lvl="0">
              <a:buNone/>
              <a:defRPr sz="3700"/>
            </a:lvl1pPr>
            <a:lvl2pPr lvl="1">
              <a:buNone/>
              <a:defRPr sz="3700"/>
            </a:lvl2pPr>
            <a:lvl3pPr lvl="2">
              <a:buNone/>
              <a:defRPr sz="3700"/>
            </a:lvl3pPr>
            <a:lvl4pPr lvl="3">
              <a:buNone/>
              <a:defRPr sz="3700"/>
            </a:lvl4pPr>
            <a:lvl5pPr lvl="4">
              <a:buNone/>
              <a:defRPr sz="3700"/>
            </a:lvl5pPr>
            <a:lvl6pPr lvl="5">
              <a:buNone/>
              <a:defRPr sz="3700"/>
            </a:lvl6pPr>
            <a:lvl7pPr lvl="6">
              <a:buNone/>
              <a:defRPr sz="3700"/>
            </a:lvl7pPr>
            <a:lvl8pPr lvl="7">
              <a:buNone/>
              <a:defRPr sz="3700"/>
            </a:lvl8pPr>
            <a:lvl9pPr lvl="8">
              <a:buNone/>
              <a:defRPr sz="37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3">
  <p:cSld name="TITLE_2_5">
    <p:spTree>
      <p:nvGrpSpPr>
        <p:cNvPr id="11" name="Shape 11"/>
        <p:cNvGrpSpPr/>
        <p:nvPr/>
      </p:nvGrpSpPr>
      <p:grpSpPr>
        <a:xfrm>
          <a:off x="0" y="0"/>
          <a:ext cx="0" cy="0"/>
          <a:chOff x="0" y="0"/>
          <a:chExt cx="0" cy="0"/>
        </a:xfrm>
      </p:grpSpPr>
      <p:pic>
        <p:nvPicPr>
          <p:cNvPr id="12" name="Google Shape;12;p3"/>
          <p:cNvPicPr preferRelativeResize="0"/>
          <p:nvPr/>
        </p:nvPicPr>
        <p:blipFill>
          <a:blip r:embed="rId2">
            <a:alphaModFix/>
          </a:blip>
          <a:stretch>
            <a:fillRect/>
          </a:stretch>
        </p:blipFill>
        <p:spPr>
          <a:xfrm flipH="1">
            <a:off x="9141" y="0"/>
            <a:ext cx="24374830" cy="13710859"/>
          </a:xfrm>
          <a:prstGeom prst="rect">
            <a:avLst/>
          </a:prstGeom>
          <a:noFill/>
          <a:ln>
            <a:noFill/>
          </a:ln>
        </p:spPr>
      </p:pic>
      <p:sp>
        <p:nvSpPr>
          <p:cNvPr id="13" name="Google Shape;13;p3"/>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69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6900"/>
              <a:buNone/>
              <a:defRPr>
                <a:solidFill>
                  <a:srgbClr val="282828"/>
                </a:solidFill>
              </a:defRPr>
            </a:lvl2pPr>
            <a:lvl3pPr lvl="2" rtl="1">
              <a:lnSpc>
                <a:spcPct val="90000"/>
              </a:lnSpc>
              <a:spcBef>
                <a:spcPts val="0"/>
              </a:spcBef>
              <a:spcAft>
                <a:spcPts val="0"/>
              </a:spcAft>
              <a:buClr>
                <a:srgbClr val="282828"/>
              </a:buClr>
              <a:buSzPts val="6900"/>
              <a:buNone/>
              <a:defRPr>
                <a:solidFill>
                  <a:srgbClr val="282828"/>
                </a:solidFill>
              </a:defRPr>
            </a:lvl3pPr>
            <a:lvl4pPr lvl="3" rtl="1">
              <a:lnSpc>
                <a:spcPct val="90000"/>
              </a:lnSpc>
              <a:spcBef>
                <a:spcPts val="0"/>
              </a:spcBef>
              <a:spcAft>
                <a:spcPts val="0"/>
              </a:spcAft>
              <a:buClr>
                <a:srgbClr val="282828"/>
              </a:buClr>
              <a:buSzPts val="6900"/>
              <a:buNone/>
              <a:defRPr>
                <a:solidFill>
                  <a:srgbClr val="282828"/>
                </a:solidFill>
              </a:defRPr>
            </a:lvl4pPr>
            <a:lvl5pPr lvl="4" rtl="1">
              <a:lnSpc>
                <a:spcPct val="90000"/>
              </a:lnSpc>
              <a:spcBef>
                <a:spcPts val="0"/>
              </a:spcBef>
              <a:spcAft>
                <a:spcPts val="0"/>
              </a:spcAft>
              <a:buClr>
                <a:srgbClr val="282828"/>
              </a:buClr>
              <a:buSzPts val="6900"/>
              <a:buNone/>
              <a:defRPr>
                <a:solidFill>
                  <a:srgbClr val="282828"/>
                </a:solidFill>
              </a:defRPr>
            </a:lvl5pPr>
            <a:lvl6pPr lvl="5" rtl="1">
              <a:lnSpc>
                <a:spcPct val="90000"/>
              </a:lnSpc>
              <a:spcBef>
                <a:spcPts val="0"/>
              </a:spcBef>
              <a:spcAft>
                <a:spcPts val="0"/>
              </a:spcAft>
              <a:buClr>
                <a:srgbClr val="282828"/>
              </a:buClr>
              <a:buSzPts val="6900"/>
              <a:buNone/>
              <a:defRPr>
                <a:solidFill>
                  <a:srgbClr val="282828"/>
                </a:solidFill>
              </a:defRPr>
            </a:lvl6pPr>
            <a:lvl7pPr lvl="6" rtl="1">
              <a:lnSpc>
                <a:spcPct val="90000"/>
              </a:lnSpc>
              <a:spcBef>
                <a:spcPts val="0"/>
              </a:spcBef>
              <a:spcAft>
                <a:spcPts val="0"/>
              </a:spcAft>
              <a:buClr>
                <a:srgbClr val="282828"/>
              </a:buClr>
              <a:buSzPts val="6900"/>
              <a:buNone/>
              <a:defRPr>
                <a:solidFill>
                  <a:srgbClr val="282828"/>
                </a:solidFill>
              </a:defRPr>
            </a:lvl7pPr>
            <a:lvl8pPr lvl="7" rtl="1">
              <a:lnSpc>
                <a:spcPct val="90000"/>
              </a:lnSpc>
              <a:spcBef>
                <a:spcPts val="0"/>
              </a:spcBef>
              <a:spcAft>
                <a:spcPts val="0"/>
              </a:spcAft>
              <a:buClr>
                <a:srgbClr val="282828"/>
              </a:buClr>
              <a:buSzPts val="6900"/>
              <a:buNone/>
              <a:defRPr>
                <a:solidFill>
                  <a:srgbClr val="282828"/>
                </a:solidFill>
              </a:defRPr>
            </a:lvl8pPr>
            <a:lvl9pPr lvl="8" rtl="1">
              <a:lnSpc>
                <a:spcPct val="90000"/>
              </a:lnSpc>
              <a:spcBef>
                <a:spcPts val="0"/>
              </a:spcBef>
              <a:spcAft>
                <a:spcPts val="0"/>
              </a:spcAft>
              <a:buClr>
                <a:srgbClr val="282828"/>
              </a:buClr>
              <a:buSzPts val="6900"/>
              <a:buNone/>
              <a:defRPr>
                <a:solidFill>
                  <a:srgbClr val="28282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14" name="Shape 14"/>
        <p:cNvGrpSpPr/>
        <p:nvPr/>
      </p:nvGrpSpPr>
      <p:grpSpPr>
        <a:xfrm>
          <a:off x="0" y="0"/>
          <a:ext cx="0" cy="0"/>
          <a:chOff x="0" y="0"/>
          <a:chExt cx="0" cy="0"/>
        </a:xfrm>
      </p:grpSpPr>
      <p:sp>
        <p:nvSpPr>
          <p:cNvPr id="15" name="Google Shape;15;p4"/>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69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6900"/>
              <a:buNone/>
              <a:defRPr>
                <a:solidFill>
                  <a:srgbClr val="282828"/>
                </a:solidFill>
              </a:defRPr>
            </a:lvl2pPr>
            <a:lvl3pPr lvl="2" rtl="1">
              <a:lnSpc>
                <a:spcPct val="90000"/>
              </a:lnSpc>
              <a:spcBef>
                <a:spcPts val="0"/>
              </a:spcBef>
              <a:spcAft>
                <a:spcPts val="0"/>
              </a:spcAft>
              <a:buClr>
                <a:srgbClr val="282828"/>
              </a:buClr>
              <a:buSzPts val="6900"/>
              <a:buNone/>
              <a:defRPr>
                <a:solidFill>
                  <a:srgbClr val="282828"/>
                </a:solidFill>
              </a:defRPr>
            </a:lvl3pPr>
            <a:lvl4pPr lvl="3" rtl="1">
              <a:lnSpc>
                <a:spcPct val="90000"/>
              </a:lnSpc>
              <a:spcBef>
                <a:spcPts val="0"/>
              </a:spcBef>
              <a:spcAft>
                <a:spcPts val="0"/>
              </a:spcAft>
              <a:buClr>
                <a:srgbClr val="282828"/>
              </a:buClr>
              <a:buSzPts val="6900"/>
              <a:buNone/>
              <a:defRPr>
                <a:solidFill>
                  <a:srgbClr val="282828"/>
                </a:solidFill>
              </a:defRPr>
            </a:lvl4pPr>
            <a:lvl5pPr lvl="4" rtl="1">
              <a:lnSpc>
                <a:spcPct val="90000"/>
              </a:lnSpc>
              <a:spcBef>
                <a:spcPts val="0"/>
              </a:spcBef>
              <a:spcAft>
                <a:spcPts val="0"/>
              </a:spcAft>
              <a:buClr>
                <a:srgbClr val="282828"/>
              </a:buClr>
              <a:buSzPts val="6900"/>
              <a:buNone/>
              <a:defRPr>
                <a:solidFill>
                  <a:srgbClr val="282828"/>
                </a:solidFill>
              </a:defRPr>
            </a:lvl5pPr>
            <a:lvl6pPr lvl="5" rtl="1">
              <a:lnSpc>
                <a:spcPct val="90000"/>
              </a:lnSpc>
              <a:spcBef>
                <a:spcPts val="0"/>
              </a:spcBef>
              <a:spcAft>
                <a:spcPts val="0"/>
              </a:spcAft>
              <a:buClr>
                <a:srgbClr val="282828"/>
              </a:buClr>
              <a:buSzPts val="6900"/>
              <a:buNone/>
              <a:defRPr>
                <a:solidFill>
                  <a:srgbClr val="282828"/>
                </a:solidFill>
              </a:defRPr>
            </a:lvl6pPr>
            <a:lvl7pPr lvl="6" rtl="1">
              <a:lnSpc>
                <a:spcPct val="90000"/>
              </a:lnSpc>
              <a:spcBef>
                <a:spcPts val="0"/>
              </a:spcBef>
              <a:spcAft>
                <a:spcPts val="0"/>
              </a:spcAft>
              <a:buClr>
                <a:srgbClr val="282828"/>
              </a:buClr>
              <a:buSzPts val="6900"/>
              <a:buNone/>
              <a:defRPr>
                <a:solidFill>
                  <a:srgbClr val="282828"/>
                </a:solidFill>
              </a:defRPr>
            </a:lvl7pPr>
            <a:lvl8pPr lvl="7" rtl="1">
              <a:lnSpc>
                <a:spcPct val="90000"/>
              </a:lnSpc>
              <a:spcBef>
                <a:spcPts val="0"/>
              </a:spcBef>
              <a:spcAft>
                <a:spcPts val="0"/>
              </a:spcAft>
              <a:buClr>
                <a:srgbClr val="282828"/>
              </a:buClr>
              <a:buSzPts val="6900"/>
              <a:buNone/>
              <a:defRPr>
                <a:solidFill>
                  <a:srgbClr val="282828"/>
                </a:solidFill>
              </a:defRPr>
            </a:lvl8pPr>
            <a:lvl9pPr lvl="8" rtl="1">
              <a:lnSpc>
                <a:spcPct val="90000"/>
              </a:lnSpc>
              <a:spcBef>
                <a:spcPts val="0"/>
              </a:spcBef>
              <a:spcAft>
                <a:spcPts val="0"/>
              </a:spcAft>
              <a:buClr>
                <a:srgbClr val="282828"/>
              </a:buClr>
              <a:buSzPts val="6900"/>
              <a:buNone/>
              <a:defRPr>
                <a:solidFill>
                  <a:srgbClr val="28282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2">
  <p:cSld name="TITLE_4_2">
    <p:spTree>
      <p:nvGrpSpPr>
        <p:cNvPr id="16" name="Shape 16"/>
        <p:cNvGrpSpPr/>
        <p:nvPr/>
      </p:nvGrpSpPr>
      <p:grpSpPr>
        <a:xfrm>
          <a:off x="0" y="0"/>
          <a:ext cx="0" cy="0"/>
          <a:chOff x="0" y="0"/>
          <a:chExt cx="0" cy="0"/>
        </a:xfrm>
      </p:grpSpPr>
      <p:sp>
        <p:nvSpPr>
          <p:cNvPr id="17" name="Google Shape;17;p5"/>
          <p:cNvSpPr txBox="1"/>
          <p:nvPr>
            <p:ph type="title"/>
          </p:nvPr>
        </p:nvSpPr>
        <p:spPr>
          <a:xfrm>
            <a:off x="1173775" y="994351"/>
            <a:ext cx="22039500" cy="10235100"/>
          </a:xfrm>
          <a:prstGeom prst="rect">
            <a:avLst/>
          </a:prstGeom>
          <a:noFill/>
        </p:spPr>
        <p:txBody>
          <a:bodyPr anchorCtr="0" anchor="ctr" bIns="0" lIns="0" spcFirstLastPara="1" rIns="0" wrap="square" tIns="0">
            <a:noAutofit/>
          </a:bodyPr>
          <a:lstStyle>
            <a:lvl1pPr lvl="0" rtl="1" algn="ctr">
              <a:lnSpc>
                <a:spcPct val="90000"/>
              </a:lnSpc>
              <a:spcBef>
                <a:spcPts val="0"/>
              </a:spcBef>
              <a:spcAft>
                <a:spcPts val="0"/>
              </a:spcAft>
              <a:buClr>
                <a:srgbClr val="282828"/>
              </a:buClr>
              <a:buSzPts val="20000"/>
              <a:buFont typeface="Google Sans SemiBold"/>
              <a:buNone/>
              <a:defRPr b="0" sz="20000">
                <a:solidFill>
                  <a:srgbClr val="282828"/>
                </a:solidFill>
                <a:latin typeface="Google Sans SemiBold"/>
                <a:ea typeface="Google Sans SemiBold"/>
                <a:cs typeface="Google Sans SemiBold"/>
                <a:sym typeface="Google Sans SemiBold"/>
              </a:defRPr>
            </a:lvl1pPr>
            <a:lvl2pPr lvl="1" rtl="1" algn="ctr">
              <a:lnSpc>
                <a:spcPct val="90000"/>
              </a:lnSpc>
              <a:spcBef>
                <a:spcPts val="0"/>
              </a:spcBef>
              <a:spcAft>
                <a:spcPts val="0"/>
              </a:spcAft>
              <a:buClr>
                <a:srgbClr val="282828"/>
              </a:buClr>
              <a:buSzPts val="20000"/>
              <a:buNone/>
              <a:defRPr sz="20000">
                <a:solidFill>
                  <a:srgbClr val="282828"/>
                </a:solidFill>
              </a:defRPr>
            </a:lvl2pPr>
            <a:lvl3pPr lvl="2" rtl="1" algn="ctr">
              <a:lnSpc>
                <a:spcPct val="90000"/>
              </a:lnSpc>
              <a:spcBef>
                <a:spcPts val="0"/>
              </a:spcBef>
              <a:spcAft>
                <a:spcPts val="0"/>
              </a:spcAft>
              <a:buClr>
                <a:srgbClr val="282828"/>
              </a:buClr>
              <a:buSzPts val="20000"/>
              <a:buNone/>
              <a:defRPr sz="20000">
                <a:solidFill>
                  <a:srgbClr val="282828"/>
                </a:solidFill>
              </a:defRPr>
            </a:lvl3pPr>
            <a:lvl4pPr lvl="3" rtl="1" algn="ctr">
              <a:lnSpc>
                <a:spcPct val="90000"/>
              </a:lnSpc>
              <a:spcBef>
                <a:spcPts val="0"/>
              </a:spcBef>
              <a:spcAft>
                <a:spcPts val="0"/>
              </a:spcAft>
              <a:buClr>
                <a:srgbClr val="282828"/>
              </a:buClr>
              <a:buSzPts val="20000"/>
              <a:buNone/>
              <a:defRPr sz="20000">
                <a:solidFill>
                  <a:srgbClr val="282828"/>
                </a:solidFill>
              </a:defRPr>
            </a:lvl4pPr>
            <a:lvl5pPr lvl="4" rtl="1" algn="ctr">
              <a:lnSpc>
                <a:spcPct val="90000"/>
              </a:lnSpc>
              <a:spcBef>
                <a:spcPts val="0"/>
              </a:spcBef>
              <a:spcAft>
                <a:spcPts val="0"/>
              </a:spcAft>
              <a:buClr>
                <a:srgbClr val="282828"/>
              </a:buClr>
              <a:buSzPts val="20000"/>
              <a:buNone/>
              <a:defRPr sz="20000">
                <a:solidFill>
                  <a:srgbClr val="282828"/>
                </a:solidFill>
              </a:defRPr>
            </a:lvl5pPr>
            <a:lvl6pPr lvl="5" rtl="1" algn="ctr">
              <a:lnSpc>
                <a:spcPct val="90000"/>
              </a:lnSpc>
              <a:spcBef>
                <a:spcPts val="0"/>
              </a:spcBef>
              <a:spcAft>
                <a:spcPts val="0"/>
              </a:spcAft>
              <a:buClr>
                <a:srgbClr val="282828"/>
              </a:buClr>
              <a:buSzPts val="20000"/>
              <a:buNone/>
              <a:defRPr sz="20000">
                <a:solidFill>
                  <a:srgbClr val="282828"/>
                </a:solidFill>
              </a:defRPr>
            </a:lvl6pPr>
            <a:lvl7pPr lvl="6" rtl="1" algn="ctr">
              <a:lnSpc>
                <a:spcPct val="90000"/>
              </a:lnSpc>
              <a:spcBef>
                <a:spcPts val="0"/>
              </a:spcBef>
              <a:spcAft>
                <a:spcPts val="0"/>
              </a:spcAft>
              <a:buClr>
                <a:srgbClr val="282828"/>
              </a:buClr>
              <a:buSzPts val="20000"/>
              <a:buNone/>
              <a:defRPr sz="20000">
                <a:solidFill>
                  <a:srgbClr val="282828"/>
                </a:solidFill>
              </a:defRPr>
            </a:lvl7pPr>
            <a:lvl8pPr lvl="7" rtl="1" algn="ctr">
              <a:lnSpc>
                <a:spcPct val="90000"/>
              </a:lnSpc>
              <a:spcBef>
                <a:spcPts val="0"/>
              </a:spcBef>
              <a:spcAft>
                <a:spcPts val="0"/>
              </a:spcAft>
              <a:buClr>
                <a:srgbClr val="282828"/>
              </a:buClr>
              <a:buSzPts val="20000"/>
              <a:buNone/>
              <a:defRPr sz="20000">
                <a:solidFill>
                  <a:srgbClr val="282828"/>
                </a:solidFill>
              </a:defRPr>
            </a:lvl8pPr>
            <a:lvl9pPr lvl="8" rtl="1" algn="ctr">
              <a:lnSpc>
                <a:spcPct val="90000"/>
              </a:lnSpc>
              <a:spcBef>
                <a:spcPts val="0"/>
              </a:spcBef>
              <a:spcAft>
                <a:spcPts val="0"/>
              </a:spcAft>
              <a:buClr>
                <a:srgbClr val="282828"/>
              </a:buClr>
              <a:buSzPts val="20000"/>
              <a:buNone/>
              <a:defRPr sz="20000">
                <a:solidFill>
                  <a:srgbClr val="282828"/>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1">
  <p:cSld name="TITLE_4_1">
    <p:bg>
      <p:bgPr>
        <a:gradFill>
          <a:gsLst>
            <a:gs pos="0">
              <a:srgbClr val="000000"/>
            </a:gs>
            <a:gs pos="100000">
              <a:schemeClr val="dk1"/>
            </a:gs>
          </a:gsLst>
          <a:lin ang="5400012" scaled="0"/>
        </a:gradFill>
      </p:bgPr>
    </p:bg>
    <p:spTree>
      <p:nvGrpSpPr>
        <p:cNvPr id="18" name="Shape 18"/>
        <p:cNvGrpSpPr/>
        <p:nvPr/>
      </p:nvGrpSpPr>
      <p:grpSpPr>
        <a:xfrm>
          <a:off x="0" y="0"/>
          <a:ext cx="0" cy="0"/>
          <a:chOff x="0" y="0"/>
          <a:chExt cx="0" cy="0"/>
        </a:xfrm>
      </p:grpSpPr>
      <p:pic>
        <p:nvPicPr>
          <p:cNvPr id="19" name="Google Shape;19;p6"/>
          <p:cNvPicPr preferRelativeResize="0"/>
          <p:nvPr/>
        </p:nvPicPr>
        <p:blipFill rotWithShape="1">
          <a:blip r:embed="rId2">
            <a:alphaModFix/>
          </a:blip>
          <a:srcRect b="0" l="86497" r="0" t="0"/>
          <a:stretch/>
        </p:blipFill>
        <p:spPr>
          <a:xfrm>
            <a:off x="3152603" y="12588624"/>
            <a:ext cx="383020" cy="605424"/>
          </a:xfrm>
          <a:prstGeom prst="rect">
            <a:avLst/>
          </a:prstGeom>
          <a:noFill/>
          <a:ln>
            <a:noFill/>
          </a:ln>
        </p:spPr>
      </p:pic>
      <p:pic>
        <p:nvPicPr>
          <p:cNvPr id="20" name="Google Shape;20;p6"/>
          <p:cNvPicPr preferRelativeResize="0"/>
          <p:nvPr/>
        </p:nvPicPr>
        <p:blipFill rotWithShape="1">
          <a:blip r:embed="rId3">
            <a:alphaModFix/>
          </a:blip>
          <a:srcRect b="37569" l="2958" r="13226" t="10702"/>
          <a:stretch/>
        </p:blipFill>
        <p:spPr>
          <a:xfrm>
            <a:off x="739250" y="12804304"/>
            <a:ext cx="2377422" cy="313176"/>
          </a:xfrm>
          <a:prstGeom prst="rect">
            <a:avLst/>
          </a:prstGeom>
          <a:noFill/>
          <a:ln>
            <a:noFill/>
          </a:ln>
        </p:spPr>
      </p:pic>
      <p:sp>
        <p:nvSpPr>
          <p:cNvPr id="21" name="Google Shape;21;p6"/>
          <p:cNvSpPr/>
          <p:nvPr/>
        </p:nvSpPr>
        <p:spPr>
          <a:xfrm>
            <a:off x="3201770" y="13027575"/>
            <a:ext cx="240000" cy="49500"/>
          </a:xfrm>
          <a:prstGeom prst="ellipse">
            <a:avLst/>
          </a:prstGeom>
          <a:solidFill>
            <a:srgbClr val="333333"/>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latin typeface="Roboto"/>
              <a:ea typeface="Roboto"/>
              <a:cs typeface="Roboto"/>
              <a:sym typeface="Roboto"/>
            </a:endParaRPr>
          </a:p>
        </p:txBody>
      </p:sp>
      <p:sp>
        <p:nvSpPr>
          <p:cNvPr id="22" name="Google Shape;22;p6"/>
          <p:cNvSpPr/>
          <p:nvPr/>
        </p:nvSpPr>
        <p:spPr>
          <a:xfrm>
            <a:off x="3285985" y="12996869"/>
            <a:ext cx="63900" cy="44700"/>
          </a:xfrm>
          <a:prstGeom prst="ellipse">
            <a:avLst/>
          </a:prstGeom>
          <a:gradFill>
            <a:gsLst>
              <a:gs pos="0">
                <a:srgbClr val="53595D"/>
              </a:gs>
              <a:gs pos="100000">
                <a:srgbClr val="4E5458"/>
              </a:gs>
            </a:gsLst>
            <a:lin ang="5400012" scaled="0"/>
          </a:gra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latin typeface="Roboto"/>
              <a:ea typeface="Roboto"/>
              <a:cs typeface="Roboto"/>
              <a:sym typeface="Roboto"/>
            </a:endParaRPr>
          </a:p>
        </p:txBody>
      </p:sp>
      <p:sp>
        <p:nvSpPr>
          <p:cNvPr id="23" name="Google Shape;23;p6"/>
          <p:cNvSpPr txBox="1"/>
          <p:nvPr>
            <p:ph type="title"/>
          </p:nvPr>
        </p:nvSpPr>
        <p:spPr>
          <a:xfrm>
            <a:off x="1173775" y="994432"/>
            <a:ext cx="22039500" cy="1045500"/>
          </a:xfrm>
          <a:prstGeom prst="rect">
            <a:avLst/>
          </a:prstGeom>
        </p:spPr>
        <p:txBody>
          <a:bodyPr anchorCtr="0" anchor="t" bIns="0" lIns="0" spcFirstLastPara="1" rIns="0" wrap="square" tIns="0">
            <a:noAutofit/>
          </a:bodyPr>
          <a:lstStyle>
            <a:lvl1pPr lvl="0" rtl="1">
              <a:lnSpc>
                <a:spcPct val="90000"/>
              </a:lnSpc>
              <a:spcBef>
                <a:spcPts val="0"/>
              </a:spcBef>
              <a:spcAft>
                <a:spcPts val="0"/>
              </a:spcAft>
              <a:buClr>
                <a:srgbClr val="FFFFFF"/>
              </a:buClr>
              <a:buSzPts val="6900"/>
              <a:buFont typeface="Google Sans SemiBold"/>
              <a:buNone/>
              <a:defRPr b="0">
                <a:solidFill>
                  <a:srgbClr val="FFFFFF"/>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FFFFFF"/>
              </a:buClr>
              <a:buSzPts val="8000"/>
              <a:buNone/>
              <a:defRPr sz="8000">
                <a:solidFill>
                  <a:srgbClr val="FFFFFF"/>
                </a:solidFill>
              </a:defRPr>
            </a:lvl2pPr>
            <a:lvl3pPr lvl="2" rtl="1">
              <a:lnSpc>
                <a:spcPct val="90000"/>
              </a:lnSpc>
              <a:spcBef>
                <a:spcPts val="0"/>
              </a:spcBef>
              <a:spcAft>
                <a:spcPts val="0"/>
              </a:spcAft>
              <a:buClr>
                <a:srgbClr val="FFFFFF"/>
              </a:buClr>
              <a:buSzPts val="8000"/>
              <a:buNone/>
              <a:defRPr sz="8000">
                <a:solidFill>
                  <a:srgbClr val="FFFFFF"/>
                </a:solidFill>
              </a:defRPr>
            </a:lvl3pPr>
            <a:lvl4pPr lvl="3" rtl="1">
              <a:lnSpc>
                <a:spcPct val="90000"/>
              </a:lnSpc>
              <a:spcBef>
                <a:spcPts val="0"/>
              </a:spcBef>
              <a:spcAft>
                <a:spcPts val="0"/>
              </a:spcAft>
              <a:buClr>
                <a:srgbClr val="FFFFFF"/>
              </a:buClr>
              <a:buSzPts val="8000"/>
              <a:buNone/>
              <a:defRPr sz="8000">
                <a:solidFill>
                  <a:srgbClr val="FFFFFF"/>
                </a:solidFill>
              </a:defRPr>
            </a:lvl4pPr>
            <a:lvl5pPr lvl="4" rtl="1">
              <a:lnSpc>
                <a:spcPct val="90000"/>
              </a:lnSpc>
              <a:spcBef>
                <a:spcPts val="0"/>
              </a:spcBef>
              <a:spcAft>
                <a:spcPts val="0"/>
              </a:spcAft>
              <a:buClr>
                <a:srgbClr val="FFFFFF"/>
              </a:buClr>
              <a:buSzPts val="8000"/>
              <a:buNone/>
              <a:defRPr sz="8000">
                <a:solidFill>
                  <a:srgbClr val="FFFFFF"/>
                </a:solidFill>
              </a:defRPr>
            </a:lvl5pPr>
            <a:lvl6pPr lvl="5" rtl="1">
              <a:lnSpc>
                <a:spcPct val="90000"/>
              </a:lnSpc>
              <a:spcBef>
                <a:spcPts val="0"/>
              </a:spcBef>
              <a:spcAft>
                <a:spcPts val="0"/>
              </a:spcAft>
              <a:buClr>
                <a:srgbClr val="FFFFFF"/>
              </a:buClr>
              <a:buSzPts val="8000"/>
              <a:buNone/>
              <a:defRPr sz="8000">
                <a:solidFill>
                  <a:srgbClr val="FFFFFF"/>
                </a:solidFill>
              </a:defRPr>
            </a:lvl6pPr>
            <a:lvl7pPr lvl="6" rtl="1">
              <a:lnSpc>
                <a:spcPct val="90000"/>
              </a:lnSpc>
              <a:spcBef>
                <a:spcPts val="0"/>
              </a:spcBef>
              <a:spcAft>
                <a:spcPts val="0"/>
              </a:spcAft>
              <a:buClr>
                <a:srgbClr val="FFFFFF"/>
              </a:buClr>
              <a:buSzPts val="8000"/>
              <a:buNone/>
              <a:defRPr sz="8000">
                <a:solidFill>
                  <a:srgbClr val="FFFFFF"/>
                </a:solidFill>
              </a:defRPr>
            </a:lvl7pPr>
            <a:lvl8pPr lvl="7" rtl="1">
              <a:lnSpc>
                <a:spcPct val="90000"/>
              </a:lnSpc>
              <a:spcBef>
                <a:spcPts val="0"/>
              </a:spcBef>
              <a:spcAft>
                <a:spcPts val="0"/>
              </a:spcAft>
              <a:buClr>
                <a:srgbClr val="FFFFFF"/>
              </a:buClr>
              <a:buSzPts val="8000"/>
              <a:buNone/>
              <a:defRPr sz="8000">
                <a:solidFill>
                  <a:srgbClr val="FFFFFF"/>
                </a:solidFill>
              </a:defRPr>
            </a:lvl8pPr>
            <a:lvl9pPr lvl="8" rtl="1">
              <a:lnSpc>
                <a:spcPct val="90000"/>
              </a:lnSpc>
              <a:spcBef>
                <a:spcPts val="0"/>
              </a:spcBef>
              <a:spcAft>
                <a:spcPts val="0"/>
              </a:spcAft>
              <a:buClr>
                <a:srgbClr val="FFFFFF"/>
              </a:buClr>
              <a:buSzPts val="8000"/>
              <a:buNone/>
              <a:defRPr sz="8000">
                <a:solidFill>
                  <a:srgbClr val="FFFFFF"/>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7"/>
          <p:cNvSpPr txBox="1"/>
          <p:nvPr>
            <p:ph type="ctrTitle"/>
          </p:nvPr>
        </p:nvSpPr>
        <p:spPr>
          <a:xfrm>
            <a:off x="3048381" y="2244726"/>
            <a:ext cx="18290400" cy="4775100"/>
          </a:xfrm>
          <a:prstGeom prst="rect">
            <a:avLst/>
          </a:prstGeom>
          <a:noFill/>
          <a:ln>
            <a:noFill/>
          </a:ln>
        </p:spPr>
        <p:txBody>
          <a:bodyPr anchorCtr="0" anchor="b" bIns="91400" lIns="182875" spcFirstLastPara="1" rIns="182875" wrap="square" tIns="91400">
            <a:normAutofit/>
          </a:bodyPr>
          <a:lstStyle>
            <a:lvl1pPr lvl="0" algn="ctr">
              <a:lnSpc>
                <a:spcPct val="90000"/>
              </a:lnSpc>
              <a:spcBef>
                <a:spcPts val="0"/>
              </a:spcBef>
              <a:spcAft>
                <a:spcPts val="0"/>
              </a:spcAft>
              <a:buClr>
                <a:schemeClr val="dk1"/>
              </a:buClr>
              <a:buSzPts val="12000"/>
              <a:buFont typeface="Play"/>
              <a:buNone/>
              <a:defRPr sz="12000"/>
            </a:lvl1pPr>
            <a:lvl2pPr lvl="1">
              <a:spcBef>
                <a:spcPts val="0"/>
              </a:spcBef>
              <a:spcAft>
                <a:spcPts val="0"/>
              </a:spcAft>
              <a:buSzPts val="2700"/>
              <a:buNone/>
              <a:defRPr sz="2700"/>
            </a:lvl2pPr>
            <a:lvl3pPr lvl="2">
              <a:spcBef>
                <a:spcPts val="0"/>
              </a:spcBef>
              <a:spcAft>
                <a:spcPts val="0"/>
              </a:spcAft>
              <a:buSzPts val="2700"/>
              <a:buNone/>
              <a:defRPr sz="2700"/>
            </a:lvl3pPr>
            <a:lvl4pPr lvl="3">
              <a:spcBef>
                <a:spcPts val="0"/>
              </a:spcBef>
              <a:spcAft>
                <a:spcPts val="0"/>
              </a:spcAft>
              <a:buSzPts val="2700"/>
              <a:buNone/>
              <a:defRPr sz="2700"/>
            </a:lvl4pPr>
            <a:lvl5pPr lvl="4">
              <a:spcBef>
                <a:spcPts val="0"/>
              </a:spcBef>
              <a:spcAft>
                <a:spcPts val="0"/>
              </a:spcAft>
              <a:buSzPts val="2700"/>
              <a:buNone/>
              <a:defRPr sz="2700"/>
            </a:lvl5pPr>
            <a:lvl6pPr lvl="5">
              <a:spcBef>
                <a:spcPts val="0"/>
              </a:spcBef>
              <a:spcAft>
                <a:spcPts val="0"/>
              </a:spcAft>
              <a:buSzPts val="2700"/>
              <a:buNone/>
              <a:defRPr sz="2700"/>
            </a:lvl6pPr>
            <a:lvl7pPr lvl="6">
              <a:spcBef>
                <a:spcPts val="0"/>
              </a:spcBef>
              <a:spcAft>
                <a:spcPts val="0"/>
              </a:spcAft>
              <a:buSzPts val="2700"/>
              <a:buNone/>
              <a:defRPr sz="2700"/>
            </a:lvl7pPr>
            <a:lvl8pPr lvl="7">
              <a:spcBef>
                <a:spcPts val="0"/>
              </a:spcBef>
              <a:spcAft>
                <a:spcPts val="0"/>
              </a:spcAft>
              <a:buSzPts val="2700"/>
              <a:buNone/>
              <a:defRPr sz="2700"/>
            </a:lvl8pPr>
            <a:lvl9pPr lvl="8">
              <a:spcBef>
                <a:spcPts val="0"/>
              </a:spcBef>
              <a:spcAft>
                <a:spcPts val="0"/>
              </a:spcAft>
              <a:buSzPts val="2700"/>
              <a:buNone/>
              <a:defRPr sz="2700"/>
            </a:lvl9pPr>
          </a:lstStyle>
          <a:p/>
        </p:txBody>
      </p:sp>
      <p:sp>
        <p:nvSpPr>
          <p:cNvPr id="26" name="Google Shape;26;p7"/>
          <p:cNvSpPr txBox="1"/>
          <p:nvPr>
            <p:ph idx="1" type="subTitle"/>
          </p:nvPr>
        </p:nvSpPr>
        <p:spPr>
          <a:xfrm>
            <a:off x="3048381" y="7204076"/>
            <a:ext cx="18290400" cy="3311100"/>
          </a:xfrm>
          <a:prstGeom prst="rect">
            <a:avLst/>
          </a:prstGeom>
          <a:noFill/>
          <a:ln>
            <a:noFill/>
          </a:ln>
        </p:spPr>
        <p:txBody>
          <a:bodyPr anchorCtr="0" anchor="t" bIns="91400" lIns="182875" spcFirstLastPara="1" rIns="182875" wrap="square" tIns="91400">
            <a:normAutofit/>
          </a:bodyPr>
          <a:lstStyle>
            <a:lvl1pPr lvl="0" algn="ctr">
              <a:lnSpc>
                <a:spcPct val="90000"/>
              </a:lnSpc>
              <a:spcBef>
                <a:spcPts val="1900"/>
              </a:spcBef>
              <a:spcAft>
                <a:spcPts val="0"/>
              </a:spcAft>
              <a:buClr>
                <a:schemeClr val="dk1"/>
              </a:buClr>
              <a:buSzPts val="4800"/>
              <a:buNone/>
              <a:defRPr sz="4800"/>
            </a:lvl1pPr>
            <a:lvl2pPr lvl="1" algn="ctr">
              <a:lnSpc>
                <a:spcPct val="90000"/>
              </a:lnSpc>
              <a:spcBef>
                <a:spcPts val="1100"/>
              </a:spcBef>
              <a:spcAft>
                <a:spcPts val="0"/>
              </a:spcAft>
              <a:buClr>
                <a:schemeClr val="dk1"/>
              </a:buClr>
              <a:buSzPts val="4000"/>
              <a:buNone/>
              <a:defRPr sz="4000"/>
            </a:lvl2pPr>
            <a:lvl3pPr lvl="2" algn="ctr">
              <a:lnSpc>
                <a:spcPct val="90000"/>
              </a:lnSpc>
              <a:spcBef>
                <a:spcPts val="1100"/>
              </a:spcBef>
              <a:spcAft>
                <a:spcPts val="0"/>
              </a:spcAft>
              <a:buClr>
                <a:schemeClr val="dk1"/>
              </a:buClr>
              <a:buSzPts val="3500"/>
              <a:buNone/>
              <a:defRPr sz="3500"/>
            </a:lvl3pPr>
            <a:lvl4pPr lvl="3" algn="ctr">
              <a:lnSpc>
                <a:spcPct val="90000"/>
              </a:lnSpc>
              <a:spcBef>
                <a:spcPts val="1100"/>
              </a:spcBef>
              <a:spcAft>
                <a:spcPts val="0"/>
              </a:spcAft>
              <a:buClr>
                <a:schemeClr val="dk1"/>
              </a:buClr>
              <a:buSzPts val="3200"/>
              <a:buNone/>
              <a:defRPr sz="3200"/>
            </a:lvl4pPr>
            <a:lvl5pPr lvl="4" algn="ctr">
              <a:lnSpc>
                <a:spcPct val="90000"/>
              </a:lnSpc>
              <a:spcBef>
                <a:spcPts val="1100"/>
              </a:spcBef>
              <a:spcAft>
                <a:spcPts val="0"/>
              </a:spcAft>
              <a:buClr>
                <a:schemeClr val="dk1"/>
              </a:buClr>
              <a:buSzPts val="32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8"/>
          <p:cNvSpPr txBox="1"/>
          <p:nvPr>
            <p:ph type="title"/>
          </p:nvPr>
        </p:nvSpPr>
        <p:spPr>
          <a:xfrm>
            <a:off x="831304" y="1186733"/>
            <a:ext cx="22724400" cy="1527300"/>
          </a:xfrm>
          <a:prstGeom prst="rect">
            <a:avLst/>
          </a:prstGeom>
        </p:spPr>
        <p:txBody>
          <a:bodyPr anchorCtr="0" anchor="t" bIns="0" lIns="0" spcFirstLastPara="1" rIns="0" wrap="square" tIns="0">
            <a:noAutofit/>
          </a:bodyPr>
          <a:lstStyle>
            <a:lvl1pPr lvl="0">
              <a:spcBef>
                <a:spcPts val="0"/>
              </a:spcBef>
              <a:spcAft>
                <a:spcPts val="0"/>
              </a:spcAft>
              <a:buSzPts val="7000"/>
              <a:buNone/>
              <a:defRPr sz="7000"/>
            </a:lvl1pPr>
            <a:lvl2pPr lvl="1">
              <a:spcBef>
                <a:spcPts val="0"/>
              </a:spcBef>
              <a:spcAft>
                <a:spcPts val="0"/>
              </a:spcAft>
              <a:buSzPts val="6900"/>
              <a:buNone/>
              <a:defRPr/>
            </a:lvl2pPr>
            <a:lvl3pPr lvl="2">
              <a:spcBef>
                <a:spcPts val="0"/>
              </a:spcBef>
              <a:spcAft>
                <a:spcPts val="0"/>
              </a:spcAft>
              <a:buSzPts val="6900"/>
              <a:buNone/>
              <a:defRPr/>
            </a:lvl3pPr>
            <a:lvl4pPr lvl="3">
              <a:spcBef>
                <a:spcPts val="0"/>
              </a:spcBef>
              <a:spcAft>
                <a:spcPts val="0"/>
              </a:spcAft>
              <a:buSzPts val="6900"/>
              <a:buNone/>
              <a:defRPr/>
            </a:lvl4pPr>
            <a:lvl5pPr lvl="4">
              <a:spcBef>
                <a:spcPts val="0"/>
              </a:spcBef>
              <a:spcAft>
                <a:spcPts val="0"/>
              </a:spcAft>
              <a:buSzPts val="6900"/>
              <a:buNone/>
              <a:defRPr/>
            </a:lvl5pPr>
            <a:lvl6pPr lvl="5">
              <a:spcBef>
                <a:spcPts val="0"/>
              </a:spcBef>
              <a:spcAft>
                <a:spcPts val="0"/>
              </a:spcAft>
              <a:buSzPts val="6900"/>
              <a:buNone/>
              <a:defRPr/>
            </a:lvl6pPr>
            <a:lvl7pPr lvl="6">
              <a:spcBef>
                <a:spcPts val="0"/>
              </a:spcBef>
              <a:spcAft>
                <a:spcPts val="0"/>
              </a:spcAft>
              <a:buSzPts val="6900"/>
              <a:buNone/>
              <a:defRPr/>
            </a:lvl7pPr>
            <a:lvl8pPr lvl="7">
              <a:spcBef>
                <a:spcPts val="0"/>
              </a:spcBef>
              <a:spcAft>
                <a:spcPts val="0"/>
              </a:spcAft>
              <a:buSzPts val="6900"/>
              <a:buNone/>
              <a:defRPr/>
            </a:lvl8pPr>
            <a:lvl9pPr lvl="8">
              <a:spcBef>
                <a:spcPts val="0"/>
              </a:spcBef>
              <a:spcAft>
                <a:spcPts val="0"/>
              </a:spcAft>
              <a:buSzPts val="6900"/>
              <a:buNone/>
              <a:defRPr/>
            </a:lvl9pPr>
          </a:lstStyle>
          <a:p/>
        </p:txBody>
      </p:sp>
      <p:sp>
        <p:nvSpPr>
          <p:cNvPr id="29" name="Google Shape;29;p8"/>
          <p:cNvSpPr txBox="1"/>
          <p:nvPr>
            <p:ph idx="1" type="body"/>
          </p:nvPr>
        </p:nvSpPr>
        <p:spPr>
          <a:xfrm>
            <a:off x="831304" y="3073267"/>
            <a:ext cx="22724400" cy="9110400"/>
          </a:xfrm>
          <a:prstGeom prst="rect">
            <a:avLst/>
          </a:prstGeom>
          <a:noFill/>
          <a:ln>
            <a:noFill/>
          </a:ln>
        </p:spPr>
        <p:txBody>
          <a:bodyPr anchorCtr="0" anchor="ctr" bIns="243825" lIns="243825" spcFirstLastPara="1" rIns="243825" wrap="square" tIns="243825">
            <a:noAutofit/>
          </a:bodyPr>
          <a:lstStyle>
            <a:lvl1pPr indent="-463550" lvl="0" marL="457200">
              <a:spcBef>
                <a:spcPts val="0"/>
              </a:spcBef>
              <a:spcAft>
                <a:spcPts val="0"/>
              </a:spcAft>
              <a:buSzPts val="3700"/>
              <a:buChar char="●"/>
              <a:defRPr sz="3700"/>
            </a:lvl1pPr>
            <a:lvl2pPr indent="-463550" lvl="1" marL="914400">
              <a:spcBef>
                <a:spcPts val="0"/>
              </a:spcBef>
              <a:spcAft>
                <a:spcPts val="0"/>
              </a:spcAft>
              <a:buSzPts val="3700"/>
              <a:buChar char="○"/>
              <a:defRPr sz="3700"/>
            </a:lvl2pPr>
            <a:lvl3pPr indent="-463550" lvl="2" marL="1371600">
              <a:spcBef>
                <a:spcPts val="0"/>
              </a:spcBef>
              <a:spcAft>
                <a:spcPts val="0"/>
              </a:spcAft>
              <a:buSzPts val="3700"/>
              <a:buChar char="■"/>
              <a:defRPr sz="3700"/>
            </a:lvl3pPr>
            <a:lvl4pPr indent="-463550" lvl="3" marL="1828800">
              <a:spcBef>
                <a:spcPts val="0"/>
              </a:spcBef>
              <a:spcAft>
                <a:spcPts val="0"/>
              </a:spcAft>
              <a:buSzPts val="3700"/>
              <a:buChar char="●"/>
              <a:defRPr sz="3700"/>
            </a:lvl4pPr>
            <a:lvl5pPr indent="-463550" lvl="4" marL="2286000">
              <a:spcBef>
                <a:spcPts val="0"/>
              </a:spcBef>
              <a:spcAft>
                <a:spcPts val="0"/>
              </a:spcAft>
              <a:buSzPts val="3700"/>
              <a:buChar char="○"/>
              <a:defRPr sz="3700"/>
            </a:lvl5pPr>
            <a:lvl6pPr indent="-463550" lvl="5" marL="2743200">
              <a:spcBef>
                <a:spcPts val="0"/>
              </a:spcBef>
              <a:spcAft>
                <a:spcPts val="0"/>
              </a:spcAft>
              <a:buSzPts val="3700"/>
              <a:buChar char="■"/>
              <a:defRPr sz="3700"/>
            </a:lvl6pPr>
            <a:lvl7pPr indent="-463550" lvl="6" marL="3200400">
              <a:spcBef>
                <a:spcPts val="0"/>
              </a:spcBef>
              <a:spcAft>
                <a:spcPts val="0"/>
              </a:spcAft>
              <a:buSzPts val="3700"/>
              <a:buChar char="●"/>
              <a:defRPr sz="3700"/>
            </a:lvl7pPr>
            <a:lvl8pPr indent="-463550" lvl="7" marL="3657600">
              <a:spcBef>
                <a:spcPts val="0"/>
              </a:spcBef>
              <a:spcAft>
                <a:spcPts val="0"/>
              </a:spcAft>
              <a:buSzPts val="3700"/>
              <a:buChar char="○"/>
              <a:defRPr sz="3700"/>
            </a:lvl8pPr>
            <a:lvl9pPr indent="-463550" lvl="8" marL="4114800">
              <a:spcBef>
                <a:spcPts val="0"/>
              </a:spcBef>
              <a:spcAft>
                <a:spcPts val="0"/>
              </a:spcAft>
              <a:buSzPts val="3700"/>
              <a:buChar char="■"/>
              <a:defRPr sz="3700"/>
            </a:lvl9pPr>
          </a:lstStyle>
          <a:p/>
        </p:txBody>
      </p:sp>
      <p:sp>
        <p:nvSpPr>
          <p:cNvPr id="30" name="Google Shape;30;p8"/>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Autofit/>
          </a:bodyPr>
          <a:lstStyle>
            <a:lvl1pPr lvl="0">
              <a:buNone/>
              <a:defRPr sz="3700"/>
            </a:lvl1pPr>
            <a:lvl2pPr lvl="1">
              <a:buNone/>
              <a:defRPr sz="3700"/>
            </a:lvl2pPr>
            <a:lvl3pPr lvl="2">
              <a:buNone/>
              <a:defRPr sz="3700"/>
            </a:lvl3pPr>
            <a:lvl4pPr lvl="3">
              <a:buNone/>
              <a:defRPr sz="3700"/>
            </a:lvl4pPr>
            <a:lvl5pPr lvl="4">
              <a:buNone/>
              <a:defRPr sz="3700"/>
            </a:lvl5pPr>
            <a:lvl6pPr lvl="5">
              <a:buNone/>
              <a:defRPr sz="3700"/>
            </a:lvl6pPr>
            <a:lvl7pPr lvl="6">
              <a:buNone/>
              <a:defRPr sz="3700"/>
            </a:lvl7pPr>
            <a:lvl8pPr lvl="7">
              <a:buNone/>
              <a:defRPr sz="3700"/>
            </a:lvl8pPr>
            <a:lvl9pPr lvl="8">
              <a:buNone/>
              <a:defRPr sz="37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Cover Slides + Dark Logo">
  <p:cSld name="CUSTOM_2_1_1_3_1_1_1_1_2">
    <p:bg>
      <p:bgPr>
        <a:solidFill>
          <a:srgbClr val="FFFFFF"/>
        </a:solidFill>
      </p:bgPr>
    </p:bg>
    <p:spTree>
      <p:nvGrpSpPr>
        <p:cNvPr id="31" name="Shape 31"/>
        <p:cNvGrpSpPr/>
        <p:nvPr/>
      </p:nvGrpSpPr>
      <p:grpSpPr>
        <a:xfrm>
          <a:off x="0" y="0"/>
          <a:ext cx="0" cy="0"/>
          <a:chOff x="0" y="0"/>
          <a:chExt cx="0" cy="0"/>
        </a:xfrm>
      </p:grpSpPr>
      <p:sp>
        <p:nvSpPr>
          <p:cNvPr id="32" name="Google Shape;32;p9"/>
          <p:cNvSpPr txBox="1"/>
          <p:nvPr>
            <p:ph type="title"/>
          </p:nvPr>
        </p:nvSpPr>
        <p:spPr>
          <a:xfrm>
            <a:off x="1219361" y="5837792"/>
            <a:ext cx="11178300" cy="23937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10100">
                <a:solidFill>
                  <a:schemeClr val="dk1"/>
                </a:solidFill>
                <a:latin typeface="Google Sans Medium"/>
                <a:ea typeface="Google Sans Medium"/>
                <a:cs typeface="Google Sans Medium"/>
                <a:sym typeface="Google Sans Medium"/>
              </a:defRPr>
            </a:lvl1pPr>
            <a:lvl2pPr lvl="1">
              <a:spcBef>
                <a:spcPts val="0"/>
              </a:spcBef>
              <a:spcAft>
                <a:spcPts val="0"/>
              </a:spcAft>
              <a:buNone/>
              <a:defRPr sz="10100">
                <a:solidFill>
                  <a:schemeClr val="dk1"/>
                </a:solidFill>
                <a:latin typeface="Google Sans"/>
                <a:ea typeface="Google Sans"/>
                <a:cs typeface="Google Sans"/>
                <a:sym typeface="Google Sans"/>
              </a:defRPr>
            </a:lvl2pPr>
            <a:lvl3pPr lvl="2">
              <a:spcBef>
                <a:spcPts val="0"/>
              </a:spcBef>
              <a:spcAft>
                <a:spcPts val="0"/>
              </a:spcAft>
              <a:buNone/>
              <a:defRPr sz="10100">
                <a:solidFill>
                  <a:schemeClr val="dk1"/>
                </a:solidFill>
                <a:latin typeface="Google Sans"/>
                <a:ea typeface="Google Sans"/>
                <a:cs typeface="Google Sans"/>
                <a:sym typeface="Google Sans"/>
              </a:defRPr>
            </a:lvl3pPr>
            <a:lvl4pPr lvl="3">
              <a:spcBef>
                <a:spcPts val="0"/>
              </a:spcBef>
              <a:spcAft>
                <a:spcPts val="0"/>
              </a:spcAft>
              <a:buNone/>
              <a:defRPr sz="10100">
                <a:solidFill>
                  <a:schemeClr val="dk1"/>
                </a:solidFill>
                <a:latin typeface="Google Sans"/>
                <a:ea typeface="Google Sans"/>
                <a:cs typeface="Google Sans"/>
                <a:sym typeface="Google Sans"/>
              </a:defRPr>
            </a:lvl4pPr>
            <a:lvl5pPr lvl="4">
              <a:spcBef>
                <a:spcPts val="0"/>
              </a:spcBef>
              <a:spcAft>
                <a:spcPts val="0"/>
              </a:spcAft>
              <a:buNone/>
              <a:defRPr sz="10100">
                <a:solidFill>
                  <a:schemeClr val="dk1"/>
                </a:solidFill>
                <a:latin typeface="Google Sans"/>
                <a:ea typeface="Google Sans"/>
                <a:cs typeface="Google Sans"/>
                <a:sym typeface="Google Sans"/>
              </a:defRPr>
            </a:lvl5pPr>
            <a:lvl6pPr lvl="5">
              <a:spcBef>
                <a:spcPts val="0"/>
              </a:spcBef>
              <a:spcAft>
                <a:spcPts val="0"/>
              </a:spcAft>
              <a:buNone/>
              <a:defRPr sz="10100">
                <a:solidFill>
                  <a:schemeClr val="dk1"/>
                </a:solidFill>
                <a:latin typeface="Google Sans"/>
                <a:ea typeface="Google Sans"/>
                <a:cs typeface="Google Sans"/>
                <a:sym typeface="Google Sans"/>
              </a:defRPr>
            </a:lvl6pPr>
            <a:lvl7pPr lvl="6">
              <a:spcBef>
                <a:spcPts val="0"/>
              </a:spcBef>
              <a:spcAft>
                <a:spcPts val="0"/>
              </a:spcAft>
              <a:buNone/>
              <a:defRPr sz="10100">
                <a:solidFill>
                  <a:schemeClr val="dk1"/>
                </a:solidFill>
                <a:latin typeface="Google Sans"/>
                <a:ea typeface="Google Sans"/>
                <a:cs typeface="Google Sans"/>
                <a:sym typeface="Google Sans"/>
              </a:defRPr>
            </a:lvl7pPr>
            <a:lvl8pPr lvl="7">
              <a:spcBef>
                <a:spcPts val="0"/>
              </a:spcBef>
              <a:spcAft>
                <a:spcPts val="0"/>
              </a:spcAft>
              <a:buNone/>
              <a:defRPr sz="10100">
                <a:solidFill>
                  <a:schemeClr val="dk1"/>
                </a:solidFill>
                <a:latin typeface="Google Sans"/>
                <a:ea typeface="Google Sans"/>
                <a:cs typeface="Google Sans"/>
                <a:sym typeface="Google Sans"/>
              </a:defRPr>
            </a:lvl8pPr>
            <a:lvl9pPr lvl="8">
              <a:spcBef>
                <a:spcPts val="0"/>
              </a:spcBef>
              <a:spcAft>
                <a:spcPts val="0"/>
              </a:spcAft>
              <a:buNone/>
              <a:defRPr sz="10100">
                <a:solidFill>
                  <a:schemeClr val="dk1"/>
                </a:solidFill>
                <a:latin typeface="Google Sans"/>
                <a:ea typeface="Google Sans"/>
                <a:cs typeface="Google Sans"/>
                <a:sym typeface="Google Sans"/>
              </a:defRPr>
            </a:lvl9pPr>
          </a:lstStyle>
          <a:p/>
        </p:txBody>
      </p:sp>
      <p:sp>
        <p:nvSpPr>
          <p:cNvPr id="33" name="Google Shape;33;p9"/>
          <p:cNvSpPr txBox="1"/>
          <p:nvPr>
            <p:ph idx="1" type="subTitle"/>
          </p:nvPr>
        </p:nvSpPr>
        <p:spPr>
          <a:xfrm>
            <a:off x="1219736" y="4990417"/>
            <a:ext cx="11062200" cy="281700"/>
          </a:xfrm>
          <a:prstGeom prst="rect">
            <a:avLst/>
          </a:prstGeom>
          <a:noFill/>
          <a:ln>
            <a:noFill/>
          </a:ln>
        </p:spPr>
        <p:txBody>
          <a:bodyPr anchorCtr="0" anchor="ctr" bIns="0" lIns="0" spcFirstLastPara="1" rIns="0" wrap="square" tIns="0">
            <a:noAutofit/>
          </a:bodyPr>
          <a:lstStyle>
            <a:lvl1pPr lvl="0">
              <a:spcBef>
                <a:spcPts val="0"/>
              </a:spcBef>
              <a:spcAft>
                <a:spcPts val="0"/>
              </a:spcAft>
              <a:buNone/>
              <a:defRPr sz="2900">
                <a:solidFill>
                  <a:schemeClr val="dk1"/>
                </a:solidFill>
                <a:latin typeface="Google Sans Medium"/>
                <a:ea typeface="Google Sans Medium"/>
                <a:cs typeface="Google Sans Medium"/>
                <a:sym typeface="Google Sans Medium"/>
              </a:defRPr>
            </a:lvl1pPr>
            <a:lvl2pPr lvl="1">
              <a:spcBef>
                <a:spcPts val="0"/>
              </a:spcBef>
              <a:spcAft>
                <a:spcPts val="0"/>
              </a:spcAft>
              <a:buNone/>
              <a:defRPr sz="2900">
                <a:solidFill>
                  <a:schemeClr val="dk1"/>
                </a:solidFill>
              </a:defRPr>
            </a:lvl2pPr>
            <a:lvl3pPr lvl="2">
              <a:spcBef>
                <a:spcPts val="0"/>
              </a:spcBef>
              <a:spcAft>
                <a:spcPts val="0"/>
              </a:spcAft>
              <a:buNone/>
              <a:defRPr sz="2900">
                <a:solidFill>
                  <a:schemeClr val="dk1"/>
                </a:solidFill>
              </a:defRPr>
            </a:lvl3pPr>
            <a:lvl4pPr lvl="3">
              <a:spcBef>
                <a:spcPts val="0"/>
              </a:spcBef>
              <a:spcAft>
                <a:spcPts val="0"/>
              </a:spcAft>
              <a:buNone/>
              <a:defRPr sz="2900">
                <a:solidFill>
                  <a:schemeClr val="dk1"/>
                </a:solidFill>
              </a:defRPr>
            </a:lvl4pPr>
            <a:lvl5pPr lvl="4">
              <a:spcBef>
                <a:spcPts val="0"/>
              </a:spcBef>
              <a:spcAft>
                <a:spcPts val="0"/>
              </a:spcAft>
              <a:buNone/>
              <a:defRPr sz="2900">
                <a:solidFill>
                  <a:schemeClr val="dk1"/>
                </a:solidFill>
              </a:defRPr>
            </a:lvl5pPr>
            <a:lvl6pPr lvl="5">
              <a:spcBef>
                <a:spcPts val="0"/>
              </a:spcBef>
              <a:spcAft>
                <a:spcPts val="0"/>
              </a:spcAft>
              <a:buNone/>
              <a:defRPr sz="2900">
                <a:solidFill>
                  <a:schemeClr val="dk1"/>
                </a:solidFill>
              </a:defRPr>
            </a:lvl6pPr>
            <a:lvl7pPr lvl="6">
              <a:spcBef>
                <a:spcPts val="0"/>
              </a:spcBef>
              <a:spcAft>
                <a:spcPts val="0"/>
              </a:spcAft>
              <a:buNone/>
              <a:defRPr sz="2900">
                <a:solidFill>
                  <a:schemeClr val="dk1"/>
                </a:solidFill>
              </a:defRPr>
            </a:lvl7pPr>
            <a:lvl8pPr lvl="7">
              <a:spcBef>
                <a:spcPts val="0"/>
              </a:spcBef>
              <a:spcAft>
                <a:spcPts val="0"/>
              </a:spcAft>
              <a:buNone/>
              <a:defRPr sz="2900">
                <a:solidFill>
                  <a:schemeClr val="dk1"/>
                </a:solidFill>
              </a:defRPr>
            </a:lvl8pPr>
            <a:lvl9pPr lvl="8">
              <a:spcBef>
                <a:spcPts val="0"/>
              </a:spcBef>
              <a:spcAft>
                <a:spcPts val="0"/>
              </a:spcAft>
              <a:buNone/>
              <a:defRPr sz="2900">
                <a:solidFill>
                  <a:schemeClr val="dk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
  <p:cSld name="TITLE_2">
    <p:spTree>
      <p:nvGrpSpPr>
        <p:cNvPr id="37" name="Shape 37"/>
        <p:cNvGrpSpPr/>
        <p:nvPr/>
      </p:nvGrpSpPr>
      <p:grpSpPr>
        <a:xfrm>
          <a:off x="0" y="0"/>
          <a:ext cx="0" cy="0"/>
          <a:chOff x="0" y="0"/>
          <a:chExt cx="0" cy="0"/>
        </a:xfrm>
      </p:grpSpPr>
      <p:pic>
        <p:nvPicPr>
          <p:cNvPr id="38" name="Google Shape;38;p11"/>
          <p:cNvPicPr preferRelativeResize="0"/>
          <p:nvPr/>
        </p:nvPicPr>
        <p:blipFill>
          <a:blip r:embed="rId2">
            <a:alphaModFix/>
          </a:blip>
          <a:stretch>
            <a:fillRect/>
          </a:stretch>
        </p:blipFill>
        <p:spPr>
          <a:xfrm>
            <a:off x="0" y="0"/>
            <a:ext cx="24377876" cy="13712570"/>
          </a:xfrm>
          <a:prstGeom prst="rect">
            <a:avLst/>
          </a:prstGeom>
          <a:noFill/>
          <a:ln>
            <a:noFill/>
          </a:ln>
        </p:spPr>
      </p:pic>
      <p:sp>
        <p:nvSpPr>
          <p:cNvPr id="39" name="Google Shape;39;p11"/>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7000"/>
              <a:buNone/>
              <a:defRPr>
                <a:solidFill>
                  <a:srgbClr val="282828"/>
                </a:solidFill>
              </a:defRPr>
            </a:lvl2pPr>
            <a:lvl3pPr lvl="2" rtl="1">
              <a:lnSpc>
                <a:spcPct val="90000"/>
              </a:lnSpc>
              <a:spcBef>
                <a:spcPts val="0"/>
              </a:spcBef>
              <a:spcAft>
                <a:spcPts val="0"/>
              </a:spcAft>
              <a:buClr>
                <a:srgbClr val="282828"/>
              </a:buClr>
              <a:buSzPts val="7000"/>
              <a:buNone/>
              <a:defRPr>
                <a:solidFill>
                  <a:srgbClr val="282828"/>
                </a:solidFill>
              </a:defRPr>
            </a:lvl3pPr>
            <a:lvl4pPr lvl="3" rtl="1">
              <a:lnSpc>
                <a:spcPct val="90000"/>
              </a:lnSpc>
              <a:spcBef>
                <a:spcPts val="0"/>
              </a:spcBef>
              <a:spcAft>
                <a:spcPts val="0"/>
              </a:spcAft>
              <a:buClr>
                <a:srgbClr val="282828"/>
              </a:buClr>
              <a:buSzPts val="7000"/>
              <a:buNone/>
              <a:defRPr>
                <a:solidFill>
                  <a:srgbClr val="282828"/>
                </a:solidFill>
              </a:defRPr>
            </a:lvl4pPr>
            <a:lvl5pPr lvl="4" rtl="1">
              <a:lnSpc>
                <a:spcPct val="90000"/>
              </a:lnSpc>
              <a:spcBef>
                <a:spcPts val="0"/>
              </a:spcBef>
              <a:spcAft>
                <a:spcPts val="0"/>
              </a:spcAft>
              <a:buClr>
                <a:srgbClr val="282828"/>
              </a:buClr>
              <a:buSzPts val="7000"/>
              <a:buNone/>
              <a:defRPr>
                <a:solidFill>
                  <a:srgbClr val="282828"/>
                </a:solidFill>
              </a:defRPr>
            </a:lvl5pPr>
            <a:lvl6pPr lvl="5" rtl="1">
              <a:lnSpc>
                <a:spcPct val="90000"/>
              </a:lnSpc>
              <a:spcBef>
                <a:spcPts val="0"/>
              </a:spcBef>
              <a:spcAft>
                <a:spcPts val="0"/>
              </a:spcAft>
              <a:buClr>
                <a:srgbClr val="282828"/>
              </a:buClr>
              <a:buSzPts val="7000"/>
              <a:buNone/>
              <a:defRPr>
                <a:solidFill>
                  <a:srgbClr val="282828"/>
                </a:solidFill>
              </a:defRPr>
            </a:lvl6pPr>
            <a:lvl7pPr lvl="6" rtl="1">
              <a:lnSpc>
                <a:spcPct val="90000"/>
              </a:lnSpc>
              <a:spcBef>
                <a:spcPts val="0"/>
              </a:spcBef>
              <a:spcAft>
                <a:spcPts val="0"/>
              </a:spcAft>
              <a:buClr>
                <a:srgbClr val="282828"/>
              </a:buClr>
              <a:buSzPts val="7000"/>
              <a:buNone/>
              <a:defRPr>
                <a:solidFill>
                  <a:srgbClr val="282828"/>
                </a:solidFill>
              </a:defRPr>
            </a:lvl7pPr>
            <a:lvl8pPr lvl="7" rtl="1">
              <a:lnSpc>
                <a:spcPct val="90000"/>
              </a:lnSpc>
              <a:spcBef>
                <a:spcPts val="0"/>
              </a:spcBef>
              <a:spcAft>
                <a:spcPts val="0"/>
              </a:spcAft>
              <a:buClr>
                <a:srgbClr val="282828"/>
              </a:buClr>
              <a:buSzPts val="7000"/>
              <a:buNone/>
              <a:defRPr>
                <a:solidFill>
                  <a:srgbClr val="282828"/>
                </a:solidFill>
              </a:defRPr>
            </a:lvl8pPr>
            <a:lvl9pPr lvl="8" rtl="1">
              <a:lnSpc>
                <a:spcPct val="90000"/>
              </a:lnSpc>
              <a:spcBef>
                <a:spcPts val="0"/>
              </a:spcBef>
              <a:spcAft>
                <a:spcPts val="0"/>
              </a:spcAft>
              <a:buClr>
                <a:srgbClr val="282828"/>
              </a:buClr>
              <a:buSzPts val="7000"/>
              <a:buNone/>
              <a:defRPr>
                <a:solidFill>
                  <a:srgbClr val="282828"/>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theme" Target="../theme/theme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73775" y="994432"/>
            <a:ext cx="22039500" cy="1045500"/>
          </a:xfrm>
          <a:prstGeom prst="rect">
            <a:avLst/>
          </a:prstGeom>
          <a:noFill/>
          <a:ln>
            <a:noFill/>
          </a:ln>
        </p:spPr>
        <p:txBody>
          <a:bodyPr anchorCtr="0" anchor="t" bIns="0" lIns="0" spcFirstLastPara="1" rIns="0" wrap="square" tIns="0">
            <a:noAutofit/>
          </a:bodyPr>
          <a:lstStyle>
            <a:lvl1pPr lvl="0" rtl="1" algn="r">
              <a:lnSpc>
                <a:spcPct val="90000"/>
              </a:lnSpc>
              <a:spcBef>
                <a:spcPts val="0"/>
              </a:spcBef>
              <a:spcAft>
                <a:spcPts val="0"/>
              </a:spcAft>
              <a:buClr>
                <a:srgbClr val="282828"/>
              </a:buClr>
              <a:buSzPts val="6900"/>
              <a:buFont typeface="Google Sans SemiBold"/>
              <a:buNone/>
              <a:defRPr sz="6900">
                <a:solidFill>
                  <a:srgbClr val="282828"/>
                </a:solidFill>
                <a:latin typeface="Google Sans SemiBold"/>
                <a:ea typeface="Google Sans SemiBold"/>
                <a:cs typeface="Google Sans SemiBold"/>
                <a:sym typeface="Google Sans SemiBold"/>
              </a:defRPr>
            </a:lvl1pPr>
            <a:lvl2pPr lvl="1"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2pPr>
            <a:lvl3pPr lvl="2"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3pPr>
            <a:lvl4pPr lvl="3"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4pPr>
            <a:lvl5pPr lvl="4"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5pPr>
            <a:lvl6pPr lvl="5"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6pPr>
            <a:lvl7pPr lvl="6"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7pPr>
            <a:lvl8pPr lvl="7"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8pPr>
            <a:lvl9pPr lvl="8"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9pPr>
          </a:lstStyle>
          <a:p/>
        </p:txBody>
      </p:sp>
      <p:pic>
        <p:nvPicPr>
          <p:cNvPr id="7" name="Google Shape;7;p1"/>
          <p:cNvPicPr preferRelativeResize="0"/>
          <p:nvPr/>
        </p:nvPicPr>
        <p:blipFill rotWithShape="1">
          <a:blip r:embed="rId1">
            <a:alphaModFix/>
          </a:blip>
          <a:srcRect b="32611" l="5460" r="5460" t="32614"/>
          <a:stretch/>
        </p:blipFill>
        <p:spPr>
          <a:xfrm>
            <a:off x="1088725" y="12471075"/>
            <a:ext cx="2890076" cy="5641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676">
          <p15:clr>
            <a:srgbClr val="E46962"/>
          </p15:clr>
        </p15:guide>
        <p15:guide id="2" orient="horz" pos="648">
          <p15:clr>
            <a:srgbClr val="E46962"/>
          </p15:clr>
        </p15:guide>
        <p15:guide id="3" orient="horz" pos="8033">
          <p15:clr>
            <a:srgbClr val="E46962"/>
          </p15:clr>
        </p15:guide>
        <p15:guide id="4" pos="4931">
          <p15:clr>
            <a:srgbClr val="E46962"/>
          </p15:clr>
        </p15:guide>
        <p15:guide id="5" pos="5559">
          <p15:clr>
            <a:srgbClr val="E46962"/>
          </p15:clr>
        </p15:guide>
        <p15:guide id="6" pos="7367">
          <p15:clr>
            <a:srgbClr val="E46962"/>
          </p15:clr>
        </p15:guide>
        <p15:guide id="7" pos="7995">
          <p15:clr>
            <a:srgbClr val="E46962"/>
          </p15:clr>
        </p15:guide>
        <p15:guide id="8" pos="9803">
          <p15:clr>
            <a:srgbClr val="E46962"/>
          </p15:clr>
        </p15:guide>
        <p15:guide id="9" pos="10431">
          <p15:clr>
            <a:srgbClr val="E46962"/>
          </p15:clr>
        </p15:guide>
        <p15:guide id="10" orient="horz" pos="2832">
          <p15:clr>
            <a:srgbClr val="E46962"/>
          </p15:clr>
        </p15:guide>
        <p15:guide id="11" orient="horz" pos="3177">
          <p15:clr>
            <a:srgbClr val="E46962"/>
          </p15:clr>
        </p15:guide>
        <p15:guide id="12" orient="horz" pos="5467">
          <p15:clr>
            <a:srgbClr val="E46962"/>
          </p15:clr>
        </p15:guide>
        <p15:guide id="13" orient="horz" pos="5811">
          <p15:clr>
            <a:srgbClr val="E46962"/>
          </p15:clr>
        </p15:guide>
        <p15:guide id="14" pos="686">
          <p15:clr>
            <a:srgbClr val="E46962"/>
          </p15:clr>
        </p15:guide>
        <p15:guide id="15" pos="1465">
          <p15:clr>
            <a:srgbClr val="E46962"/>
          </p15:clr>
        </p15:guide>
        <p15:guide id="16" pos="3122">
          <p15:clr>
            <a:srgbClr val="E46962"/>
          </p15:clr>
        </p15:guide>
        <p15:guide id="17" pos="12867">
          <p15:clr>
            <a:srgbClr val="E46962"/>
          </p15:clr>
        </p15:guide>
        <p15:guide id="18" pos="12240">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4" name="Shape 34"/>
        <p:cNvGrpSpPr/>
        <p:nvPr/>
      </p:nvGrpSpPr>
      <p:grpSpPr>
        <a:xfrm>
          <a:off x="0" y="0"/>
          <a:ext cx="0" cy="0"/>
          <a:chOff x="0" y="0"/>
          <a:chExt cx="0" cy="0"/>
        </a:xfrm>
      </p:grpSpPr>
      <p:sp>
        <p:nvSpPr>
          <p:cNvPr id="35" name="Google Shape;35;p10"/>
          <p:cNvSpPr txBox="1"/>
          <p:nvPr>
            <p:ph type="title"/>
          </p:nvPr>
        </p:nvSpPr>
        <p:spPr>
          <a:xfrm>
            <a:off x="1173775" y="994432"/>
            <a:ext cx="22039500" cy="1045500"/>
          </a:xfrm>
          <a:prstGeom prst="rect">
            <a:avLst/>
          </a:prstGeom>
          <a:noFill/>
          <a:ln>
            <a:noFill/>
          </a:ln>
        </p:spPr>
        <p:txBody>
          <a:bodyPr anchorCtr="0" anchor="t" bIns="0" lIns="0" spcFirstLastPara="1" rIns="0" wrap="square" tIns="0">
            <a:noAutofit/>
          </a:bodyPr>
          <a:lstStyle>
            <a:lvl1pPr lvl="0" rtl="1" algn="r">
              <a:lnSpc>
                <a:spcPct val="90000"/>
              </a:lnSpc>
              <a:spcBef>
                <a:spcPts val="0"/>
              </a:spcBef>
              <a:spcAft>
                <a:spcPts val="0"/>
              </a:spcAft>
              <a:buClr>
                <a:srgbClr val="282828"/>
              </a:buClr>
              <a:buSzPts val="7000"/>
              <a:buFont typeface="Google Sans SemiBold"/>
              <a:buNone/>
              <a:defRPr sz="7000">
                <a:solidFill>
                  <a:srgbClr val="282828"/>
                </a:solidFill>
                <a:latin typeface="Google Sans SemiBold"/>
                <a:ea typeface="Google Sans SemiBold"/>
                <a:cs typeface="Google Sans SemiBold"/>
                <a:sym typeface="Google Sans SemiBold"/>
              </a:defRPr>
            </a:lvl1pPr>
            <a:lvl2pPr lvl="1"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2pPr>
            <a:lvl3pPr lvl="2"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3pPr>
            <a:lvl4pPr lvl="3"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4pPr>
            <a:lvl5pPr lvl="4"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5pPr>
            <a:lvl6pPr lvl="5"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6pPr>
            <a:lvl7pPr lvl="6"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7pPr>
            <a:lvl8pPr lvl="7"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8pPr>
            <a:lvl9pPr lvl="8"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9pPr>
          </a:lstStyle>
          <a:p/>
        </p:txBody>
      </p:sp>
      <p:pic>
        <p:nvPicPr>
          <p:cNvPr id="36" name="Google Shape;36;p10"/>
          <p:cNvPicPr preferRelativeResize="0"/>
          <p:nvPr/>
        </p:nvPicPr>
        <p:blipFill>
          <a:blip r:embed="rId1">
            <a:alphaModFix/>
          </a:blip>
          <a:stretch>
            <a:fillRect/>
          </a:stretch>
        </p:blipFill>
        <p:spPr>
          <a:xfrm>
            <a:off x="559775" y="12090650"/>
            <a:ext cx="2939976" cy="14700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2"/>
    <p:sldLayoutId id="2147483657" r:id="rId3"/>
    <p:sldLayoutId id="2147483658" r:id="rId4"/>
    <p:sldLayoutId id="2147483659" r:id="rId5"/>
    <p:sldLayoutId id="2147483660" r:id="rId6"/>
    <p:sldLayoutId id="2147483661" r:id="rId7"/>
    <p:sldLayoutId id="2147483662"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676">
          <p15:clr>
            <a:srgbClr val="E46962"/>
          </p15:clr>
        </p15:guide>
        <p15:guide id="2" orient="horz" pos="648">
          <p15:clr>
            <a:srgbClr val="E46962"/>
          </p15:clr>
        </p15:guide>
        <p15:guide id="3" orient="horz" pos="8033">
          <p15:clr>
            <a:srgbClr val="E46962"/>
          </p15:clr>
        </p15:guide>
        <p15:guide id="4" pos="4931">
          <p15:clr>
            <a:srgbClr val="E46962"/>
          </p15:clr>
        </p15:guide>
        <p15:guide id="5" pos="5559">
          <p15:clr>
            <a:srgbClr val="E46962"/>
          </p15:clr>
        </p15:guide>
        <p15:guide id="6" pos="7367">
          <p15:clr>
            <a:srgbClr val="E46962"/>
          </p15:clr>
        </p15:guide>
        <p15:guide id="7" pos="7995">
          <p15:clr>
            <a:srgbClr val="E46962"/>
          </p15:clr>
        </p15:guide>
        <p15:guide id="8" pos="9803">
          <p15:clr>
            <a:srgbClr val="E46962"/>
          </p15:clr>
        </p15:guide>
        <p15:guide id="9" pos="10431">
          <p15:clr>
            <a:srgbClr val="E46962"/>
          </p15:clr>
        </p15:guide>
        <p15:guide id="10" orient="horz" pos="2832">
          <p15:clr>
            <a:srgbClr val="E46962"/>
          </p15:clr>
        </p15:guide>
        <p15:guide id="11" orient="horz" pos="3177">
          <p15:clr>
            <a:srgbClr val="E46962"/>
          </p15:clr>
        </p15:guide>
        <p15:guide id="12" orient="horz" pos="5467">
          <p15:clr>
            <a:srgbClr val="E46962"/>
          </p15:clr>
        </p15:guide>
        <p15:guide id="13" orient="horz" pos="5811">
          <p15:clr>
            <a:srgbClr val="E46962"/>
          </p15:clr>
        </p15:guide>
        <p15:guide id="14" pos="686">
          <p15:clr>
            <a:srgbClr val="E46962"/>
          </p15:clr>
        </p15:guide>
        <p15:guide id="15" pos="1465">
          <p15:clr>
            <a:srgbClr val="E46962"/>
          </p15:clr>
        </p15:guide>
        <p15:guide id="16" pos="3122">
          <p15:clr>
            <a:srgbClr val="E46962"/>
          </p15:clr>
        </p15:guide>
        <p15:guide id="17" pos="12867">
          <p15:clr>
            <a:srgbClr val="E46962"/>
          </p15:clr>
        </p15:guide>
        <p15:guide id="18" pos="1224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moodle.cyber.org.il/expo_ai/mod/scorm/view.php?id=5" TargetMode="Externa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gif"/><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docs.google.com/document/d/1h5bMnbqWuBkwBN7SUnVCEJ4AJ_woh_sBfDyIDMXXt2U/edit?tab=t.0" TargetMode="Externa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drive.google.com/file/d/1NjJKSLu8Y1cUolS8utC3JxE2U6nLOnFY/view" TargetMode="Externa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docs.google.com/document/d/1l61Z-Ddy4ygko9OOEnbzPJVKmiMhhZfH-16W23IsOtM/edit?tab=t.0" TargetMode="External"/><Relationship Id="rId4" Type="http://schemas.openxmlformats.org/officeDocument/2006/relationships/hyperlink" Target="https://drive.google.com/file/d/1QSviSPbJSZdaXC54AYkCej5e9BbiOqxj/view?usp=drive_link" TargetMode="External"/><Relationship Id="rId5" Type="http://schemas.openxmlformats.org/officeDocument/2006/relationships/image" Target="../media/image1.png"/><Relationship Id="rId6" Type="http://schemas.openxmlformats.org/officeDocument/2006/relationships/hyperlink" Target="http://drive.google.com/file/d/1hDknHSmxFimND5R9EXFZxPj36GBjpvGA/view" TargetMode="External"/><Relationship Id="rId7"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drive.google.com/file/d/1_v82PSwvtQUqyY8z_HzSyD-uEnrS-6iY/view" TargetMode="Externa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18"/>
          <p:cNvSpPr txBox="1"/>
          <p:nvPr/>
        </p:nvSpPr>
        <p:spPr>
          <a:xfrm>
            <a:off x="1088725" y="5061600"/>
            <a:ext cx="12039600" cy="3592800"/>
          </a:xfrm>
          <a:prstGeom prst="rect">
            <a:avLst/>
          </a:prstGeom>
          <a:noFill/>
          <a:ln>
            <a:noFill/>
          </a:ln>
        </p:spPr>
        <p:txBody>
          <a:bodyPr anchorCtr="0" anchor="ctr" bIns="34275" lIns="68600" spcFirstLastPara="1" rIns="68600" wrap="square" tIns="34275">
            <a:noAutofit/>
          </a:bodyPr>
          <a:lstStyle/>
          <a:p>
            <a:pPr indent="0" lvl="0" marL="0" rtl="0" algn="l">
              <a:lnSpc>
                <a:spcPct val="85000"/>
              </a:lnSpc>
              <a:spcBef>
                <a:spcPts val="0"/>
              </a:spcBef>
              <a:spcAft>
                <a:spcPts val="0"/>
              </a:spcAft>
              <a:buNone/>
            </a:pPr>
            <a:r>
              <a:rPr b="1" lang="en" sz="12600">
                <a:solidFill>
                  <a:srgbClr val="282828"/>
                </a:solidFill>
                <a:latin typeface="Google Sans"/>
                <a:ea typeface="Google Sans"/>
                <a:cs typeface="Google Sans"/>
                <a:sym typeface="Google Sans"/>
              </a:rPr>
              <a:t>Introduction to</a:t>
            </a:r>
            <a:r>
              <a:rPr b="1" lang="en" sz="12600">
                <a:solidFill>
                  <a:schemeClr val="accent1"/>
                </a:solidFill>
                <a:latin typeface="Google Sans"/>
                <a:ea typeface="Google Sans"/>
                <a:cs typeface="Google Sans"/>
                <a:sym typeface="Google Sans"/>
              </a:rPr>
              <a:t> Generative Artificial Intelligence</a:t>
            </a:r>
            <a:endParaRPr b="1" sz="12600">
              <a:solidFill>
                <a:schemeClr val="accent1"/>
              </a:solidFill>
              <a:latin typeface="Google Sans"/>
              <a:ea typeface="Google Sans"/>
              <a:cs typeface="Google Sans"/>
              <a:sym typeface="Google Sans"/>
            </a:endParaRPr>
          </a:p>
          <a:p>
            <a:pPr indent="0" lvl="0" marL="0" rtl="1" algn="l">
              <a:lnSpc>
                <a:spcPct val="85000"/>
              </a:lnSpc>
              <a:spcBef>
                <a:spcPts val="1000"/>
              </a:spcBef>
              <a:spcAft>
                <a:spcPts val="1000"/>
              </a:spcAft>
              <a:buNone/>
            </a:pPr>
            <a:r>
              <a:t/>
            </a:r>
            <a:endParaRPr b="1" sz="12600">
              <a:solidFill>
                <a:schemeClr val="accent1"/>
              </a:solidFill>
              <a:latin typeface="Google Sans"/>
              <a:ea typeface="Google Sans"/>
              <a:cs typeface="Google Sans"/>
              <a:sym typeface="Google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1581900" y="1433375"/>
            <a:ext cx="11477700" cy="15273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accent1"/>
                </a:solidFill>
              </a:rPr>
              <a:t>.</a:t>
            </a:r>
            <a:endParaRPr>
              <a:solidFill>
                <a:schemeClr val="accent1"/>
              </a:solidFill>
            </a:endParaRPr>
          </a:p>
          <a:p>
            <a:pPr indent="0" lvl="0" marL="0" rtl="0" algn="l">
              <a:spcBef>
                <a:spcPts val="3000"/>
              </a:spcBef>
              <a:spcAft>
                <a:spcPts val="0"/>
              </a:spcAft>
              <a:buNone/>
            </a:pPr>
            <a:r>
              <a:rPr lang="en"/>
              <a:t>Both humans and computers can play Chess.</a:t>
            </a:r>
            <a:endParaRPr/>
          </a:p>
          <a:p>
            <a:pPr indent="0" lvl="0" marL="0" rtl="0" algn="l">
              <a:spcBef>
                <a:spcPts val="3000"/>
              </a:spcBef>
              <a:spcAft>
                <a:spcPts val="0"/>
              </a:spcAft>
              <a:buNone/>
            </a:pPr>
            <a:r>
              <a:t/>
            </a:r>
            <a:endParaRPr/>
          </a:p>
          <a:p>
            <a:pPr indent="0" lvl="0" marL="0" rtl="0" algn="l">
              <a:spcBef>
                <a:spcPts val="3000"/>
              </a:spcBef>
              <a:spcAft>
                <a:spcPts val="0"/>
              </a:spcAft>
              <a:buNone/>
            </a:pPr>
            <a:r>
              <a:rPr lang="en">
                <a:solidFill>
                  <a:srgbClr val="4285F4"/>
                </a:solidFill>
              </a:rPr>
              <a:t>In 1997, a computer named Deep Blue defeated the world champion Garry Kasparov in a game of Chess.</a:t>
            </a:r>
            <a:endParaRPr>
              <a:solidFill>
                <a:srgbClr val="4285F4"/>
              </a:solidFill>
            </a:endParaRPr>
          </a:p>
          <a:p>
            <a:pPr indent="0" lvl="0" marL="0" rtl="0" algn="l">
              <a:spcBef>
                <a:spcPts val="3000"/>
              </a:spcBef>
              <a:spcAft>
                <a:spcPts val="0"/>
              </a:spcAft>
              <a:buNone/>
            </a:pPr>
            <a:r>
              <a:t/>
            </a:r>
            <a:endParaRPr/>
          </a:p>
          <a:p>
            <a:pPr indent="0" lvl="0" marL="0" rtl="0" algn="l">
              <a:spcBef>
                <a:spcPts val="3000"/>
              </a:spcBef>
              <a:spcAft>
                <a:spcPts val="3000"/>
              </a:spcAft>
              <a:buNone/>
            </a:pPr>
            <a:r>
              <a:t/>
            </a:r>
            <a:endParaRPr>
              <a:solidFill>
                <a:schemeClr val="accent1"/>
              </a:solidFill>
            </a:endParaRPr>
          </a:p>
        </p:txBody>
      </p:sp>
      <p:sp>
        <p:nvSpPr>
          <p:cNvPr id="153" name="Google Shape;153;p27"/>
          <p:cNvSpPr txBox="1"/>
          <p:nvPr/>
        </p:nvSpPr>
        <p:spPr>
          <a:xfrm>
            <a:off x="1172625" y="842075"/>
            <a:ext cx="2497800" cy="591300"/>
          </a:xfrm>
          <a:prstGeom prst="rect">
            <a:avLst/>
          </a:prstGeom>
          <a:solidFill>
            <a:srgbClr val="4285F4"/>
          </a:solidFill>
          <a:ln>
            <a:noFill/>
          </a:ln>
        </p:spPr>
        <p:txBody>
          <a:bodyPr anchorCtr="0" anchor="ctr" bIns="89275" lIns="89275" spcFirstLastPara="1" rIns="178550" wrap="square" tIns="89275">
            <a:noAutofit/>
          </a:bodyPr>
          <a:lstStyle/>
          <a:p>
            <a:pPr indent="0" lvl="0" marL="0" rtl="0" algn="l">
              <a:lnSpc>
                <a:spcPct val="100000"/>
              </a:lnSpc>
              <a:spcBef>
                <a:spcPts val="0"/>
              </a:spcBef>
              <a:spcAft>
                <a:spcPts val="4000"/>
              </a:spcAft>
              <a:buNone/>
            </a:pPr>
            <a:r>
              <a:rPr b="1" lang="en" sz="2700">
                <a:solidFill>
                  <a:srgbClr val="FFFFFF"/>
                </a:solidFill>
                <a:latin typeface="Google Sans"/>
                <a:ea typeface="Google Sans"/>
                <a:cs typeface="Google Sans"/>
                <a:sym typeface="Google Sans"/>
              </a:rPr>
              <a:t>        Activity </a:t>
            </a:r>
            <a:endParaRPr b="1" sz="2700">
              <a:solidFill>
                <a:srgbClr val="FFFFFF"/>
              </a:solidFill>
              <a:latin typeface="Google Sans"/>
              <a:ea typeface="Google Sans"/>
              <a:cs typeface="Google Sans"/>
              <a:sym typeface="Google Sans"/>
            </a:endParaRPr>
          </a:p>
        </p:txBody>
      </p:sp>
      <p:grpSp>
        <p:nvGrpSpPr>
          <p:cNvPr id="154" name="Google Shape;154;p27"/>
          <p:cNvGrpSpPr/>
          <p:nvPr/>
        </p:nvGrpSpPr>
        <p:grpSpPr>
          <a:xfrm>
            <a:off x="728616" y="712984"/>
            <a:ext cx="853276" cy="853189"/>
            <a:chOff x="21309747" y="11086375"/>
            <a:chExt cx="873900" cy="873900"/>
          </a:xfrm>
        </p:grpSpPr>
        <p:sp>
          <p:nvSpPr>
            <p:cNvPr id="155" name="Google Shape;155;p27"/>
            <p:cNvSpPr/>
            <p:nvPr/>
          </p:nvSpPr>
          <p:spPr>
            <a:xfrm>
              <a:off x="21309747" y="11086375"/>
              <a:ext cx="873900" cy="873900"/>
            </a:xfrm>
            <a:prstGeom prst="ellipse">
              <a:avLst/>
            </a:prstGeom>
            <a:solidFill>
              <a:srgbClr val="FBBC05"/>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sp>
          <p:nvSpPr>
            <p:cNvPr id="156" name="Google Shape;156;p27"/>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grpSp>
      <p:pic>
        <p:nvPicPr>
          <p:cNvPr id="157" name="Google Shape;157;p27"/>
          <p:cNvPicPr preferRelativeResize="0"/>
          <p:nvPr/>
        </p:nvPicPr>
        <p:blipFill rotWithShape="1">
          <a:blip r:embed="rId3">
            <a:alphaModFix/>
          </a:blip>
          <a:srcRect b="6682" l="9329" r="0" t="2647"/>
          <a:stretch/>
        </p:blipFill>
        <p:spPr>
          <a:xfrm>
            <a:off x="14273760" y="1028082"/>
            <a:ext cx="7760400" cy="11659800"/>
          </a:xfrm>
          <a:prstGeom prst="roundRect">
            <a:avLst>
              <a:gd fmla="val 16667" name="adj"/>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8"/>
          <p:cNvSpPr txBox="1"/>
          <p:nvPr>
            <p:ph type="title"/>
          </p:nvPr>
        </p:nvSpPr>
        <p:spPr>
          <a:xfrm>
            <a:off x="13454900" y="2350350"/>
            <a:ext cx="9231900" cy="152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Who do you think can serve as a judge in court?</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
                <a:solidFill>
                  <a:srgbClr val="4285F4"/>
                </a:solidFill>
              </a:rPr>
              <a:t>A computer, a human, or both? Why?</a:t>
            </a:r>
            <a:endParaRPr>
              <a:solidFill>
                <a:srgbClr val="4285F4"/>
              </a:solidFill>
            </a:endParaRPr>
          </a:p>
          <a:p>
            <a:pPr indent="0" lvl="0" marL="0" rtl="1" algn="r">
              <a:spcBef>
                <a:spcPts val="1000"/>
              </a:spcBef>
              <a:spcAft>
                <a:spcPts val="1000"/>
              </a:spcAft>
              <a:buNone/>
            </a:pPr>
            <a:r>
              <a:t/>
            </a:r>
            <a:endParaRPr>
              <a:solidFill>
                <a:schemeClr val="accent1"/>
              </a:solidFill>
            </a:endParaRPr>
          </a:p>
        </p:txBody>
      </p:sp>
      <p:pic>
        <p:nvPicPr>
          <p:cNvPr id="163" name="Google Shape;163;p28"/>
          <p:cNvPicPr preferRelativeResize="0"/>
          <p:nvPr/>
        </p:nvPicPr>
        <p:blipFill rotWithShape="1">
          <a:blip r:embed="rId3">
            <a:alphaModFix/>
          </a:blip>
          <a:srcRect b="0" l="14249" r="14249" t="0"/>
          <a:stretch/>
        </p:blipFill>
        <p:spPr>
          <a:xfrm>
            <a:off x="2565875" y="1893650"/>
            <a:ext cx="10125900" cy="9438900"/>
          </a:xfrm>
          <a:prstGeom prst="roundRect">
            <a:avLst>
              <a:gd fmla="val 7808" name="adj"/>
            </a:avLst>
          </a:prstGeom>
          <a:noFill/>
          <a:ln>
            <a:noFill/>
          </a:ln>
        </p:spPr>
      </p:pic>
      <p:sp>
        <p:nvSpPr>
          <p:cNvPr id="164" name="Google Shape;164;p28"/>
          <p:cNvSpPr txBox="1"/>
          <p:nvPr/>
        </p:nvSpPr>
        <p:spPr>
          <a:xfrm>
            <a:off x="1172625" y="842075"/>
            <a:ext cx="2490000" cy="591300"/>
          </a:xfrm>
          <a:prstGeom prst="rect">
            <a:avLst/>
          </a:prstGeom>
          <a:solidFill>
            <a:srgbClr val="4285F4"/>
          </a:solidFill>
          <a:ln>
            <a:noFill/>
          </a:ln>
        </p:spPr>
        <p:txBody>
          <a:bodyPr anchorCtr="0" anchor="ctr" bIns="89275" lIns="89275" spcFirstLastPara="1" rIns="178550" wrap="square" tIns="89275">
            <a:noAutofit/>
          </a:bodyPr>
          <a:lstStyle/>
          <a:p>
            <a:pPr indent="0" lvl="0" marL="0" rtl="0" algn="l">
              <a:lnSpc>
                <a:spcPct val="100000"/>
              </a:lnSpc>
              <a:spcBef>
                <a:spcPts val="0"/>
              </a:spcBef>
              <a:spcAft>
                <a:spcPts val="4000"/>
              </a:spcAft>
              <a:buNone/>
            </a:pPr>
            <a:r>
              <a:rPr b="1" lang="en" sz="2700">
                <a:solidFill>
                  <a:srgbClr val="FFFFFF"/>
                </a:solidFill>
                <a:latin typeface="Google Sans"/>
                <a:ea typeface="Google Sans"/>
                <a:cs typeface="Google Sans"/>
                <a:sym typeface="Google Sans"/>
              </a:rPr>
              <a:t>       Activity</a:t>
            </a:r>
            <a:endParaRPr b="1" sz="2700">
              <a:solidFill>
                <a:srgbClr val="FFFFFF"/>
              </a:solidFill>
              <a:latin typeface="Google Sans"/>
              <a:ea typeface="Google Sans"/>
              <a:cs typeface="Google Sans"/>
              <a:sym typeface="Google Sans"/>
            </a:endParaRPr>
          </a:p>
        </p:txBody>
      </p:sp>
      <p:grpSp>
        <p:nvGrpSpPr>
          <p:cNvPr id="165" name="Google Shape;165;p28"/>
          <p:cNvGrpSpPr/>
          <p:nvPr/>
        </p:nvGrpSpPr>
        <p:grpSpPr>
          <a:xfrm>
            <a:off x="728616" y="712984"/>
            <a:ext cx="853276" cy="853189"/>
            <a:chOff x="21309747" y="11086375"/>
            <a:chExt cx="873900" cy="873900"/>
          </a:xfrm>
        </p:grpSpPr>
        <p:sp>
          <p:nvSpPr>
            <p:cNvPr id="166" name="Google Shape;166;p28"/>
            <p:cNvSpPr/>
            <p:nvPr/>
          </p:nvSpPr>
          <p:spPr>
            <a:xfrm>
              <a:off x="21309747" y="11086375"/>
              <a:ext cx="873900" cy="873900"/>
            </a:xfrm>
            <a:prstGeom prst="ellipse">
              <a:avLst/>
            </a:prstGeom>
            <a:solidFill>
              <a:srgbClr val="FBBC05"/>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sp>
          <p:nvSpPr>
            <p:cNvPr id="167" name="Google Shape;167;p28"/>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9"/>
          <p:cNvSpPr txBox="1"/>
          <p:nvPr>
            <p:ph type="title"/>
          </p:nvPr>
        </p:nvSpPr>
        <p:spPr>
          <a:xfrm>
            <a:off x="728625" y="2157400"/>
            <a:ext cx="10356300" cy="738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5500"/>
              <a:t>Computers are capable of helping legal professionals find relevant information. </a:t>
            </a:r>
            <a:endParaRPr sz="5500"/>
          </a:p>
          <a:p>
            <a:pPr indent="0" lvl="0" marL="0" rtl="0" algn="l">
              <a:spcBef>
                <a:spcPts val="1000"/>
              </a:spcBef>
              <a:spcAft>
                <a:spcPts val="0"/>
              </a:spcAft>
              <a:buNone/>
            </a:pPr>
            <a:r>
              <a:rPr lang="en" sz="5500"/>
              <a:t>There are also a number of legal tools that exist today that utilize AI.</a:t>
            </a:r>
            <a:endParaRPr sz="5500"/>
          </a:p>
          <a:p>
            <a:pPr indent="0" lvl="0" marL="0" rtl="0" algn="l">
              <a:spcBef>
                <a:spcPts val="1000"/>
              </a:spcBef>
              <a:spcAft>
                <a:spcPts val="0"/>
              </a:spcAft>
              <a:buNone/>
            </a:pPr>
            <a:r>
              <a:t/>
            </a:r>
            <a:endParaRPr sz="5500"/>
          </a:p>
          <a:p>
            <a:pPr indent="0" lvl="0" marL="0" rtl="0" algn="l">
              <a:spcBef>
                <a:spcPts val="1000"/>
              </a:spcBef>
              <a:spcAft>
                <a:spcPts val="1000"/>
              </a:spcAft>
              <a:buNone/>
            </a:pPr>
            <a:r>
              <a:rPr lang="en" sz="5500">
                <a:solidFill>
                  <a:schemeClr val="accent1"/>
                </a:solidFill>
              </a:rPr>
              <a:t>However, computers are still not capable of serving as judges in a court the same way humans can.</a:t>
            </a:r>
            <a:endParaRPr sz="5500">
              <a:solidFill>
                <a:schemeClr val="accent1"/>
              </a:solidFill>
            </a:endParaRPr>
          </a:p>
        </p:txBody>
      </p:sp>
      <p:pic>
        <p:nvPicPr>
          <p:cNvPr id="173" name="Google Shape;173;p29"/>
          <p:cNvPicPr preferRelativeResize="0"/>
          <p:nvPr/>
        </p:nvPicPr>
        <p:blipFill rotWithShape="1">
          <a:blip r:embed="rId3">
            <a:alphaModFix/>
          </a:blip>
          <a:srcRect b="0" l="14249" r="14249" t="0"/>
          <a:stretch/>
        </p:blipFill>
        <p:spPr>
          <a:xfrm>
            <a:off x="11539300" y="1893650"/>
            <a:ext cx="10125900" cy="9438900"/>
          </a:xfrm>
          <a:prstGeom prst="roundRect">
            <a:avLst>
              <a:gd fmla="val 7808" name="adj"/>
            </a:avLst>
          </a:prstGeom>
          <a:noFill/>
          <a:ln>
            <a:noFill/>
          </a:ln>
        </p:spPr>
      </p:pic>
      <p:sp>
        <p:nvSpPr>
          <p:cNvPr id="174" name="Google Shape;174;p29"/>
          <p:cNvSpPr txBox="1"/>
          <p:nvPr/>
        </p:nvSpPr>
        <p:spPr>
          <a:xfrm>
            <a:off x="1172625" y="842075"/>
            <a:ext cx="2497800" cy="591300"/>
          </a:xfrm>
          <a:prstGeom prst="rect">
            <a:avLst/>
          </a:prstGeom>
          <a:solidFill>
            <a:srgbClr val="4285F4"/>
          </a:solidFill>
          <a:ln>
            <a:noFill/>
          </a:ln>
        </p:spPr>
        <p:txBody>
          <a:bodyPr anchorCtr="0" anchor="ctr" bIns="89275" lIns="89275" spcFirstLastPara="1" rIns="178550" wrap="square" tIns="89275">
            <a:noAutofit/>
          </a:bodyPr>
          <a:lstStyle/>
          <a:p>
            <a:pPr indent="0" lvl="0" marL="0" rtl="0" algn="l">
              <a:spcBef>
                <a:spcPts val="0"/>
              </a:spcBef>
              <a:spcAft>
                <a:spcPts val="4000"/>
              </a:spcAft>
              <a:buNone/>
            </a:pPr>
            <a:r>
              <a:rPr b="1" lang="en" sz="2700">
                <a:solidFill>
                  <a:schemeClr val="lt1"/>
                </a:solidFill>
                <a:latin typeface="Google Sans"/>
                <a:ea typeface="Google Sans"/>
                <a:cs typeface="Google Sans"/>
                <a:sym typeface="Google Sans"/>
              </a:rPr>
              <a:t>        </a:t>
            </a:r>
            <a:r>
              <a:rPr b="1" lang="en" sz="2700">
                <a:solidFill>
                  <a:schemeClr val="lt1"/>
                </a:solidFill>
                <a:latin typeface="Google Sans"/>
                <a:ea typeface="Google Sans"/>
                <a:cs typeface="Google Sans"/>
                <a:sym typeface="Google Sans"/>
              </a:rPr>
              <a:t>Activity</a:t>
            </a:r>
            <a:endParaRPr b="1" sz="2700">
              <a:solidFill>
                <a:srgbClr val="FFFFFF"/>
              </a:solidFill>
              <a:latin typeface="Google Sans"/>
              <a:ea typeface="Google Sans"/>
              <a:cs typeface="Google Sans"/>
              <a:sym typeface="Google Sans"/>
            </a:endParaRPr>
          </a:p>
        </p:txBody>
      </p:sp>
      <p:grpSp>
        <p:nvGrpSpPr>
          <p:cNvPr id="175" name="Google Shape;175;p29"/>
          <p:cNvGrpSpPr/>
          <p:nvPr/>
        </p:nvGrpSpPr>
        <p:grpSpPr>
          <a:xfrm>
            <a:off x="728616" y="712984"/>
            <a:ext cx="853276" cy="853189"/>
            <a:chOff x="21309747" y="11086375"/>
            <a:chExt cx="873900" cy="873900"/>
          </a:xfrm>
        </p:grpSpPr>
        <p:sp>
          <p:nvSpPr>
            <p:cNvPr id="176" name="Google Shape;176;p29"/>
            <p:cNvSpPr/>
            <p:nvPr/>
          </p:nvSpPr>
          <p:spPr>
            <a:xfrm>
              <a:off x="21309747" y="11086375"/>
              <a:ext cx="873900" cy="873900"/>
            </a:xfrm>
            <a:prstGeom prst="ellipse">
              <a:avLst/>
            </a:prstGeom>
            <a:solidFill>
              <a:srgbClr val="FBBC05"/>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sp>
          <p:nvSpPr>
            <p:cNvPr id="177" name="Google Shape;177;p29"/>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0"/>
          <p:cNvSpPr txBox="1"/>
          <p:nvPr>
            <p:ph type="title"/>
          </p:nvPr>
        </p:nvSpPr>
        <p:spPr>
          <a:xfrm>
            <a:off x="13910500" y="2078000"/>
            <a:ext cx="9274200" cy="152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0000"/>
                </a:solidFill>
              </a:rPr>
              <a:t>Who do you think can write or compose a song?</a:t>
            </a:r>
            <a:endParaRPr>
              <a:solidFill>
                <a:srgbClr val="000000"/>
              </a:solidFill>
            </a:endParaRPr>
          </a:p>
          <a:p>
            <a:pPr indent="0" lvl="0" marL="0" rtl="0" algn="l">
              <a:spcBef>
                <a:spcPts val="1000"/>
              </a:spcBef>
              <a:spcAft>
                <a:spcPts val="0"/>
              </a:spcAft>
              <a:buNone/>
            </a:pPr>
            <a:r>
              <a:t/>
            </a:r>
            <a:endParaRPr>
              <a:solidFill>
                <a:srgbClr val="000000"/>
              </a:solidFill>
            </a:endParaRPr>
          </a:p>
          <a:p>
            <a:pPr indent="0" lvl="0" marL="0" rtl="0" algn="l">
              <a:spcBef>
                <a:spcPts val="1000"/>
              </a:spcBef>
              <a:spcAft>
                <a:spcPts val="0"/>
              </a:spcAft>
              <a:buNone/>
            </a:pPr>
            <a:r>
              <a:rPr lang="en">
                <a:solidFill>
                  <a:schemeClr val="accent1"/>
                </a:solidFill>
              </a:rPr>
              <a:t>Humans, computers, or both? And why?</a:t>
            </a:r>
            <a:endParaRPr>
              <a:solidFill>
                <a:schemeClr val="accent1"/>
              </a:solidFill>
            </a:endParaRPr>
          </a:p>
          <a:p>
            <a:pPr indent="0" lvl="0" marL="0" rtl="0" algn="l">
              <a:spcBef>
                <a:spcPts val="1000"/>
              </a:spcBef>
              <a:spcAft>
                <a:spcPts val="0"/>
              </a:spcAft>
              <a:buNone/>
            </a:pPr>
            <a:r>
              <a:t/>
            </a:r>
            <a:endParaRPr>
              <a:solidFill>
                <a:schemeClr val="accent1"/>
              </a:solidFill>
            </a:endParaRPr>
          </a:p>
          <a:p>
            <a:pPr indent="0" lvl="0" marL="0" rtl="1" algn="r">
              <a:spcBef>
                <a:spcPts val="1000"/>
              </a:spcBef>
              <a:spcAft>
                <a:spcPts val="0"/>
              </a:spcAft>
              <a:buNone/>
            </a:pPr>
            <a:r>
              <a:t/>
            </a:r>
            <a:endParaRPr>
              <a:solidFill>
                <a:schemeClr val="accent1"/>
              </a:solidFill>
            </a:endParaRPr>
          </a:p>
          <a:p>
            <a:pPr indent="0" lvl="0" marL="0" rtl="1" algn="r">
              <a:spcBef>
                <a:spcPts val="1000"/>
              </a:spcBef>
              <a:spcAft>
                <a:spcPts val="1000"/>
              </a:spcAft>
              <a:buNone/>
            </a:pPr>
            <a:r>
              <a:t/>
            </a:r>
            <a:endParaRPr>
              <a:solidFill>
                <a:schemeClr val="accent1"/>
              </a:solidFill>
            </a:endParaRPr>
          </a:p>
        </p:txBody>
      </p:sp>
      <p:pic>
        <p:nvPicPr>
          <p:cNvPr descr="song wave visualizer" id="183" name="Google Shape;183;p30"/>
          <p:cNvPicPr preferRelativeResize="0"/>
          <p:nvPr/>
        </p:nvPicPr>
        <p:blipFill rotWithShape="1">
          <a:blip r:embed="rId3">
            <a:alphaModFix/>
          </a:blip>
          <a:srcRect b="3392" l="0" r="0" t="3392"/>
          <a:stretch/>
        </p:blipFill>
        <p:spPr>
          <a:xfrm>
            <a:off x="3089800" y="1941600"/>
            <a:ext cx="10125900" cy="9438900"/>
          </a:xfrm>
          <a:prstGeom prst="roundRect">
            <a:avLst>
              <a:gd fmla="val 7808" name="adj"/>
            </a:avLst>
          </a:prstGeom>
          <a:noFill/>
          <a:ln>
            <a:noFill/>
          </a:ln>
        </p:spPr>
      </p:pic>
      <p:sp>
        <p:nvSpPr>
          <p:cNvPr id="184" name="Google Shape;184;p30"/>
          <p:cNvSpPr txBox="1"/>
          <p:nvPr/>
        </p:nvSpPr>
        <p:spPr>
          <a:xfrm>
            <a:off x="1172625" y="842075"/>
            <a:ext cx="2497800" cy="591300"/>
          </a:xfrm>
          <a:prstGeom prst="rect">
            <a:avLst/>
          </a:prstGeom>
          <a:solidFill>
            <a:srgbClr val="4285F4"/>
          </a:solidFill>
          <a:ln>
            <a:noFill/>
          </a:ln>
        </p:spPr>
        <p:txBody>
          <a:bodyPr anchorCtr="0" anchor="ctr" bIns="89275" lIns="89275" spcFirstLastPara="1" rIns="178550" wrap="square" tIns="89275">
            <a:noAutofit/>
          </a:bodyPr>
          <a:lstStyle/>
          <a:p>
            <a:pPr indent="0" lvl="0" marL="0" rtl="0" algn="l">
              <a:spcBef>
                <a:spcPts val="0"/>
              </a:spcBef>
              <a:spcAft>
                <a:spcPts val="4000"/>
              </a:spcAft>
              <a:buNone/>
            </a:pPr>
            <a:r>
              <a:rPr b="1" lang="en" sz="2700">
                <a:solidFill>
                  <a:schemeClr val="lt1"/>
                </a:solidFill>
                <a:latin typeface="Google Sans"/>
                <a:ea typeface="Google Sans"/>
                <a:cs typeface="Google Sans"/>
                <a:sym typeface="Google Sans"/>
              </a:rPr>
              <a:t>       </a:t>
            </a:r>
            <a:r>
              <a:rPr b="1" lang="en" sz="2700">
                <a:solidFill>
                  <a:schemeClr val="lt1"/>
                </a:solidFill>
                <a:latin typeface="Google Sans"/>
                <a:ea typeface="Google Sans"/>
                <a:cs typeface="Google Sans"/>
                <a:sym typeface="Google Sans"/>
              </a:rPr>
              <a:t>Activity</a:t>
            </a:r>
            <a:endParaRPr b="1" sz="2700">
              <a:solidFill>
                <a:srgbClr val="FFFFFF"/>
              </a:solidFill>
              <a:latin typeface="Google Sans"/>
              <a:ea typeface="Google Sans"/>
              <a:cs typeface="Google Sans"/>
              <a:sym typeface="Google Sans"/>
            </a:endParaRPr>
          </a:p>
        </p:txBody>
      </p:sp>
      <p:grpSp>
        <p:nvGrpSpPr>
          <p:cNvPr id="185" name="Google Shape;185;p30"/>
          <p:cNvGrpSpPr/>
          <p:nvPr/>
        </p:nvGrpSpPr>
        <p:grpSpPr>
          <a:xfrm>
            <a:off x="728616" y="712984"/>
            <a:ext cx="853276" cy="853189"/>
            <a:chOff x="21309747" y="11086375"/>
            <a:chExt cx="873900" cy="873900"/>
          </a:xfrm>
        </p:grpSpPr>
        <p:sp>
          <p:nvSpPr>
            <p:cNvPr id="186" name="Google Shape;186;p30"/>
            <p:cNvSpPr/>
            <p:nvPr/>
          </p:nvSpPr>
          <p:spPr>
            <a:xfrm>
              <a:off x="21309747" y="11086375"/>
              <a:ext cx="873900" cy="873900"/>
            </a:xfrm>
            <a:prstGeom prst="ellipse">
              <a:avLst/>
            </a:prstGeom>
            <a:solidFill>
              <a:srgbClr val="FBBC05"/>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sp>
          <p:nvSpPr>
            <p:cNvPr id="187" name="Google Shape;187;p30"/>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1"/>
          <p:cNvSpPr txBox="1"/>
          <p:nvPr>
            <p:ph type="title"/>
          </p:nvPr>
        </p:nvSpPr>
        <p:spPr>
          <a:xfrm>
            <a:off x="2081500" y="3746050"/>
            <a:ext cx="9119400" cy="2925600"/>
          </a:xfrm>
          <a:prstGeom prst="rect">
            <a:avLst/>
          </a:prstGeom>
        </p:spPr>
        <p:txBody>
          <a:bodyPr anchorCtr="0" anchor="t" bIns="0" lIns="0" spcFirstLastPara="1" rIns="0" wrap="square" tIns="0">
            <a:noAutofit/>
          </a:bodyPr>
          <a:lstStyle/>
          <a:p>
            <a:pPr indent="0" lvl="0" marL="0" rtl="0" algn="l">
              <a:spcBef>
                <a:spcPts val="0"/>
              </a:spcBef>
              <a:spcAft>
                <a:spcPts val="3000"/>
              </a:spcAft>
              <a:buNone/>
            </a:pPr>
            <a:r>
              <a:rPr lang="en"/>
              <a:t>Nowadays, both humans and computers are </a:t>
            </a:r>
            <a:r>
              <a:rPr lang="en"/>
              <a:t>able</a:t>
            </a:r>
            <a:r>
              <a:rPr lang="en"/>
              <a:t> to write and compose songs.</a:t>
            </a:r>
            <a:endParaRPr/>
          </a:p>
        </p:txBody>
      </p:sp>
      <p:sp>
        <p:nvSpPr>
          <p:cNvPr id="193" name="Google Shape;193;p31"/>
          <p:cNvSpPr txBox="1"/>
          <p:nvPr/>
        </p:nvSpPr>
        <p:spPr>
          <a:xfrm>
            <a:off x="1172625" y="842075"/>
            <a:ext cx="2490000" cy="591300"/>
          </a:xfrm>
          <a:prstGeom prst="rect">
            <a:avLst/>
          </a:prstGeom>
          <a:solidFill>
            <a:srgbClr val="4285F4"/>
          </a:solidFill>
          <a:ln>
            <a:noFill/>
          </a:ln>
        </p:spPr>
        <p:txBody>
          <a:bodyPr anchorCtr="0" anchor="ctr" bIns="89275" lIns="89275" spcFirstLastPara="1" rIns="178550" wrap="square" tIns="89275">
            <a:noAutofit/>
          </a:bodyPr>
          <a:lstStyle/>
          <a:p>
            <a:pPr indent="0" lvl="0" marL="0" rtl="0" algn="l">
              <a:spcBef>
                <a:spcPts val="0"/>
              </a:spcBef>
              <a:spcAft>
                <a:spcPts val="4000"/>
              </a:spcAft>
              <a:buNone/>
            </a:pPr>
            <a:r>
              <a:rPr b="1" lang="en" sz="2700">
                <a:solidFill>
                  <a:schemeClr val="lt1"/>
                </a:solidFill>
                <a:latin typeface="Google Sans"/>
                <a:ea typeface="Google Sans"/>
                <a:cs typeface="Google Sans"/>
                <a:sym typeface="Google Sans"/>
              </a:rPr>
              <a:t>        </a:t>
            </a:r>
            <a:r>
              <a:rPr b="1" lang="en" sz="2700">
                <a:solidFill>
                  <a:schemeClr val="lt1"/>
                </a:solidFill>
                <a:latin typeface="Google Sans"/>
                <a:ea typeface="Google Sans"/>
                <a:cs typeface="Google Sans"/>
                <a:sym typeface="Google Sans"/>
              </a:rPr>
              <a:t>Activity</a:t>
            </a:r>
            <a:endParaRPr b="1" sz="2700">
              <a:solidFill>
                <a:srgbClr val="FFFFFF"/>
              </a:solidFill>
              <a:latin typeface="Google Sans"/>
              <a:ea typeface="Google Sans"/>
              <a:cs typeface="Google Sans"/>
              <a:sym typeface="Google Sans"/>
            </a:endParaRPr>
          </a:p>
        </p:txBody>
      </p:sp>
      <p:grpSp>
        <p:nvGrpSpPr>
          <p:cNvPr id="194" name="Google Shape;194;p31"/>
          <p:cNvGrpSpPr/>
          <p:nvPr/>
        </p:nvGrpSpPr>
        <p:grpSpPr>
          <a:xfrm>
            <a:off x="728616" y="712984"/>
            <a:ext cx="853276" cy="853189"/>
            <a:chOff x="21309747" y="11086375"/>
            <a:chExt cx="873900" cy="873900"/>
          </a:xfrm>
        </p:grpSpPr>
        <p:sp>
          <p:nvSpPr>
            <p:cNvPr id="195" name="Google Shape;195;p31"/>
            <p:cNvSpPr/>
            <p:nvPr/>
          </p:nvSpPr>
          <p:spPr>
            <a:xfrm>
              <a:off x="21309747" y="11086375"/>
              <a:ext cx="873900" cy="873900"/>
            </a:xfrm>
            <a:prstGeom prst="ellipse">
              <a:avLst/>
            </a:prstGeom>
            <a:solidFill>
              <a:srgbClr val="FBBC05"/>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sp>
          <p:nvSpPr>
            <p:cNvPr id="196" name="Google Shape;196;p31"/>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grpSp>
      <p:pic>
        <p:nvPicPr>
          <p:cNvPr descr="audio files" id="197" name="Google Shape;197;p31"/>
          <p:cNvPicPr preferRelativeResize="0"/>
          <p:nvPr/>
        </p:nvPicPr>
        <p:blipFill rotWithShape="1">
          <a:blip r:embed="rId3">
            <a:alphaModFix/>
          </a:blip>
          <a:srcRect b="3392" l="0" r="0" t="3392"/>
          <a:stretch/>
        </p:blipFill>
        <p:spPr>
          <a:xfrm>
            <a:off x="11792675" y="2138550"/>
            <a:ext cx="10125900" cy="9438900"/>
          </a:xfrm>
          <a:prstGeom prst="roundRect">
            <a:avLst>
              <a:gd fmla="val 7808"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2"/>
          <p:cNvSpPr txBox="1"/>
          <p:nvPr>
            <p:ph type="title"/>
          </p:nvPr>
        </p:nvSpPr>
        <p:spPr>
          <a:xfrm>
            <a:off x="1917125" y="769107"/>
            <a:ext cx="22039500" cy="104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dk1"/>
                </a:solidFill>
              </a:rPr>
              <a:t>Hand In Hand </a:t>
            </a:r>
            <a:endParaRPr>
              <a:solidFill>
                <a:schemeClr val="dk1"/>
              </a:solidFill>
            </a:endParaRPr>
          </a:p>
        </p:txBody>
      </p:sp>
      <p:sp>
        <p:nvSpPr>
          <p:cNvPr id="203" name="Google Shape;203;p32"/>
          <p:cNvSpPr txBox="1"/>
          <p:nvPr>
            <p:ph type="title"/>
          </p:nvPr>
        </p:nvSpPr>
        <p:spPr>
          <a:xfrm>
            <a:off x="12954250" y="2486750"/>
            <a:ext cx="9438300" cy="4018500"/>
          </a:xfrm>
          <a:prstGeom prst="rect">
            <a:avLst/>
          </a:prstGeom>
          <a:noFill/>
        </p:spPr>
        <p:txBody>
          <a:bodyPr anchorCtr="0" anchor="t" bIns="0" lIns="0" spcFirstLastPara="1" rIns="0" wrap="square" tIns="0">
            <a:noAutofit/>
          </a:bodyPr>
          <a:lstStyle/>
          <a:p>
            <a:pPr indent="-730250" lvl="0" marL="914400" rtl="0" algn="l">
              <a:lnSpc>
                <a:spcPct val="115000"/>
              </a:lnSpc>
              <a:spcBef>
                <a:spcPts val="0"/>
              </a:spcBef>
              <a:spcAft>
                <a:spcPts val="0"/>
              </a:spcAft>
              <a:buClr>
                <a:schemeClr val="accent1"/>
              </a:buClr>
              <a:buSzPts val="5100"/>
              <a:buFont typeface="Google Sans"/>
              <a:buChar char="★"/>
            </a:pPr>
            <a:r>
              <a:rPr lang="en" sz="5100">
                <a:latin typeface="Google Sans"/>
                <a:ea typeface="Google Sans"/>
                <a:cs typeface="Google Sans"/>
                <a:sym typeface="Google Sans"/>
              </a:rPr>
              <a:t>There are certain tasks that computers are better at, and other tasks that humans are better at.</a:t>
            </a:r>
            <a:endParaRPr sz="5100">
              <a:latin typeface="Google Sans"/>
              <a:ea typeface="Google Sans"/>
              <a:cs typeface="Google Sans"/>
              <a:sym typeface="Google Sans"/>
            </a:endParaRPr>
          </a:p>
          <a:p>
            <a:pPr indent="-730250" lvl="0" marL="914400" rtl="0" algn="l">
              <a:lnSpc>
                <a:spcPct val="115000"/>
              </a:lnSpc>
              <a:spcBef>
                <a:spcPts val="2900"/>
              </a:spcBef>
              <a:spcAft>
                <a:spcPts val="2900"/>
              </a:spcAft>
              <a:buClr>
                <a:schemeClr val="accent1"/>
              </a:buClr>
              <a:buSzPts val="5100"/>
              <a:buFont typeface="Google Sans"/>
              <a:buChar char="★"/>
            </a:pPr>
            <a:r>
              <a:rPr lang="en" sz="5100">
                <a:latin typeface="Google Sans"/>
                <a:ea typeface="Google Sans"/>
                <a:cs typeface="Google Sans"/>
                <a:sym typeface="Google Sans"/>
              </a:rPr>
              <a:t>When we combine the abilities of humans and computers, we can enhance our capabilities and create new and exciting things.</a:t>
            </a:r>
            <a:endParaRPr sz="5100">
              <a:latin typeface="Google Sans"/>
              <a:ea typeface="Google Sans"/>
              <a:cs typeface="Google Sans"/>
              <a:sym typeface="Google Sans"/>
            </a:endParaRPr>
          </a:p>
        </p:txBody>
      </p:sp>
      <p:pic>
        <p:nvPicPr>
          <p:cNvPr descr="computer and human hand in hand closeup. bright colors well lit." id="204" name="Google Shape;204;p32"/>
          <p:cNvPicPr preferRelativeResize="0"/>
          <p:nvPr/>
        </p:nvPicPr>
        <p:blipFill rotWithShape="1">
          <a:blip r:embed="rId3">
            <a:alphaModFix/>
          </a:blip>
          <a:srcRect b="3392" l="0" r="0" t="3392"/>
          <a:stretch/>
        </p:blipFill>
        <p:spPr>
          <a:xfrm>
            <a:off x="2067625" y="2319750"/>
            <a:ext cx="10125900" cy="9438900"/>
          </a:xfrm>
          <a:prstGeom prst="roundRect">
            <a:avLst>
              <a:gd fmla="val 7808"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3"/>
          <p:cNvSpPr txBox="1"/>
          <p:nvPr>
            <p:ph type="title"/>
          </p:nvPr>
        </p:nvSpPr>
        <p:spPr>
          <a:xfrm>
            <a:off x="1131175" y="1984750"/>
            <a:ext cx="22124700" cy="104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9600">
                <a:solidFill>
                  <a:schemeClr val="dk1"/>
                </a:solidFill>
              </a:rPr>
              <a:t>Let's discover how generative artificial intelligence can assist us!</a:t>
            </a:r>
            <a:endParaRPr sz="9600">
              <a:solidFill>
                <a:schemeClr val="dk1"/>
              </a:solidFill>
            </a:endParaRPr>
          </a:p>
          <a:p>
            <a:pPr indent="0" lvl="0" marL="0" rtl="1" algn="r">
              <a:spcBef>
                <a:spcPts val="0"/>
              </a:spcBef>
              <a:spcAft>
                <a:spcPts val="0"/>
              </a:spcAft>
              <a:buNone/>
            </a:pPr>
            <a:r>
              <a:t/>
            </a:r>
            <a:endParaRPr sz="9600">
              <a:solidFill>
                <a:schemeClr val="dk1"/>
              </a:solidFill>
            </a:endParaRPr>
          </a:p>
          <a:p>
            <a:pPr indent="0" lvl="0" marL="0" rtl="1" algn="r">
              <a:spcBef>
                <a:spcPts val="0"/>
              </a:spcBef>
              <a:spcAft>
                <a:spcPts val="0"/>
              </a:spcAft>
              <a:buNone/>
            </a:pPr>
            <a:r>
              <a:t/>
            </a:r>
            <a:endParaRPr sz="9600">
              <a:solidFill>
                <a:schemeClr val="dk1"/>
              </a:solidFill>
            </a:endParaRPr>
          </a:p>
          <a:p>
            <a:pPr indent="0" lvl="0" marL="0" rtl="1" algn="r">
              <a:spcBef>
                <a:spcPts val="0"/>
              </a:spcBef>
              <a:spcAft>
                <a:spcPts val="0"/>
              </a:spcAft>
              <a:buNone/>
            </a:pPr>
            <a:r>
              <a:t/>
            </a:r>
            <a:endParaRPr sz="9600">
              <a:solidFill>
                <a:schemeClr val="dk1"/>
              </a:solidFill>
            </a:endParaRPr>
          </a:p>
          <a:p>
            <a:pPr indent="0" lvl="0" marL="0" rtl="1" algn="r">
              <a:spcBef>
                <a:spcPts val="0"/>
              </a:spcBef>
              <a:spcAft>
                <a:spcPts val="0"/>
              </a:spcAft>
              <a:buNone/>
            </a:pPr>
            <a:r>
              <a:t/>
            </a:r>
            <a:endParaRPr sz="9600">
              <a:solidFill>
                <a:schemeClr val="dk1"/>
              </a:solidFill>
            </a:endParaRPr>
          </a:p>
          <a:p>
            <a:pPr indent="0" lvl="0" marL="0" rtl="1" algn="r">
              <a:spcBef>
                <a:spcPts val="0"/>
              </a:spcBef>
              <a:spcAft>
                <a:spcPts val="0"/>
              </a:spcAft>
              <a:buNone/>
            </a:pPr>
            <a:r>
              <a:t/>
            </a:r>
            <a:endParaRPr sz="9600">
              <a:solidFill>
                <a:schemeClr val="dk1"/>
              </a:solidFill>
            </a:endParaRPr>
          </a:p>
          <a:p>
            <a:pPr indent="0" lvl="0" marL="0" rtl="1" algn="r">
              <a:spcBef>
                <a:spcPts val="0"/>
              </a:spcBef>
              <a:spcAft>
                <a:spcPts val="0"/>
              </a:spcAft>
              <a:buNone/>
            </a:pPr>
            <a:r>
              <a:t/>
            </a:r>
            <a:endParaRPr sz="9600">
              <a:solidFill>
                <a:schemeClr val="dk1"/>
              </a:solidFill>
            </a:endParaRPr>
          </a:p>
          <a:p>
            <a:pPr indent="0" lvl="0" marL="0" rtl="1" algn="r">
              <a:spcBef>
                <a:spcPts val="0"/>
              </a:spcBef>
              <a:spcAft>
                <a:spcPts val="0"/>
              </a:spcAft>
              <a:buNone/>
            </a:pPr>
            <a:r>
              <a:t/>
            </a:r>
            <a:endParaRPr sz="9600">
              <a:solidFill>
                <a:schemeClr val="dk1"/>
              </a:solidFill>
            </a:endParaRPr>
          </a:p>
          <a:p>
            <a:pPr indent="0" lvl="0" marL="0" rtl="1" algn="r">
              <a:spcBef>
                <a:spcPts val="0"/>
              </a:spcBef>
              <a:spcAft>
                <a:spcPts val="0"/>
              </a:spcAft>
              <a:buNone/>
            </a:pPr>
            <a:r>
              <a:t/>
            </a:r>
            <a:endParaRPr sz="9600">
              <a:solidFill>
                <a:schemeClr val="dk1"/>
              </a:solidFill>
            </a:endParaRPr>
          </a:p>
        </p:txBody>
      </p:sp>
      <p:sp>
        <p:nvSpPr>
          <p:cNvPr id="210" name="Google Shape;210;p33"/>
          <p:cNvSpPr txBox="1"/>
          <p:nvPr/>
        </p:nvSpPr>
        <p:spPr>
          <a:xfrm>
            <a:off x="9577351" y="6346000"/>
            <a:ext cx="11004600" cy="2952300"/>
          </a:xfrm>
          <a:prstGeom prst="rect">
            <a:avLst/>
          </a:prstGeom>
          <a:noFill/>
          <a:ln>
            <a:noFill/>
          </a:ln>
        </p:spPr>
        <p:txBody>
          <a:bodyPr anchorCtr="0" anchor="ctr" bIns="243825" lIns="243825" spcFirstLastPara="1" rIns="243825" wrap="square" tIns="243825">
            <a:noAutofit/>
          </a:bodyPr>
          <a:lstStyle/>
          <a:p>
            <a:pPr indent="0" lvl="0" marL="0" rtl="0" algn="l">
              <a:spcBef>
                <a:spcPts val="0"/>
              </a:spcBef>
              <a:spcAft>
                <a:spcPts val="0"/>
              </a:spcAft>
              <a:buNone/>
            </a:pPr>
            <a:r>
              <a:rPr lang="en" sz="7000">
                <a:latin typeface="Google Sans"/>
                <a:ea typeface="Google Sans"/>
                <a:cs typeface="Google Sans"/>
                <a:sym typeface="Google Sans"/>
              </a:rPr>
              <a:t>Open your computers and</a:t>
            </a:r>
            <a:r>
              <a:rPr lang="en" sz="7000">
                <a:latin typeface="Google Sans"/>
                <a:ea typeface="Google Sans"/>
                <a:cs typeface="Google Sans"/>
                <a:sym typeface="Google Sans"/>
              </a:rPr>
              <a:t> access </a:t>
            </a:r>
            <a:r>
              <a:rPr lang="en" sz="7000">
                <a:latin typeface="Google Sans"/>
                <a:ea typeface="Google Sans"/>
                <a:cs typeface="Google Sans"/>
                <a:sym typeface="Google Sans"/>
              </a:rPr>
              <a:t>the learning module by clicking the </a:t>
            </a:r>
            <a:r>
              <a:rPr lang="en" sz="7000" u="sng">
                <a:solidFill>
                  <a:schemeClr val="hlink"/>
                </a:solidFill>
                <a:latin typeface="Google Sans"/>
                <a:ea typeface="Google Sans"/>
                <a:cs typeface="Google Sans"/>
                <a:sym typeface="Google Sans"/>
                <a:hlinkClick r:id="rId3"/>
              </a:rPr>
              <a:t>link</a:t>
            </a:r>
            <a:r>
              <a:rPr lang="en" sz="7000">
                <a:latin typeface="Google Sans"/>
                <a:ea typeface="Google Sans"/>
                <a:cs typeface="Google Sans"/>
                <a:sym typeface="Google Sans"/>
              </a:rPr>
              <a:t> </a:t>
            </a:r>
            <a:r>
              <a:rPr lang="en" sz="7000">
                <a:latin typeface="Google Sans"/>
                <a:ea typeface="Google Sans"/>
                <a:cs typeface="Google Sans"/>
                <a:sym typeface="Google Sans"/>
              </a:rPr>
              <a:t>or scanning the QR code.</a:t>
            </a:r>
            <a:endParaRPr sz="7000">
              <a:latin typeface="Google Sans"/>
              <a:ea typeface="Google Sans"/>
              <a:cs typeface="Google Sans"/>
              <a:sym typeface="Google Sans"/>
            </a:endParaRPr>
          </a:p>
        </p:txBody>
      </p:sp>
      <p:pic>
        <p:nvPicPr>
          <p:cNvPr id="211" name="Google Shape;211;p33"/>
          <p:cNvPicPr preferRelativeResize="0"/>
          <p:nvPr/>
        </p:nvPicPr>
        <p:blipFill rotWithShape="1">
          <a:blip r:embed="rId4">
            <a:alphaModFix/>
          </a:blip>
          <a:srcRect b="0" l="0" r="0" t="0"/>
          <a:stretch/>
        </p:blipFill>
        <p:spPr>
          <a:xfrm>
            <a:off x="4398275" y="5232625"/>
            <a:ext cx="5179075" cy="5179075"/>
          </a:xfrm>
          <a:prstGeom prst="rect">
            <a:avLst/>
          </a:prstGeom>
          <a:noFill/>
          <a:ln>
            <a:noFill/>
          </a:ln>
        </p:spPr>
      </p:pic>
      <p:sp>
        <p:nvSpPr>
          <p:cNvPr id="212" name="Google Shape;212;p33"/>
          <p:cNvSpPr txBox="1"/>
          <p:nvPr/>
        </p:nvSpPr>
        <p:spPr>
          <a:xfrm>
            <a:off x="1172625" y="842075"/>
            <a:ext cx="2490000" cy="591300"/>
          </a:xfrm>
          <a:prstGeom prst="rect">
            <a:avLst/>
          </a:prstGeom>
          <a:solidFill>
            <a:srgbClr val="4285F4"/>
          </a:solidFill>
          <a:ln>
            <a:noFill/>
          </a:ln>
        </p:spPr>
        <p:txBody>
          <a:bodyPr anchorCtr="0" anchor="ctr" bIns="89275" lIns="89275" spcFirstLastPara="1" rIns="178550" wrap="square" tIns="89275">
            <a:noAutofit/>
          </a:bodyPr>
          <a:lstStyle/>
          <a:p>
            <a:pPr indent="0" lvl="0" marL="0" rtl="0" algn="l">
              <a:spcBef>
                <a:spcPts val="0"/>
              </a:spcBef>
              <a:spcAft>
                <a:spcPts val="4000"/>
              </a:spcAft>
              <a:buNone/>
            </a:pPr>
            <a:r>
              <a:rPr b="1" lang="en" sz="2700">
                <a:solidFill>
                  <a:schemeClr val="lt1"/>
                </a:solidFill>
                <a:latin typeface="Google Sans"/>
                <a:ea typeface="Google Sans"/>
                <a:cs typeface="Google Sans"/>
                <a:sym typeface="Google Sans"/>
              </a:rPr>
              <a:t>        </a:t>
            </a:r>
            <a:r>
              <a:rPr b="1" lang="en" sz="2700">
                <a:solidFill>
                  <a:schemeClr val="lt1"/>
                </a:solidFill>
                <a:latin typeface="Google Sans"/>
                <a:ea typeface="Google Sans"/>
                <a:cs typeface="Google Sans"/>
                <a:sym typeface="Google Sans"/>
              </a:rPr>
              <a:t>Activity</a:t>
            </a:r>
            <a:endParaRPr b="1" sz="2700">
              <a:solidFill>
                <a:srgbClr val="FFFFFF"/>
              </a:solidFill>
              <a:latin typeface="Google Sans"/>
              <a:ea typeface="Google Sans"/>
              <a:cs typeface="Google Sans"/>
              <a:sym typeface="Google Sans"/>
            </a:endParaRPr>
          </a:p>
        </p:txBody>
      </p:sp>
      <p:grpSp>
        <p:nvGrpSpPr>
          <p:cNvPr id="213" name="Google Shape;213;p33"/>
          <p:cNvGrpSpPr/>
          <p:nvPr/>
        </p:nvGrpSpPr>
        <p:grpSpPr>
          <a:xfrm>
            <a:off x="728616" y="712984"/>
            <a:ext cx="853276" cy="853189"/>
            <a:chOff x="21309747" y="11086375"/>
            <a:chExt cx="873900" cy="873900"/>
          </a:xfrm>
        </p:grpSpPr>
        <p:sp>
          <p:nvSpPr>
            <p:cNvPr id="214" name="Google Shape;214;p33"/>
            <p:cNvSpPr/>
            <p:nvPr/>
          </p:nvSpPr>
          <p:spPr>
            <a:xfrm>
              <a:off x="21309747" y="11086375"/>
              <a:ext cx="873900" cy="873900"/>
            </a:xfrm>
            <a:prstGeom prst="ellipse">
              <a:avLst/>
            </a:prstGeom>
            <a:solidFill>
              <a:srgbClr val="FBBC05"/>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sp>
          <p:nvSpPr>
            <p:cNvPr id="215" name="Google Shape;215;p33"/>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4"/>
          <p:cNvSpPr/>
          <p:nvPr/>
        </p:nvSpPr>
        <p:spPr>
          <a:xfrm>
            <a:off x="5699050" y="3966800"/>
            <a:ext cx="12989100" cy="7563900"/>
          </a:xfrm>
          <a:prstGeom prst="roundRect">
            <a:avLst>
              <a:gd fmla="val 10221" name="adj"/>
            </a:avLst>
          </a:prstGeom>
          <a:solidFill>
            <a:srgbClr val="FFFFFF"/>
          </a:solidFill>
          <a:ln>
            <a:noFill/>
          </a:ln>
          <a:effectLst>
            <a:outerShdw blurRad="771525" rotWithShape="0" algn="bl" dir="5400000" dist="1714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1" name="Google Shape;221;p34"/>
          <p:cNvSpPr txBox="1"/>
          <p:nvPr>
            <p:ph type="title"/>
          </p:nvPr>
        </p:nvSpPr>
        <p:spPr>
          <a:xfrm>
            <a:off x="1425725" y="576175"/>
            <a:ext cx="20253900" cy="152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5900"/>
              <a:t>Gemini is Google’s AI-based Chatbot that can assist us in many </a:t>
            </a:r>
            <a:r>
              <a:rPr lang="en" sz="5900"/>
              <a:t>different</a:t>
            </a:r>
            <a:r>
              <a:rPr lang="en" sz="5900"/>
              <a:t> areas</a:t>
            </a:r>
            <a:endParaRPr sz="5900"/>
          </a:p>
          <a:p>
            <a:pPr indent="0" lvl="0" marL="0" rtl="0" algn="l">
              <a:lnSpc>
                <a:spcPct val="115000"/>
              </a:lnSpc>
              <a:spcBef>
                <a:spcPts val="1200"/>
              </a:spcBef>
              <a:spcAft>
                <a:spcPts val="0"/>
              </a:spcAft>
              <a:buNone/>
            </a:pPr>
            <a:r>
              <a:rPr lang="en" sz="4200">
                <a:latin typeface="Google Sans"/>
                <a:ea typeface="Google Sans"/>
                <a:cs typeface="Google Sans"/>
                <a:sym typeface="Google Sans"/>
              </a:rPr>
              <a:t>Today we will practice using a chatbot. </a:t>
            </a:r>
            <a:endParaRPr sz="4200">
              <a:latin typeface="Google Sans"/>
              <a:ea typeface="Google Sans"/>
              <a:cs typeface="Google Sans"/>
              <a:sym typeface="Google Sans"/>
            </a:endParaRPr>
          </a:p>
          <a:p>
            <a:pPr indent="0" lvl="0" marL="0" rtl="0" algn="l">
              <a:lnSpc>
                <a:spcPct val="115000"/>
              </a:lnSpc>
              <a:spcBef>
                <a:spcPts val="1200"/>
              </a:spcBef>
              <a:spcAft>
                <a:spcPts val="0"/>
              </a:spcAft>
              <a:buNone/>
            </a:pPr>
            <a:r>
              <a:rPr lang="en" sz="4200">
                <a:latin typeface="Google Sans"/>
                <a:ea typeface="Google Sans"/>
                <a:cs typeface="Google Sans"/>
                <a:sym typeface="Google Sans"/>
              </a:rPr>
              <a:t>Here are some examples of areas where it can assist us:</a:t>
            </a:r>
            <a:endParaRPr sz="4200">
              <a:latin typeface="Google Sans"/>
              <a:ea typeface="Google Sans"/>
              <a:cs typeface="Google Sans"/>
              <a:sym typeface="Google Sans"/>
            </a:endParaRPr>
          </a:p>
          <a:p>
            <a:pPr indent="0" lvl="0" marL="0" rtl="1" algn="r">
              <a:spcBef>
                <a:spcPts val="1200"/>
              </a:spcBef>
              <a:spcAft>
                <a:spcPts val="0"/>
              </a:spcAft>
              <a:buNone/>
            </a:pPr>
            <a:r>
              <a:t/>
            </a:r>
            <a:endParaRPr sz="4200">
              <a:latin typeface="Google Sans"/>
              <a:ea typeface="Google Sans"/>
              <a:cs typeface="Google Sans"/>
              <a:sym typeface="Google Sans"/>
            </a:endParaRPr>
          </a:p>
        </p:txBody>
      </p:sp>
      <p:pic>
        <p:nvPicPr>
          <p:cNvPr id="222" name="Google Shape;222;p34"/>
          <p:cNvPicPr preferRelativeResize="0"/>
          <p:nvPr/>
        </p:nvPicPr>
        <p:blipFill>
          <a:blip r:embed="rId3">
            <a:alphaModFix/>
          </a:blip>
          <a:stretch>
            <a:fillRect/>
          </a:stretch>
        </p:blipFill>
        <p:spPr>
          <a:xfrm>
            <a:off x="6030675" y="4283875"/>
            <a:ext cx="12325800" cy="6929700"/>
          </a:xfrm>
          <a:prstGeom prst="roundRect">
            <a:avLst>
              <a:gd fmla="val 8837" name="adj"/>
            </a:avLst>
          </a:prstGeom>
          <a:noFill/>
          <a:ln>
            <a:noFill/>
          </a:ln>
        </p:spPr>
      </p:pic>
      <p:pic>
        <p:nvPicPr>
          <p:cNvPr id="223" name="Google Shape;223;p34"/>
          <p:cNvPicPr preferRelativeResize="0"/>
          <p:nvPr/>
        </p:nvPicPr>
        <p:blipFill>
          <a:blip r:embed="rId4">
            <a:alphaModFix/>
          </a:blip>
          <a:stretch>
            <a:fillRect/>
          </a:stretch>
        </p:blipFill>
        <p:spPr>
          <a:xfrm>
            <a:off x="21539550" y="882825"/>
            <a:ext cx="2135101" cy="2135099"/>
          </a:xfrm>
          <a:prstGeom prst="rect">
            <a:avLst/>
          </a:prstGeom>
          <a:noFill/>
          <a:ln>
            <a:noFill/>
          </a:ln>
        </p:spPr>
      </p:pic>
      <p:sp>
        <p:nvSpPr>
          <p:cNvPr id="224" name="Google Shape;224;p34"/>
          <p:cNvSpPr/>
          <p:nvPr/>
        </p:nvSpPr>
        <p:spPr>
          <a:xfrm>
            <a:off x="1425725" y="4203775"/>
            <a:ext cx="2923500" cy="2142600"/>
          </a:xfrm>
          <a:prstGeom prst="roundRect">
            <a:avLst>
              <a:gd fmla="val 16667" name="adj"/>
            </a:avLst>
          </a:prstGeom>
          <a:solidFill>
            <a:schemeClr val="lt1"/>
          </a:solidFill>
          <a:ln>
            <a:noFill/>
          </a:ln>
          <a:effectLst>
            <a:outerShdw blurRad="300038" rotWithShape="0" algn="bl" dir="5400000" dist="142875">
              <a:srgbClr val="000000">
                <a:alpha val="24000"/>
              </a:srgbClr>
            </a:outerShdw>
          </a:effectLst>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3200">
                <a:solidFill>
                  <a:srgbClr val="282828"/>
                </a:solidFill>
                <a:latin typeface="Google Sans SemiBold"/>
                <a:ea typeface="Google Sans SemiBold"/>
                <a:cs typeface="Google Sans SemiBold"/>
                <a:sym typeface="Google Sans SemiBold"/>
              </a:rPr>
              <a:t>Drafting Messages and Texts</a:t>
            </a:r>
            <a:endParaRPr sz="3200"/>
          </a:p>
        </p:txBody>
      </p:sp>
      <p:sp>
        <p:nvSpPr>
          <p:cNvPr id="225" name="Google Shape;225;p34"/>
          <p:cNvSpPr/>
          <p:nvPr/>
        </p:nvSpPr>
        <p:spPr>
          <a:xfrm>
            <a:off x="1425725" y="6677425"/>
            <a:ext cx="2923500" cy="2142600"/>
          </a:xfrm>
          <a:prstGeom prst="roundRect">
            <a:avLst>
              <a:gd fmla="val 16667" name="adj"/>
            </a:avLst>
          </a:prstGeom>
          <a:solidFill>
            <a:schemeClr val="lt1"/>
          </a:solidFill>
          <a:ln>
            <a:noFill/>
          </a:ln>
          <a:effectLst>
            <a:outerShdw blurRad="300038" rotWithShape="0" algn="bl" dir="5400000" dist="142875">
              <a:srgbClr val="000000">
                <a:alpha val="24000"/>
              </a:srgbClr>
            </a:outerShdw>
          </a:effectLst>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3100">
                <a:solidFill>
                  <a:srgbClr val="282828"/>
                </a:solidFill>
                <a:latin typeface="Google Sans SemiBold"/>
                <a:ea typeface="Google Sans SemiBold"/>
                <a:cs typeface="Google Sans SemiBold"/>
                <a:sym typeface="Google Sans SemiBold"/>
              </a:rPr>
              <a:t>Suggestions For Birthday Gifts</a:t>
            </a:r>
            <a:endParaRPr sz="3100"/>
          </a:p>
        </p:txBody>
      </p:sp>
      <p:sp>
        <p:nvSpPr>
          <p:cNvPr id="226" name="Google Shape;226;p34"/>
          <p:cNvSpPr/>
          <p:nvPr/>
        </p:nvSpPr>
        <p:spPr>
          <a:xfrm>
            <a:off x="1425725" y="9151075"/>
            <a:ext cx="2923500" cy="2142600"/>
          </a:xfrm>
          <a:prstGeom prst="roundRect">
            <a:avLst>
              <a:gd fmla="val 16667" name="adj"/>
            </a:avLst>
          </a:prstGeom>
          <a:solidFill>
            <a:schemeClr val="lt1"/>
          </a:solidFill>
          <a:ln>
            <a:noFill/>
          </a:ln>
          <a:effectLst>
            <a:outerShdw blurRad="300038" rotWithShape="0" algn="bl" dir="5400000" dist="142875">
              <a:srgbClr val="000000">
                <a:alpha val="24000"/>
              </a:srgbClr>
            </a:outerShdw>
          </a:effectLst>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3100">
                <a:solidFill>
                  <a:srgbClr val="282828"/>
                </a:solidFill>
                <a:latin typeface="Google Sans SemiBold"/>
                <a:ea typeface="Google Sans SemiBold"/>
                <a:cs typeface="Google Sans SemiBold"/>
                <a:sym typeface="Google Sans SemiBold"/>
              </a:rPr>
              <a:t>Creating Images </a:t>
            </a:r>
            <a:endParaRPr sz="3100">
              <a:solidFill>
                <a:srgbClr val="282828"/>
              </a:solidFill>
              <a:latin typeface="Google Sans SemiBold"/>
              <a:ea typeface="Google Sans SemiBold"/>
              <a:cs typeface="Google Sans SemiBold"/>
              <a:sym typeface="Google Sans SemiBold"/>
            </a:endParaRPr>
          </a:p>
        </p:txBody>
      </p:sp>
      <p:sp>
        <p:nvSpPr>
          <p:cNvPr id="227" name="Google Shape;227;p34"/>
          <p:cNvSpPr/>
          <p:nvPr/>
        </p:nvSpPr>
        <p:spPr>
          <a:xfrm>
            <a:off x="19927300" y="4203775"/>
            <a:ext cx="2923500" cy="2142600"/>
          </a:xfrm>
          <a:prstGeom prst="roundRect">
            <a:avLst>
              <a:gd fmla="val 16667" name="adj"/>
            </a:avLst>
          </a:prstGeom>
          <a:solidFill>
            <a:schemeClr val="lt1"/>
          </a:solidFill>
          <a:ln>
            <a:noFill/>
          </a:ln>
          <a:effectLst>
            <a:outerShdw blurRad="300038" rotWithShape="0" algn="bl" dir="5400000" dist="142875">
              <a:srgbClr val="000000">
                <a:alpha val="24000"/>
              </a:srgbClr>
            </a:outerShdw>
          </a:effectLst>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2500">
                <a:solidFill>
                  <a:srgbClr val="282828"/>
                </a:solidFill>
                <a:latin typeface="Google Sans SemiBold"/>
                <a:ea typeface="Google Sans SemiBold"/>
                <a:cs typeface="Google Sans SemiBold"/>
                <a:sym typeface="Google Sans SemiBold"/>
              </a:rPr>
              <a:t>Translating online comments written in a foreign language</a:t>
            </a:r>
            <a:endParaRPr sz="2500"/>
          </a:p>
        </p:txBody>
      </p:sp>
      <p:sp>
        <p:nvSpPr>
          <p:cNvPr id="228" name="Google Shape;228;p34"/>
          <p:cNvSpPr/>
          <p:nvPr/>
        </p:nvSpPr>
        <p:spPr>
          <a:xfrm>
            <a:off x="19927300" y="6677450"/>
            <a:ext cx="2923500" cy="2142600"/>
          </a:xfrm>
          <a:prstGeom prst="roundRect">
            <a:avLst>
              <a:gd fmla="val 16667" name="adj"/>
            </a:avLst>
          </a:prstGeom>
          <a:solidFill>
            <a:schemeClr val="lt1"/>
          </a:solidFill>
          <a:ln>
            <a:noFill/>
          </a:ln>
          <a:effectLst>
            <a:outerShdw blurRad="300038" rotWithShape="0" algn="bl" dir="5400000" dist="142875">
              <a:srgbClr val="000000">
                <a:alpha val="24000"/>
              </a:srgbClr>
            </a:outerShdw>
          </a:effectLst>
        </p:spPr>
        <p:txBody>
          <a:bodyPr anchorCtr="0" anchor="ctr" bIns="91425" lIns="91425" spcFirstLastPara="1" rIns="91425" wrap="square" tIns="91425">
            <a:noAutofit/>
          </a:bodyPr>
          <a:lstStyle/>
          <a:p>
            <a:pPr indent="0" lvl="0" marL="0" rtl="1" algn="ctr">
              <a:lnSpc>
                <a:spcPct val="90000"/>
              </a:lnSpc>
              <a:spcBef>
                <a:spcPts val="0"/>
              </a:spcBef>
              <a:spcAft>
                <a:spcPts val="0"/>
              </a:spcAft>
              <a:buNone/>
            </a:pPr>
            <a:r>
              <a:rPr lang="en" sz="2600">
                <a:solidFill>
                  <a:srgbClr val="282828"/>
                </a:solidFill>
                <a:latin typeface="Google Sans SemiBold"/>
                <a:ea typeface="Google Sans SemiBold"/>
                <a:cs typeface="Google Sans SemiBold"/>
                <a:sym typeface="Google Sans SemiBold"/>
              </a:rPr>
              <a:t>Assistance in choosing the next TV show we want to watch</a:t>
            </a:r>
            <a:endParaRPr sz="2600">
              <a:solidFill>
                <a:srgbClr val="282828"/>
              </a:solidFill>
              <a:latin typeface="Google Sans SemiBold"/>
              <a:ea typeface="Google Sans SemiBold"/>
              <a:cs typeface="Google Sans SemiBold"/>
              <a:sym typeface="Google Sans SemiBold"/>
            </a:endParaRPr>
          </a:p>
        </p:txBody>
      </p:sp>
      <p:sp>
        <p:nvSpPr>
          <p:cNvPr id="229" name="Google Shape;229;p34"/>
          <p:cNvSpPr/>
          <p:nvPr/>
        </p:nvSpPr>
        <p:spPr>
          <a:xfrm>
            <a:off x="19927300" y="9151125"/>
            <a:ext cx="2923500" cy="2142600"/>
          </a:xfrm>
          <a:prstGeom prst="roundRect">
            <a:avLst>
              <a:gd fmla="val 16667" name="adj"/>
            </a:avLst>
          </a:prstGeom>
          <a:solidFill>
            <a:schemeClr val="lt1"/>
          </a:solidFill>
          <a:ln>
            <a:noFill/>
          </a:ln>
          <a:effectLst>
            <a:outerShdw blurRad="300038" rotWithShape="0" algn="bl" dir="5400000" dist="142875">
              <a:srgbClr val="000000">
                <a:alpha val="24000"/>
              </a:srgbClr>
            </a:outerShdw>
          </a:effectLst>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sz="3100">
              <a:solidFill>
                <a:srgbClr val="282828"/>
              </a:solidFill>
              <a:latin typeface="Google Sans SemiBold"/>
              <a:ea typeface="Google Sans SemiBold"/>
              <a:cs typeface="Google Sans SemiBold"/>
              <a:sym typeface="Google Sans SemiBold"/>
            </a:endParaRPr>
          </a:p>
          <a:p>
            <a:pPr indent="0" lvl="0" marL="0" rtl="0" algn="ctr">
              <a:lnSpc>
                <a:spcPct val="90000"/>
              </a:lnSpc>
              <a:spcBef>
                <a:spcPts val="0"/>
              </a:spcBef>
              <a:spcAft>
                <a:spcPts val="0"/>
              </a:spcAft>
              <a:buNone/>
            </a:pPr>
            <a:r>
              <a:rPr lang="en" sz="3100">
                <a:solidFill>
                  <a:srgbClr val="282828"/>
                </a:solidFill>
                <a:latin typeface="Google Sans SemiBold"/>
                <a:ea typeface="Google Sans SemiBold"/>
                <a:cs typeface="Google Sans SemiBold"/>
                <a:sym typeface="Google Sans SemiBold"/>
              </a:rPr>
              <a:t>And many more!</a:t>
            </a:r>
            <a:endParaRPr sz="3100"/>
          </a:p>
          <a:p>
            <a:pPr indent="0" lvl="0" marL="0" rtl="0" algn="ctr">
              <a:lnSpc>
                <a:spcPct val="90000"/>
              </a:lnSpc>
              <a:spcBef>
                <a:spcPts val="0"/>
              </a:spcBef>
              <a:spcAft>
                <a:spcPts val="0"/>
              </a:spcAft>
              <a:buNone/>
            </a:pPr>
            <a:r>
              <a:t/>
            </a:r>
            <a:endParaRPr sz="3100">
              <a:solidFill>
                <a:srgbClr val="282828"/>
              </a:solidFill>
              <a:latin typeface="Google Sans SemiBold"/>
              <a:ea typeface="Google Sans SemiBold"/>
              <a:cs typeface="Google Sans SemiBold"/>
              <a:sym typeface="Google Sans SemiBo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5"/>
          <p:cNvSpPr txBox="1"/>
          <p:nvPr>
            <p:ph type="title"/>
          </p:nvPr>
        </p:nvSpPr>
        <p:spPr>
          <a:xfrm>
            <a:off x="3670600" y="1509575"/>
            <a:ext cx="19373100" cy="104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9600">
                <a:solidFill>
                  <a:schemeClr val="dk1"/>
                </a:solidFill>
              </a:rPr>
              <a:t>Let’s Practice working with Chatbots </a:t>
            </a:r>
            <a:endParaRPr sz="9600">
              <a:solidFill>
                <a:schemeClr val="dk1"/>
              </a:solidFill>
            </a:endParaRPr>
          </a:p>
        </p:txBody>
      </p:sp>
      <p:sp>
        <p:nvSpPr>
          <p:cNvPr id="235" name="Google Shape;235;p35"/>
          <p:cNvSpPr txBox="1"/>
          <p:nvPr/>
        </p:nvSpPr>
        <p:spPr>
          <a:xfrm>
            <a:off x="9387264" y="9968350"/>
            <a:ext cx="9762900" cy="2952300"/>
          </a:xfrm>
          <a:prstGeom prst="rect">
            <a:avLst/>
          </a:prstGeom>
          <a:noFill/>
          <a:ln>
            <a:noFill/>
          </a:ln>
        </p:spPr>
        <p:txBody>
          <a:bodyPr anchorCtr="0" anchor="ctr" bIns="243825" lIns="243825" spcFirstLastPara="1" rIns="243825" wrap="square" tIns="243825">
            <a:noAutofit/>
          </a:bodyPr>
          <a:lstStyle/>
          <a:p>
            <a:pPr indent="0" lvl="0" marL="0" rtl="0" algn="l">
              <a:spcBef>
                <a:spcPts val="0"/>
              </a:spcBef>
              <a:spcAft>
                <a:spcPts val="0"/>
              </a:spcAft>
              <a:buNone/>
            </a:pPr>
            <a:r>
              <a:rPr lang="en" sz="7000">
                <a:latin typeface="Google Sans"/>
                <a:ea typeface="Google Sans"/>
                <a:cs typeface="Google Sans"/>
                <a:sym typeface="Google Sans"/>
              </a:rPr>
              <a:t>Click the </a:t>
            </a:r>
            <a:r>
              <a:rPr lang="en" sz="7000" u="sng">
                <a:solidFill>
                  <a:schemeClr val="hlink"/>
                </a:solidFill>
                <a:latin typeface="Google Sans"/>
                <a:ea typeface="Google Sans"/>
                <a:cs typeface="Google Sans"/>
                <a:sym typeface="Google Sans"/>
                <a:hlinkClick r:id="rId3"/>
              </a:rPr>
              <a:t>link</a:t>
            </a:r>
            <a:r>
              <a:rPr lang="en" sz="7000">
                <a:latin typeface="Google Sans"/>
                <a:ea typeface="Google Sans"/>
                <a:cs typeface="Google Sans"/>
                <a:sym typeface="Google Sans"/>
              </a:rPr>
              <a:t> </a:t>
            </a:r>
            <a:r>
              <a:rPr lang="en" sz="7000">
                <a:latin typeface="Google Sans"/>
                <a:ea typeface="Google Sans"/>
                <a:cs typeface="Google Sans"/>
                <a:sym typeface="Google Sans"/>
              </a:rPr>
              <a:t>or scan the QR code and follow the instructions.</a:t>
            </a:r>
            <a:endParaRPr sz="7000">
              <a:latin typeface="Google Sans"/>
              <a:ea typeface="Google Sans"/>
              <a:cs typeface="Google Sans"/>
              <a:sym typeface="Google Sans"/>
            </a:endParaRPr>
          </a:p>
          <a:p>
            <a:pPr indent="0" lvl="0" marL="0" rtl="1" algn="r">
              <a:spcBef>
                <a:spcPts val="0"/>
              </a:spcBef>
              <a:spcAft>
                <a:spcPts val="0"/>
              </a:spcAft>
              <a:buNone/>
            </a:pPr>
            <a:r>
              <a:t/>
            </a:r>
            <a:endParaRPr sz="7000">
              <a:latin typeface="Google Sans"/>
              <a:ea typeface="Google Sans"/>
              <a:cs typeface="Google Sans"/>
              <a:sym typeface="Google Sans"/>
            </a:endParaRPr>
          </a:p>
          <a:p>
            <a:pPr indent="0" lvl="0" marL="0" rtl="1" algn="r">
              <a:spcBef>
                <a:spcPts val="0"/>
              </a:spcBef>
              <a:spcAft>
                <a:spcPts val="0"/>
              </a:spcAft>
              <a:buNone/>
            </a:pPr>
            <a:r>
              <a:t/>
            </a:r>
            <a:endParaRPr sz="7000">
              <a:latin typeface="Google Sans"/>
              <a:ea typeface="Google Sans"/>
              <a:cs typeface="Google Sans"/>
              <a:sym typeface="Google Sans"/>
            </a:endParaRPr>
          </a:p>
          <a:p>
            <a:pPr indent="0" lvl="0" marL="0" rtl="1" algn="r">
              <a:spcBef>
                <a:spcPts val="0"/>
              </a:spcBef>
              <a:spcAft>
                <a:spcPts val="0"/>
              </a:spcAft>
              <a:buNone/>
            </a:pPr>
            <a:r>
              <a:t/>
            </a:r>
            <a:endParaRPr sz="7000">
              <a:latin typeface="Google Sans"/>
              <a:ea typeface="Google Sans"/>
              <a:cs typeface="Google Sans"/>
              <a:sym typeface="Google Sans"/>
            </a:endParaRPr>
          </a:p>
          <a:p>
            <a:pPr indent="0" lvl="0" marL="0" rtl="1" algn="r">
              <a:spcBef>
                <a:spcPts val="0"/>
              </a:spcBef>
              <a:spcAft>
                <a:spcPts val="0"/>
              </a:spcAft>
              <a:buNone/>
            </a:pPr>
            <a:r>
              <a:t/>
            </a:r>
            <a:endParaRPr sz="7000">
              <a:latin typeface="Google Sans"/>
              <a:ea typeface="Google Sans"/>
              <a:cs typeface="Google Sans"/>
              <a:sym typeface="Google Sans"/>
            </a:endParaRPr>
          </a:p>
          <a:p>
            <a:pPr indent="0" lvl="0" marL="0" rtl="1" algn="r">
              <a:spcBef>
                <a:spcPts val="0"/>
              </a:spcBef>
              <a:spcAft>
                <a:spcPts val="0"/>
              </a:spcAft>
              <a:buNone/>
            </a:pPr>
            <a:r>
              <a:t/>
            </a:r>
            <a:endParaRPr sz="7000">
              <a:latin typeface="Google Sans"/>
              <a:ea typeface="Google Sans"/>
              <a:cs typeface="Google Sans"/>
              <a:sym typeface="Google Sans"/>
            </a:endParaRPr>
          </a:p>
          <a:p>
            <a:pPr indent="0" lvl="0" marL="0" rtl="1" algn="r">
              <a:spcBef>
                <a:spcPts val="0"/>
              </a:spcBef>
              <a:spcAft>
                <a:spcPts val="0"/>
              </a:spcAft>
              <a:buNone/>
            </a:pPr>
            <a:r>
              <a:t/>
            </a:r>
            <a:endParaRPr sz="7000">
              <a:latin typeface="Google Sans"/>
              <a:ea typeface="Google Sans"/>
              <a:cs typeface="Google Sans"/>
              <a:sym typeface="Google Sans"/>
            </a:endParaRPr>
          </a:p>
          <a:p>
            <a:pPr indent="0" lvl="0" marL="0" rtl="1" algn="r">
              <a:spcBef>
                <a:spcPts val="0"/>
              </a:spcBef>
              <a:spcAft>
                <a:spcPts val="0"/>
              </a:spcAft>
              <a:buNone/>
            </a:pPr>
            <a:r>
              <a:t/>
            </a:r>
            <a:endParaRPr sz="7000">
              <a:latin typeface="Google Sans"/>
              <a:ea typeface="Google Sans"/>
              <a:cs typeface="Google Sans"/>
              <a:sym typeface="Google Sans"/>
            </a:endParaRPr>
          </a:p>
          <a:p>
            <a:pPr indent="0" lvl="0" marL="0" rtl="1" algn="r">
              <a:spcBef>
                <a:spcPts val="0"/>
              </a:spcBef>
              <a:spcAft>
                <a:spcPts val="0"/>
              </a:spcAft>
              <a:buNone/>
            </a:pPr>
            <a:r>
              <a:t/>
            </a:r>
            <a:endParaRPr sz="7000">
              <a:latin typeface="Google Sans"/>
              <a:ea typeface="Google Sans"/>
              <a:cs typeface="Google Sans"/>
              <a:sym typeface="Google Sans"/>
            </a:endParaRPr>
          </a:p>
        </p:txBody>
      </p:sp>
      <p:sp>
        <p:nvSpPr>
          <p:cNvPr id="236" name="Google Shape;236;p35"/>
          <p:cNvSpPr txBox="1"/>
          <p:nvPr/>
        </p:nvSpPr>
        <p:spPr>
          <a:xfrm>
            <a:off x="1172625" y="918275"/>
            <a:ext cx="2498100" cy="591300"/>
          </a:xfrm>
          <a:prstGeom prst="rect">
            <a:avLst/>
          </a:prstGeom>
          <a:solidFill>
            <a:srgbClr val="4285F4"/>
          </a:solidFill>
          <a:ln>
            <a:noFill/>
          </a:ln>
        </p:spPr>
        <p:txBody>
          <a:bodyPr anchorCtr="0" anchor="ctr" bIns="89275" lIns="89275" spcFirstLastPara="1" rIns="178550" wrap="square" tIns="89275">
            <a:noAutofit/>
          </a:bodyPr>
          <a:lstStyle/>
          <a:p>
            <a:pPr indent="0" lvl="0" marL="0" rtl="0" algn="l">
              <a:spcBef>
                <a:spcPts val="0"/>
              </a:spcBef>
              <a:spcAft>
                <a:spcPts val="4000"/>
              </a:spcAft>
              <a:buNone/>
            </a:pPr>
            <a:r>
              <a:rPr b="1" lang="en" sz="2700">
                <a:solidFill>
                  <a:schemeClr val="lt1"/>
                </a:solidFill>
                <a:latin typeface="Google Sans"/>
                <a:ea typeface="Google Sans"/>
                <a:cs typeface="Google Sans"/>
                <a:sym typeface="Google Sans"/>
              </a:rPr>
              <a:t>        </a:t>
            </a:r>
            <a:r>
              <a:rPr b="1" lang="en" sz="2700">
                <a:solidFill>
                  <a:schemeClr val="lt1"/>
                </a:solidFill>
                <a:latin typeface="Google Sans"/>
                <a:ea typeface="Google Sans"/>
                <a:cs typeface="Google Sans"/>
                <a:sym typeface="Google Sans"/>
              </a:rPr>
              <a:t>Activity</a:t>
            </a:r>
            <a:endParaRPr b="1" sz="2700">
              <a:solidFill>
                <a:srgbClr val="FFFFFF"/>
              </a:solidFill>
              <a:latin typeface="Google Sans"/>
              <a:ea typeface="Google Sans"/>
              <a:cs typeface="Google Sans"/>
              <a:sym typeface="Google Sans"/>
            </a:endParaRPr>
          </a:p>
        </p:txBody>
      </p:sp>
      <p:grpSp>
        <p:nvGrpSpPr>
          <p:cNvPr id="237" name="Google Shape;237;p35"/>
          <p:cNvGrpSpPr/>
          <p:nvPr/>
        </p:nvGrpSpPr>
        <p:grpSpPr>
          <a:xfrm>
            <a:off x="728616" y="789184"/>
            <a:ext cx="853276" cy="853189"/>
            <a:chOff x="21309747" y="11086375"/>
            <a:chExt cx="873900" cy="873900"/>
          </a:xfrm>
        </p:grpSpPr>
        <p:sp>
          <p:nvSpPr>
            <p:cNvPr id="238" name="Google Shape;238;p35"/>
            <p:cNvSpPr/>
            <p:nvPr/>
          </p:nvSpPr>
          <p:spPr>
            <a:xfrm>
              <a:off x="21309747" y="11086375"/>
              <a:ext cx="873900" cy="873900"/>
            </a:xfrm>
            <a:prstGeom prst="ellipse">
              <a:avLst/>
            </a:prstGeom>
            <a:solidFill>
              <a:srgbClr val="FBBC05"/>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sp>
          <p:nvSpPr>
            <p:cNvPr id="239" name="Google Shape;239;p35"/>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grpSp>
      <p:pic>
        <p:nvPicPr>
          <p:cNvPr id="240" name="Google Shape;240;p35"/>
          <p:cNvPicPr preferRelativeResize="0"/>
          <p:nvPr/>
        </p:nvPicPr>
        <p:blipFill rotWithShape="1">
          <a:blip r:embed="rId4">
            <a:alphaModFix/>
          </a:blip>
          <a:srcRect b="0" l="0" r="0" t="0"/>
          <a:stretch/>
        </p:blipFill>
        <p:spPr>
          <a:xfrm>
            <a:off x="3670600" y="4879125"/>
            <a:ext cx="4998300" cy="4998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6"/>
          <p:cNvSpPr txBox="1"/>
          <p:nvPr>
            <p:ph type="title"/>
          </p:nvPr>
        </p:nvSpPr>
        <p:spPr>
          <a:xfrm>
            <a:off x="1088725" y="1915369"/>
            <a:ext cx="22039500" cy="104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dk1"/>
                </a:solidFill>
              </a:rPr>
              <a:t>Let's try it ourselves and plan a party using a chatbot!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246" name="Google Shape;246;p36"/>
          <p:cNvSpPr txBox="1"/>
          <p:nvPr>
            <p:ph type="title"/>
          </p:nvPr>
        </p:nvSpPr>
        <p:spPr>
          <a:xfrm>
            <a:off x="1088725" y="3310050"/>
            <a:ext cx="19170300" cy="8530800"/>
          </a:xfrm>
          <a:prstGeom prst="rect">
            <a:avLst/>
          </a:prstGeom>
          <a:noFill/>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5100">
                <a:latin typeface="Google Sans"/>
                <a:ea typeface="Google Sans"/>
                <a:cs typeface="Google Sans"/>
                <a:sym typeface="Google Sans"/>
              </a:rPr>
              <a:t>Connect to Gemini </a:t>
            </a:r>
            <a:r>
              <a:rPr lang="en" sz="5100">
                <a:latin typeface="Google Sans"/>
                <a:ea typeface="Google Sans"/>
                <a:cs typeface="Google Sans"/>
                <a:sym typeface="Google Sans"/>
              </a:rPr>
              <a:t>using</a:t>
            </a:r>
            <a:r>
              <a:rPr lang="en" sz="5100">
                <a:latin typeface="Google Sans"/>
                <a:ea typeface="Google Sans"/>
                <a:cs typeface="Google Sans"/>
                <a:sym typeface="Google Sans"/>
              </a:rPr>
              <a:t> the Virtual </a:t>
            </a:r>
            <a:r>
              <a:rPr lang="en" sz="5100">
                <a:latin typeface="Google Sans"/>
                <a:ea typeface="Google Sans"/>
                <a:cs typeface="Google Sans"/>
                <a:sym typeface="Google Sans"/>
              </a:rPr>
              <a:t>School:</a:t>
            </a:r>
            <a:endParaRPr sz="5100">
              <a:latin typeface="Google Sans"/>
              <a:ea typeface="Google Sans"/>
              <a:cs typeface="Google Sans"/>
              <a:sym typeface="Google Sans"/>
            </a:endParaRPr>
          </a:p>
          <a:p>
            <a:pPr indent="-527050" lvl="0" marL="444500" rtl="0" algn="l">
              <a:lnSpc>
                <a:spcPct val="115000"/>
              </a:lnSpc>
              <a:spcBef>
                <a:spcPts val="2900"/>
              </a:spcBef>
              <a:spcAft>
                <a:spcPts val="0"/>
              </a:spcAft>
              <a:buClr>
                <a:schemeClr val="accent1"/>
              </a:buClr>
              <a:buSzPts val="5100"/>
              <a:buFont typeface="Google Sans"/>
              <a:buAutoNum type="arabicPeriod"/>
            </a:pPr>
            <a:r>
              <a:rPr lang="en" sz="5100">
                <a:latin typeface="Google Sans"/>
                <a:ea typeface="Google Sans"/>
                <a:cs typeface="Google Sans"/>
                <a:sym typeface="Google Sans"/>
              </a:rPr>
              <a:t>Go to the Virtual School website via Google.</a:t>
            </a:r>
            <a:endParaRPr sz="5100">
              <a:latin typeface="Google Sans"/>
              <a:ea typeface="Google Sans"/>
              <a:cs typeface="Google Sans"/>
              <a:sym typeface="Google Sans"/>
            </a:endParaRPr>
          </a:p>
          <a:p>
            <a:pPr indent="-527050" lvl="0" marL="444500" rtl="0" algn="l">
              <a:lnSpc>
                <a:spcPct val="115000"/>
              </a:lnSpc>
              <a:spcBef>
                <a:spcPts val="2900"/>
              </a:spcBef>
              <a:spcAft>
                <a:spcPts val="0"/>
              </a:spcAft>
              <a:buClr>
                <a:schemeClr val="accent1"/>
              </a:buClr>
              <a:buSzPts val="5100"/>
              <a:buFont typeface="Google Sans"/>
              <a:buAutoNum type="arabicPeriod"/>
            </a:pPr>
            <a:r>
              <a:rPr lang="en" sz="5100">
                <a:latin typeface="Google Sans"/>
                <a:ea typeface="Google Sans"/>
                <a:cs typeface="Google Sans"/>
                <a:sym typeface="Google Sans"/>
              </a:rPr>
              <a:t>Click on "My Account."</a:t>
            </a:r>
            <a:endParaRPr sz="5100">
              <a:latin typeface="Google Sans"/>
              <a:ea typeface="Google Sans"/>
              <a:cs typeface="Google Sans"/>
              <a:sym typeface="Google Sans"/>
            </a:endParaRPr>
          </a:p>
          <a:p>
            <a:pPr indent="-527050" lvl="0" marL="444500" rtl="0" algn="l">
              <a:lnSpc>
                <a:spcPct val="115000"/>
              </a:lnSpc>
              <a:spcBef>
                <a:spcPts val="2900"/>
              </a:spcBef>
              <a:spcAft>
                <a:spcPts val="0"/>
              </a:spcAft>
              <a:buClr>
                <a:schemeClr val="accent1"/>
              </a:buClr>
              <a:buSzPts val="5100"/>
              <a:buFont typeface="Google Sans"/>
              <a:buAutoNum type="arabicPeriod"/>
            </a:pPr>
            <a:r>
              <a:rPr lang="en" sz="5100">
                <a:latin typeface="Google Sans"/>
                <a:ea typeface="Google Sans"/>
                <a:cs typeface="Google Sans"/>
                <a:sym typeface="Google Sans"/>
              </a:rPr>
              <a:t>Authenticate your login.</a:t>
            </a:r>
            <a:endParaRPr sz="5100">
              <a:latin typeface="Google Sans"/>
              <a:ea typeface="Google Sans"/>
              <a:cs typeface="Google Sans"/>
              <a:sym typeface="Google Sans"/>
            </a:endParaRPr>
          </a:p>
          <a:p>
            <a:pPr indent="-527050" lvl="0" marL="444500" rtl="0" algn="l">
              <a:lnSpc>
                <a:spcPct val="115000"/>
              </a:lnSpc>
              <a:spcBef>
                <a:spcPts val="2900"/>
              </a:spcBef>
              <a:spcAft>
                <a:spcPts val="0"/>
              </a:spcAft>
              <a:buClr>
                <a:schemeClr val="accent1"/>
              </a:buClr>
              <a:buSzPts val="5100"/>
              <a:buFont typeface="Google Sans"/>
              <a:buAutoNum type="arabicPeriod"/>
            </a:pPr>
            <a:r>
              <a:rPr lang="en" sz="5100">
                <a:latin typeface="Google Sans"/>
                <a:ea typeface="Google Sans"/>
                <a:cs typeface="Google Sans"/>
                <a:sym typeface="Google Sans"/>
              </a:rPr>
              <a:t>Click on "Drive."</a:t>
            </a:r>
            <a:endParaRPr sz="5100">
              <a:latin typeface="Google Sans"/>
              <a:ea typeface="Google Sans"/>
              <a:cs typeface="Google Sans"/>
              <a:sym typeface="Google Sans"/>
            </a:endParaRPr>
          </a:p>
          <a:p>
            <a:pPr indent="-527050" lvl="0" marL="444500" rtl="0" algn="l">
              <a:lnSpc>
                <a:spcPct val="115000"/>
              </a:lnSpc>
              <a:spcBef>
                <a:spcPts val="2900"/>
              </a:spcBef>
              <a:spcAft>
                <a:spcPts val="0"/>
              </a:spcAft>
              <a:buClr>
                <a:schemeClr val="accent1"/>
              </a:buClr>
              <a:buSzPts val="5100"/>
              <a:buFont typeface="Google Sans"/>
              <a:buAutoNum type="arabicPeriod"/>
            </a:pPr>
            <a:r>
              <a:rPr lang="en" sz="5100">
                <a:latin typeface="Google Sans"/>
                <a:ea typeface="Google Sans"/>
                <a:cs typeface="Google Sans"/>
                <a:sym typeface="Google Sans"/>
              </a:rPr>
              <a:t>Click on "Google Apps" (the 9-dot button).</a:t>
            </a:r>
            <a:endParaRPr sz="5100">
              <a:latin typeface="Google Sans"/>
              <a:ea typeface="Google Sans"/>
              <a:cs typeface="Google Sans"/>
              <a:sym typeface="Google Sans"/>
            </a:endParaRPr>
          </a:p>
          <a:p>
            <a:pPr indent="-527050" lvl="0" marL="444500" rtl="0" algn="l">
              <a:lnSpc>
                <a:spcPct val="115000"/>
              </a:lnSpc>
              <a:spcBef>
                <a:spcPts val="2900"/>
              </a:spcBef>
              <a:spcAft>
                <a:spcPts val="0"/>
              </a:spcAft>
              <a:buClr>
                <a:schemeClr val="accent1"/>
              </a:buClr>
              <a:buSzPts val="5100"/>
              <a:buFont typeface="Google Sans"/>
              <a:buAutoNum type="arabicPeriod"/>
            </a:pPr>
            <a:r>
              <a:rPr lang="en" sz="5100">
                <a:latin typeface="Google Sans"/>
                <a:ea typeface="Google Sans"/>
                <a:cs typeface="Google Sans"/>
                <a:sym typeface="Google Sans"/>
              </a:rPr>
              <a:t>Click on "Gemini."</a:t>
            </a:r>
            <a:endParaRPr sz="5100">
              <a:latin typeface="Google Sans"/>
              <a:ea typeface="Google Sans"/>
              <a:cs typeface="Google Sans"/>
              <a:sym typeface="Google Sans"/>
            </a:endParaRPr>
          </a:p>
          <a:p>
            <a:pPr indent="0" lvl="0" marL="0" rtl="0" algn="l">
              <a:lnSpc>
                <a:spcPct val="115000"/>
              </a:lnSpc>
              <a:spcBef>
                <a:spcPts val="2900"/>
              </a:spcBef>
              <a:spcAft>
                <a:spcPts val="2900"/>
              </a:spcAft>
              <a:buNone/>
            </a:pPr>
            <a:r>
              <a:t/>
            </a:r>
            <a:endParaRPr sz="5100">
              <a:latin typeface="Google Sans"/>
              <a:ea typeface="Google Sans"/>
              <a:cs typeface="Google Sans"/>
              <a:sym typeface="Google Sans"/>
            </a:endParaRPr>
          </a:p>
        </p:txBody>
      </p:sp>
      <p:pic>
        <p:nvPicPr>
          <p:cNvPr id="247" name="Google Shape;247;p36" title="Gemini Login Walkthrough (Through MoE)-12_18_2024, 11_25 AM.mp4">
            <a:hlinkClick r:id="rId3"/>
          </p:cNvPr>
          <p:cNvPicPr preferRelativeResize="0"/>
          <p:nvPr/>
        </p:nvPicPr>
        <p:blipFill>
          <a:blip r:embed="rId4">
            <a:alphaModFix/>
          </a:blip>
          <a:stretch>
            <a:fillRect/>
          </a:stretch>
        </p:blipFill>
        <p:spPr>
          <a:xfrm>
            <a:off x="14040600" y="6183900"/>
            <a:ext cx="9609902" cy="5405576"/>
          </a:xfrm>
          <a:prstGeom prst="rect">
            <a:avLst/>
          </a:prstGeom>
          <a:noFill/>
          <a:ln>
            <a:noFill/>
          </a:ln>
        </p:spPr>
      </p:pic>
      <p:sp>
        <p:nvSpPr>
          <p:cNvPr id="248" name="Google Shape;248;p36"/>
          <p:cNvSpPr txBox="1"/>
          <p:nvPr/>
        </p:nvSpPr>
        <p:spPr>
          <a:xfrm>
            <a:off x="1172625" y="842075"/>
            <a:ext cx="2482500" cy="591300"/>
          </a:xfrm>
          <a:prstGeom prst="rect">
            <a:avLst/>
          </a:prstGeom>
          <a:solidFill>
            <a:srgbClr val="4285F4"/>
          </a:solidFill>
          <a:ln>
            <a:noFill/>
          </a:ln>
        </p:spPr>
        <p:txBody>
          <a:bodyPr anchorCtr="0" anchor="ctr" bIns="89275" lIns="89275" spcFirstLastPara="1" rIns="178550" wrap="square" tIns="89275">
            <a:noAutofit/>
          </a:bodyPr>
          <a:lstStyle/>
          <a:p>
            <a:pPr indent="0" lvl="0" marL="0" rtl="0" algn="l">
              <a:spcBef>
                <a:spcPts val="0"/>
              </a:spcBef>
              <a:spcAft>
                <a:spcPts val="4000"/>
              </a:spcAft>
              <a:buNone/>
            </a:pPr>
            <a:r>
              <a:rPr b="1" lang="en" sz="2700">
                <a:solidFill>
                  <a:schemeClr val="lt1"/>
                </a:solidFill>
                <a:latin typeface="Google Sans"/>
                <a:ea typeface="Google Sans"/>
                <a:cs typeface="Google Sans"/>
                <a:sym typeface="Google Sans"/>
              </a:rPr>
              <a:t>       </a:t>
            </a:r>
            <a:r>
              <a:rPr b="1" lang="en" sz="2700">
                <a:solidFill>
                  <a:schemeClr val="lt1"/>
                </a:solidFill>
                <a:latin typeface="Google Sans"/>
                <a:ea typeface="Google Sans"/>
                <a:cs typeface="Google Sans"/>
                <a:sym typeface="Google Sans"/>
              </a:rPr>
              <a:t>Activity</a:t>
            </a:r>
            <a:endParaRPr b="1" sz="2700">
              <a:solidFill>
                <a:srgbClr val="FFFFFF"/>
              </a:solidFill>
              <a:latin typeface="Google Sans"/>
              <a:ea typeface="Google Sans"/>
              <a:cs typeface="Google Sans"/>
              <a:sym typeface="Google Sans"/>
            </a:endParaRPr>
          </a:p>
        </p:txBody>
      </p:sp>
      <p:grpSp>
        <p:nvGrpSpPr>
          <p:cNvPr id="249" name="Google Shape;249;p36"/>
          <p:cNvGrpSpPr/>
          <p:nvPr/>
        </p:nvGrpSpPr>
        <p:grpSpPr>
          <a:xfrm>
            <a:off x="728616" y="712984"/>
            <a:ext cx="853276" cy="853189"/>
            <a:chOff x="21309747" y="11086375"/>
            <a:chExt cx="873900" cy="873900"/>
          </a:xfrm>
        </p:grpSpPr>
        <p:sp>
          <p:nvSpPr>
            <p:cNvPr id="250" name="Google Shape;250;p36"/>
            <p:cNvSpPr/>
            <p:nvPr/>
          </p:nvSpPr>
          <p:spPr>
            <a:xfrm>
              <a:off x="21309747" y="11086375"/>
              <a:ext cx="873900" cy="873900"/>
            </a:xfrm>
            <a:prstGeom prst="ellipse">
              <a:avLst/>
            </a:prstGeom>
            <a:solidFill>
              <a:srgbClr val="FBBC05"/>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sp>
          <p:nvSpPr>
            <p:cNvPr id="251" name="Google Shape;251;p36"/>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 name="Shape 69"/>
        <p:cNvGrpSpPr/>
        <p:nvPr/>
      </p:nvGrpSpPr>
      <p:grpSpPr>
        <a:xfrm>
          <a:off x="0" y="0"/>
          <a:ext cx="0" cy="0"/>
          <a:chOff x="0" y="0"/>
          <a:chExt cx="0" cy="0"/>
        </a:xfrm>
      </p:grpSpPr>
      <p:sp>
        <p:nvSpPr>
          <p:cNvPr id="70" name="Google Shape;70;p19"/>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Important Links - Lesson Plan </a:t>
            </a:r>
            <a:endParaRPr/>
          </a:p>
        </p:txBody>
      </p:sp>
      <p:sp>
        <p:nvSpPr>
          <p:cNvPr id="71" name="Google Shape;71;p19">
            <a:hlinkClick r:id="rId3"/>
          </p:cNvPr>
          <p:cNvSpPr/>
          <p:nvPr/>
        </p:nvSpPr>
        <p:spPr>
          <a:xfrm>
            <a:off x="14410089" y="3009344"/>
            <a:ext cx="3313150" cy="4067699"/>
          </a:xfrm>
          <a:custGeom>
            <a:rect b="b" l="l" r="r" t="t"/>
            <a:pathLst>
              <a:path extrusionOk="0" h="1045" w="836">
                <a:moveTo>
                  <a:pt x="522" y="0"/>
                </a:moveTo>
                <a:lnTo>
                  <a:pt x="104" y="0"/>
                </a:lnTo>
                <a:cubicBezTo>
                  <a:pt x="48" y="0"/>
                  <a:pt x="0" y="48"/>
                  <a:pt x="0" y="104"/>
                </a:cubicBezTo>
                <a:lnTo>
                  <a:pt x="0" y="940"/>
                </a:lnTo>
                <a:cubicBezTo>
                  <a:pt x="0" y="996"/>
                  <a:pt x="45" y="1044"/>
                  <a:pt x="104" y="1044"/>
                </a:cubicBezTo>
                <a:lnTo>
                  <a:pt x="731" y="1044"/>
                </a:lnTo>
                <a:cubicBezTo>
                  <a:pt x="787" y="1044"/>
                  <a:pt x="835" y="996"/>
                  <a:pt x="835" y="940"/>
                </a:cubicBezTo>
                <a:lnTo>
                  <a:pt x="835" y="313"/>
                </a:lnTo>
                <a:lnTo>
                  <a:pt x="522" y="0"/>
                </a:lnTo>
                <a:close/>
                <a:moveTo>
                  <a:pt x="626" y="838"/>
                </a:moveTo>
                <a:lnTo>
                  <a:pt x="209" y="838"/>
                </a:lnTo>
                <a:lnTo>
                  <a:pt x="209" y="734"/>
                </a:lnTo>
                <a:lnTo>
                  <a:pt x="626" y="734"/>
                </a:lnTo>
                <a:lnTo>
                  <a:pt x="626" y="838"/>
                </a:lnTo>
                <a:close/>
                <a:moveTo>
                  <a:pt x="626" y="629"/>
                </a:moveTo>
                <a:lnTo>
                  <a:pt x="209" y="629"/>
                </a:lnTo>
                <a:lnTo>
                  <a:pt x="209" y="525"/>
                </a:lnTo>
                <a:lnTo>
                  <a:pt x="626" y="525"/>
                </a:lnTo>
                <a:lnTo>
                  <a:pt x="626" y="629"/>
                </a:lnTo>
                <a:close/>
                <a:moveTo>
                  <a:pt x="471" y="367"/>
                </a:moveTo>
                <a:lnTo>
                  <a:pt x="471" y="79"/>
                </a:lnTo>
                <a:lnTo>
                  <a:pt x="759" y="367"/>
                </a:lnTo>
                <a:lnTo>
                  <a:pt x="471" y="367"/>
                </a:lnTo>
                <a:close/>
              </a:path>
            </a:pathLst>
          </a:custGeom>
          <a:solidFill>
            <a:srgbClr val="4285F4"/>
          </a:solidFill>
          <a:ln>
            <a:noFill/>
          </a:ln>
          <a:effectLst>
            <a:outerShdw blurRad="57150" rotWithShape="0" algn="bl" dir="5400000" dist="19050">
              <a:srgbClr val="D9D9D9">
                <a:alpha val="50000"/>
              </a:srgbClr>
            </a:outerShdw>
          </a:effectLst>
        </p:spPr>
        <p:txBody>
          <a:bodyPr anchorCtr="0" anchor="ctr" bIns="121875" lIns="243825" spcFirstLastPara="1" rIns="243825" wrap="square" tIns="121875">
            <a:noAutofit/>
          </a:bodyPr>
          <a:lstStyle/>
          <a:p>
            <a:pPr indent="0" lvl="0" marL="0" marR="0" rtl="0" algn="l">
              <a:spcBef>
                <a:spcPts val="0"/>
              </a:spcBef>
              <a:spcAft>
                <a:spcPts val="0"/>
              </a:spcAft>
              <a:buNone/>
            </a:pPr>
            <a:r>
              <a:t/>
            </a:r>
            <a:endParaRPr b="0" i="0" sz="1600" u="none" cap="none" strike="noStrike">
              <a:solidFill>
                <a:srgbClr val="000000"/>
              </a:solidFill>
              <a:latin typeface="Calibri"/>
              <a:ea typeface="Calibri"/>
              <a:cs typeface="Calibri"/>
              <a:sym typeface="Calibri"/>
            </a:endParaRPr>
          </a:p>
        </p:txBody>
      </p:sp>
      <p:pic>
        <p:nvPicPr>
          <p:cNvPr id="72" name="Google Shape;72;p19">
            <a:hlinkClick r:id="rId4"/>
          </p:cNvPr>
          <p:cNvPicPr preferRelativeResize="0"/>
          <p:nvPr/>
        </p:nvPicPr>
        <p:blipFill>
          <a:blip r:embed="rId5">
            <a:alphaModFix/>
          </a:blip>
          <a:stretch>
            <a:fillRect/>
          </a:stretch>
        </p:blipFill>
        <p:spPr>
          <a:xfrm>
            <a:off x="4979863" y="3009350"/>
            <a:ext cx="5694773" cy="4067700"/>
          </a:xfrm>
          <a:prstGeom prst="rect">
            <a:avLst/>
          </a:prstGeom>
          <a:noFill/>
          <a:ln>
            <a:noFill/>
          </a:ln>
        </p:spPr>
      </p:pic>
      <p:sp>
        <p:nvSpPr>
          <p:cNvPr id="73" name="Google Shape;73;p19"/>
          <p:cNvSpPr txBox="1"/>
          <p:nvPr/>
        </p:nvSpPr>
        <p:spPr>
          <a:xfrm>
            <a:off x="4525800" y="11511600"/>
            <a:ext cx="19780800" cy="160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3700">
                <a:latin typeface="Google Sans"/>
                <a:ea typeface="Google Sans"/>
                <a:cs typeface="Google Sans"/>
                <a:sym typeface="Google Sans"/>
              </a:rPr>
              <a:t>To save a copy of the presentation:</a:t>
            </a:r>
            <a:endParaRPr b="1" sz="3700">
              <a:latin typeface="Google Sans"/>
              <a:ea typeface="Google Sans"/>
              <a:cs typeface="Google Sans"/>
              <a:sym typeface="Google Sans"/>
            </a:endParaRPr>
          </a:p>
          <a:p>
            <a:pPr indent="0" lvl="0" marL="0" rtl="0" algn="l">
              <a:lnSpc>
                <a:spcPct val="115000"/>
              </a:lnSpc>
              <a:spcBef>
                <a:spcPts val="1200"/>
              </a:spcBef>
              <a:spcAft>
                <a:spcPts val="1200"/>
              </a:spcAft>
              <a:buNone/>
            </a:pPr>
            <a:r>
              <a:rPr lang="en" sz="3700">
                <a:latin typeface="Google Sans"/>
                <a:ea typeface="Google Sans"/>
                <a:cs typeface="Google Sans"/>
                <a:sym typeface="Google Sans"/>
              </a:rPr>
              <a:t>select </a:t>
            </a:r>
            <a:r>
              <a:rPr lang="en" sz="3700">
                <a:latin typeface="Google Sans"/>
                <a:ea typeface="Google Sans"/>
                <a:cs typeface="Google Sans"/>
                <a:sym typeface="Google Sans"/>
              </a:rPr>
              <a:t>from the top menu </a:t>
            </a:r>
            <a:r>
              <a:rPr lang="en" sz="3700">
                <a:latin typeface="Google Sans"/>
                <a:ea typeface="Google Sans"/>
                <a:cs typeface="Google Sans"/>
                <a:sym typeface="Google Sans"/>
              </a:rPr>
              <a:t>"File" &gt; "Make a copy" &gt; "Entire presentation".</a:t>
            </a:r>
            <a:br>
              <a:rPr lang="en" sz="3700">
                <a:latin typeface="Google Sans"/>
                <a:ea typeface="Google Sans"/>
                <a:cs typeface="Google Sans"/>
                <a:sym typeface="Google Sans"/>
              </a:rPr>
            </a:br>
            <a:r>
              <a:rPr lang="en" sz="3700">
                <a:latin typeface="Google Sans"/>
                <a:ea typeface="Google Sans"/>
                <a:cs typeface="Google Sans"/>
                <a:sym typeface="Google Sans"/>
              </a:rPr>
              <a:t>Choose the location on your computer where the copy will be saved.</a:t>
            </a:r>
            <a:endParaRPr sz="3800">
              <a:latin typeface="Google Sans"/>
              <a:ea typeface="Google Sans"/>
              <a:cs typeface="Google Sans"/>
              <a:sym typeface="Google Sans"/>
            </a:endParaRPr>
          </a:p>
        </p:txBody>
      </p:sp>
      <p:pic>
        <p:nvPicPr>
          <p:cNvPr id="74" name="Google Shape;74;p19" title="VID 04 Prompt your way with Gemini ENG SUBS NO INTRO.mp4">
            <a:hlinkClick r:id="rId6"/>
          </p:cNvPr>
          <p:cNvPicPr preferRelativeResize="0"/>
          <p:nvPr/>
        </p:nvPicPr>
        <p:blipFill>
          <a:blip r:embed="rId7">
            <a:alphaModFix/>
          </a:blip>
          <a:stretch>
            <a:fillRect/>
          </a:stretch>
        </p:blipFill>
        <p:spPr>
          <a:xfrm>
            <a:off x="9640947" y="7907788"/>
            <a:ext cx="4929902" cy="27730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1000"/>
                                        <p:tgtEl>
                                          <p:spTgt spid="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7"/>
          <p:cNvSpPr txBox="1"/>
          <p:nvPr>
            <p:ph type="title"/>
          </p:nvPr>
        </p:nvSpPr>
        <p:spPr>
          <a:xfrm>
            <a:off x="1173775" y="1885707"/>
            <a:ext cx="22039500" cy="104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dk1"/>
                </a:solidFill>
              </a:rPr>
              <a:t>Share Your Planning Process </a:t>
            </a:r>
            <a:endParaRPr>
              <a:solidFill>
                <a:schemeClr val="dk1"/>
              </a:solidFill>
            </a:endParaRPr>
          </a:p>
        </p:txBody>
      </p:sp>
      <p:sp>
        <p:nvSpPr>
          <p:cNvPr id="257" name="Google Shape;257;p37"/>
          <p:cNvSpPr txBox="1"/>
          <p:nvPr>
            <p:ph type="title"/>
          </p:nvPr>
        </p:nvSpPr>
        <p:spPr>
          <a:xfrm>
            <a:off x="1173775" y="4250875"/>
            <a:ext cx="21755100" cy="4974600"/>
          </a:xfrm>
          <a:prstGeom prst="rect">
            <a:avLst/>
          </a:prstGeom>
          <a:noFill/>
        </p:spPr>
        <p:txBody>
          <a:bodyPr anchorCtr="0" anchor="t" bIns="0" lIns="0" spcFirstLastPara="1" rIns="0" wrap="square" tIns="0">
            <a:noAutofit/>
          </a:bodyPr>
          <a:lstStyle/>
          <a:p>
            <a:pPr indent="-527050" lvl="0" marL="444500" rtl="0" algn="l">
              <a:lnSpc>
                <a:spcPct val="115000"/>
              </a:lnSpc>
              <a:spcBef>
                <a:spcPts val="1200"/>
              </a:spcBef>
              <a:spcAft>
                <a:spcPts val="0"/>
              </a:spcAft>
              <a:buClr>
                <a:schemeClr val="accent1"/>
              </a:buClr>
              <a:buSzPts val="5100"/>
              <a:buFont typeface="Google Sans"/>
              <a:buChar char="★"/>
            </a:pPr>
            <a:r>
              <a:rPr lang="en" sz="5100">
                <a:latin typeface="Google Sans"/>
                <a:ea typeface="Google Sans"/>
                <a:cs typeface="Google Sans"/>
                <a:sym typeface="Google Sans"/>
              </a:rPr>
              <a:t>Copy the invitation you created and the prompt that generated the invitation.</a:t>
            </a:r>
            <a:endParaRPr sz="5100">
              <a:latin typeface="Google Sans"/>
              <a:ea typeface="Google Sans"/>
              <a:cs typeface="Google Sans"/>
              <a:sym typeface="Google Sans"/>
            </a:endParaRPr>
          </a:p>
          <a:p>
            <a:pPr indent="0" lvl="0" marL="444500" rtl="0" algn="l">
              <a:lnSpc>
                <a:spcPct val="115000"/>
              </a:lnSpc>
              <a:spcBef>
                <a:spcPts val="1200"/>
              </a:spcBef>
              <a:spcAft>
                <a:spcPts val="0"/>
              </a:spcAft>
              <a:buNone/>
            </a:pPr>
            <a:r>
              <a:t/>
            </a:r>
            <a:endParaRPr sz="5100">
              <a:latin typeface="Google Sans"/>
              <a:ea typeface="Google Sans"/>
              <a:cs typeface="Google Sans"/>
              <a:sym typeface="Google Sans"/>
            </a:endParaRPr>
          </a:p>
          <a:p>
            <a:pPr indent="-527050" lvl="0" marL="444500" rtl="0" algn="l">
              <a:lnSpc>
                <a:spcPct val="115000"/>
              </a:lnSpc>
              <a:spcBef>
                <a:spcPts val="1200"/>
              </a:spcBef>
              <a:spcAft>
                <a:spcPts val="0"/>
              </a:spcAft>
              <a:buClr>
                <a:schemeClr val="accent1"/>
              </a:buClr>
              <a:buSzPts val="5100"/>
              <a:buFont typeface="Google Sans"/>
              <a:buChar char="★"/>
            </a:pPr>
            <a:r>
              <a:rPr lang="en" sz="5100">
                <a:latin typeface="Google Sans"/>
                <a:ea typeface="Google Sans"/>
                <a:cs typeface="Google Sans"/>
                <a:sym typeface="Google Sans"/>
              </a:rPr>
              <a:t>Paste them in the presentation.</a:t>
            </a:r>
            <a:endParaRPr sz="5100">
              <a:latin typeface="Google Sans"/>
              <a:ea typeface="Google Sans"/>
              <a:cs typeface="Google Sans"/>
              <a:sym typeface="Google Sans"/>
            </a:endParaRPr>
          </a:p>
          <a:p>
            <a:pPr indent="0" lvl="0" marL="444500" rtl="0" algn="l">
              <a:lnSpc>
                <a:spcPct val="115000"/>
              </a:lnSpc>
              <a:spcBef>
                <a:spcPts val="1200"/>
              </a:spcBef>
              <a:spcAft>
                <a:spcPts val="0"/>
              </a:spcAft>
              <a:buNone/>
            </a:pPr>
            <a:r>
              <a:t/>
            </a:r>
            <a:endParaRPr sz="5100">
              <a:latin typeface="Google Sans"/>
              <a:ea typeface="Google Sans"/>
              <a:cs typeface="Google Sans"/>
              <a:sym typeface="Google Sans"/>
            </a:endParaRPr>
          </a:p>
          <a:p>
            <a:pPr indent="-527050" lvl="0" marL="444500" rtl="0" algn="l">
              <a:lnSpc>
                <a:spcPct val="115000"/>
              </a:lnSpc>
              <a:spcBef>
                <a:spcPts val="1200"/>
              </a:spcBef>
              <a:spcAft>
                <a:spcPts val="0"/>
              </a:spcAft>
              <a:buClr>
                <a:schemeClr val="accent1"/>
              </a:buClr>
              <a:buSzPts val="5100"/>
              <a:buFont typeface="Google Sans"/>
              <a:buChar char="★"/>
            </a:pPr>
            <a:r>
              <a:rPr b="1" lang="en" sz="5100">
                <a:latin typeface="Google Sans"/>
                <a:ea typeface="Google Sans"/>
                <a:cs typeface="Google Sans"/>
                <a:sym typeface="Google Sans"/>
              </a:rPr>
              <a:t>Share: What theme did you choose for your party? What invitation did you create?</a:t>
            </a:r>
            <a:endParaRPr b="1" sz="5100">
              <a:latin typeface="Google Sans"/>
              <a:ea typeface="Google Sans"/>
              <a:cs typeface="Google Sans"/>
              <a:sym typeface="Google Sans"/>
            </a:endParaRPr>
          </a:p>
          <a:p>
            <a:pPr indent="0" lvl="0" marL="444500" rtl="0" algn="l">
              <a:lnSpc>
                <a:spcPct val="115000"/>
              </a:lnSpc>
              <a:spcBef>
                <a:spcPts val="1200"/>
              </a:spcBef>
              <a:spcAft>
                <a:spcPts val="0"/>
              </a:spcAft>
              <a:buNone/>
            </a:pPr>
            <a:r>
              <a:t/>
            </a:r>
            <a:endParaRPr b="1" sz="5100">
              <a:latin typeface="Google Sans"/>
              <a:ea typeface="Google Sans"/>
              <a:cs typeface="Google Sans"/>
              <a:sym typeface="Google Sans"/>
            </a:endParaRPr>
          </a:p>
          <a:p>
            <a:pPr indent="0" lvl="0" marL="0" rtl="0" algn="l">
              <a:lnSpc>
                <a:spcPct val="115000"/>
              </a:lnSpc>
              <a:spcBef>
                <a:spcPts val="2900"/>
              </a:spcBef>
              <a:spcAft>
                <a:spcPts val="2900"/>
              </a:spcAft>
              <a:buNone/>
            </a:pPr>
            <a:r>
              <a:t/>
            </a:r>
            <a:endParaRPr sz="5100">
              <a:latin typeface="Google Sans"/>
              <a:ea typeface="Google Sans"/>
              <a:cs typeface="Google Sans"/>
              <a:sym typeface="Google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8"/>
          <p:cNvSpPr/>
          <p:nvPr/>
        </p:nvSpPr>
        <p:spPr>
          <a:xfrm>
            <a:off x="10425925" y="3050625"/>
            <a:ext cx="4335600" cy="5627700"/>
          </a:xfrm>
          <a:prstGeom prst="rect">
            <a:avLst/>
          </a:prstGeom>
          <a:noFill/>
          <a:ln>
            <a:noFill/>
          </a:ln>
        </p:spPr>
        <p:txBody>
          <a:bodyPr anchorCtr="0" anchor="t" bIns="91425" lIns="182875" spcFirstLastPara="1" rIns="182875" wrap="square" tIns="1280150">
            <a:noAutofit/>
          </a:bodyPr>
          <a:lstStyle/>
          <a:p>
            <a:pPr indent="0" lvl="0" marL="0" rtl="0" algn="ctr">
              <a:spcBef>
                <a:spcPts val="0"/>
              </a:spcBef>
              <a:spcAft>
                <a:spcPts val="0"/>
              </a:spcAft>
              <a:buNone/>
            </a:pPr>
            <a:r>
              <a:rPr b="1" lang="en" sz="4500">
                <a:solidFill>
                  <a:schemeClr val="dk1"/>
                </a:solidFill>
                <a:latin typeface="Google Sans"/>
                <a:ea typeface="Google Sans"/>
                <a:cs typeface="Google Sans"/>
                <a:sym typeface="Google Sans"/>
              </a:rPr>
              <a:t>How can chatbots such as Gemini assist us? </a:t>
            </a:r>
            <a:endParaRPr b="1" sz="4500">
              <a:solidFill>
                <a:schemeClr val="dk1"/>
              </a:solidFill>
              <a:latin typeface="Google Sans"/>
              <a:ea typeface="Google Sans"/>
              <a:cs typeface="Google Sans"/>
              <a:sym typeface="Google Sans"/>
            </a:endParaRPr>
          </a:p>
          <a:p>
            <a:pPr indent="0" lvl="0" marL="0" rtl="0" algn="ctr">
              <a:spcBef>
                <a:spcPts val="0"/>
              </a:spcBef>
              <a:spcAft>
                <a:spcPts val="0"/>
              </a:spcAft>
              <a:buNone/>
            </a:pPr>
            <a:r>
              <a:rPr b="1" lang="en" sz="4200">
                <a:solidFill>
                  <a:srgbClr val="3C4043"/>
                </a:solidFill>
                <a:latin typeface="Google Sans"/>
                <a:ea typeface="Google Sans"/>
                <a:cs typeface="Google Sans"/>
                <a:sym typeface="Google Sans"/>
              </a:rPr>
              <a:t> </a:t>
            </a:r>
            <a:endParaRPr b="1" sz="4200">
              <a:solidFill>
                <a:srgbClr val="3C4043"/>
              </a:solidFill>
              <a:latin typeface="Google Sans"/>
              <a:ea typeface="Google Sans"/>
              <a:cs typeface="Google Sans"/>
              <a:sym typeface="Google Sans"/>
            </a:endParaRPr>
          </a:p>
        </p:txBody>
      </p:sp>
      <p:sp>
        <p:nvSpPr>
          <p:cNvPr id="263" name="Google Shape;263;p38"/>
          <p:cNvSpPr/>
          <p:nvPr/>
        </p:nvSpPr>
        <p:spPr>
          <a:xfrm>
            <a:off x="5868625" y="3050621"/>
            <a:ext cx="4335600" cy="5627700"/>
          </a:xfrm>
          <a:prstGeom prst="rect">
            <a:avLst/>
          </a:prstGeom>
          <a:noFill/>
          <a:ln>
            <a:noFill/>
          </a:ln>
        </p:spPr>
        <p:txBody>
          <a:bodyPr anchorCtr="0" anchor="t" bIns="91425" lIns="182875" spcFirstLastPara="1" rIns="182875" wrap="square" tIns="1280150">
            <a:noAutofit/>
          </a:bodyPr>
          <a:lstStyle/>
          <a:p>
            <a:pPr indent="0" lvl="0" marL="0" marR="0" rtl="0" algn="ctr">
              <a:lnSpc>
                <a:spcPct val="100000"/>
              </a:lnSpc>
              <a:spcBef>
                <a:spcPts val="0"/>
              </a:spcBef>
              <a:spcAft>
                <a:spcPts val="0"/>
              </a:spcAft>
              <a:buNone/>
            </a:pPr>
            <a:r>
              <a:rPr b="1" lang="en" sz="4500">
                <a:solidFill>
                  <a:srgbClr val="3C4043"/>
                </a:solidFill>
                <a:latin typeface="Google Sans"/>
                <a:ea typeface="Google Sans"/>
                <a:cs typeface="Google Sans"/>
                <a:sym typeface="Google Sans"/>
              </a:rPr>
              <a:t>What did we learn about Chatbots? </a:t>
            </a:r>
            <a:endParaRPr b="1" sz="4500">
              <a:solidFill>
                <a:srgbClr val="3C4043"/>
              </a:solidFill>
              <a:latin typeface="Google Sans"/>
              <a:ea typeface="Google Sans"/>
              <a:cs typeface="Google Sans"/>
              <a:sym typeface="Google Sans"/>
            </a:endParaRPr>
          </a:p>
        </p:txBody>
      </p:sp>
      <p:sp>
        <p:nvSpPr>
          <p:cNvPr id="264" name="Google Shape;264;p38"/>
          <p:cNvSpPr/>
          <p:nvPr/>
        </p:nvSpPr>
        <p:spPr>
          <a:xfrm>
            <a:off x="780800" y="3050625"/>
            <a:ext cx="4866000" cy="5627700"/>
          </a:xfrm>
          <a:prstGeom prst="rect">
            <a:avLst/>
          </a:prstGeom>
          <a:noFill/>
          <a:ln>
            <a:noFill/>
          </a:ln>
        </p:spPr>
        <p:txBody>
          <a:bodyPr anchorCtr="0" anchor="t" bIns="91425" lIns="182875" spcFirstLastPara="1" rIns="182875" wrap="square" tIns="1280150">
            <a:noAutofit/>
          </a:bodyPr>
          <a:lstStyle/>
          <a:p>
            <a:pPr indent="0" lvl="0" marL="0" rtl="0" algn="ctr">
              <a:spcBef>
                <a:spcPts val="0"/>
              </a:spcBef>
              <a:spcAft>
                <a:spcPts val="0"/>
              </a:spcAft>
              <a:buNone/>
            </a:pPr>
            <a:r>
              <a:rPr b="1" lang="en" sz="4500">
                <a:solidFill>
                  <a:schemeClr val="dk1"/>
                </a:solidFill>
                <a:latin typeface="Google Sans"/>
                <a:ea typeface="Google Sans"/>
                <a:cs typeface="Google Sans"/>
                <a:sym typeface="Google Sans"/>
              </a:rPr>
              <a:t>What did we learn about generative artificial intelligence?</a:t>
            </a:r>
            <a:endParaRPr b="1" sz="4500">
              <a:solidFill>
                <a:srgbClr val="3C4043"/>
              </a:solidFill>
              <a:latin typeface="Google Sans"/>
              <a:ea typeface="Google Sans"/>
              <a:cs typeface="Google Sans"/>
              <a:sym typeface="Google Sans"/>
            </a:endParaRPr>
          </a:p>
        </p:txBody>
      </p:sp>
      <p:sp>
        <p:nvSpPr>
          <p:cNvPr id="265" name="Google Shape;265;p38"/>
          <p:cNvSpPr/>
          <p:nvPr/>
        </p:nvSpPr>
        <p:spPr>
          <a:xfrm>
            <a:off x="11988025" y="2120487"/>
            <a:ext cx="1743900" cy="1743600"/>
          </a:xfrm>
          <a:prstGeom prst="ellipse">
            <a:avLst/>
          </a:prstGeom>
          <a:noFill/>
          <a:ln cap="flat" cmpd="sng" w="38100">
            <a:solidFill>
              <a:srgbClr val="3C404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66" name="Google Shape;266;p38"/>
          <p:cNvPicPr preferRelativeResize="0"/>
          <p:nvPr/>
        </p:nvPicPr>
        <p:blipFill rotWithShape="1">
          <a:blip r:embed="rId3">
            <a:alphaModFix/>
          </a:blip>
          <a:srcRect b="0" l="0" r="24630" t="0"/>
          <a:stretch/>
        </p:blipFill>
        <p:spPr>
          <a:xfrm>
            <a:off x="15513877" y="1029976"/>
            <a:ext cx="8873176" cy="11656049"/>
          </a:xfrm>
          <a:prstGeom prst="rect">
            <a:avLst/>
          </a:prstGeom>
          <a:noFill/>
          <a:ln>
            <a:noFill/>
          </a:ln>
        </p:spPr>
      </p:pic>
      <p:grpSp>
        <p:nvGrpSpPr>
          <p:cNvPr id="267" name="Google Shape;267;p38"/>
          <p:cNvGrpSpPr/>
          <p:nvPr/>
        </p:nvGrpSpPr>
        <p:grpSpPr>
          <a:xfrm>
            <a:off x="12235241" y="2367537"/>
            <a:ext cx="1249590" cy="1249590"/>
            <a:chOff x="21309747" y="11086375"/>
            <a:chExt cx="873900" cy="873900"/>
          </a:xfrm>
        </p:grpSpPr>
        <p:sp>
          <p:nvSpPr>
            <p:cNvPr id="268" name="Google Shape;268;p38"/>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 name="Google Shape;269;p38"/>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70" name="Google Shape;270;p38"/>
          <p:cNvSpPr txBox="1"/>
          <p:nvPr/>
        </p:nvSpPr>
        <p:spPr>
          <a:xfrm>
            <a:off x="18879575" y="6064175"/>
            <a:ext cx="5064300" cy="13344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8300">
                <a:solidFill>
                  <a:srgbClr val="3C4043"/>
                </a:solidFill>
                <a:latin typeface="Google Sans"/>
                <a:ea typeface="Google Sans"/>
                <a:cs typeface="Google Sans"/>
                <a:sym typeface="Google Sans"/>
              </a:rPr>
              <a:t>Summary</a:t>
            </a:r>
            <a:endParaRPr sz="8300">
              <a:solidFill>
                <a:srgbClr val="3C4043"/>
              </a:solidFill>
            </a:endParaRPr>
          </a:p>
        </p:txBody>
      </p:sp>
      <p:sp>
        <p:nvSpPr>
          <p:cNvPr id="271" name="Google Shape;271;p38"/>
          <p:cNvSpPr/>
          <p:nvPr/>
        </p:nvSpPr>
        <p:spPr>
          <a:xfrm>
            <a:off x="7164475" y="2120487"/>
            <a:ext cx="1743900" cy="1743600"/>
          </a:xfrm>
          <a:prstGeom prst="ellipse">
            <a:avLst/>
          </a:prstGeom>
          <a:noFill/>
          <a:ln cap="flat" cmpd="sng" w="38100">
            <a:solidFill>
              <a:srgbClr val="3C404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72" name="Google Shape;272;p38"/>
          <p:cNvGrpSpPr/>
          <p:nvPr/>
        </p:nvGrpSpPr>
        <p:grpSpPr>
          <a:xfrm>
            <a:off x="7411630" y="2367537"/>
            <a:ext cx="1249590" cy="1249590"/>
            <a:chOff x="21309747" y="11086375"/>
            <a:chExt cx="873900" cy="873900"/>
          </a:xfrm>
        </p:grpSpPr>
        <p:sp>
          <p:nvSpPr>
            <p:cNvPr id="273" name="Google Shape;273;p38"/>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 name="Google Shape;274;p38"/>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75" name="Google Shape;275;p38"/>
          <p:cNvSpPr/>
          <p:nvPr/>
        </p:nvSpPr>
        <p:spPr>
          <a:xfrm>
            <a:off x="2341850" y="2120487"/>
            <a:ext cx="1743900" cy="1743600"/>
          </a:xfrm>
          <a:prstGeom prst="ellipse">
            <a:avLst/>
          </a:prstGeom>
          <a:noFill/>
          <a:ln cap="flat" cmpd="sng" w="38100">
            <a:solidFill>
              <a:srgbClr val="3C404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76" name="Google Shape;276;p38"/>
          <p:cNvGrpSpPr/>
          <p:nvPr/>
        </p:nvGrpSpPr>
        <p:grpSpPr>
          <a:xfrm>
            <a:off x="2589005" y="2367537"/>
            <a:ext cx="1249590" cy="1249590"/>
            <a:chOff x="21309747" y="11086375"/>
            <a:chExt cx="873900" cy="873900"/>
          </a:xfrm>
        </p:grpSpPr>
        <p:sp>
          <p:nvSpPr>
            <p:cNvPr id="277" name="Google Shape;277;p38"/>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8" name="Google Shape;278;p38"/>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279" name="Google Shape;279;p38"/>
          <p:cNvCxnSpPr>
            <a:stCxn id="275" idx="6"/>
            <a:endCxn id="271" idx="2"/>
          </p:cNvCxnSpPr>
          <p:nvPr/>
        </p:nvCxnSpPr>
        <p:spPr>
          <a:xfrm>
            <a:off x="4085750" y="2992287"/>
            <a:ext cx="3078600" cy="0"/>
          </a:xfrm>
          <a:prstGeom prst="straightConnector1">
            <a:avLst/>
          </a:prstGeom>
          <a:noFill/>
          <a:ln cap="flat" cmpd="sng" w="38100">
            <a:solidFill>
              <a:srgbClr val="3C4043"/>
            </a:solidFill>
            <a:prstDash val="dot"/>
            <a:round/>
            <a:headEnd len="sm" w="sm" type="none"/>
            <a:tailEnd len="sm" w="sm" type="none"/>
          </a:ln>
        </p:spPr>
      </p:cxnSp>
      <p:cxnSp>
        <p:nvCxnSpPr>
          <p:cNvPr id="280" name="Google Shape;280;p38"/>
          <p:cNvCxnSpPr>
            <a:stCxn id="271" idx="6"/>
            <a:endCxn id="265" idx="2"/>
          </p:cNvCxnSpPr>
          <p:nvPr/>
        </p:nvCxnSpPr>
        <p:spPr>
          <a:xfrm>
            <a:off x="8908375" y="2992287"/>
            <a:ext cx="3079500" cy="0"/>
          </a:xfrm>
          <a:prstGeom prst="straightConnector1">
            <a:avLst/>
          </a:prstGeom>
          <a:noFill/>
          <a:ln cap="flat" cmpd="sng" w="38100">
            <a:solidFill>
              <a:srgbClr val="3C4043"/>
            </a:solidFill>
            <a:prstDash val="dot"/>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20" title="VID 04 Prompt your way with Gemini ENG SUBS + Intro.mp4">
            <a:hlinkClick r:id="rId3"/>
          </p:cNvPr>
          <p:cNvPicPr preferRelativeResize="0"/>
          <p:nvPr/>
        </p:nvPicPr>
        <p:blipFill>
          <a:blip r:embed="rId4">
            <a:alphaModFix/>
          </a:blip>
          <a:stretch>
            <a:fillRect/>
          </a:stretch>
        </p:blipFill>
        <p:spPr>
          <a:xfrm>
            <a:off x="0" y="-100300"/>
            <a:ext cx="24387048" cy="137177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21"/>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85" name="Google Shape;85;p21"/>
          <p:cNvSpPr txBox="1"/>
          <p:nvPr>
            <p:ph type="title"/>
          </p:nvPr>
        </p:nvSpPr>
        <p:spPr>
          <a:xfrm>
            <a:off x="1209400" y="6118275"/>
            <a:ext cx="22089000" cy="4706400"/>
          </a:xfrm>
          <a:prstGeom prst="rect">
            <a:avLst/>
          </a:prstGeom>
          <a:solidFill>
            <a:srgbClr val="FFFFFF"/>
          </a:solidFill>
        </p:spPr>
        <p:txBody>
          <a:bodyPr anchorCtr="0" anchor="ctr" bIns="0" lIns="0" spcFirstLastPara="1" rIns="0" wrap="square" tIns="0">
            <a:noAutofit/>
          </a:bodyPr>
          <a:lstStyle/>
          <a:p>
            <a:pPr indent="0" lvl="0" marL="0" rtl="0" algn="ctr">
              <a:lnSpc>
                <a:spcPct val="115000"/>
              </a:lnSpc>
              <a:spcBef>
                <a:spcPts val="1200"/>
              </a:spcBef>
              <a:spcAft>
                <a:spcPts val="0"/>
              </a:spcAft>
              <a:buNone/>
            </a:pPr>
            <a:r>
              <a:rPr b="1" lang="en" sz="9100">
                <a:latin typeface="Google Sans"/>
                <a:ea typeface="Google Sans"/>
                <a:cs typeface="Google Sans"/>
                <a:sym typeface="Google Sans"/>
              </a:rPr>
              <a:t>The Tool We Saw In The Video Uses Generative Artificial Intelligence </a:t>
            </a:r>
            <a:r>
              <a:rPr b="1" lang="en" sz="9100">
                <a:latin typeface="Google Sans"/>
                <a:ea typeface="Google Sans"/>
                <a:cs typeface="Google Sans"/>
                <a:sym typeface="Google Sans"/>
              </a:rPr>
              <a:t>- </a:t>
            </a:r>
            <a:endParaRPr b="1" sz="9100">
              <a:latin typeface="Google Sans"/>
              <a:ea typeface="Google Sans"/>
              <a:cs typeface="Google Sans"/>
              <a:sym typeface="Google Sans"/>
            </a:endParaRPr>
          </a:p>
          <a:p>
            <a:pPr indent="0" lvl="0" marL="0" rtl="0" algn="ctr">
              <a:lnSpc>
                <a:spcPct val="115000"/>
              </a:lnSpc>
              <a:spcBef>
                <a:spcPts val="1200"/>
              </a:spcBef>
              <a:spcAft>
                <a:spcPts val="1200"/>
              </a:spcAft>
              <a:buNone/>
            </a:pPr>
            <a:r>
              <a:rPr b="1" lang="en" sz="9100">
                <a:latin typeface="Google Sans"/>
                <a:ea typeface="Google Sans"/>
                <a:cs typeface="Google Sans"/>
                <a:sym typeface="Google Sans"/>
              </a:rPr>
              <a:t>What Is It?</a:t>
            </a:r>
            <a:endParaRPr b="1" sz="9100">
              <a:latin typeface="Google Sans"/>
              <a:ea typeface="Google Sans"/>
              <a:cs typeface="Google Sans"/>
              <a:sym typeface="Google Sans"/>
            </a:endParaRPr>
          </a:p>
        </p:txBody>
      </p:sp>
      <p:grpSp>
        <p:nvGrpSpPr>
          <p:cNvPr id="86" name="Google Shape;86;p21"/>
          <p:cNvGrpSpPr/>
          <p:nvPr/>
        </p:nvGrpSpPr>
        <p:grpSpPr>
          <a:xfrm>
            <a:off x="5974520" y="3266220"/>
            <a:ext cx="11440728" cy="2891622"/>
            <a:chOff x="3449374" y="1850259"/>
            <a:chExt cx="17609248" cy="4450703"/>
          </a:xfrm>
        </p:grpSpPr>
        <p:sp>
          <p:nvSpPr>
            <p:cNvPr id="87" name="Google Shape;87;p21"/>
            <p:cNvSpPr/>
            <p:nvPr/>
          </p:nvSpPr>
          <p:spPr>
            <a:xfrm>
              <a:off x="15341824" y="1911121"/>
              <a:ext cx="4231516" cy="4328932"/>
            </a:xfrm>
            <a:prstGeom prst="rect">
              <a:avLst/>
            </a:prstGeom>
          </p:spPr>
          <p:txBody>
            <a:bodyPr>
              <a:prstTxWarp prst="textPlain"/>
            </a:bodyPr>
            <a:lstStyle/>
            <a:p>
              <a:pPr lvl="0" algn="ctr"/>
              <a:r>
                <a:rPr b="0" i="0">
                  <a:ln>
                    <a:noFill/>
                  </a:ln>
                  <a:solidFill>
                    <a:schemeClr val="accent1"/>
                  </a:solidFill>
                  <a:latin typeface="Heebo;900"/>
                </a:rPr>
                <a:t>A</a:t>
              </a:r>
            </a:p>
          </p:txBody>
        </p:sp>
        <p:sp>
          <p:nvSpPr>
            <p:cNvPr id="88" name="Google Shape;88;p21"/>
            <p:cNvSpPr/>
            <p:nvPr/>
          </p:nvSpPr>
          <p:spPr>
            <a:xfrm>
              <a:off x="19944424" y="1911121"/>
              <a:ext cx="1114198" cy="4328932"/>
            </a:xfrm>
            <a:prstGeom prst="rect">
              <a:avLst/>
            </a:prstGeom>
          </p:spPr>
          <p:txBody>
            <a:bodyPr>
              <a:prstTxWarp prst="textPlain"/>
            </a:bodyPr>
            <a:lstStyle/>
            <a:p>
              <a:pPr lvl="0" algn="ctr"/>
              <a:r>
                <a:rPr b="0" i="0">
                  <a:ln>
                    <a:noFill/>
                  </a:ln>
                  <a:solidFill>
                    <a:schemeClr val="accent1"/>
                  </a:solidFill>
                  <a:latin typeface="Heebo;900"/>
                </a:rPr>
                <a:t>I</a:t>
              </a:r>
            </a:p>
          </p:txBody>
        </p:sp>
        <p:sp>
          <p:nvSpPr>
            <p:cNvPr id="89" name="Google Shape;89;p21"/>
            <p:cNvSpPr/>
            <p:nvPr/>
          </p:nvSpPr>
          <p:spPr>
            <a:xfrm>
              <a:off x="3449374" y="1850259"/>
              <a:ext cx="3671373" cy="4450703"/>
            </a:xfrm>
            <a:prstGeom prst="rect">
              <a:avLst/>
            </a:prstGeom>
          </p:spPr>
          <p:txBody>
            <a:bodyPr>
              <a:prstTxWarp prst="textPlain"/>
            </a:bodyPr>
            <a:lstStyle/>
            <a:p>
              <a:pPr lvl="0" algn="ctr"/>
              <a:r>
                <a:rPr b="0" i="0">
                  <a:ln>
                    <a:noFill/>
                  </a:ln>
                  <a:solidFill>
                    <a:schemeClr val="accent1"/>
                  </a:solidFill>
                  <a:latin typeface="Heebo;900"/>
                </a:rPr>
                <a:t>G</a:t>
              </a:r>
            </a:p>
          </p:txBody>
        </p:sp>
        <p:sp>
          <p:nvSpPr>
            <p:cNvPr id="90" name="Google Shape;90;p21"/>
            <p:cNvSpPr/>
            <p:nvPr/>
          </p:nvSpPr>
          <p:spPr>
            <a:xfrm>
              <a:off x="7480079" y="1911127"/>
              <a:ext cx="3019902" cy="4328932"/>
            </a:xfrm>
            <a:prstGeom prst="rect">
              <a:avLst/>
            </a:prstGeom>
          </p:spPr>
          <p:txBody>
            <a:bodyPr>
              <a:prstTxWarp prst="textPlain"/>
            </a:bodyPr>
            <a:lstStyle/>
            <a:p>
              <a:pPr lvl="0" algn="ctr"/>
              <a:r>
                <a:rPr b="0" i="0">
                  <a:ln>
                    <a:noFill/>
                  </a:ln>
                  <a:solidFill>
                    <a:schemeClr val="accent1"/>
                  </a:solidFill>
                  <a:latin typeface="Heebo;900"/>
                </a:rPr>
                <a:t>E</a:t>
              </a:r>
            </a:p>
          </p:txBody>
        </p:sp>
        <p:sp>
          <p:nvSpPr>
            <p:cNvPr id="91" name="Google Shape;91;p21"/>
            <p:cNvSpPr/>
            <p:nvPr/>
          </p:nvSpPr>
          <p:spPr>
            <a:xfrm>
              <a:off x="10859349" y="1911121"/>
              <a:ext cx="3659196" cy="4328932"/>
            </a:xfrm>
            <a:prstGeom prst="rect">
              <a:avLst/>
            </a:prstGeom>
          </p:spPr>
          <p:txBody>
            <a:bodyPr>
              <a:prstTxWarp prst="textPlain"/>
            </a:bodyPr>
            <a:lstStyle/>
            <a:p>
              <a:pPr lvl="0" algn="ctr"/>
              <a:r>
                <a:rPr b="0" i="0">
                  <a:ln>
                    <a:noFill/>
                  </a:ln>
                  <a:solidFill>
                    <a:schemeClr val="accent1"/>
                  </a:solidFill>
                  <a:latin typeface="Heebo;900"/>
                </a:rPr>
                <a:t>N</a:t>
              </a:r>
            </a:p>
          </p:txBody>
        </p:sp>
        <p:sp>
          <p:nvSpPr>
            <p:cNvPr id="92" name="Google Shape;92;p21"/>
            <p:cNvSpPr/>
            <p:nvPr/>
          </p:nvSpPr>
          <p:spPr>
            <a:xfrm>
              <a:off x="14877900" y="3264902"/>
              <a:ext cx="894575" cy="735225"/>
            </a:xfrm>
            <a:prstGeom prst="rect">
              <a:avLst/>
            </a:prstGeom>
          </p:spPr>
          <p:txBody>
            <a:bodyPr>
              <a:prstTxWarp prst="textPlain"/>
            </a:bodyPr>
            <a:lstStyle/>
            <a:p>
              <a:pPr lvl="0" algn="ctr"/>
              <a:r>
                <a:rPr b="0" i="0">
                  <a:ln>
                    <a:noFill/>
                  </a:ln>
                  <a:solidFill>
                    <a:schemeClr val="accent1"/>
                  </a:solidFill>
                  <a:latin typeface="Heebo;900"/>
                </a:rPr>
                <a:t>-</a:t>
              </a:r>
            </a:p>
          </p:txBody>
        </p:sp>
      </p:grpSp>
      <p:sp>
        <p:nvSpPr>
          <p:cNvPr id="93" name="Google Shape;93;p21"/>
          <p:cNvSpPr txBox="1"/>
          <p:nvPr/>
        </p:nvSpPr>
        <p:spPr>
          <a:xfrm>
            <a:off x="1148450" y="1162150"/>
            <a:ext cx="2449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0" algn="l">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      Discussion</a:t>
            </a:r>
            <a:endParaRPr b="1" sz="2600">
              <a:solidFill>
                <a:srgbClr val="FFFFFF"/>
              </a:solidFill>
              <a:latin typeface="Google Sans"/>
              <a:ea typeface="Google Sans"/>
              <a:cs typeface="Google Sans"/>
              <a:sym typeface="Google Sans"/>
            </a:endParaRPr>
          </a:p>
        </p:txBody>
      </p:sp>
      <p:grpSp>
        <p:nvGrpSpPr>
          <p:cNvPr id="94" name="Google Shape;94;p21"/>
          <p:cNvGrpSpPr/>
          <p:nvPr/>
        </p:nvGrpSpPr>
        <p:grpSpPr>
          <a:xfrm>
            <a:off x="690816" y="1028084"/>
            <a:ext cx="873900" cy="873900"/>
            <a:chOff x="21309747" y="11086375"/>
            <a:chExt cx="873900" cy="873900"/>
          </a:xfrm>
        </p:grpSpPr>
        <p:sp>
          <p:nvSpPr>
            <p:cNvPr id="95" name="Google Shape;95;p21"/>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 name="Google Shape;96;p21"/>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2"/>
          <p:cNvSpPr txBox="1"/>
          <p:nvPr>
            <p:ph type="title"/>
          </p:nvPr>
        </p:nvSpPr>
        <p:spPr>
          <a:xfrm>
            <a:off x="1369450" y="1446444"/>
            <a:ext cx="22039500" cy="1045500"/>
          </a:xfrm>
          <a:prstGeom prst="rect">
            <a:avLst/>
          </a:prstGeom>
        </p:spPr>
        <p:txBody>
          <a:bodyPr anchorCtr="0" anchor="t" bIns="0" lIns="0" spcFirstLastPara="1" rIns="0" wrap="square" tIns="0">
            <a:noAutofit/>
          </a:bodyPr>
          <a:lstStyle/>
          <a:p>
            <a:pPr indent="0" lvl="0" marL="0" rtl="1" algn="l">
              <a:spcBef>
                <a:spcPts val="0"/>
              </a:spcBef>
              <a:spcAft>
                <a:spcPts val="0"/>
              </a:spcAft>
              <a:buNone/>
            </a:pPr>
            <a:r>
              <a:rPr lang="en"/>
              <a:t>Generative </a:t>
            </a:r>
            <a:r>
              <a:rPr lang="en"/>
              <a:t>Artificial</a:t>
            </a:r>
            <a:r>
              <a:rPr lang="en"/>
              <a:t> Intelligence </a:t>
            </a:r>
            <a:endParaRPr/>
          </a:p>
        </p:txBody>
      </p:sp>
      <p:sp>
        <p:nvSpPr>
          <p:cNvPr id="102" name="Google Shape;102;p22"/>
          <p:cNvSpPr txBox="1"/>
          <p:nvPr>
            <p:ph type="title"/>
          </p:nvPr>
        </p:nvSpPr>
        <p:spPr>
          <a:xfrm>
            <a:off x="1369450" y="3064463"/>
            <a:ext cx="21077100" cy="5136600"/>
          </a:xfrm>
          <a:prstGeom prst="rect">
            <a:avLst/>
          </a:prstGeom>
          <a:noFill/>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6200">
                <a:latin typeface="Google Sans"/>
                <a:ea typeface="Google Sans"/>
                <a:cs typeface="Google Sans"/>
                <a:sym typeface="Google Sans"/>
              </a:rPr>
              <a:t>A branch in the field of artificial intelligence that focuses on creating new content, such as text, images, audio, code, and more.</a:t>
            </a:r>
            <a:endParaRPr sz="6200">
              <a:latin typeface="Google Sans"/>
              <a:ea typeface="Google Sans"/>
              <a:cs typeface="Google Sans"/>
              <a:sym typeface="Google Sans"/>
            </a:endParaRPr>
          </a:p>
          <a:p>
            <a:pPr indent="0" lvl="0" marL="0" rtl="0" algn="l">
              <a:lnSpc>
                <a:spcPct val="115000"/>
              </a:lnSpc>
              <a:spcBef>
                <a:spcPts val="4000"/>
              </a:spcBef>
              <a:spcAft>
                <a:spcPts val="0"/>
              </a:spcAft>
              <a:buNone/>
            </a:pPr>
            <a:r>
              <a:rPr lang="en" sz="6200">
                <a:latin typeface="Google Sans"/>
                <a:ea typeface="Google Sans"/>
                <a:cs typeface="Google Sans"/>
                <a:sym typeface="Google Sans"/>
              </a:rPr>
              <a:t>In this case, we saw in the video a </a:t>
            </a:r>
            <a:r>
              <a:rPr b="1" lang="en" sz="6200">
                <a:latin typeface="Google Sans"/>
                <a:ea typeface="Google Sans"/>
                <a:cs typeface="Google Sans"/>
                <a:sym typeface="Google Sans"/>
              </a:rPr>
              <a:t>generative AI chatbot</a:t>
            </a:r>
            <a:r>
              <a:rPr lang="en" sz="6200">
                <a:latin typeface="Google Sans"/>
                <a:ea typeface="Google Sans"/>
                <a:cs typeface="Google Sans"/>
                <a:sym typeface="Google Sans"/>
              </a:rPr>
              <a:t> - </a:t>
            </a:r>
            <a:endParaRPr sz="6200">
              <a:latin typeface="Google Sans"/>
              <a:ea typeface="Google Sans"/>
              <a:cs typeface="Google Sans"/>
              <a:sym typeface="Google Sans"/>
            </a:endParaRPr>
          </a:p>
          <a:p>
            <a:pPr indent="0" lvl="0" marL="0" rtl="0" algn="l">
              <a:lnSpc>
                <a:spcPct val="115000"/>
              </a:lnSpc>
              <a:spcBef>
                <a:spcPts val="4000"/>
              </a:spcBef>
              <a:spcAft>
                <a:spcPts val="4000"/>
              </a:spcAft>
              <a:buNone/>
            </a:pPr>
            <a:r>
              <a:rPr lang="en" sz="6200">
                <a:latin typeface="Google Sans"/>
                <a:ea typeface="Google Sans"/>
                <a:cs typeface="Google Sans"/>
                <a:sym typeface="Google Sans"/>
              </a:rPr>
              <a:t>A software that uses generative artificial intelligence and has the ability to communicate with humans naturally.</a:t>
            </a:r>
            <a:endParaRPr sz="6200">
              <a:latin typeface="Google Sans"/>
              <a:ea typeface="Google Sans"/>
              <a:cs typeface="Google Sans"/>
              <a:sym typeface="Google Sans"/>
            </a:endParaRPr>
          </a:p>
        </p:txBody>
      </p:sp>
      <p:sp>
        <p:nvSpPr>
          <p:cNvPr id="103" name="Google Shape;103;p22"/>
          <p:cNvSpPr txBox="1"/>
          <p:nvPr/>
        </p:nvSpPr>
        <p:spPr>
          <a:xfrm>
            <a:off x="1148475" y="594550"/>
            <a:ext cx="2514300" cy="602400"/>
          </a:xfrm>
          <a:prstGeom prst="rect">
            <a:avLst/>
          </a:prstGeom>
          <a:solidFill>
            <a:schemeClr val="accent1"/>
          </a:solidFill>
          <a:ln>
            <a:noFill/>
          </a:ln>
        </p:spPr>
        <p:txBody>
          <a:bodyPr anchorCtr="0" anchor="ctr" bIns="91425" lIns="91425" spcFirstLastPara="1" rIns="182875" wrap="square" tIns="91425">
            <a:noAutofit/>
          </a:bodyPr>
          <a:lstStyle/>
          <a:p>
            <a:pPr indent="0" lvl="0" marL="0" rtl="0" algn="l">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       Definition</a:t>
            </a:r>
            <a:endParaRPr b="1" sz="2600">
              <a:solidFill>
                <a:srgbClr val="FFFFFF"/>
              </a:solidFill>
              <a:latin typeface="Google Sans"/>
              <a:ea typeface="Google Sans"/>
              <a:cs typeface="Google Sans"/>
              <a:sym typeface="Google Sans"/>
            </a:endParaRPr>
          </a:p>
        </p:txBody>
      </p:sp>
      <p:grpSp>
        <p:nvGrpSpPr>
          <p:cNvPr id="104" name="Google Shape;104;p22"/>
          <p:cNvGrpSpPr/>
          <p:nvPr/>
        </p:nvGrpSpPr>
        <p:grpSpPr>
          <a:xfrm>
            <a:off x="690854" y="457209"/>
            <a:ext cx="873900" cy="873900"/>
            <a:chOff x="21309747" y="11086375"/>
            <a:chExt cx="873900" cy="873900"/>
          </a:xfrm>
        </p:grpSpPr>
        <p:sp>
          <p:nvSpPr>
            <p:cNvPr id="105" name="Google Shape;105;p22"/>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 name="Google Shape;106;p22"/>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107" name="Google Shape;107;p22"/>
          <p:cNvPicPr preferRelativeResize="0"/>
          <p:nvPr/>
        </p:nvPicPr>
        <p:blipFill rotWithShape="1">
          <a:blip r:embed="rId3">
            <a:alphaModFix/>
          </a:blip>
          <a:srcRect b="24480" l="23961" r="20041" t="10928"/>
          <a:stretch/>
        </p:blipFill>
        <p:spPr>
          <a:xfrm>
            <a:off x="20427150" y="9225600"/>
            <a:ext cx="3595750" cy="4147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3"/>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113" name="Google Shape;113;p23"/>
          <p:cNvSpPr txBox="1"/>
          <p:nvPr>
            <p:ph type="title"/>
          </p:nvPr>
        </p:nvSpPr>
        <p:spPr>
          <a:xfrm>
            <a:off x="2402975" y="4336625"/>
            <a:ext cx="19300800" cy="4679400"/>
          </a:xfrm>
          <a:prstGeom prst="rect">
            <a:avLst/>
          </a:prstGeom>
          <a:solidFill>
            <a:srgbClr val="FFFFFF"/>
          </a:solidFill>
        </p:spPr>
        <p:txBody>
          <a:bodyPr anchorCtr="0" anchor="ctr" bIns="0" lIns="0" spcFirstLastPara="1" rIns="0" wrap="square" tIns="0">
            <a:noAutofit/>
          </a:bodyPr>
          <a:lstStyle/>
          <a:p>
            <a:pPr indent="0" lvl="0" marL="0" rtl="1" algn="ctr">
              <a:lnSpc>
                <a:spcPct val="100000"/>
              </a:lnSpc>
              <a:spcBef>
                <a:spcPts val="0"/>
              </a:spcBef>
              <a:spcAft>
                <a:spcPts val="0"/>
              </a:spcAft>
              <a:buNone/>
            </a:pPr>
            <a:r>
              <a:t/>
            </a:r>
            <a:endParaRPr b="1" sz="7800">
              <a:solidFill>
                <a:schemeClr val="accent1"/>
              </a:solidFill>
              <a:latin typeface="Google Sans"/>
              <a:ea typeface="Google Sans"/>
              <a:cs typeface="Google Sans"/>
              <a:sym typeface="Google Sans"/>
            </a:endParaRPr>
          </a:p>
          <a:p>
            <a:pPr indent="0" lvl="0" marL="0" rtl="0" algn="ctr">
              <a:lnSpc>
                <a:spcPct val="115000"/>
              </a:lnSpc>
              <a:spcBef>
                <a:spcPts val="1200"/>
              </a:spcBef>
              <a:spcAft>
                <a:spcPts val="0"/>
              </a:spcAft>
              <a:buNone/>
            </a:pPr>
            <a:r>
              <a:rPr b="1" lang="en" sz="7800">
                <a:latin typeface="Google Sans"/>
                <a:ea typeface="Google Sans"/>
                <a:cs typeface="Google Sans"/>
                <a:sym typeface="Google Sans"/>
              </a:rPr>
              <a:t>Who Do You Think</a:t>
            </a:r>
            <a:r>
              <a:rPr b="1" lang="en" sz="7800">
                <a:latin typeface="Google Sans"/>
                <a:ea typeface="Google Sans"/>
                <a:cs typeface="Google Sans"/>
                <a:sym typeface="Google Sans"/>
              </a:rPr>
              <a:t> Can Perform The             Following Tasks? </a:t>
            </a:r>
            <a:endParaRPr b="1" sz="7800">
              <a:latin typeface="Google Sans"/>
              <a:ea typeface="Google Sans"/>
              <a:cs typeface="Google Sans"/>
              <a:sym typeface="Google Sans"/>
            </a:endParaRPr>
          </a:p>
          <a:p>
            <a:pPr indent="0" lvl="0" marL="0" rtl="0" algn="ctr">
              <a:lnSpc>
                <a:spcPct val="115000"/>
              </a:lnSpc>
              <a:spcBef>
                <a:spcPts val="1200"/>
              </a:spcBef>
              <a:spcAft>
                <a:spcPts val="0"/>
              </a:spcAft>
              <a:buNone/>
            </a:pPr>
            <a:r>
              <a:rPr b="1" lang="en" sz="7800">
                <a:solidFill>
                  <a:schemeClr val="accent1"/>
                </a:solidFill>
                <a:latin typeface="Google Sans"/>
                <a:ea typeface="Google Sans"/>
                <a:cs typeface="Google Sans"/>
                <a:sym typeface="Google Sans"/>
              </a:rPr>
              <a:t>A Computer, A Human, Or Both? Why?</a:t>
            </a:r>
            <a:endParaRPr b="1" sz="7800">
              <a:solidFill>
                <a:schemeClr val="accent1"/>
              </a:solidFill>
              <a:latin typeface="Google Sans"/>
              <a:ea typeface="Google Sans"/>
              <a:cs typeface="Google Sans"/>
              <a:sym typeface="Google Sans"/>
            </a:endParaRPr>
          </a:p>
          <a:p>
            <a:pPr indent="0" lvl="0" marL="0" rtl="1" algn="ctr">
              <a:lnSpc>
                <a:spcPct val="100000"/>
              </a:lnSpc>
              <a:spcBef>
                <a:spcPts val="1200"/>
              </a:spcBef>
              <a:spcAft>
                <a:spcPts val="0"/>
              </a:spcAft>
              <a:buNone/>
            </a:pPr>
            <a:r>
              <a:t/>
            </a:r>
            <a:endParaRPr b="1" sz="7800">
              <a:solidFill>
                <a:schemeClr val="accent1"/>
              </a:solidFill>
              <a:latin typeface="Google Sans"/>
              <a:ea typeface="Google Sans"/>
              <a:cs typeface="Google Sans"/>
              <a:sym typeface="Google Sans"/>
            </a:endParaRPr>
          </a:p>
        </p:txBody>
      </p:sp>
      <p:sp>
        <p:nvSpPr>
          <p:cNvPr id="114" name="Google Shape;114;p23"/>
          <p:cNvSpPr txBox="1"/>
          <p:nvPr/>
        </p:nvSpPr>
        <p:spPr>
          <a:xfrm>
            <a:off x="1172625" y="842075"/>
            <a:ext cx="2490000" cy="591300"/>
          </a:xfrm>
          <a:prstGeom prst="rect">
            <a:avLst/>
          </a:prstGeom>
          <a:solidFill>
            <a:srgbClr val="4285F4"/>
          </a:solidFill>
          <a:ln>
            <a:noFill/>
          </a:ln>
        </p:spPr>
        <p:txBody>
          <a:bodyPr anchorCtr="0" anchor="ctr" bIns="89275" lIns="89275" spcFirstLastPara="1" rIns="178550" wrap="square" tIns="89275">
            <a:noAutofit/>
          </a:bodyPr>
          <a:lstStyle/>
          <a:p>
            <a:pPr indent="0" lvl="0" marL="0" rtl="0" algn="l">
              <a:lnSpc>
                <a:spcPct val="100000"/>
              </a:lnSpc>
              <a:spcBef>
                <a:spcPts val="0"/>
              </a:spcBef>
              <a:spcAft>
                <a:spcPts val="4000"/>
              </a:spcAft>
              <a:buNone/>
            </a:pPr>
            <a:r>
              <a:rPr b="1" lang="en" sz="2700">
                <a:solidFill>
                  <a:srgbClr val="FFFFFF"/>
                </a:solidFill>
                <a:latin typeface="Google Sans"/>
                <a:ea typeface="Google Sans"/>
                <a:cs typeface="Google Sans"/>
                <a:sym typeface="Google Sans"/>
              </a:rPr>
              <a:t>       Activity</a:t>
            </a:r>
            <a:endParaRPr b="1" sz="2700">
              <a:solidFill>
                <a:srgbClr val="FFFFFF"/>
              </a:solidFill>
              <a:latin typeface="Google Sans"/>
              <a:ea typeface="Google Sans"/>
              <a:cs typeface="Google Sans"/>
              <a:sym typeface="Google Sans"/>
            </a:endParaRPr>
          </a:p>
        </p:txBody>
      </p:sp>
      <p:grpSp>
        <p:nvGrpSpPr>
          <p:cNvPr id="115" name="Google Shape;115;p23"/>
          <p:cNvGrpSpPr/>
          <p:nvPr/>
        </p:nvGrpSpPr>
        <p:grpSpPr>
          <a:xfrm>
            <a:off x="728616" y="712984"/>
            <a:ext cx="853276" cy="853189"/>
            <a:chOff x="21309747" y="11086375"/>
            <a:chExt cx="873900" cy="873900"/>
          </a:xfrm>
        </p:grpSpPr>
        <p:sp>
          <p:nvSpPr>
            <p:cNvPr id="116" name="Google Shape;116;p23"/>
            <p:cNvSpPr/>
            <p:nvPr/>
          </p:nvSpPr>
          <p:spPr>
            <a:xfrm>
              <a:off x="21309747" y="11086375"/>
              <a:ext cx="873900" cy="873900"/>
            </a:xfrm>
            <a:prstGeom prst="ellipse">
              <a:avLst/>
            </a:prstGeom>
            <a:solidFill>
              <a:srgbClr val="FBBC05"/>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sp>
          <p:nvSpPr>
            <p:cNvPr id="117" name="Google Shape;117;p23"/>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4"/>
          <p:cNvSpPr txBox="1"/>
          <p:nvPr>
            <p:ph type="title"/>
          </p:nvPr>
        </p:nvSpPr>
        <p:spPr>
          <a:xfrm>
            <a:off x="13842550" y="2053250"/>
            <a:ext cx="9168900" cy="1014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Who do you think could have painted this artwork?</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
                <a:solidFill>
                  <a:schemeClr val="accent1"/>
                </a:solidFill>
              </a:rPr>
              <a:t>H</a:t>
            </a:r>
            <a:r>
              <a:rPr lang="en">
                <a:solidFill>
                  <a:schemeClr val="accent1"/>
                </a:solidFill>
              </a:rPr>
              <a:t>umans, computers, or both? And why?</a:t>
            </a:r>
            <a:endParaRPr>
              <a:solidFill>
                <a:schemeClr val="accent1"/>
              </a:solidFill>
            </a:endParaRPr>
          </a:p>
          <a:p>
            <a:pPr indent="0" lvl="0" marL="0" rtl="0" algn="l">
              <a:spcBef>
                <a:spcPts val="1000"/>
              </a:spcBef>
              <a:spcAft>
                <a:spcPts val="0"/>
              </a:spcAft>
              <a:buNone/>
            </a:pPr>
            <a:r>
              <a:t/>
            </a:r>
            <a:endParaRPr>
              <a:solidFill>
                <a:schemeClr val="accent1"/>
              </a:solidFill>
            </a:endParaRPr>
          </a:p>
          <a:p>
            <a:pPr indent="0" lvl="0" marL="0" rtl="0" algn="l">
              <a:spcBef>
                <a:spcPts val="1000"/>
              </a:spcBef>
              <a:spcAft>
                <a:spcPts val="0"/>
              </a:spcAft>
              <a:buNone/>
            </a:pPr>
            <a:r>
              <a:t/>
            </a:r>
            <a:endParaRPr>
              <a:solidFill>
                <a:schemeClr val="accent1"/>
              </a:solidFill>
            </a:endParaRPr>
          </a:p>
          <a:p>
            <a:pPr indent="0" lvl="0" marL="0" rtl="1" algn="r">
              <a:spcBef>
                <a:spcPts val="1000"/>
              </a:spcBef>
              <a:spcAft>
                <a:spcPts val="0"/>
              </a:spcAft>
              <a:buNone/>
            </a:pPr>
            <a:r>
              <a:t/>
            </a:r>
            <a:endParaRPr>
              <a:solidFill>
                <a:schemeClr val="accent1"/>
              </a:solidFill>
            </a:endParaRPr>
          </a:p>
          <a:p>
            <a:pPr indent="0" lvl="0" marL="0" rtl="1" algn="r">
              <a:spcBef>
                <a:spcPts val="1000"/>
              </a:spcBef>
              <a:spcAft>
                <a:spcPts val="1000"/>
              </a:spcAft>
              <a:buNone/>
            </a:pPr>
            <a:r>
              <a:t/>
            </a:r>
            <a:endParaRPr>
              <a:solidFill>
                <a:schemeClr val="accent1"/>
              </a:solidFill>
            </a:endParaRPr>
          </a:p>
        </p:txBody>
      </p:sp>
      <p:pic>
        <p:nvPicPr>
          <p:cNvPr id="123" name="Google Shape;123;p24"/>
          <p:cNvPicPr preferRelativeResize="0"/>
          <p:nvPr/>
        </p:nvPicPr>
        <p:blipFill rotWithShape="1">
          <a:blip r:embed="rId3">
            <a:alphaModFix/>
          </a:blip>
          <a:srcRect b="9441" l="5239" r="6994" t="8738"/>
          <a:stretch/>
        </p:blipFill>
        <p:spPr>
          <a:xfrm>
            <a:off x="2764300" y="1893525"/>
            <a:ext cx="10125900" cy="9438900"/>
          </a:xfrm>
          <a:prstGeom prst="roundRect">
            <a:avLst>
              <a:gd fmla="val 7808" name="adj"/>
            </a:avLst>
          </a:prstGeom>
          <a:noFill/>
          <a:ln>
            <a:noFill/>
          </a:ln>
        </p:spPr>
      </p:pic>
      <p:sp>
        <p:nvSpPr>
          <p:cNvPr id="124" name="Google Shape;124;p24"/>
          <p:cNvSpPr txBox="1"/>
          <p:nvPr/>
        </p:nvSpPr>
        <p:spPr>
          <a:xfrm>
            <a:off x="1172625" y="842075"/>
            <a:ext cx="2490000" cy="591300"/>
          </a:xfrm>
          <a:prstGeom prst="rect">
            <a:avLst/>
          </a:prstGeom>
          <a:solidFill>
            <a:srgbClr val="4285F4"/>
          </a:solidFill>
          <a:ln>
            <a:noFill/>
          </a:ln>
        </p:spPr>
        <p:txBody>
          <a:bodyPr anchorCtr="0" anchor="ctr" bIns="89275" lIns="89275" spcFirstLastPara="1" rIns="178550" wrap="square" tIns="89275">
            <a:noAutofit/>
          </a:bodyPr>
          <a:lstStyle/>
          <a:p>
            <a:pPr indent="0" lvl="0" marL="0" rtl="0" algn="l">
              <a:spcBef>
                <a:spcPts val="0"/>
              </a:spcBef>
              <a:spcAft>
                <a:spcPts val="4000"/>
              </a:spcAft>
              <a:buNone/>
            </a:pPr>
            <a:r>
              <a:rPr b="1" lang="en" sz="2700">
                <a:solidFill>
                  <a:schemeClr val="lt1"/>
                </a:solidFill>
                <a:latin typeface="Google Sans"/>
                <a:ea typeface="Google Sans"/>
                <a:cs typeface="Google Sans"/>
                <a:sym typeface="Google Sans"/>
              </a:rPr>
              <a:t>       </a:t>
            </a:r>
            <a:r>
              <a:rPr b="1" lang="en" sz="2700">
                <a:solidFill>
                  <a:schemeClr val="lt1"/>
                </a:solidFill>
                <a:latin typeface="Google Sans"/>
                <a:ea typeface="Google Sans"/>
                <a:cs typeface="Google Sans"/>
                <a:sym typeface="Google Sans"/>
              </a:rPr>
              <a:t>Activity</a:t>
            </a:r>
            <a:endParaRPr b="1" sz="2700">
              <a:solidFill>
                <a:srgbClr val="FFFFFF"/>
              </a:solidFill>
              <a:latin typeface="Google Sans"/>
              <a:ea typeface="Google Sans"/>
              <a:cs typeface="Google Sans"/>
              <a:sym typeface="Google Sans"/>
            </a:endParaRPr>
          </a:p>
        </p:txBody>
      </p:sp>
      <p:grpSp>
        <p:nvGrpSpPr>
          <p:cNvPr id="125" name="Google Shape;125;p24"/>
          <p:cNvGrpSpPr/>
          <p:nvPr/>
        </p:nvGrpSpPr>
        <p:grpSpPr>
          <a:xfrm>
            <a:off x="728616" y="712984"/>
            <a:ext cx="853276" cy="853189"/>
            <a:chOff x="21309747" y="11086375"/>
            <a:chExt cx="873900" cy="873900"/>
          </a:xfrm>
        </p:grpSpPr>
        <p:sp>
          <p:nvSpPr>
            <p:cNvPr id="126" name="Google Shape;126;p24"/>
            <p:cNvSpPr/>
            <p:nvPr/>
          </p:nvSpPr>
          <p:spPr>
            <a:xfrm>
              <a:off x="21309747" y="11086375"/>
              <a:ext cx="873900" cy="873900"/>
            </a:xfrm>
            <a:prstGeom prst="ellipse">
              <a:avLst/>
            </a:prstGeom>
            <a:solidFill>
              <a:srgbClr val="FBBC05"/>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sp>
          <p:nvSpPr>
            <p:cNvPr id="127" name="Google Shape;127;p24"/>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5"/>
          <p:cNvSpPr txBox="1"/>
          <p:nvPr>
            <p:ph type="title"/>
          </p:nvPr>
        </p:nvSpPr>
        <p:spPr>
          <a:xfrm>
            <a:off x="1581900" y="2858950"/>
            <a:ext cx="9251100" cy="1438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Humans can create a painting such as this one.</a:t>
            </a:r>
            <a:endParaRPr/>
          </a:p>
          <a:p>
            <a:pPr indent="0" lvl="0" marL="0" rtl="0" algn="l">
              <a:spcBef>
                <a:spcPts val="3000"/>
              </a:spcBef>
              <a:spcAft>
                <a:spcPts val="0"/>
              </a:spcAft>
              <a:buNone/>
            </a:pPr>
            <a:r>
              <a:rPr lang="en">
                <a:solidFill>
                  <a:schemeClr val="accent1"/>
                </a:solidFill>
              </a:rPr>
              <a:t>In this specific case, the painting was created by Gemini.</a:t>
            </a:r>
            <a:endParaRPr>
              <a:solidFill>
                <a:schemeClr val="accent1"/>
              </a:solidFill>
            </a:endParaRPr>
          </a:p>
          <a:p>
            <a:pPr indent="0" lvl="0" marL="0" rtl="1" algn="r">
              <a:spcBef>
                <a:spcPts val="3000"/>
              </a:spcBef>
              <a:spcAft>
                <a:spcPts val="3000"/>
              </a:spcAft>
              <a:buNone/>
            </a:pPr>
            <a:r>
              <a:t/>
            </a:r>
            <a:endParaRPr>
              <a:solidFill>
                <a:schemeClr val="accent1"/>
              </a:solidFill>
            </a:endParaRPr>
          </a:p>
        </p:txBody>
      </p:sp>
      <p:pic>
        <p:nvPicPr>
          <p:cNvPr id="133" name="Google Shape;133;p25"/>
          <p:cNvPicPr preferRelativeResize="0"/>
          <p:nvPr/>
        </p:nvPicPr>
        <p:blipFill rotWithShape="1">
          <a:blip r:embed="rId3">
            <a:alphaModFix/>
          </a:blip>
          <a:srcRect b="9441" l="5239" r="6994" t="8738"/>
          <a:stretch/>
        </p:blipFill>
        <p:spPr>
          <a:xfrm>
            <a:off x="11816650" y="1893650"/>
            <a:ext cx="10125900" cy="9438900"/>
          </a:xfrm>
          <a:prstGeom prst="roundRect">
            <a:avLst>
              <a:gd fmla="val 7808" name="adj"/>
            </a:avLst>
          </a:prstGeom>
          <a:noFill/>
          <a:ln>
            <a:noFill/>
          </a:ln>
        </p:spPr>
      </p:pic>
      <p:sp>
        <p:nvSpPr>
          <p:cNvPr id="134" name="Google Shape;134;p25"/>
          <p:cNvSpPr txBox="1"/>
          <p:nvPr/>
        </p:nvSpPr>
        <p:spPr>
          <a:xfrm>
            <a:off x="1172625" y="842075"/>
            <a:ext cx="2490000" cy="591300"/>
          </a:xfrm>
          <a:prstGeom prst="rect">
            <a:avLst/>
          </a:prstGeom>
          <a:solidFill>
            <a:srgbClr val="4285F4"/>
          </a:solidFill>
          <a:ln>
            <a:noFill/>
          </a:ln>
        </p:spPr>
        <p:txBody>
          <a:bodyPr anchorCtr="0" anchor="ctr" bIns="89275" lIns="89275" spcFirstLastPara="1" rIns="178550" wrap="square" tIns="89275">
            <a:noAutofit/>
          </a:bodyPr>
          <a:lstStyle/>
          <a:p>
            <a:pPr indent="0" lvl="0" marL="0" rtl="0" algn="l">
              <a:lnSpc>
                <a:spcPct val="100000"/>
              </a:lnSpc>
              <a:spcBef>
                <a:spcPts val="0"/>
              </a:spcBef>
              <a:spcAft>
                <a:spcPts val="4000"/>
              </a:spcAft>
              <a:buNone/>
            </a:pPr>
            <a:r>
              <a:rPr b="1" lang="en" sz="2700">
                <a:solidFill>
                  <a:srgbClr val="FFFFFF"/>
                </a:solidFill>
                <a:latin typeface="Google Sans"/>
                <a:ea typeface="Google Sans"/>
                <a:cs typeface="Google Sans"/>
                <a:sym typeface="Google Sans"/>
              </a:rPr>
              <a:t>        Activity</a:t>
            </a:r>
            <a:endParaRPr b="1" sz="2700">
              <a:solidFill>
                <a:srgbClr val="FFFFFF"/>
              </a:solidFill>
              <a:latin typeface="Google Sans"/>
              <a:ea typeface="Google Sans"/>
              <a:cs typeface="Google Sans"/>
              <a:sym typeface="Google Sans"/>
            </a:endParaRPr>
          </a:p>
        </p:txBody>
      </p:sp>
      <p:grpSp>
        <p:nvGrpSpPr>
          <p:cNvPr id="135" name="Google Shape;135;p25"/>
          <p:cNvGrpSpPr/>
          <p:nvPr/>
        </p:nvGrpSpPr>
        <p:grpSpPr>
          <a:xfrm>
            <a:off x="728616" y="712984"/>
            <a:ext cx="853276" cy="853189"/>
            <a:chOff x="21309747" y="11086375"/>
            <a:chExt cx="873900" cy="873900"/>
          </a:xfrm>
        </p:grpSpPr>
        <p:sp>
          <p:nvSpPr>
            <p:cNvPr id="136" name="Google Shape;136;p25"/>
            <p:cNvSpPr/>
            <p:nvPr/>
          </p:nvSpPr>
          <p:spPr>
            <a:xfrm>
              <a:off x="21309747" y="11086375"/>
              <a:ext cx="873900" cy="873900"/>
            </a:xfrm>
            <a:prstGeom prst="ellipse">
              <a:avLst/>
            </a:prstGeom>
            <a:solidFill>
              <a:srgbClr val="FBBC05"/>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sp>
          <p:nvSpPr>
            <p:cNvPr id="137" name="Google Shape;137;p25"/>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6"/>
          <p:cNvSpPr txBox="1"/>
          <p:nvPr>
            <p:ph type="title"/>
          </p:nvPr>
        </p:nvSpPr>
        <p:spPr>
          <a:xfrm>
            <a:off x="13019325" y="2078000"/>
            <a:ext cx="8993400" cy="241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Who do you think can play Chess?</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
                <a:solidFill>
                  <a:schemeClr val="accent1"/>
                </a:solidFill>
              </a:rPr>
              <a:t>Humans, computers, or both? And why?</a:t>
            </a:r>
            <a:endParaRPr>
              <a:solidFill>
                <a:schemeClr val="accent1"/>
              </a:solidFill>
            </a:endParaRPr>
          </a:p>
          <a:p>
            <a:pPr indent="0" lvl="0" marL="0" rtl="1" algn="r">
              <a:spcBef>
                <a:spcPts val="1000"/>
              </a:spcBef>
              <a:spcAft>
                <a:spcPts val="1000"/>
              </a:spcAft>
              <a:buNone/>
            </a:pPr>
            <a:r>
              <a:t/>
            </a:r>
            <a:endParaRPr>
              <a:solidFill>
                <a:schemeClr val="accent1"/>
              </a:solidFill>
            </a:endParaRPr>
          </a:p>
        </p:txBody>
      </p:sp>
      <p:pic>
        <p:nvPicPr>
          <p:cNvPr descr="chess parts on white background closeup" id="143" name="Google Shape;143;p26"/>
          <p:cNvPicPr preferRelativeResize="0"/>
          <p:nvPr/>
        </p:nvPicPr>
        <p:blipFill rotWithShape="1">
          <a:blip r:embed="rId3">
            <a:alphaModFix/>
          </a:blip>
          <a:srcRect b="3392" l="0" r="0" t="3392"/>
          <a:stretch/>
        </p:blipFill>
        <p:spPr>
          <a:xfrm>
            <a:off x="1854850" y="1844125"/>
            <a:ext cx="10125900" cy="9438900"/>
          </a:xfrm>
          <a:prstGeom prst="roundRect">
            <a:avLst>
              <a:gd fmla="val 7808" name="adj"/>
            </a:avLst>
          </a:prstGeom>
          <a:noFill/>
          <a:ln>
            <a:noFill/>
          </a:ln>
        </p:spPr>
      </p:pic>
      <p:sp>
        <p:nvSpPr>
          <p:cNvPr id="144" name="Google Shape;144;p26"/>
          <p:cNvSpPr txBox="1"/>
          <p:nvPr/>
        </p:nvSpPr>
        <p:spPr>
          <a:xfrm>
            <a:off x="1172625" y="842075"/>
            <a:ext cx="2490000" cy="591300"/>
          </a:xfrm>
          <a:prstGeom prst="rect">
            <a:avLst/>
          </a:prstGeom>
          <a:solidFill>
            <a:srgbClr val="4285F4"/>
          </a:solidFill>
          <a:ln>
            <a:noFill/>
          </a:ln>
        </p:spPr>
        <p:txBody>
          <a:bodyPr anchorCtr="0" anchor="ctr" bIns="89275" lIns="89275" spcFirstLastPara="1" rIns="178550" wrap="square" tIns="89275">
            <a:noAutofit/>
          </a:bodyPr>
          <a:lstStyle/>
          <a:p>
            <a:pPr indent="0" lvl="0" marL="0" rtl="0" algn="l">
              <a:lnSpc>
                <a:spcPct val="100000"/>
              </a:lnSpc>
              <a:spcBef>
                <a:spcPts val="0"/>
              </a:spcBef>
              <a:spcAft>
                <a:spcPts val="4000"/>
              </a:spcAft>
              <a:buNone/>
            </a:pPr>
            <a:r>
              <a:rPr b="1" lang="en" sz="2700">
                <a:solidFill>
                  <a:srgbClr val="FFFFFF"/>
                </a:solidFill>
                <a:latin typeface="Google Sans"/>
                <a:ea typeface="Google Sans"/>
                <a:cs typeface="Google Sans"/>
                <a:sym typeface="Google Sans"/>
              </a:rPr>
              <a:t>       Activity </a:t>
            </a:r>
            <a:endParaRPr b="1" sz="2700">
              <a:solidFill>
                <a:srgbClr val="FFFFFF"/>
              </a:solidFill>
              <a:latin typeface="Google Sans"/>
              <a:ea typeface="Google Sans"/>
              <a:cs typeface="Google Sans"/>
              <a:sym typeface="Google Sans"/>
            </a:endParaRPr>
          </a:p>
        </p:txBody>
      </p:sp>
      <p:grpSp>
        <p:nvGrpSpPr>
          <p:cNvPr id="145" name="Google Shape;145;p26"/>
          <p:cNvGrpSpPr/>
          <p:nvPr/>
        </p:nvGrpSpPr>
        <p:grpSpPr>
          <a:xfrm>
            <a:off x="728616" y="712984"/>
            <a:ext cx="853276" cy="853189"/>
            <a:chOff x="21309747" y="11086375"/>
            <a:chExt cx="873900" cy="873900"/>
          </a:xfrm>
        </p:grpSpPr>
        <p:sp>
          <p:nvSpPr>
            <p:cNvPr id="146" name="Google Shape;146;p26"/>
            <p:cNvSpPr/>
            <p:nvPr/>
          </p:nvSpPr>
          <p:spPr>
            <a:xfrm>
              <a:off x="21309747" y="11086375"/>
              <a:ext cx="873900" cy="873900"/>
            </a:xfrm>
            <a:prstGeom prst="ellipse">
              <a:avLst/>
            </a:prstGeom>
            <a:solidFill>
              <a:srgbClr val="FBBC05"/>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sp>
          <p:nvSpPr>
            <p:cNvPr id="147" name="Google Shape;147;p26"/>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89275" lIns="89275" spcFirstLastPara="1" rIns="89275" wrap="square" tIns="89275">
              <a:noAutofit/>
            </a:bodyPr>
            <a:lstStyle/>
            <a:p>
              <a:pPr indent="0" lvl="0" marL="0" rtl="0" algn="ctr">
                <a:spcBef>
                  <a:spcPts val="0"/>
                </a:spcBef>
                <a:spcAft>
                  <a:spcPts val="0"/>
                </a:spcAft>
                <a:buNone/>
              </a:pPr>
              <a:r>
                <a:t/>
              </a:r>
              <a:endParaRPr sz="1300"/>
            </a:p>
          </p:txBody>
        </p:sp>
      </p:grpSp>
    </p:spTree>
  </p:cSld>
  <p:clrMapOvr>
    <a:masterClrMapping/>
  </p:clrMapOvr>
</p:sld>
</file>

<file path=ppt/theme/theme1.xml><?xml version="1.0" encoding="utf-8"?>
<a:theme xmlns:a="http://schemas.openxmlformats.org/drawingml/2006/main" xmlns:r="http://schemas.openxmlformats.org/officeDocument/2006/relationships" name="One GBO Ads Template">
  <a:themeElements>
    <a:clrScheme name="Simple Light">
      <a:dk1>
        <a:srgbClr val="3C4043"/>
      </a:dk1>
      <a:lt1>
        <a:srgbClr val="FFFFFF"/>
      </a:lt1>
      <a:dk2>
        <a:srgbClr val="5F6368"/>
      </a:dk2>
      <a:lt2>
        <a:srgbClr val="F1F3F4"/>
      </a:lt2>
      <a:accent1>
        <a:srgbClr val="4285F4"/>
      </a:accent1>
      <a:accent2>
        <a:srgbClr val="EA4335"/>
      </a:accent2>
      <a:accent3>
        <a:srgbClr val="FBBC05"/>
      </a:accent3>
      <a:accent4>
        <a:srgbClr val="34A853"/>
      </a:accent4>
      <a:accent5>
        <a:srgbClr val="E8F0FE"/>
      </a:accent5>
      <a:accent6>
        <a:srgbClr val="80868B"/>
      </a:accent6>
      <a:hlink>
        <a:srgbClr val="4285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ne GBO Ads Template">
  <a:themeElements>
    <a:clrScheme name="Simple Light">
      <a:dk1>
        <a:srgbClr val="3C4043"/>
      </a:dk1>
      <a:lt1>
        <a:srgbClr val="FFFFFF"/>
      </a:lt1>
      <a:dk2>
        <a:srgbClr val="5F6368"/>
      </a:dk2>
      <a:lt2>
        <a:srgbClr val="F1F3F4"/>
      </a:lt2>
      <a:accent1>
        <a:srgbClr val="4285F4"/>
      </a:accent1>
      <a:accent2>
        <a:srgbClr val="EA4335"/>
      </a:accent2>
      <a:accent3>
        <a:srgbClr val="FBBC05"/>
      </a:accent3>
      <a:accent4>
        <a:srgbClr val="34A853"/>
      </a:accent4>
      <a:accent5>
        <a:srgbClr val="E8F0FE"/>
      </a:accent5>
      <a:accent6>
        <a:srgbClr val="80868B"/>
      </a:accent6>
      <a:hlink>
        <a:srgbClr val="4285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