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7199300" cx="7199300"/>
  <p:notesSz cx="6858000" cy="9144000"/>
  <p:embeddedFontLs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7">
          <p15:clr>
            <a:srgbClr val="000000"/>
          </p15:clr>
        </p15:guide>
        <p15:guide id="2" pos="2267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g2vMD2jrApxKdhiJOOeOQpcUy5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7" orient="horz"/>
        <p:guide pos="226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slide" Target="slides/slide9.xml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539949" y="1178222"/>
            <a:ext cx="6119416" cy="25064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899914" y="3781306"/>
            <a:ext cx="5399485" cy="173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1pPr>
            <a:lvl2pPr lvl="1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lvl="2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/>
            </a:lvl3pPr>
            <a:lvl4pPr lvl="3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4pPr>
            <a:lvl5pPr lvl="4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5pPr>
            <a:lvl6pPr lvl="5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6pPr>
            <a:lvl7pPr lvl="6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7pPr>
            <a:lvl8pPr lvl="7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8pPr>
            <a:lvl9pPr lvl="8" rt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1315708" y="1095730"/>
            <a:ext cx="4567898" cy="6209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2877642" y="2657663"/>
            <a:ext cx="6101085" cy="1552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-272057" y="1150307"/>
            <a:ext cx="6101085" cy="4567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491204" y="1794831"/>
            <a:ext cx="6209407" cy="29947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491204" y="4817876"/>
            <a:ext cx="6209407" cy="1574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>
                <a:solidFill>
                  <a:schemeClr val="dk1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575"/>
              <a:buNone/>
              <a:defRPr sz="1575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417"/>
              <a:buNone/>
              <a:defRPr sz="1417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494953" y="1916484"/>
            <a:ext cx="3059708" cy="456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3644652" y="1916484"/>
            <a:ext cx="3059708" cy="456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495891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495891" y="1764832"/>
            <a:ext cx="3045646" cy="8649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5891" y="2629749"/>
            <a:ext cx="3045646" cy="3867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3644652" y="1764832"/>
            <a:ext cx="3060646" cy="8649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3644652" y="2629749"/>
            <a:ext cx="3060646" cy="3867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95890" y="479954"/>
            <a:ext cx="2321966" cy="16798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060646" y="1036570"/>
            <a:ext cx="3644652" cy="5116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8556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Char char="•"/>
              <a:defRPr sz="2519"/>
            </a:lvl1pPr>
            <a:lvl2pPr indent="-368554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Char char="•"/>
              <a:defRPr sz="2204"/>
            </a:lvl2pPr>
            <a:lvl3pPr indent="-348614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Char char="•"/>
              <a:defRPr sz="1890"/>
            </a:lvl3pPr>
            <a:lvl4pPr indent="-328612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4pPr>
            <a:lvl5pPr indent="-328612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5pPr>
            <a:lvl6pPr indent="-328612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6pPr>
            <a:lvl7pPr indent="-328612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7pPr>
            <a:lvl8pPr indent="-328612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8pPr>
            <a:lvl9pPr indent="-328612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95890" y="2159794"/>
            <a:ext cx="2321966" cy="40012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495890" y="479954"/>
            <a:ext cx="2321966" cy="16798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3060646" y="1036570"/>
            <a:ext cx="3644652" cy="5116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Font typeface="Arial"/>
              <a:buNone/>
              <a:defRPr b="0" i="0" sz="25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None/>
              <a:defRPr b="0" i="0" sz="22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None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None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495890" y="2159794"/>
            <a:ext cx="2321966" cy="40012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r">
              <a:spcBef>
                <a:spcPts val="0"/>
              </a:spcBef>
              <a:buNone/>
              <a:defRPr/>
            </a:lvl1pPr>
            <a:lvl2pPr indent="0" lvl="1" marL="0" rtl="1" algn="r">
              <a:spcBef>
                <a:spcPts val="0"/>
              </a:spcBef>
              <a:buNone/>
              <a:defRPr/>
            </a:lvl2pPr>
            <a:lvl3pPr indent="0" lvl="2" marL="0" rtl="1" algn="r">
              <a:spcBef>
                <a:spcPts val="0"/>
              </a:spcBef>
              <a:buNone/>
              <a:defRPr/>
            </a:lvl3pPr>
            <a:lvl4pPr indent="0" lvl="3" marL="0" rtl="1" algn="r">
              <a:spcBef>
                <a:spcPts val="0"/>
              </a:spcBef>
              <a:buNone/>
              <a:defRPr/>
            </a:lvl4pPr>
            <a:lvl5pPr indent="0" lvl="4" marL="0" rtl="1" algn="r">
              <a:spcBef>
                <a:spcPts val="0"/>
              </a:spcBef>
              <a:buNone/>
              <a:defRPr/>
            </a:lvl5pPr>
            <a:lvl6pPr indent="0" lvl="5" marL="0" rtl="1" algn="r">
              <a:spcBef>
                <a:spcPts val="0"/>
              </a:spcBef>
              <a:buNone/>
              <a:defRPr/>
            </a:lvl6pPr>
            <a:lvl7pPr indent="0" lvl="6" marL="0" rtl="1" algn="r">
              <a:spcBef>
                <a:spcPts val="0"/>
              </a:spcBef>
              <a:buNone/>
              <a:defRPr/>
            </a:lvl7pPr>
            <a:lvl8pPr indent="0" lvl="7" marL="0" rtl="1" algn="r">
              <a:spcBef>
                <a:spcPts val="0"/>
              </a:spcBef>
              <a:buNone/>
              <a:defRPr/>
            </a:lvl8pPr>
            <a:lvl9pPr indent="0" lvl="8" marL="0" rtl="1" algn="r">
              <a:spcBef>
                <a:spcPts val="0"/>
              </a:spcBef>
              <a:buNone/>
              <a:defRPr/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4"/>
              <a:buFont typeface="Calibri"/>
              <a:buNone/>
              <a:defRPr b="0" i="0" sz="34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554" lvl="0" marL="457200" marR="0" rtl="1" algn="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Char char="•"/>
              <a:defRPr b="0" i="0" sz="22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8615" lvl="1" marL="9144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8612" lvl="2" marL="13716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8579" lvl="3" marL="18288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8579" lvl="4" marL="22860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8579" lvl="5" marL="27432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8579" lvl="6" marL="32004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8579" lvl="7" marL="36576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8579" lvl="8" marL="4114800" marR="0" rtl="1" algn="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spcBef>
                <a:spcPts val="0"/>
              </a:spcBef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4264" y="3147334"/>
            <a:ext cx="6669924" cy="405198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0" y="0"/>
            <a:ext cx="7199313" cy="2492943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כשאתה </a:t>
            </a:r>
            <a:r>
              <a:rPr lang="iw-IL" sz="2800">
                <a:solidFill>
                  <a:schemeClr val="lt1"/>
                </a:solidFill>
              </a:rPr>
              <a:t>בשיעור ו</a:t>
            </a: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קולט שיש במצגת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w-IL" sz="7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שקפים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/>
          <p:nvPr/>
        </p:nvSpPr>
        <p:spPr>
          <a:xfrm>
            <a:off x="633415" y="1955079"/>
            <a:ext cx="6139169" cy="3875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המוח שלנו לא באמת יכול להכיל את כמויות המידע שאנחנו מציגים, בטח שלא כאשר יש במצגת נתונים ותרשימים שדורשים ריכוז וחשיבה אנליטית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1" algn="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אז איך בכל זאת להעביר מצגת שמכילה נתונים וגרפים? 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/>
          <p:nvPr/>
        </p:nvSpPr>
        <p:spPr>
          <a:xfrm>
            <a:off x="530071" y="2262528"/>
            <a:ext cx="6139169" cy="3070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2800"/>
              <a:buFont typeface="Calibri"/>
              <a:buAutoNum type="arabicPeriod"/>
            </a:pP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להתחיל מהשורה התחתונה  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 שקף ראשון עם המסר המרכזי ושאר השקפים מסבירים ומפרטים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"/>
          <p:cNvSpPr/>
          <p:nvPr/>
        </p:nvSpPr>
        <p:spPr>
          <a:xfrm>
            <a:off x="633415" y="1955079"/>
            <a:ext cx="6139169" cy="3716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3495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2. להציג רק מה שחשוב 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– אל תתפתו לשתף בכל הנתונים והניתוחים שעשיתם, תציגו רק את הנתונים שיש בהם תובנה או סיפור ואותם תציגו.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5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5"/>
          <p:cNvSpPr/>
          <p:nvPr/>
        </p:nvSpPr>
        <p:spPr>
          <a:xfrm>
            <a:off x="375195" y="2185912"/>
            <a:ext cx="6139169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3. 1</a:t>
            </a: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0 שקפים 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 כולל פתיח, תודה, משפט השראה וכו', נתונים חשובים נוספים אפשר לשים בסוף המצגת ולהשתמש בהם לפי הצורך או להעביר אח"כ במייל או בפגישה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6"/>
          <p:cNvSpPr/>
          <p:nvPr/>
        </p:nvSpPr>
        <p:spPr>
          <a:xfrm>
            <a:off x="530071" y="1990774"/>
            <a:ext cx="6139169" cy="3270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4. גרפים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 תוסיפו גרפים רק אם באמת צריך והם מחזקים את המסר. תבחרו בגרפים מתאימים שיהיו ברורים ואינטואיטיביים ולא ידרשו זמן לפענח אותם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7"/>
          <p:cNvSpPr/>
          <p:nvPr/>
        </p:nvSpPr>
        <p:spPr>
          <a:xfrm>
            <a:off x="530071" y="1800863"/>
            <a:ext cx="6139169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5. עיצוב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העיצוב חשוב לא פחות מהתוכן, לא משנה מה עשיתם מאחורי הקלעים, הקהל רואה את התוצר, תשקיעו בעיצוב חכם ונקי שממקד את הקשב במסרים שחשובים לכם 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8"/>
          <p:cNvSpPr/>
          <p:nvPr/>
        </p:nvSpPr>
        <p:spPr>
          <a:xfrm>
            <a:off x="530071" y="1724247"/>
            <a:ext cx="6139169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8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5. עיצוב</a:t>
            </a:r>
            <a:r>
              <a:rPr b="0" i="0" lang="iw-IL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העיצוב חשוב לא פחות מהתוכן, לא משנה מה עשיתם מאחורי הקלעים, הקהל רואה את התוצר, תשקיעו בעיצוב חכם ונקי שממקד את הקשב במסרים שחשובים לכם </a:t>
            </a:r>
            <a:endParaRPr b="0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/>
          <p:nvPr/>
        </p:nvSpPr>
        <p:spPr>
          <a:xfrm>
            <a:off x="0" y="1"/>
            <a:ext cx="7199313" cy="8001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82B93A"/>
                </a:solidFill>
                <a:latin typeface="Arial"/>
                <a:ea typeface="Arial"/>
                <a:cs typeface="Arial"/>
                <a:sym typeface="Arial"/>
              </a:rPr>
              <a:t>5 טיפים להצגה נכונה  </a:t>
            </a:r>
            <a:endParaRPr b="0" i="0" sz="2800" u="none" cap="none" strike="noStrike">
              <a:solidFill>
                <a:srgbClr val="82B9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1752893" y="1724247"/>
            <a:ext cx="35972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טיפים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8125" y="6352673"/>
            <a:ext cx="846640" cy="84664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9"/>
          <p:cNvSpPr/>
          <p:nvPr/>
        </p:nvSpPr>
        <p:spPr>
          <a:xfrm>
            <a:off x="633415" y="1086266"/>
            <a:ext cx="6139169" cy="54103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המוח שלנו לא באמת יכול להכיל את כמויות המידע שאנחנו מציגים, בטח שלא כאשר יש במצגת נתונים ותרשימים שדורשים ריכוז וחשיבה אנליטית</a:t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1" algn="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אז איך בכל זאת להעביר מצגת שמכילה נתונים וגרפים:</a:t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34950" lvl="0" marL="342900" marR="0" rtl="1" algn="r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1700"/>
              <a:buFont typeface="Calibri"/>
              <a:buAutoNum type="arabicPeriod"/>
            </a:pPr>
            <a:r>
              <a:rPr b="1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להתחיל מהשורה התחתונה  </a:t>
            </a: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 שקף ראשון עם המסר המרכזי ושאר השקפים מסבירים ומפרטים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1700"/>
              <a:buFont typeface="Calibri"/>
              <a:buAutoNum type="arabicPeriod"/>
            </a:pPr>
            <a:r>
              <a:rPr b="1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להציג רק מה שחשוב </a:t>
            </a: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– אל תתפתו לשתף בכל הנתונים והניתוחים שעשיתם, תציגו רק את הנתונים שיש בהם תובנה או סיפור ואותם תציגו. 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1700"/>
              <a:buFont typeface="Calibri"/>
              <a:buAutoNum type="arabicPeriod"/>
            </a:pPr>
            <a:r>
              <a:rPr b="0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r>
            <a:r>
              <a:rPr b="1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0 שקפים </a:t>
            </a: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 כולל פתיח, תודה, משפט השראה וכו', נתונים חשובים נוספים אפשר לשים בסוף המצגת ולהשתמש בהם לפי הצורך או להעביר אח"כ במייל או בפגישה  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1700"/>
              <a:buFont typeface="Calibri"/>
              <a:buAutoNum type="arabicPeriod"/>
            </a:pPr>
            <a:r>
              <a:rPr b="1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גרפים</a:t>
            </a: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 תוסיפו גרפים רק אם באמת צריך והם מחזקים את המסר. תבחרו בגרפים מתאימים שיהיו ברורים ואינטואיטיביים ולא ידרשו זמן לפענח אותם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B93A"/>
              </a:buClr>
              <a:buSzPts val="1700"/>
              <a:buFont typeface="Calibri"/>
              <a:buAutoNum type="arabicPeriod"/>
            </a:pPr>
            <a:r>
              <a:rPr b="1" i="0" lang="iw-IL" sz="1700" u="none" cap="none" strike="noStrike">
                <a:solidFill>
                  <a:srgbClr val="82B93A"/>
                </a:solidFill>
                <a:latin typeface="Open Sans"/>
                <a:ea typeface="Open Sans"/>
                <a:cs typeface="Open Sans"/>
                <a:sym typeface="Open Sans"/>
              </a:rPr>
              <a:t>עיצוב</a:t>
            </a:r>
            <a:r>
              <a:rPr b="0" i="0" lang="iw-IL" sz="17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העיצוב חשוב לא פחות מהתוכן, לא משנה מה עשיתם מאחורי הקלעים, הקהל רואה את התוצר, תשקיעו בעיצוב חכם ונקי שממקד את הקשב במסרים שחשובים לכם </a:t>
            </a:r>
            <a:endParaRPr b="0" i="0" sz="17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2021-04-03T20:43:24Z</dcterms:created>
  <dc:creator>Dana Arnon Perry</dc:creator>
</cp:coreProperties>
</file>