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  <p:sldId id="258" r:id="rId7"/>
    <p:sldId id="262" r:id="rId8"/>
    <p:sldId id="263" r:id="rId9"/>
    <p:sldId id="265" r:id="rId10"/>
    <p:sldId id="264" r:id="rId11"/>
    <p:sldId id="266" r:id="rId12"/>
    <p:sldId id="280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82" r:id="rId25"/>
    <p:sldId id="312" r:id="rId26"/>
    <p:sldId id="313" r:id="rId27"/>
    <p:sldId id="303" r:id="rId28"/>
    <p:sldId id="302" r:id="rId29"/>
    <p:sldId id="304" r:id="rId30"/>
    <p:sldId id="305" r:id="rId31"/>
    <p:sldId id="278" r:id="rId32"/>
    <p:sldId id="279" r:id="rId33"/>
    <p:sldId id="311" r:id="rId34"/>
    <p:sldId id="28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05D84AD-98A1-4415-8F03-FA4E9EE00E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פורטרטים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EEA6755-BE87-4645-872A-C8A3E365C3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048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31C924-BE4B-48B8-B096-4572D41B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DEB4BBAA-6273-425A-8B32-6240B6CE7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75" y="6222"/>
            <a:ext cx="5391150" cy="688116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0335081-9C81-4A73-9833-34C4BD7B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394" y="2571750"/>
            <a:ext cx="5910282" cy="58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C4F768-06AD-41E4-B8B5-6918B52DA8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מה קורה כאן??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8B2A4FE-6108-4A33-8F29-518880511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76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C4F768-06AD-41E4-B8B5-6918B52DA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791" y="1108013"/>
            <a:ext cx="10318418" cy="4394988"/>
          </a:xfrm>
        </p:spPr>
        <p:txBody>
          <a:bodyPr/>
          <a:lstStyle/>
          <a:p>
            <a:r>
              <a:rPr lang="he-IL" dirty="0"/>
              <a:t>הכירו את ברווזי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8B2A4FE-6108-4A33-8F29-518880511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80852FD-879D-422F-847E-3A7DFD92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6657">
            <a:off x="3280914" y="2107998"/>
            <a:ext cx="5913633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E6BCB3-4E53-4748-AD6D-EEFA325D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265EAF96-2A52-4A32-9C13-DB153D001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275" y="0"/>
            <a:ext cx="5181600" cy="6885848"/>
          </a:xfrm>
        </p:spPr>
      </p:pic>
    </p:spTree>
    <p:extLst>
      <p:ext uri="{BB962C8B-B14F-4D97-AF65-F5344CB8AC3E}">
        <p14:creationId xmlns:p14="http://schemas.microsoft.com/office/powerpoint/2010/main" val="149578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E2E2AD-A168-4DD4-81AF-1A0C1DFD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8373BC7-1698-4C4C-ADB0-91F4AF37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5675" y="-2117"/>
            <a:ext cx="5145088" cy="6860117"/>
          </a:xfrm>
        </p:spPr>
      </p:pic>
    </p:spTree>
    <p:extLst>
      <p:ext uri="{BB962C8B-B14F-4D97-AF65-F5344CB8AC3E}">
        <p14:creationId xmlns:p14="http://schemas.microsoft.com/office/powerpoint/2010/main" val="229342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CD77B8-54C1-4F16-9F2F-003B3331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5008A75A-B878-4794-92BF-67F0DE90C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-27846"/>
            <a:ext cx="5181599" cy="6885846"/>
          </a:xfrm>
        </p:spPr>
      </p:pic>
    </p:spTree>
    <p:extLst>
      <p:ext uri="{BB962C8B-B14F-4D97-AF65-F5344CB8AC3E}">
        <p14:creationId xmlns:p14="http://schemas.microsoft.com/office/powerpoint/2010/main" val="70745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B535FA-56EC-407C-91AC-2E5E8D9C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90A1DA31-FE39-459B-8A66-B424FCA3A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025" y="103825"/>
            <a:ext cx="5276850" cy="7012426"/>
          </a:xfrm>
        </p:spPr>
      </p:pic>
    </p:spTree>
    <p:extLst>
      <p:ext uri="{BB962C8B-B14F-4D97-AF65-F5344CB8AC3E}">
        <p14:creationId xmlns:p14="http://schemas.microsoft.com/office/powerpoint/2010/main" val="177993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5ECA930-5CB4-4104-83AD-6FBC3B55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82B9B15-A90D-49C9-B1A0-F19E82B58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175" y="0"/>
            <a:ext cx="5162549" cy="6883399"/>
          </a:xfrm>
        </p:spPr>
      </p:pic>
    </p:spTree>
    <p:extLst>
      <p:ext uri="{BB962C8B-B14F-4D97-AF65-F5344CB8AC3E}">
        <p14:creationId xmlns:p14="http://schemas.microsoft.com/office/powerpoint/2010/main" val="3219582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11095A-7E70-4240-9DED-9B89C8BA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33A38E9-C24A-4FFB-88E2-A6D68FF58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151" y="12701"/>
            <a:ext cx="5133974" cy="6845299"/>
          </a:xfrm>
        </p:spPr>
      </p:pic>
    </p:spTree>
    <p:extLst>
      <p:ext uri="{BB962C8B-B14F-4D97-AF65-F5344CB8AC3E}">
        <p14:creationId xmlns:p14="http://schemas.microsoft.com/office/powerpoint/2010/main" val="4024034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CB21A4-316C-4533-AE07-FFD0D9FC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40BA5D4-2BDA-45C8-948A-078DD3263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725" y="0"/>
            <a:ext cx="5154612" cy="6872816"/>
          </a:xfrm>
        </p:spPr>
      </p:pic>
    </p:spTree>
    <p:extLst>
      <p:ext uri="{BB962C8B-B14F-4D97-AF65-F5344CB8AC3E}">
        <p14:creationId xmlns:p14="http://schemas.microsoft.com/office/powerpoint/2010/main" val="320668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C20A3D-261D-44DA-9E64-DFDB9108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C528925F-0503-4C3E-ABE3-DBEC0A8F3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076" y="85726"/>
            <a:ext cx="456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9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423807-58B1-4DA8-9D5E-1E08607A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F1F28C8-E978-4A4C-8178-77AE52118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7075" y="-1203"/>
            <a:ext cx="5219700" cy="6936479"/>
          </a:xfrm>
        </p:spPr>
      </p:pic>
    </p:spTree>
    <p:extLst>
      <p:ext uri="{BB962C8B-B14F-4D97-AF65-F5344CB8AC3E}">
        <p14:creationId xmlns:p14="http://schemas.microsoft.com/office/powerpoint/2010/main" val="4281070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99EFCC-249E-4EEB-AE1D-3179EF2C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FF28A6C-2BA6-466D-8DE8-4FDBDB767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7550" y="-11460"/>
            <a:ext cx="5219700" cy="6932416"/>
          </a:xfrm>
        </p:spPr>
      </p:pic>
    </p:spTree>
    <p:extLst>
      <p:ext uri="{BB962C8B-B14F-4D97-AF65-F5344CB8AC3E}">
        <p14:creationId xmlns:p14="http://schemas.microsoft.com/office/powerpoint/2010/main" val="111912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99EFCC-249E-4EEB-AE1D-3179EF2C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6507E2BB-A19C-4AD0-968C-0ABC2817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384427" y="823381"/>
            <a:ext cx="6908797" cy="5181598"/>
          </a:xfrm>
        </p:spPr>
      </p:pic>
    </p:spTree>
    <p:extLst>
      <p:ext uri="{BB962C8B-B14F-4D97-AF65-F5344CB8AC3E}">
        <p14:creationId xmlns:p14="http://schemas.microsoft.com/office/powerpoint/2010/main" val="162017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354CDD-49DC-4DA4-9BF0-28B98CD0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מה ההבדל בין שני הציורים?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223FFE5-CF3F-4174-887C-74073C58B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3401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354CDD-49DC-4DA4-9BF0-28B98CD0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673" y="2682934"/>
            <a:ext cx="10178322" cy="1492132"/>
          </a:xfrm>
        </p:spPr>
        <p:txBody>
          <a:bodyPr/>
          <a:lstStyle/>
          <a:p>
            <a:pPr algn="ctr"/>
            <a:r>
              <a:rPr lang="he-IL" dirty="0"/>
              <a:t>תהיו צלמים, לא צלפים!</a:t>
            </a:r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AF1907C-5631-464C-8562-DB6B906DC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366657">
            <a:off x="1090777" y="2173027"/>
            <a:ext cx="5351913" cy="53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72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D5CAC0-8622-4AB4-ABB6-C50A9C5C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780" y="865479"/>
            <a:ext cx="9603275" cy="809915"/>
          </a:xfrm>
        </p:spPr>
        <p:txBody>
          <a:bodyPr>
            <a:normAutofit fontScale="90000"/>
          </a:bodyPr>
          <a:lstStyle/>
          <a:p>
            <a:pPr algn="r"/>
            <a:r>
              <a:rPr lang="he-IL" dirty="0"/>
              <a:t>חוק השלישים</a:t>
            </a:r>
            <a:br>
              <a:rPr lang="he-IL" dirty="0"/>
            </a:b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</p:nvPr>
        </p:nvGraphicFramePr>
        <p:xfrm>
          <a:off x="1315172" y="3835933"/>
          <a:ext cx="9604376" cy="921690"/>
        </p:xfrm>
        <a:graphic>
          <a:graphicData uri="http://schemas.openxmlformats.org/drawingml/2006/table">
            <a:tbl>
              <a:tblPr rtl="1"/>
              <a:tblGrid>
                <a:gridCol w="3200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1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1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230"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30"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230"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95470" y="1614434"/>
            <a:ext cx="10311896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altLang="he-IL" sz="3200" b="1" dirty="0">
              <a:solidFill>
                <a:srgbClr val="6AA0C2"/>
              </a:solidFill>
              <a:latin typeface="Roboto"/>
            </a:endParaRPr>
          </a:p>
          <a:p>
            <a:pPr lvl="0" algn="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dirty="0">
                <a:latin typeface="Roboto"/>
              </a:rPr>
              <a:t>חוק השלישים הינו כלל מרכזי בצילום, אשר אומר כי יש לצלם אובייקט כאשר הוא באחת מהצטלבויות קוים דמיוניים אשר מחלקים את התמונה לשלישים.</a:t>
            </a:r>
            <a:endParaRPr lang="he-IL" altLang="he-IL" sz="1100" dirty="0"/>
          </a:p>
          <a:p>
            <a:pPr lvl="0" algn="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dirty="0">
                <a:latin typeface="Roboto"/>
              </a:rPr>
              <a:t>אם נביט </a:t>
            </a:r>
            <a:r>
              <a:rPr lang="he-IL" altLang="he-IL" dirty="0" err="1">
                <a:latin typeface="Roboto"/>
              </a:rPr>
              <a:t>ב”פריים</a:t>
            </a:r>
            <a:r>
              <a:rPr lang="he-IL" altLang="he-IL" dirty="0">
                <a:latin typeface="Roboto"/>
              </a:rPr>
              <a:t>” שלמעלה, חוק השלישים אומר כי האובייקט המרכזי בתמונה צריך להיות באחת הפינות של הריבוע המרכזי (שהינן בשליש הדרך מלמעלה למטה, ימינה לשמאלה וכו’).</a:t>
            </a:r>
          </a:p>
          <a:p>
            <a:pPr lvl="0" algn="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b="1" dirty="0">
                <a:latin typeface="Roboto"/>
              </a:rPr>
              <a:t>חוק השלישים הינו ניגוד בולט לאינסטינקט של הצלם המתחיל למקם את האובייקט הראשי במרכז התמונה.</a:t>
            </a:r>
            <a:endParaRPr lang="he-IL" altLang="he-IL" sz="2800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4900" y="5332492"/>
            <a:ext cx="947246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b="1" dirty="0"/>
              <a:t>הציירים בעבר הבחינו כי האפקט שנוצר כאשר ממקמים את מרכז העניין בתמונה באחד מצדדיה דווקא,</a:t>
            </a:r>
          </a:p>
          <a:p>
            <a:pPr algn="r" rtl="1"/>
            <a:r>
              <a:rPr lang="he-IL" b="1" dirty="0"/>
              <a:t>מייצר תמונה בעלת אפקט חזק יותר מאשר מיקום במרכז התמונה.</a:t>
            </a:r>
          </a:p>
        </p:txBody>
      </p:sp>
    </p:spTree>
    <p:extLst>
      <p:ext uri="{BB962C8B-B14F-4D97-AF65-F5344CB8AC3E}">
        <p14:creationId xmlns:p14="http://schemas.microsoft.com/office/powerpoint/2010/main" val="3542059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D5CAC0-8622-4AB4-ABB6-C50A9C5C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489" y="0"/>
            <a:ext cx="9603275" cy="809915"/>
          </a:xfrm>
        </p:spPr>
        <p:txBody>
          <a:bodyPr>
            <a:normAutofit fontScale="90000"/>
          </a:bodyPr>
          <a:lstStyle/>
          <a:p>
            <a:pPr algn="r"/>
            <a:r>
              <a:rPr lang="he-IL" dirty="0"/>
              <a:t>מהו חוק השלישים?</a:t>
            </a:r>
            <a:br>
              <a:rPr lang="he-IL" dirty="0"/>
            </a:br>
            <a:r>
              <a:rPr lang="en-US" dirty="0"/>
              <a:t> </a:t>
            </a:r>
            <a:r>
              <a:rPr lang="en-US" sz="1300" dirty="0"/>
              <a:t>         </a:t>
            </a:r>
            <a:br>
              <a:rPr lang="he-IL" dirty="0"/>
            </a:br>
            <a:r>
              <a:rPr lang="he-IL" dirty="0"/>
              <a:t>דוגמאות לתמונות שצולמו לפי חוק השלישים: </a:t>
            </a:r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</p:nvPr>
        </p:nvGraphicFramePr>
        <p:xfrm>
          <a:off x="1451579" y="5003830"/>
          <a:ext cx="9604376" cy="921690"/>
        </p:xfrm>
        <a:graphic>
          <a:graphicData uri="http://schemas.openxmlformats.org/drawingml/2006/table">
            <a:tbl>
              <a:tblPr rtl="1"/>
              <a:tblGrid>
                <a:gridCol w="3200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1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1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230"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30"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230"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</a:rPr>
                        <a:t> </a:t>
                      </a:r>
                    </a:p>
                  </a:txBody>
                  <a:tcPr marL="59358" marR="59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8" name="Picture 2" descr="http://lemad.co.il/wp-content/uploads/2015/04/rule_of_thi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0" y="2571185"/>
            <a:ext cx="3169557" cy="211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emad.co.il/wp-content/uploads/2015/04/rule_of_thirds_photo-150x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45" y="2574022"/>
            <a:ext cx="1557164" cy="21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×¢××¦××ª ××¦×××× ×§×©××¨× ×× ××××§×× ××××× ××¤×¨×××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52" y="2591382"/>
            <a:ext cx="3180702" cy="212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68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קומפוזיציה בציור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06095" y="2037806"/>
            <a:ext cx="10554574" cy="4328159"/>
          </a:xfrm>
        </p:spPr>
        <p:txBody>
          <a:bodyPr/>
          <a:lstStyle/>
          <a:p>
            <a:pPr marL="0" indent="0">
              <a:buNone/>
            </a:pPr>
            <a:r>
              <a:rPr lang="he-IL" sz="4000" dirty="0"/>
              <a:t>נניח שנרצה לצייר איש. </a:t>
            </a:r>
          </a:p>
          <a:p>
            <a:pPr marL="0" indent="0">
              <a:buNone/>
            </a:pPr>
            <a:r>
              <a:rPr lang="he-IL" sz="4000" dirty="0"/>
              <a:t>(או ברווז)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503" y="2856412"/>
            <a:ext cx="1806891" cy="31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קומפוזיציה בציור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23512" y="2203269"/>
            <a:ext cx="10554574" cy="2364377"/>
          </a:xfrm>
        </p:spPr>
        <p:txBody>
          <a:bodyPr/>
          <a:lstStyle/>
          <a:p>
            <a:pPr marL="0" indent="0">
              <a:buNone/>
            </a:pPr>
            <a:r>
              <a:rPr lang="he-IL" sz="2800" dirty="0"/>
              <a:t>ישנן הרבה שאלות לגבי האיש: האיש עומד? יושב? ישן? מה הוא עושה? רואה טלוויזיה? אוכל? קורא? בוהה באוויר? האם זה גבר או אישה? האם זה דיוקן של מישהו או מישהו שלא קיים?</a:t>
            </a:r>
            <a:r>
              <a:rPr lang="en-US" sz="2800" dirty="0"/>
              <a:t> </a:t>
            </a:r>
            <a:endParaRPr lang="he-IL" sz="2800" dirty="0"/>
          </a:p>
          <a:p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35" y="4178619"/>
            <a:ext cx="964148" cy="2410369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34" y="4117565"/>
            <a:ext cx="2221230" cy="247142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12" y="4117564"/>
            <a:ext cx="1715168" cy="24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2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קומפוזיציה בציור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51678" y="693023"/>
            <a:ext cx="10554574" cy="8708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e-IL" sz="2800" dirty="0"/>
          </a:p>
          <a:p>
            <a:endParaRPr lang="he-IL" sz="2800" dirty="0"/>
          </a:p>
          <a:p>
            <a:pPr marL="0" indent="0">
              <a:buNone/>
            </a:pPr>
            <a:r>
              <a:rPr lang="he-IL" sz="2800" dirty="0"/>
              <a:t>צייר חושב על כל אלה ועושה את הבחירות שלו – על מנת להעביר </a:t>
            </a:r>
            <a:r>
              <a:rPr lang="he-IL" sz="2800" u="sng" dirty="0"/>
              <a:t>מסר </a:t>
            </a:r>
            <a:r>
              <a:rPr lang="he-IL" sz="2800" dirty="0" err="1"/>
              <a:t>מסויים</a:t>
            </a:r>
            <a:r>
              <a:rPr lang="he-IL" sz="2800" dirty="0"/>
              <a:t> בציור שלו. כל צייר עושה את הבחירות שלו –בסגנון, בצבעים, ברקע ועוד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675" y="3814791"/>
            <a:ext cx="3256647" cy="273916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348" y="3739330"/>
            <a:ext cx="2109650" cy="281462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0" y="3737836"/>
            <a:ext cx="2000794" cy="28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631EA5-B5F7-4F78-985D-21D70034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9C61CD4A-9852-48BE-8878-7317A8F12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125" y="170511"/>
            <a:ext cx="6010275" cy="66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7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מה הקשר בין ציור לצילום?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80265" y="1198288"/>
            <a:ext cx="10554574" cy="8708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e-IL" sz="2800" dirty="0"/>
          </a:p>
          <a:p>
            <a:endParaRPr lang="he-IL" sz="2800" dirty="0"/>
          </a:p>
          <a:p>
            <a:pPr marL="0" indent="0">
              <a:buNone/>
            </a:pPr>
            <a:r>
              <a:rPr lang="he-IL" sz="2800" dirty="0"/>
              <a:t>צלם – ממש כמו צייר, חייב לעשות בחירות בצילום, על מנת להעביר מסר. 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552" y="3550368"/>
            <a:ext cx="5121084" cy="258492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2" y="3666202"/>
            <a:ext cx="542591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66A7B8C-785D-40EC-9022-10B497863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1685924"/>
            <a:ext cx="10253941" cy="3807451"/>
          </a:xfrm>
        </p:spPr>
        <p:txBody>
          <a:bodyPr/>
          <a:lstStyle/>
          <a:p>
            <a:r>
              <a:rPr lang="he-IL" sz="7200" dirty="0"/>
              <a:t>עליכם להמציא את סיפור הברווז שלכם!</a:t>
            </a:r>
            <a:r>
              <a:rPr lang="en-US" sz="7200" dirty="0"/>
              <a:t> </a:t>
            </a:r>
            <a:br>
              <a:rPr lang="he-IL" sz="7200" dirty="0"/>
            </a:br>
            <a:endParaRPr lang="he-IL" sz="7200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D4D93B8-022A-4C87-997F-C156517EFA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11FA319-5692-46FA-AD9A-0411D64E1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439" y="2224404"/>
            <a:ext cx="5913633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6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7C806C-99F9-4B14-B080-E8A48E33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עליכם לצלם 7 תמונות המספרות את סיפור הברווז שלכם.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55F65F5-D958-47F5-A18F-AF323F2F1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e-IL" sz="5400" dirty="0"/>
              <a:t>יש להקפיד על חוק השלישים!!!!!</a:t>
            </a:r>
          </a:p>
          <a:p>
            <a:r>
              <a:rPr lang="he-IL" sz="5400" dirty="0"/>
              <a:t>תדאגו שיהיו מספיק גדולים!</a:t>
            </a:r>
          </a:p>
          <a:p>
            <a:r>
              <a:rPr lang="he-IL" sz="5400" dirty="0"/>
              <a:t>תהיו יצירתיים, מקוריים, מצחיקים. </a:t>
            </a:r>
          </a:p>
          <a:p>
            <a:r>
              <a:rPr lang="he-IL" sz="5400" dirty="0"/>
              <a:t>טיפ לצילום – צלמו הפוך....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D0D621E-DF31-4E2D-8AB8-B26CB359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5282">
            <a:off x="603154" y="3282214"/>
            <a:ext cx="4262672" cy="4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93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1678" y="257595"/>
            <a:ext cx="10178322" cy="1492132"/>
          </a:xfrm>
        </p:spPr>
        <p:txBody>
          <a:bodyPr/>
          <a:lstStyle/>
          <a:p>
            <a:pPr algn="r"/>
            <a:r>
              <a:rPr lang="he-IL" dirty="0"/>
              <a:t>מה ההבדל בין שתי התמונות?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51678" y="693704"/>
            <a:ext cx="10554574" cy="87085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e-IL" sz="2800" dirty="0"/>
          </a:p>
          <a:p>
            <a:pPr marL="0" indent="0">
              <a:buNone/>
            </a:pPr>
            <a:r>
              <a:rPr lang="he-IL" sz="2800" dirty="0"/>
              <a:t>אפילו כאשר נדמה לנו שאנו מצלמים את אותה תמונה, והנושא הוא אותו נושא, לכל בחירה שאנו עושים יש משמעות.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C7208BE-5777-4D79-866C-7327C9A5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52" y="2495793"/>
            <a:ext cx="3312656" cy="439962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A773AFB-0B7A-44AB-86F9-FD2CC4DC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614" y="2495793"/>
            <a:ext cx="3284485" cy="436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84781C-AA3C-4547-A2C3-1510C2EE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רעיונות לסיפורי ברווזים: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8BC931-BF3D-4BD6-9EEE-FABD18F7E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e-IL" sz="4000" dirty="0"/>
              <a:t>סדר היום של ברווזי.</a:t>
            </a:r>
          </a:p>
          <a:p>
            <a:r>
              <a:rPr lang="he-IL" sz="4000" dirty="0"/>
              <a:t>טיול מסביב לעולם (או לבית ספר).</a:t>
            </a:r>
          </a:p>
          <a:p>
            <a:r>
              <a:rPr lang="he-IL" sz="4000" dirty="0"/>
              <a:t>ברווזי חי על הקצה – בסכנה מתמדת. </a:t>
            </a:r>
          </a:p>
          <a:p>
            <a:r>
              <a:rPr lang="he-IL" sz="4000" dirty="0"/>
              <a:t>ברווזי משחק מחבואים.</a:t>
            </a:r>
          </a:p>
          <a:p>
            <a:r>
              <a:rPr lang="he-IL" sz="4000" dirty="0"/>
              <a:t>ברווזי עם חברים.</a:t>
            </a:r>
          </a:p>
        </p:txBody>
      </p:sp>
    </p:spTree>
    <p:extLst>
      <p:ext uri="{BB962C8B-B14F-4D97-AF65-F5344CB8AC3E}">
        <p14:creationId xmlns:p14="http://schemas.microsoft.com/office/powerpoint/2010/main" val="91437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5CE12C1-05FD-4515-A860-8E8F7A00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EE6D1B86-39BB-4351-898D-81B024AFB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775" y="99211"/>
            <a:ext cx="4610099" cy="67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38B4E2-F804-4D1B-B91E-D8B5050D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2977FFF-5BF9-4042-B752-BB7E6FBCC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70" y="186431"/>
            <a:ext cx="11766860" cy="628918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B74DE4B-CC19-476A-8978-4AE6D2593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7457">
            <a:off x="9939338" y="3949181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47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CC4E30-125E-42DF-8BA7-CBC7900E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3FB752C-1ABB-44D7-9FE3-27DFAD05E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203D3F-BA3F-43CA-B50D-2530FA297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333"/>
          <a:stretch/>
        </p:blipFill>
        <p:spPr>
          <a:xfrm>
            <a:off x="3052762" y="-804863"/>
            <a:ext cx="6086475" cy="754673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1ADDC3C-5E90-4A70-960C-DC4D54093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71322">
            <a:off x="3603767" y="337797"/>
            <a:ext cx="2603218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A1CDB86-CB01-43FB-BCA3-7ABF3074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7E34A02-CCBA-4AB0-98AB-99ABBEAC1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CAF73BE-100F-4C95-8C53-03757C53F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41" y="200649"/>
            <a:ext cx="10330722" cy="645670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3F5C971-D69D-426D-8C84-DB16CA8E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91496">
            <a:off x="1416053" y="4315233"/>
            <a:ext cx="1735280" cy="17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3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12883A-88AC-4205-9B94-CF308037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8E192CEB-5795-4569-AF0F-97030C909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30448"/>
            <a:ext cx="4543425" cy="682755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B3C07D5-5D05-4734-B427-86C451CE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848">
            <a:off x="5466687" y="4415920"/>
            <a:ext cx="1748303" cy="17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7B660A-8074-4A05-9490-9169C6A0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21D139E-6DDB-40E4-A2E1-B03AF1F11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325" y="0"/>
            <a:ext cx="5324475" cy="676969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A2B4FB1-2B43-40DB-82F0-F9D604A4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44284">
            <a:off x="4979652" y="672281"/>
            <a:ext cx="2089819" cy="21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3756"/>
      </p:ext>
    </p:extLst>
  </p:cSld>
  <p:clrMapOvr>
    <a:masterClrMapping/>
  </p:clrMapOvr>
</p:sld>
</file>

<file path=ppt/theme/theme1.xml><?xml version="1.0" encoding="utf-8"?>
<a:theme xmlns:a="http://schemas.openxmlformats.org/drawingml/2006/main" name="תג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TM10001106[[fn=תג]]</Template>
  <TotalTime>69</TotalTime>
  <Words>370</Words>
  <Application>Microsoft Office PowerPoint</Application>
  <PresentationFormat>מסך רחב</PresentationFormat>
  <Paragraphs>59</Paragraphs>
  <Slides>34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39" baseType="lpstr">
      <vt:lpstr>Arial</vt:lpstr>
      <vt:lpstr>Gill Sans MT</vt:lpstr>
      <vt:lpstr>Impact</vt:lpstr>
      <vt:lpstr>Roboto</vt:lpstr>
      <vt:lpstr>תג</vt:lpstr>
      <vt:lpstr>פורטרטים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מה קורה כאן??</vt:lpstr>
      <vt:lpstr>הכירו את ברווזי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מה ההבדל בין שני הציורים?</vt:lpstr>
      <vt:lpstr>תהיו צלמים, לא צלפים!</vt:lpstr>
      <vt:lpstr>חוק השלישים </vt:lpstr>
      <vt:lpstr>מהו חוק השלישים?            דוגמאות לתמונות שצולמו לפי חוק השלישים: </vt:lpstr>
      <vt:lpstr>קומפוזיציה בציור</vt:lpstr>
      <vt:lpstr>קומפוזיציה בציור</vt:lpstr>
      <vt:lpstr>קומפוזיציה בציור</vt:lpstr>
      <vt:lpstr>מה הקשר בין ציור לצילום?</vt:lpstr>
      <vt:lpstr>עליכם להמציא את סיפור הברווז שלכם!  </vt:lpstr>
      <vt:lpstr>עליכם לצלם 7 תמונות המספרות את סיפור הברווז שלכם.</vt:lpstr>
      <vt:lpstr>מה ההבדל בין שתי התמונות?</vt:lpstr>
      <vt:lpstr>רעיונות לסיפורי ברווזים: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קומפוזיציה</dc:title>
  <dc:creator>Owner</dc:creator>
  <cp:lastModifiedBy>User</cp:lastModifiedBy>
  <cp:revision>8</cp:revision>
  <dcterms:created xsi:type="dcterms:W3CDTF">2025-06-03T13:15:35Z</dcterms:created>
  <dcterms:modified xsi:type="dcterms:W3CDTF">2025-06-04T07:04:24Z</dcterms:modified>
</cp:coreProperties>
</file>