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4" r:id="rId2"/>
    <p:sldId id="257" r:id="rId3"/>
    <p:sldId id="258" r:id="rId4"/>
    <p:sldId id="335" r:id="rId5"/>
    <p:sldId id="336" r:id="rId6"/>
    <p:sldId id="261" r:id="rId7"/>
    <p:sldId id="337" r:id="rId8"/>
    <p:sldId id="338" r:id="rId9"/>
    <p:sldId id="260" r:id="rId1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221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ADA8E-F237-44C6-9574-B3F5892C91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DCE780-DA4B-735B-1CF6-32363BBEF3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DCCA1F-9232-715C-511B-04FC115F4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C45C8-5904-4D42-A45E-63969E453B7D}" type="datetimeFigureOut">
              <a:rPr lang="it-IT" smtClean="0"/>
              <a:t>25/03/2024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4FA669-9C3C-2C0B-D610-4116082CF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A579A3-D233-8C8A-AFF7-7CC9BD9CB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D192A-5911-4ED7-AF67-ED1BB04F62A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0787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6700BC-F843-2535-FE54-D7FF3FF9F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1B8235-5591-9011-2344-4D9EED425C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F16171-27E1-7CF0-DD32-B21985638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C45C8-5904-4D42-A45E-63969E453B7D}" type="datetimeFigureOut">
              <a:rPr lang="it-IT" smtClean="0"/>
              <a:t>25/03/2024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8FAABC-E734-D51C-05AA-9036E0DA5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28DE58-00CA-EE51-238E-E4BF930A3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D192A-5911-4ED7-AF67-ED1BB04F62A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18682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2DBA4A-D946-0CF9-A402-F314AB8422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0F662C-6074-9072-AB26-FC9A7B27F4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D81470-7CA0-5FE6-D20E-A25405A1B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C45C8-5904-4D42-A45E-63969E453B7D}" type="datetimeFigureOut">
              <a:rPr lang="it-IT" smtClean="0"/>
              <a:t>25/03/2024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E84C54-A3B9-B2CF-4256-21FBEECAA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077DE7-8717-2773-3270-52E38174C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D192A-5911-4ED7-AF67-ED1BB04F62A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07708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64AAE-D4D8-4F1C-DEAD-C874A5927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2BFB3F-5954-73C3-7F63-8AF4A33D4B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846927-1016-3B95-E813-2F24FDA84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C45C8-5904-4D42-A45E-63969E453B7D}" type="datetimeFigureOut">
              <a:rPr lang="it-IT" smtClean="0"/>
              <a:t>25/03/2024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D2C738-6544-A56A-9F2C-4AC50BBD5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061BA9-DB22-AB51-415B-53C2AFB5C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D192A-5911-4ED7-AF67-ED1BB04F62A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80483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CDA4B-D1BA-B2C2-311E-7D53D899D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40748E-752C-3F3A-D257-82AE337FF5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2D1928-2A97-82BD-CF7F-01FBD770D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C45C8-5904-4D42-A45E-63969E453B7D}" type="datetimeFigureOut">
              <a:rPr lang="it-IT" smtClean="0"/>
              <a:t>25/03/2024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70127F-2410-2569-E0C0-12AC1DE7B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8A98D5-C5B0-A655-6B05-98E2281D8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D192A-5911-4ED7-AF67-ED1BB04F62A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27479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9702D-4415-94E8-8FBC-A565A6D61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26587B-FB75-3ABC-E28A-F775A4B5F5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7BE362-3370-AAAE-6841-1435B26D0F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6952E7-5FF5-4BCF-70BD-11D0246F7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C45C8-5904-4D42-A45E-63969E453B7D}" type="datetimeFigureOut">
              <a:rPr lang="it-IT" smtClean="0"/>
              <a:t>25/03/2024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50BBFA-026E-3961-545C-67DF4926D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A95596-42D5-3A22-180F-ACD517143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D192A-5911-4ED7-AF67-ED1BB04F62A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8293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243CC-23BC-BFC2-D33C-0B1203089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DE494A-BCF3-3CF2-ED61-8CEFB0F510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6D334E-678B-D101-CB50-D3CEC3E94E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549DC1-2683-9FE8-1428-A1B4D92537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FDD8B8-3FA7-4BC2-6C1A-3CAB9344B9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7155DE7-12B7-B2AB-FC6F-EE8E63FF64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C45C8-5904-4D42-A45E-63969E453B7D}" type="datetimeFigureOut">
              <a:rPr lang="it-IT" smtClean="0"/>
              <a:t>25/03/2024</a:t>
            </a:fld>
            <a:endParaRPr lang="it-I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F17673B-CE91-28E6-D0EB-EC68B8029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F3345A1-0312-6B1B-1740-4B1CD5905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D192A-5911-4ED7-AF67-ED1BB04F62A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2346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D0E82-1EB6-3AEC-699D-3243092ED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C3394F-8DA5-EEC9-E6FD-E499B5A96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C45C8-5904-4D42-A45E-63969E453B7D}" type="datetimeFigureOut">
              <a:rPr lang="it-IT" smtClean="0"/>
              <a:t>25/03/2024</a:t>
            </a:fld>
            <a:endParaRPr lang="it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92B224-D74E-BAC2-77EF-E35127758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381E6E-FAF9-981B-2D80-2C9A1458F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D192A-5911-4ED7-AF67-ED1BB04F62A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5595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98C0846-26B1-95FA-C1BC-9A08E1D46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C45C8-5904-4D42-A45E-63969E453B7D}" type="datetimeFigureOut">
              <a:rPr lang="it-IT" smtClean="0"/>
              <a:t>25/03/2024</a:t>
            </a:fld>
            <a:endParaRPr lang="it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197807-80FB-E217-65E6-A5597ADE5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3F15E8-C3A1-0121-5077-1FE38F766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D192A-5911-4ED7-AF67-ED1BB04F62A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64685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A349B-51FA-D54A-C028-48A088E75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C0FE3F-BAEB-9480-2B13-4012E9F842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CDA808-5B5C-29DD-C583-D14FED3D96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CC597B-FECC-57AF-5BDE-E30C78701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C45C8-5904-4D42-A45E-63969E453B7D}" type="datetimeFigureOut">
              <a:rPr lang="it-IT" smtClean="0"/>
              <a:t>25/03/2024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D686E2-2F6A-5458-E2A7-532720DED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D42036-2114-B8B5-F89D-E1EF97D60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D192A-5911-4ED7-AF67-ED1BB04F62A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70814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71572-8775-F0ED-361F-0E76EE6DC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C242454-22D2-8C48-36EC-C981FAD82C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4546DF-57AA-CE26-8DE6-BEEE1C0FE0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F5D64D-1C6E-74C3-574C-757A3B6A8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C45C8-5904-4D42-A45E-63969E453B7D}" type="datetimeFigureOut">
              <a:rPr lang="it-IT" smtClean="0"/>
              <a:t>25/03/2024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0FE1ED-6463-6618-BB8E-2ECE9C0B0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524AA5-3BFA-6604-C7C4-9D0A47832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D192A-5911-4ED7-AF67-ED1BB04F62A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17251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9CEB757-D3E7-658F-5667-FCCF09546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E1FEED-FF2C-B59C-B777-E12D2A5139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694600-90CD-8B1F-DC31-19DBE464D3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DDC45C8-5904-4D42-A45E-63969E453B7D}" type="datetimeFigureOut">
              <a:rPr lang="it-IT" smtClean="0"/>
              <a:t>25/03/2024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892CF0-C4D6-D056-E3FA-CE17DDEBC2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E51C48-9838-0D31-90FA-8C756F76A0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93D192A-5911-4ED7-AF67-ED1BB04F62A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0010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04;p1">
            <a:extLst>
              <a:ext uri="{FF2B5EF4-FFF2-40B4-BE49-F238E27FC236}">
                <a16:creationId xmlns:a16="http://schemas.microsoft.com/office/drawing/2014/main" id="{840CBC30-F41E-7699-2E5B-323EECC40F38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0959" y="65913"/>
            <a:ext cx="1639503" cy="155434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92DB4A1-B44D-9855-A582-F0013DF72F4E}"/>
              </a:ext>
            </a:extLst>
          </p:cNvPr>
          <p:cNvSpPr txBox="1"/>
          <p:nvPr/>
        </p:nvSpPr>
        <p:spPr>
          <a:xfrm>
            <a:off x="2679032" y="1828801"/>
            <a:ext cx="646496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e-IL" sz="5400" dirty="0"/>
              <a:t>איטלקית</a:t>
            </a:r>
            <a:br>
              <a:rPr lang="he-IL" sz="5400" dirty="0"/>
            </a:br>
            <a:r>
              <a:rPr lang="en-US" sz="5400" dirty="0"/>
              <a:t>Italiano</a:t>
            </a:r>
            <a:endParaRPr lang="it-IT" sz="5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C16033-9D3F-B841-1E39-F489DA8B7CA4}"/>
              </a:ext>
            </a:extLst>
          </p:cNvPr>
          <p:cNvSpPr txBox="1"/>
          <p:nvPr/>
        </p:nvSpPr>
        <p:spPr>
          <a:xfrm>
            <a:off x="585537" y="3583127"/>
            <a:ext cx="1102092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e-IL" sz="4800" b="1" dirty="0"/>
              <a:t>חודש התקומה</a:t>
            </a:r>
            <a:endParaRPr lang="en-US" sz="4800" b="1" dirty="0"/>
          </a:p>
          <a:p>
            <a:pPr algn="ctr" rtl="1"/>
            <a:r>
              <a:rPr lang="he-IL" sz="4800" b="1" dirty="0"/>
              <a:t>ערבות הדדית</a:t>
            </a:r>
            <a:endParaRPr lang="en-US" sz="4800" b="1" dirty="0"/>
          </a:p>
          <a:p>
            <a:pPr algn="ctr" rtl="1"/>
            <a:r>
              <a:rPr lang="he-IL" sz="4800" b="1" dirty="0"/>
              <a:t> </a:t>
            </a:r>
            <a:r>
              <a:rPr lang="it-IT" sz="4800" b="1" dirty="0"/>
              <a:t>Responsabilità reciproca</a:t>
            </a:r>
            <a:endParaRPr lang="he-IL" sz="4800" b="1" dirty="0"/>
          </a:p>
        </p:txBody>
      </p:sp>
      <p:pic>
        <p:nvPicPr>
          <p:cNvPr id="8" name="Google Shape;102;p1">
            <a:extLst>
              <a:ext uri="{FF2B5EF4-FFF2-40B4-BE49-F238E27FC236}">
                <a16:creationId xmlns:a16="http://schemas.microsoft.com/office/drawing/2014/main" id="{E22C99A3-3D5C-E443-F97C-CAF924B01CB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91836" y="253855"/>
            <a:ext cx="3081089" cy="101019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9569723-736E-3D01-926A-FE12BE10B9A6}"/>
              </a:ext>
            </a:extLst>
          </p:cNvPr>
          <p:cNvSpPr txBox="1"/>
          <p:nvPr/>
        </p:nvSpPr>
        <p:spPr>
          <a:xfrm>
            <a:off x="9144000" y="1336431"/>
            <a:ext cx="2632668" cy="5695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lnSpc>
                <a:spcPct val="115000"/>
              </a:lnSpc>
              <a:spcAft>
                <a:spcPts val="1000"/>
              </a:spcAft>
            </a:pPr>
            <a:r>
              <a:rPr lang="he-IL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אגף א' – שפות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3393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9E66A4-A596-9301-7D50-34B783799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Tutto il Popolo ha un unico cuore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E885141-053A-A592-FA03-7FD93A9BD0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54296" y="926241"/>
            <a:ext cx="7214616" cy="4978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4545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F08DE-C738-ABBB-D7E7-EDD6494F2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2864" y="0"/>
            <a:ext cx="10857874" cy="2999874"/>
          </a:xfrm>
        </p:spPr>
        <p:txBody>
          <a:bodyPr anchor="b">
            <a:normAutofit fontScale="90000"/>
          </a:bodyPr>
          <a:lstStyle/>
          <a:p>
            <a:pPr marL="0" indent="0" algn="ctr" rtl="1">
              <a:buNone/>
            </a:pPr>
            <a:r>
              <a:rPr lang="en-US" sz="4200" dirty="0" err="1"/>
              <a:t>Responsabilità</a:t>
            </a:r>
            <a:r>
              <a:rPr lang="en-US" sz="4200" dirty="0"/>
              <a:t> </a:t>
            </a:r>
            <a:r>
              <a:rPr lang="en-US" sz="4200" dirty="0" err="1"/>
              <a:t>reciproca</a:t>
            </a:r>
            <a:br>
              <a:rPr lang="en-US" sz="4200" dirty="0"/>
            </a:br>
            <a:r>
              <a:rPr lang="he-IL" sz="4400" b="1" dirty="0"/>
              <a:t>כל ישראל ערבים זה לזה</a:t>
            </a:r>
            <a:br>
              <a:rPr lang="it-IT" sz="4400" b="1" dirty="0"/>
            </a:br>
            <a:br>
              <a:rPr lang="en-US" sz="4400" b="1" dirty="0"/>
            </a:br>
            <a:br>
              <a:rPr lang="en-US" sz="4200" dirty="0"/>
            </a:br>
            <a:endParaRPr lang="it-IT" sz="4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E0117B-40E8-985B-034D-7A91685682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642" y="1924101"/>
            <a:ext cx="6079958" cy="447669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it-IT" dirty="0"/>
              <a:t>La responsabilità reciproca è responsabilità della comunità nei confronti di ciascuno dei suoi membri, e ciascuno dei membri della comunità lo è nei confronti della comunità nel suo insieme.  </a:t>
            </a:r>
          </a:p>
          <a:p>
            <a:endParaRPr lang="it-IT" sz="2200" dirty="0"/>
          </a:p>
        </p:txBody>
      </p:sp>
      <p:pic>
        <p:nvPicPr>
          <p:cNvPr id="5" name="Picture 4" descr="A group of people holding a globe&#10;&#10;Description automatically generated">
            <a:extLst>
              <a:ext uri="{FF2B5EF4-FFF2-40B4-BE49-F238E27FC236}">
                <a16:creationId xmlns:a16="http://schemas.microsoft.com/office/drawing/2014/main" id="{0BEE7E8D-60F8-8006-904B-E42E1BB342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909" b="-1"/>
          <a:stretch/>
        </p:blipFill>
        <p:spPr>
          <a:xfrm>
            <a:off x="7701734" y="2294884"/>
            <a:ext cx="4490266" cy="4476698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7095361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B1595A09-E336-4D1B-9B3A-06A2287A5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0CD93B-BFB3-0221-F464-3BFAA854B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4777739"/>
            <a:ext cx="3418990" cy="141211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 kern="1200" dirty="0">
                <a:latin typeface="+mj-lt"/>
                <a:ea typeface="+mj-ea"/>
                <a:cs typeface="+mj-cs"/>
              </a:rPr>
              <a:t>Chi </a:t>
            </a:r>
            <a:r>
              <a:rPr lang="en-US" sz="2400" kern="1200" dirty="0" err="1">
                <a:latin typeface="+mj-lt"/>
                <a:ea typeface="+mj-ea"/>
                <a:cs typeface="+mj-cs"/>
              </a:rPr>
              <a:t>sono</a:t>
            </a:r>
            <a:r>
              <a:rPr lang="en-US" sz="2400" kern="1200" dirty="0">
                <a:latin typeface="+mj-lt"/>
                <a:ea typeface="+mj-ea"/>
                <a:cs typeface="+mj-cs"/>
              </a:rPr>
              <a:t> le </a:t>
            </a:r>
            <a:r>
              <a:rPr lang="en-US" sz="2400" kern="1200" dirty="0" err="1">
                <a:latin typeface="+mj-lt"/>
                <a:ea typeface="+mj-ea"/>
                <a:cs typeface="+mj-cs"/>
              </a:rPr>
              <a:t>persone</a:t>
            </a:r>
            <a:r>
              <a:rPr lang="en-US" sz="24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2400" kern="1200" dirty="0" err="1">
                <a:latin typeface="+mj-lt"/>
                <a:ea typeface="+mj-ea"/>
                <a:cs typeface="+mj-cs"/>
              </a:rPr>
              <a:t>nel</a:t>
            </a:r>
            <a:r>
              <a:rPr lang="en-US" sz="2400" kern="1200" dirty="0">
                <a:latin typeface="+mj-lt"/>
                <a:ea typeface="+mj-ea"/>
                <a:cs typeface="+mj-cs"/>
              </a:rPr>
              <a:t> campo?</a:t>
            </a:r>
            <a:br>
              <a:rPr lang="en-US" sz="2400" kern="1200" dirty="0">
                <a:latin typeface="+mj-lt"/>
                <a:ea typeface="+mj-ea"/>
                <a:cs typeface="+mj-cs"/>
              </a:rPr>
            </a:br>
            <a:r>
              <a:rPr lang="en-US" sz="2400" kern="1200" dirty="0">
                <a:latin typeface="+mj-lt"/>
                <a:ea typeface="+mj-ea"/>
                <a:cs typeface="+mj-cs"/>
              </a:rPr>
              <a:t>Cosa </a:t>
            </a:r>
            <a:r>
              <a:rPr lang="en-US" sz="2400" kern="1200" dirty="0" err="1">
                <a:latin typeface="+mj-lt"/>
                <a:ea typeface="+mj-ea"/>
                <a:cs typeface="+mj-cs"/>
              </a:rPr>
              <a:t>stanno</a:t>
            </a:r>
            <a:r>
              <a:rPr lang="en-US" sz="24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2400" kern="1200" dirty="0" err="1">
                <a:latin typeface="+mj-lt"/>
                <a:ea typeface="+mj-ea"/>
                <a:cs typeface="+mj-cs"/>
              </a:rPr>
              <a:t>facendo</a:t>
            </a:r>
            <a:r>
              <a:rPr lang="en-US" sz="2400" kern="1200" dirty="0">
                <a:latin typeface="+mj-lt"/>
                <a:ea typeface="+mj-ea"/>
                <a:cs typeface="+mj-cs"/>
              </a:rPr>
              <a:t>?</a:t>
            </a:r>
            <a:br>
              <a:rPr lang="en-US" sz="2400" kern="1200" dirty="0">
                <a:latin typeface="+mj-lt"/>
                <a:ea typeface="+mj-ea"/>
                <a:cs typeface="+mj-cs"/>
              </a:rPr>
            </a:br>
            <a:endParaRPr lang="en-US" sz="2400" kern="1200" dirty="0">
              <a:latin typeface="+mj-lt"/>
              <a:ea typeface="+mj-ea"/>
              <a:cs typeface="+mj-cs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BF4C16F-7F7D-C28F-C319-164BE872E1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6088"/>
          <a:stretch/>
        </p:blipFill>
        <p:spPr>
          <a:xfrm>
            <a:off x="20" y="10"/>
            <a:ext cx="12191980" cy="4558420"/>
          </a:xfrm>
          <a:custGeom>
            <a:avLst/>
            <a:gdLst/>
            <a:ahLst/>
            <a:cxnLst/>
            <a:rect l="l" t="t" r="r" b="b"/>
            <a:pathLst>
              <a:path w="12188952" h="4558430">
                <a:moveTo>
                  <a:pt x="6789701" y="4490221"/>
                </a:moveTo>
                <a:lnTo>
                  <a:pt x="6788702" y="4490299"/>
                </a:lnTo>
                <a:lnTo>
                  <a:pt x="6788476" y="4490833"/>
                </a:lnTo>
                <a:close/>
                <a:moveTo>
                  <a:pt x="0" y="0"/>
                </a:moveTo>
                <a:lnTo>
                  <a:pt x="12188952" y="0"/>
                </a:lnTo>
                <a:lnTo>
                  <a:pt x="12188952" y="3596895"/>
                </a:lnTo>
                <a:lnTo>
                  <a:pt x="12061096" y="3635026"/>
                </a:lnTo>
                <a:cubicBezTo>
                  <a:pt x="11933500" y="3671240"/>
                  <a:pt x="11805390" y="3705769"/>
                  <a:pt x="11676800" y="3738601"/>
                </a:cubicBezTo>
                <a:cubicBezTo>
                  <a:pt x="11262789" y="3846108"/>
                  <a:pt x="10845343" y="3939710"/>
                  <a:pt x="10425355" y="4022140"/>
                </a:cubicBezTo>
                <a:cubicBezTo>
                  <a:pt x="10092810" y="4087351"/>
                  <a:pt x="9759033" y="4145748"/>
                  <a:pt x="9424022" y="4197302"/>
                </a:cubicBezTo>
                <a:cubicBezTo>
                  <a:pt x="9102997" y="4246959"/>
                  <a:pt x="8781133" y="4291526"/>
                  <a:pt x="8458419" y="4331003"/>
                </a:cubicBezTo>
                <a:cubicBezTo>
                  <a:pt x="8211360" y="4361169"/>
                  <a:pt x="7963792" y="4386742"/>
                  <a:pt x="7715970" y="4410950"/>
                </a:cubicBezTo>
                <a:lnTo>
                  <a:pt x="6951716" y="4476730"/>
                </a:lnTo>
                <a:lnTo>
                  <a:pt x="6936303" y="4478801"/>
                </a:lnTo>
                <a:lnTo>
                  <a:pt x="6790448" y="4490162"/>
                </a:lnTo>
                <a:lnTo>
                  <a:pt x="6799941" y="4491982"/>
                </a:lnTo>
                <a:cubicBezTo>
                  <a:pt x="6811623" y="4492448"/>
                  <a:pt x="6823734" y="4490275"/>
                  <a:pt x="6835432" y="4490275"/>
                </a:cubicBezTo>
                <a:cubicBezTo>
                  <a:pt x="6851580" y="4490275"/>
                  <a:pt x="6867729" y="4487668"/>
                  <a:pt x="6884003" y="4487297"/>
                </a:cubicBezTo>
                <a:cubicBezTo>
                  <a:pt x="7115805" y="4481835"/>
                  <a:pt x="7347351" y="4469668"/>
                  <a:pt x="7578771" y="4454770"/>
                </a:cubicBezTo>
                <a:cubicBezTo>
                  <a:pt x="7927552" y="4432302"/>
                  <a:pt x="8276080" y="4404123"/>
                  <a:pt x="8623845" y="4367873"/>
                </a:cubicBezTo>
                <a:cubicBezTo>
                  <a:pt x="8909939" y="4338575"/>
                  <a:pt x="9195310" y="4303940"/>
                  <a:pt x="9479970" y="4263967"/>
                </a:cubicBezTo>
                <a:cubicBezTo>
                  <a:pt x="9864901" y="4209593"/>
                  <a:pt x="10248014" y="4144879"/>
                  <a:pt x="10629308" y="4069810"/>
                </a:cubicBezTo>
                <a:cubicBezTo>
                  <a:pt x="11090114" y="3978690"/>
                  <a:pt x="11546975" y="3871184"/>
                  <a:pt x="11998498" y="3743816"/>
                </a:cubicBezTo>
                <a:lnTo>
                  <a:pt x="12188952" y="3687715"/>
                </a:lnTo>
                <a:lnTo>
                  <a:pt x="12188952" y="3742439"/>
                </a:lnTo>
                <a:lnTo>
                  <a:pt x="11829257" y="3846853"/>
                </a:lnTo>
                <a:cubicBezTo>
                  <a:pt x="11534769" y="3926550"/>
                  <a:pt x="11238120" y="3997436"/>
                  <a:pt x="10939183" y="4061368"/>
                </a:cubicBezTo>
                <a:cubicBezTo>
                  <a:pt x="10622824" y="4129150"/>
                  <a:pt x="10304941" y="4189147"/>
                  <a:pt x="9985530" y="4241373"/>
                </a:cubicBezTo>
                <a:cubicBezTo>
                  <a:pt x="9720036" y="4284822"/>
                  <a:pt x="9453814" y="4323467"/>
                  <a:pt x="9186882" y="4357320"/>
                </a:cubicBezTo>
                <a:cubicBezTo>
                  <a:pt x="8984197" y="4382894"/>
                  <a:pt x="8781514" y="4406977"/>
                  <a:pt x="8578198" y="4426839"/>
                </a:cubicBezTo>
                <a:cubicBezTo>
                  <a:pt x="8340547" y="4449559"/>
                  <a:pt x="8102644" y="4471034"/>
                  <a:pt x="7864358" y="4488290"/>
                </a:cubicBezTo>
                <a:cubicBezTo>
                  <a:pt x="7554994" y="4510634"/>
                  <a:pt x="7245502" y="4528512"/>
                  <a:pt x="6935502" y="4539684"/>
                </a:cubicBezTo>
                <a:cubicBezTo>
                  <a:pt x="6782917" y="4545147"/>
                  <a:pt x="6630334" y="4548995"/>
                  <a:pt x="6477750" y="4553587"/>
                </a:cubicBezTo>
                <a:cubicBezTo>
                  <a:pt x="6439195" y="4551503"/>
                  <a:pt x="6400529" y="4553128"/>
                  <a:pt x="6362294" y="4558430"/>
                </a:cubicBezTo>
                <a:lnTo>
                  <a:pt x="6057129" y="4558430"/>
                </a:lnTo>
                <a:lnTo>
                  <a:pt x="5977784" y="4553836"/>
                </a:lnTo>
                <a:cubicBezTo>
                  <a:pt x="5740261" y="4541423"/>
                  <a:pt x="5502739" y="4527644"/>
                  <a:pt x="5265087" y="4517587"/>
                </a:cubicBezTo>
                <a:cubicBezTo>
                  <a:pt x="4958267" y="4505171"/>
                  <a:pt x="4651826" y="4484691"/>
                  <a:pt x="4346277" y="4455517"/>
                </a:cubicBezTo>
                <a:cubicBezTo>
                  <a:pt x="4021654" y="4424605"/>
                  <a:pt x="3697795" y="4389970"/>
                  <a:pt x="3373045" y="4356948"/>
                </a:cubicBezTo>
                <a:cubicBezTo>
                  <a:pt x="3035412" y="4322686"/>
                  <a:pt x="2698456" y="4283047"/>
                  <a:pt x="2362173" y="4238021"/>
                </a:cubicBezTo>
                <a:cubicBezTo>
                  <a:pt x="1984692" y="4187868"/>
                  <a:pt x="1608364" y="4130142"/>
                  <a:pt x="1233177" y="4064845"/>
                </a:cubicBezTo>
                <a:cubicBezTo>
                  <a:pt x="842181" y="3996132"/>
                  <a:pt x="453758" y="3917644"/>
                  <a:pt x="68500" y="3825138"/>
                </a:cubicBezTo>
                <a:lnTo>
                  <a:pt x="0" y="3807783"/>
                </a:lnTo>
                <a:lnTo>
                  <a:pt x="0" y="3751294"/>
                </a:lnTo>
                <a:lnTo>
                  <a:pt x="72441" y="3770071"/>
                </a:lnTo>
                <a:cubicBezTo>
                  <a:pt x="247961" y="3812249"/>
                  <a:pt x="424164" y="3851509"/>
                  <a:pt x="600716" y="3888441"/>
                </a:cubicBezTo>
                <a:cubicBezTo>
                  <a:pt x="988279" y="3969255"/>
                  <a:pt x="1378133" y="4038153"/>
                  <a:pt x="1769512" y="4098609"/>
                </a:cubicBezTo>
                <a:cubicBezTo>
                  <a:pt x="2052426" y="4142185"/>
                  <a:pt x="2335725" y="4182282"/>
                  <a:pt x="2613554" y="4215551"/>
                </a:cubicBezTo>
                <a:cubicBezTo>
                  <a:pt x="2605544" y="4218158"/>
                  <a:pt x="2594611" y="4208102"/>
                  <a:pt x="2581134" y="4205620"/>
                </a:cubicBezTo>
                <a:cubicBezTo>
                  <a:pt x="2087178" y="4113668"/>
                  <a:pt x="1597684" y="4002775"/>
                  <a:pt x="1112635" y="3872923"/>
                </a:cubicBezTo>
                <a:cubicBezTo>
                  <a:pt x="880453" y="3810852"/>
                  <a:pt x="649713" y="3744374"/>
                  <a:pt x="420412" y="3673490"/>
                </a:cubicBezTo>
                <a:lnTo>
                  <a:pt x="0" y="3534573"/>
                </a:lnTo>
                <a:close/>
              </a:path>
            </a:pathLst>
          </a:custGeom>
        </p:spPr>
      </p:pic>
      <p:sp>
        <p:nvSpPr>
          <p:cNvPr id="20" name="sketch line">
            <a:extLst>
              <a:ext uri="{FF2B5EF4-FFF2-40B4-BE49-F238E27FC236}">
                <a16:creationId xmlns:a16="http://schemas.microsoft.com/office/drawing/2014/main" id="{3540989C-C7B8-473B-BF87-6F2DA6A900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661305" y="5468206"/>
            <a:ext cx="1371600" cy="18288"/>
          </a:xfrm>
          <a:custGeom>
            <a:avLst/>
            <a:gdLst>
              <a:gd name="connsiteX0" fmla="*/ 0 w 1371600"/>
              <a:gd name="connsiteY0" fmla="*/ 0 h 18288"/>
              <a:gd name="connsiteX1" fmla="*/ 685800 w 1371600"/>
              <a:gd name="connsiteY1" fmla="*/ 0 h 18288"/>
              <a:gd name="connsiteX2" fmla="*/ 1371600 w 1371600"/>
              <a:gd name="connsiteY2" fmla="*/ 0 h 18288"/>
              <a:gd name="connsiteX3" fmla="*/ 1371600 w 1371600"/>
              <a:gd name="connsiteY3" fmla="*/ 18288 h 18288"/>
              <a:gd name="connsiteX4" fmla="*/ 713232 w 1371600"/>
              <a:gd name="connsiteY4" fmla="*/ 18288 h 18288"/>
              <a:gd name="connsiteX5" fmla="*/ 0 w 1371600"/>
              <a:gd name="connsiteY5" fmla="*/ 18288 h 18288"/>
              <a:gd name="connsiteX6" fmla="*/ 0 w 1371600"/>
              <a:gd name="connsiteY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1600" h="18288" fill="none" extrusionOk="0">
                <a:moveTo>
                  <a:pt x="0" y="0"/>
                </a:moveTo>
                <a:cubicBezTo>
                  <a:pt x="247303" y="31625"/>
                  <a:pt x="422310" y="-25629"/>
                  <a:pt x="685800" y="0"/>
                </a:cubicBezTo>
                <a:cubicBezTo>
                  <a:pt x="949290" y="25629"/>
                  <a:pt x="1192357" y="6696"/>
                  <a:pt x="1371600" y="0"/>
                </a:cubicBezTo>
                <a:cubicBezTo>
                  <a:pt x="1371355" y="6649"/>
                  <a:pt x="1371915" y="11310"/>
                  <a:pt x="1371600" y="18288"/>
                </a:cubicBezTo>
                <a:cubicBezTo>
                  <a:pt x="1107995" y="26464"/>
                  <a:pt x="1033361" y="32942"/>
                  <a:pt x="713232" y="18288"/>
                </a:cubicBezTo>
                <a:cubicBezTo>
                  <a:pt x="393103" y="3634"/>
                  <a:pt x="289343" y="43221"/>
                  <a:pt x="0" y="18288"/>
                </a:cubicBezTo>
                <a:cubicBezTo>
                  <a:pt x="-459" y="11562"/>
                  <a:pt x="-31" y="5093"/>
                  <a:pt x="0" y="0"/>
                </a:cubicBezTo>
                <a:close/>
              </a:path>
              <a:path w="1371600" h="18288" stroke="0" extrusionOk="0">
                <a:moveTo>
                  <a:pt x="0" y="0"/>
                </a:moveTo>
                <a:cubicBezTo>
                  <a:pt x="170249" y="-24099"/>
                  <a:pt x="504634" y="14338"/>
                  <a:pt x="644652" y="0"/>
                </a:cubicBezTo>
                <a:cubicBezTo>
                  <a:pt x="784670" y="-14338"/>
                  <a:pt x="1087773" y="8679"/>
                  <a:pt x="1371600" y="0"/>
                </a:cubicBezTo>
                <a:cubicBezTo>
                  <a:pt x="1372456" y="3662"/>
                  <a:pt x="1371030" y="13946"/>
                  <a:pt x="1371600" y="18288"/>
                </a:cubicBezTo>
                <a:cubicBezTo>
                  <a:pt x="1176823" y="-1409"/>
                  <a:pt x="900830" y="9989"/>
                  <a:pt x="713232" y="18288"/>
                </a:cubicBezTo>
                <a:cubicBezTo>
                  <a:pt x="525634" y="26587"/>
                  <a:pt x="282837" y="5724"/>
                  <a:pt x="0" y="18288"/>
                </a:cubicBezTo>
                <a:cubicBezTo>
                  <a:pt x="367" y="13143"/>
                  <a:pt x="-823" y="584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61569767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CB5AB3CF-03CF-F15D-2D62-45C0810BF2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4" y="4777739"/>
            <a:ext cx="6897626" cy="139922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400" kern="1200" dirty="0">
                <a:latin typeface="+mj-lt"/>
                <a:ea typeface="+mj-ea"/>
                <a:cs typeface="+mj-cs"/>
              </a:rPr>
              <a:t>Che </a:t>
            </a:r>
            <a:r>
              <a:rPr lang="en-US" sz="2400" kern="1200" dirty="0" err="1">
                <a:latin typeface="+mj-lt"/>
                <a:ea typeface="+mj-ea"/>
                <a:cs typeface="+mj-cs"/>
              </a:rPr>
              <a:t>cosa</a:t>
            </a:r>
            <a:r>
              <a:rPr lang="en-US" sz="24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2400" kern="1200" dirty="0" err="1">
                <a:latin typeface="+mj-lt"/>
                <a:ea typeface="+mj-ea"/>
                <a:cs typeface="+mj-cs"/>
              </a:rPr>
              <a:t>provate</a:t>
            </a:r>
            <a:r>
              <a:rPr lang="en-US" sz="24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2400" kern="1200" dirty="0" err="1">
                <a:latin typeface="+mj-lt"/>
                <a:ea typeface="+mj-ea"/>
                <a:cs typeface="+mj-cs"/>
              </a:rPr>
              <a:t>vedendo</a:t>
            </a:r>
            <a:r>
              <a:rPr lang="en-US" sz="24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2400" kern="1200" dirty="0" err="1">
                <a:latin typeface="+mj-lt"/>
                <a:ea typeface="+mj-ea"/>
                <a:cs typeface="+mj-cs"/>
              </a:rPr>
              <a:t>questa</a:t>
            </a:r>
            <a:r>
              <a:rPr lang="en-US" sz="24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2400" kern="1200" dirty="0" err="1">
                <a:latin typeface="+mj-lt"/>
                <a:ea typeface="+mj-ea"/>
                <a:cs typeface="+mj-cs"/>
              </a:rPr>
              <a:t>foto</a:t>
            </a:r>
            <a:r>
              <a:rPr lang="en-US" sz="2400" kern="1200" dirty="0">
                <a:latin typeface="+mj-lt"/>
                <a:ea typeface="+mj-ea"/>
                <a:cs typeface="+mj-cs"/>
              </a:rPr>
              <a:t>?</a:t>
            </a:r>
            <a:br>
              <a:rPr lang="en-US" sz="2400" kern="1200" dirty="0">
                <a:latin typeface="+mj-lt"/>
                <a:ea typeface="+mj-ea"/>
                <a:cs typeface="+mj-cs"/>
              </a:rPr>
            </a:b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5072211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D880886B-02ED-4317-9236-CB60C22CF7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5C2DA25-5F21-F482-A153-9DBF45399238}"/>
              </a:ext>
            </a:extLst>
          </p:cNvPr>
          <p:cNvSpPr txBox="1"/>
          <p:nvPr/>
        </p:nvSpPr>
        <p:spPr>
          <a:xfrm>
            <a:off x="640080" y="4419600"/>
            <a:ext cx="10908792" cy="12039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Chi sono le persone nel campo?</a:t>
            </a:r>
            <a:br>
              <a:rPr lang="en-US" sz="2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Cosa stanno facendo?</a:t>
            </a:r>
            <a:br>
              <a:rPr lang="en-US" sz="2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26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625F0D7-C4B5-5875-8DD3-0C4553F254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023" r="9869"/>
          <a:stretch/>
        </p:blipFill>
        <p:spPr>
          <a:xfrm>
            <a:off x="6" y="-11"/>
            <a:ext cx="6095994" cy="4194796"/>
          </a:xfrm>
          <a:custGeom>
            <a:avLst/>
            <a:gdLst/>
            <a:ahLst/>
            <a:cxnLst/>
            <a:rect l="l" t="t" r="r" b="b"/>
            <a:pathLst>
              <a:path w="6002835" h="4194796">
                <a:moveTo>
                  <a:pt x="0" y="0"/>
                </a:moveTo>
                <a:lnTo>
                  <a:pt x="5999418" y="0"/>
                </a:lnTo>
                <a:lnTo>
                  <a:pt x="5996190" y="32760"/>
                </a:lnTo>
                <a:cubicBezTo>
                  <a:pt x="5998706" y="293110"/>
                  <a:pt x="5983874" y="553460"/>
                  <a:pt x="5997116" y="813682"/>
                </a:cubicBezTo>
                <a:cubicBezTo>
                  <a:pt x="6007314" y="1015047"/>
                  <a:pt x="6000824" y="1216284"/>
                  <a:pt x="5997116" y="1417522"/>
                </a:cubicBezTo>
                <a:cubicBezTo>
                  <a:pt x="5989967" y="1803471"/>
                  <a:pt x="6000824" y="2188911"/>
                  <a:pt x="5996190" y="2574351"/>
                </a:cubicBezTo>
                <a:cubicBezTo>
                  <a:pt x="5994204" y="2745205"/>
                  <a:pt x="5996454" y="2915805"/>
                  <a:pt x="6000824" y="3086660"/>
                </a:cubicBezTo>
                <a:cubicBezTo>
                  <a:pt x="6007180" y="3330611"/>
                  <a:pt x="5997382" y="3574689"/>
                  <a:pt x="5986656" y="3818514"/>
                </a:cubicBezTo>
                <a:cubicBezTo>
                  <a:pt x="5983054" y="3885559"/>
                  <a:pt x="5982107" y="3952684"/>
                  <a:pt x="5983808" y="4019746"/>
                </a:cubicBezTo>
                <a:lnTo>
                  <a:pt x="5993788" y="4173418"/>
                </a:lnTo>
                <a:lnTo>
                  <a:pt x="5955106" y="4175101"/>
                </a:lnTo>
                <a:cubicBezTo>
                  <a:pt x="5890100" y="4175133"/>
                  <a:pt x="5825078" y="4173227"/>
                  <a:pt x="5760087" y="4171956"/>
                </a:cubicBezTo>
                <a:cubicBezTo>
                  <a:pt x="5521345" y="4167509"/>
                  <a:pt x="5282477" y="4171956"/>
                  <a:pt x="5044242" y="4149213"/>
                </a:cubicBezTo>
                <a:cubicBezTo>
                  <a:pt x="4979506" y="4143051"/>
                  <a:pt x="4914326" y="4139111"/>
                  <a:pt x="4849272" y="4139890"/>
                </a:cubicBezTo>
                <a:cubicBezTo>
                  <a:pt x="4784218" y="4140668"/>
                  <a:pt x="4719291" y="4146163"/>
                  <a:pt x="4655063" y="4158869"/>
                </a:cubicBezTo>
                <a:cubicBezTo>
                  <a:pt x="4447578" y="4199146"/>
                  <a:pt x="4239457" y="4201688"/>
                  <a:pt x="4029811" y="4185424"/>
                </a:cubicBezTo>
                <a:cubicBezTo>
                  <a:pt x="3943792" y="4178690"/>
                  <a:pt x="3857774" y="4167509"/>
                  <a:pt x="3771375" y="4169669"/>
                </a:cubicBezTo>
                <a:cubicBezTo>
                  <a:pt x="3623225" y="4173608"/>
                  <a:pt x="3474948" y="4165603"/>
                  <a:pt x="3326672" y="4167636"/>
                </a:cubicBezTo>
                <a:cubicBezTo>
                  <a:pt x="3322669" y="4168208"/>
                  <a:pt x="3318578" y="4167674"/>
                  <a:pt x="3314855" y="4166111"/>
                </a:cubicBezTo>
                <a:cubicBezTo>
                  <a:pt x="3278008" y="4140827"/>
                  <a:pt x="3237604" y="4150610"/>
                  <a:pt x="3199487" y="4157217"/>
                </a:cubicBezTo>
                <a:cubicBezTo>
                  <a:pt x="3072810" y="4179198"/>
                  <a:pt x="2946260" y="4189998"/>
                  <a:pt x="2817550" y="4172972"/>
                </a:cubicBezTo>
                <a:cubicBezTo>
                  <a:pt x="2694647" y="4155146"/>
                  <a:pt x="2569990" y="4152923"/>
                  <a:pt x="2446541" y="4166365"/>
                </a:cubicBezTo>
                <a:cubicBezTo>
                  <a:pt x="2276791" y="4186186"/>
                  <a:pt x="2107677" y="4181993"/>
                  <a:pt x="1938308" y="4166365"/>
                </a:cubicBezTo>
                <a:cubicBezTo>
                  <a:pt x="1869570" y="4160013"/>
                  <a:pt x="1799815" y="4149213"/>
                  <a:pt x="1731712" y="4165095"/>
                </a:cubicBezTo>
                <a:cubicBezTo>
                  <a:pt x="1647854" y="4184535"/>
                  <a:pt x="1564250" y="4178182"/>
                  <a:pt x="1480137" y="4173862"/>
                </a:cubicBezTo>
                <a:cubicBezTo>
                  <a:pt x="1373663" y="4168271"/>
                  <a:pt x="1267442" y="4152135"/>
                  <a:pt x="1160586" y="4164841"/>
                </a:cubicBezTo>
                <a:cubicBezTo>
                  <a:pt x="1111161" y="4170685"/>
                  <a:pt x="1062116" y="4179961"/>
                  <a:pt x="1012055" y="4177547"/>
                </a:cubicBezTo>
                <a:cubicBezTo>
                  <a:pt x="873562" y="4171194"/>
                  <a:pt x="735196" y="4163697"/>
                  <a:pt x="596449" y="4164841"/>
                </a:cubicBezTo>
                <a:cubicBezTo>
                  <a:pt x="538383" y="4165222"/>
                  <a:pt x="480699" y="4167128"/>
                  <a:pt x="422887" y="4171321"/>
                </a:cubicBezTo>
                <a:cubicBezTo>
                  <a:pt x="315015" y="4179198"/>
                  <a:pt x="207524" y="4168525"/>
                  <a:pt x="100033" y="4164714"/>
                </a:cubicBezTo>
                <a:lnTo>
                  <a:pt x="0" y="4169195"/>
                </a:lnTo>
                <a:close/>
              </a:path>
            </a:pathLst>
          </a:cu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21FA4E5-247A-0B12-CFED-1416B2EF25D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26" r="-3" b="-3"/>
          <a:stretch/>
        </p:blipFill>
        <p:spPr>
          <a:xfrm>
            <a:off x="6019800" y="12"/>
            <a:ext cx="6172195" cy="4186171"/>
          </a:xfrm>
          <a:custGeom>
            <a:avLst/>
            <a:gdLst/>
            <a:ahLst/>
            <a:cxnLst/>
            <a:rect l="l" t="t" r="r" b="b"/>
            <a:pathLst>
              <a:path w="6009490" h="4186171">
                <a:moveTo>
                  <a:pt x="9049" y="0"/>
                </a:moveTo>
                <a:lnTo>
                  <a:pt x="6009490" y="0"/>
                </a:lnTo>
                <a:lnTo>
                  <a:pt x="6009490" y="4168273"/>
                </a:lnTo>
                <a:lnTo>
                  <a:pt x="5803951" y="4172925"/>
                </a:lnTo>
                <a:cubicBezTo>
                  <a:pt x="5729787" y="4171950"/>
                  <a:pt x="5655658" y="4168322"/>
                  <a:pt x="5581704" y="4162045"/>
                </a:cubicBezTo>
                <a:cubicBezTo>
                  <a:pt x="5474340" y="4154041"/>
                  <a:pt x="5366086" y="4142987"/>
                  <a:pt x="5259485" y="4163316"/>
                </a:cubicBezTo>
                <a:cubicBezTo>
                  <a:pt x="5142465" y="4185805"/>
                  <a:pt x="5025571" y="4185932"/>
                  <a:pt x="4907534" y="4180215"/>
                </a:cubicBezTo>
                <a:cubicBezTo>
                  <a:pt x="4806650" y="4175387"/>
                  <a:pt x="4706147" y="4149975"/>
                  <a:pt x="4604501" y="4176784"/>
                </a:cubicBezTo>
                <a:cubicBezTo>
                  <a:pt x="4594387" y="4178258"/>
                  <a:pt x="4584082" y="4177826"/>
                  <a:pt x="4574133" y="4175514"/>
                </a:cubicBezTo>
                <a:cubicBezTo>
                  <a:pt x="4462958" y="4160140"/>
                  <a:pt x="4351020" y="4172718"/>
                  <a:pt x="4239463" y="4168398"/>
                </a:cubicBezTo>
                <a:cubicBezTo>
                  <a:pt x="4188005" y="4166365"/>
                  <a:pt x="4135530" y="4167509"/>
                  <a:pt x="4084706" y="4162045"/>
                </a:cubicBezTo>
                <a:cubicBezTo>
                  <a:pt x="3968067" y="4149594"/>
                  <a:pt x="3851682" y="4142987"/>
                  <a:pt x="3736314" y="4172337"/>
                </a:cubicBezTo>
                <a:cubicBezTo>
                  <a:pt x="3702643" y="4180253"/>
                  <a:pt x="3668235" y="4184509"/>
                  <a:pt x="3633650" y="4185043"/>
                </a:cubicBezTo>
                <a:cubicBezTo>
                  <a:pt x="3520696" y="4189109"/>
                  <a:pt x="3408122" y="4181358"/>
                  <a:pt x="3295549" y="4175005"/>
                </a:cubicBezTo>
                <a:cubicBezTo>
                  <a:pt x="3217408" y="4170558"/>
                  <a:pt x="3139394" y="4160902"/>
                  <a:pt x="3061127" y="4169034"/>
                </a:cubicBezTo>
                <a:cubicBezTo>
                  <a:pt x="3015640" y="4173735"/>
                  <a:pt x="2969772" y="4173735"/>
                  <a:pt x="2924285" y="4169034"/>
                </a:cubicBezTo>
                <a:cubicBezTo>
                  <a:pt x="2840452" y="4159212"/>
                  <a:pt x="2755870" y="4157382"/>
                  <a:pt x="2671694" y="4163570"/>
                </a:cubicBezTo>
                <a:cubicBezTo>
                  <a:pt x="2546033" y="4174370"/>
                  <a:pt x="2420500" y="4183391"/>
                  <a:pt x="2294459" y="4166238"/>
                </a:cubicBezTo>
                <a:cubicBezTo>
                  <a:pt x="2222976" y="4155006"/>
                  <a:pt x="2150298" y="4153685"/>
                  <a:pt x="2078460" y="4162300"/>
                </a:cubicBezTo>
                <a:cubicBezTo>
                  <a:pt x="1907313" y="4186314"/>
                  <a:pt x="1735785" y="4178563"/>
                  <a:pt x="1564257" y="4168653"/>
                </a:cubicBezTo>
                <a:cubicBezTo>
                  <a:pt x="1449650" y="4161918"/>
                  <a:pt x="1334536" y="4149594"/>
                  <a:pt x="1220183" y="4165857"/>
                </a:cubicBezTo>
                <a:cubicBezTo>
                  <a:pt x="1074321" y="4186186"/>
                  <a:pt x="928331" y="4179452"/>
                  <a:pt x="782087" y="4173481"/>
                </a:cubicBezTo>
                <a:cubicBezTo>
                  <a:pt x="674723" y="4169034"/>
                  <a:pt x="567232" y="4155565"/>
                  <a:pt x="459614" y="4172210"/>
                </a:cubicBezTo>
                <a:cubicBezTo>
                  <a:pt x="448535" y="4173722"/>
                  <a:pt x="437265" y="4172591"/>
                  <a:pt x="426706" y="4168907"/>
                </a:cubicBezTo>
                <a:cubicBezTo>
                  <a:pt x="385869" y="4155464"/>
                  <a:pt x="342085" y="4153660"/>
                  <a:pt x="300283" y="4163697"/>
                </a:cubicBezTo>
                <a:cubicBezTo>
                  <a:pt x="223159" y="4180596"/>
                  <a:pt x="146162" y="4187965"/>
                  <a:pt x="67640" y="4172591"/>
                </a:cubicBezTo>
                <a:lnTo>
                  <a:pt x="14015" y="4169393"/>
                </a:lnTo>
                <a:lnTo>
                  <a:pt x="28554" y="3856095"/>
                </a:lnTo>
                <a:cubicBezTo>
                  <a:pt x="30458" y="3735660"/>
                  <a:pt x="27412" y="3615306"/>
                  <a:pt x="15626" y="3495237"/>
                </a:cubicBezTo>
                <a:cubicBezTo>
                  <a:pt x="-847" y="3348740"/>
                  <a:pt x="-4304" y="3201174"/>
                  <a:pt x="5296" y="3054118"/>
                </a:cubicBezTo>
                <a:cubicBezTo>
                  <a:pt x="11786" y="2969961"/>
                  <a:pt x="18539" y="2885804"/>
                  <a:pt x="22776" y="2801522"/>
                </a:cubicBezTo>
                <a:cubicBezTo>
                  <a:pt x="28180" y="2681630"/>
                  <a:pt x="25173" y="2561524"/>
                  <a:pt x="13771" y="2442014"/>
                </a:cubicBezTo>
                <a:cubicBezTo>
                  <a:pt x="4237" y="2350879"/>
                  <a:pt x="3177" y="2259120"/>
                  <a:pt x="10593" y="2167807"/>
                </a:cubicBezTo>
                <a:cubicBezTo>
                  <a:pt x="25690" y="2012336"/>
                  <a:pt x="9931" y="1856863"/>
                  <a:pt x="5032" y="1701516"/>
                </a:cubicBezTo>
                <a:cubicBezTo>
                  <a:pt x="-3577" y="1415742"/>
                  <a:pt x="20393" y="1130095"/>
                  <a:pt x="9666" y="844320"/>
                </a:cubicBezTo>
                <a:cubicBezTo>
                  <a:pt x="3841" y="702958"/>
                  <a:pt x="16420" y="561723"/>
                  <a:pt x="9666" y="420361"/>
                </a:cubicBezTo>
                <a:cubicBezTo>
                  <a:pt x="4105" y="319805"/>
                  <a:pt x="397" y="219250"/>
                  <a:pt x="4105" y="118568"/>
                </a:cubicBezTo>
                <a:cubicBezTo>
                  <a:pt x="5164" y="91109"/>
                  <a:pt x="5826" y="63523"/>
                  <a:pt x="9534" y="36446"/>
                </a:cubicBezTo>
                <a:close/>
              </a:path>
            </a:pathLst>
          </a:custGeom>
        </p:spPr>
      </p:pic>
      <p:sp>
        <p:nvSpPr>
          <p:cNvPr id="15" name="sketch line">
            <a:extLst>
              <a:ext uri="{FF2B5EF4-FFF2-40B4-BE49-F238E27FC236}">
                <a16:creationId xmlns:a16="http://schemas.microsoft.com/office/drawing/2014/main" id="{28C31856-6ABF-41FD-B683-B06E5FFF92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0080" y="5598439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58368 w 3291840"/>
              <a:gd name="connsiteY1" fmla="*/ 0 h 18288"/>
              <a:gd name="connsiteX2" fmla="*/ 1283818 w 3291840"/>
              <a:gd name="connsiteY2" fmla="*/ 0 h 18288"/>
              <a:gd name="connsiteX3" fmla="*/ 1909267 w 3291840"/>
              <a:gd name="connsiteY3" fmla="*/ 0 h 18288"/>
              <a:gd name="connsiteX4" fmla="*/ 2633472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633472 w 3291840"/>
              <a:gd name="connsiteY7" fmla="*/ 18288 h 18288"/>
              <a:gd name="connsiteX8" fmla="*/ 2073859 w 3291840"/>
              <a:gd name="connsiteY8" fmla="*/ 18288 h 18288"/>
              <a:gd name="connsiteX9" fmla="*/ 1448410 w 3291840"/>
              <a:gd name="connsiteY9" fmla="*/ 18288 h 18288"/>
              <a:gd name="connsiteX10" fmla="*/ 822960 w 3291840"/>
              <a:gd name="connsiteY10" fmla="*/ 18288 h 18288"/>
              <a:gd name="connsiteX11" fmla="*/ 0 w 3291840"/>
              <a:gd name="connsiteY11" fmla="*/ 18288 h 18288"/>
              <a:gd name="connsiteX12" fmla="*/ 0 w 329184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077" y="-20031"/>
                  <a:pt x="443104" y="6424"/>
                  <a:pt x="658368" y="0"/>
                </a:cubicBezTo>
                <a:cubicBezTo>
                  <a:pt x="873632" y="-6424"/>
                  <a:pt x="1034028" y="11764"/>
                  <a:pt x="1283818" y="0"/>
                </a:cubicBezTo>
                <a:cubicBezTo>
                  <a:pt x="1533608" y="-11764"/>
                  <a:pt x="1691227" y="-30112"/>
                  <a:pt x="1909267" y="0"/>
                </a:cubicBezTo>
                <a:cubicBezTo>
                  <a:pt x="2127307" y="30112"/>
                  <a:pt x="2272465" y="-18735"/>
                  <a:pt x="2633472" y="0"/>
                </a:cubicBezTo>
                <a:cubicBezTo>
                  <a:pt x="2994479" y="18735"/>
                  <a:pt x="3023324" y="-32030"/>
                  <a:pt x="3291840" y="0"/>
                </a:cubicBezTo>
                <a:cubicBezTo>
                  <a:pt x="3291406" y="7551"/>
                  <a:pt x="3291373" y="9822"/>
                  <a:pt x="3291840" y="18288"/>
                </a:cubicBezTo>
                <a:cubicBezTo>
                  <a:pt x="3048445" y="38989"/>
                  <a:pt x="2846548" y="-14400"/>
                  <a:pt x="2633472" y="18288"/>
                </a:cubicBezTo>
                <a:cubicBezTo>
                  <a:pt x="2420396" y="50976"/>
                  <a:pt x="2304099" y="6336"/>
                  <a:pt x="2073859" y="18288"/>
                </a:cubicBezTo>
                <a:cubicBezTo>
                  <a:pt x="1843619" y="30240"/>
                  <a:pt x="1706926" y="10778"/>
                  <a:pt x="1448410" y="18288"/>
                </a:cubicBezTo>
                <a:cubicBezTo>
                  <a:pt x="1189894" y="25798"/>
                  <a:pt x="1002278" y="8992"/>
                  <a:pt x="822960" y="18288"/>
                </a:cubicBezTo>
                <a:cubicBezTo>
                  <a:pt x="643642" y="27585"/>
                  <a:pt x="307039" y="38051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195850" y="28018"/>
                  <a:pt x="434891" y="17390"/>
                  <a:pt x="592531" y="0"/>
                </a:cubicBezTo>
                <a:cubicBezTo>
                  <a:pt x="750171" y="-17390"/>
                  <a:pt x="1018709" y="32200"/>
                  <a:pt x="1316736" y="0"/>
                </a:cubicBezTo>
                <a:cubicBezTo>
                  <a:pt x="1614763" y="-32200"/>
                  <a:pt x="1696480" y="-11367"/>
                  <a:pt x="1876349" y="0"/>
                </a:cubicBezTo>
                <a:cubicBezTo>
                  <a:pt x="2056218" y="11367"/>
                  <a:pt x="2193364" y="13433"/>
                  <a:pt x="2435962" y="0"/>
                </a:cubicBezTo>
                <a:cubicBezTo>
                  <a:pt x="2678560" y="-13433"/>
                  <a:pt x="3010901" y="-42367"/>
                  <a:pt x="3291840" y="0"/>
                </a:cubicBezTo>
                <a:cubicBezTo>
                  <a:pt x="3291758" y="4406"/>
                  <a:pt x="3291751" y="9982"/>
                  <a:pt x="3291840" y="18288"/>
                </a:cubicBezTo>
                <a:cubicBezTo>
                  <a:pt x="3108993" y="14228"/>
                  <a:pt x="2952658" y="46900"/>
                  <a:pt x="2666390" y="18288"/>
                </a:cubicBezTo>
                <a:cubicBezTo>
                  <a:pt x="2380122" y="-10324"/>
                  <a:pt x="2263855" y="41055"/>
                  <a:pt x="2040941" y="18288"/>
                </a:cubicBezTo>
                <a:cubicBezTo>
                  <a:pt x="1818027" y="-4479"/>
                  <a:pt x="1675097" y="6509"/>
                  <a:pt x="1415491" y="18288"/>
                </a:cubicBezTo>
                <a:cubicBezTo>
                  <a:pt x="1155885" y="30068"/>
                  <a:pt x="852976" y="36210"/>
                  <a:pt x="691286" y="18288"/>
                </a:cubicBezTo>
                <a:cubicBezTo>
                  <a:pt x="529596" y="366"/>
                  <a:pt x="187183" y="13912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8211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26363A5-05C7-1101-5566-F2C0FC9BAE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86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4EB3449-ECF9-886C-4250-27A8733AC5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5166" y="0"/>
            <a:ext cx="3174627" cy="6819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2119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FC3D2873-2194-4FB0-BFBA-7E7EEB9848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B94CF3-B1E5-C4B5-E359-6C8B3BDF83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373" r="2" b="21867"/>
          <a:stretch/>
        </p:blipFill>
        <p:spPr>
          <a:xfrm>
            <a:off x="8529321" y="10"/>
            <a:ext cx="3662680" cy="3401558"/>
          </a:xfrm>
          <a:custGeom>
            <a:avLst/>
            <a:gdLst/>
            <a:ahLst/>
            <a:cxnLst/>
            <a:rect l="l" t="t" r="r" b="b"/>
            <a:pathLst>
              <a:path w="3662680" h="3401568">
                <a:moveTo>
                  <a:pt x="0" y="0"/>
                </a:moveTo>
                <a:lnTo>
                  <a:pt x="3662680" y="0"/>
                </a:lnTo>
                <a:lnTo>
                  <a:pt x="3662680" y="3401568"/>
                </a:lnTo>
                <a:lnTo>
                  <a:pt x="774527" y="3401568"/>
                </a:lnTo>
                <a:lnTo>
                  <a:pt x="769892" y="3133175"/>
                </a:lnTo>
                <a:cubicBezTo>
                  <a:pt x="732577" y="2055441"/>
                  <a:pt x="492520" y="1056020"/>
                  <a:pt x="104445" y="215033"/>
                </a:cubicBezTo>
                <a:close/>
              </a:path>
            </a:pathLst>
          </a:cu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5F67E3A-6A34-EB82-C585-C0FDC44CC7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1621" b="-1"/>
          <a:stretch/>
        </p:blipFill>
        <p:spPr>
          <a:xfrm>
            <a:off x="5115314" y="10"/>
            <a:ext cx="4118110" cy="3401558"/>
          </a:xfrm>
          <a:custGeom>
            <a:avLst/>
            <a:gdLst/>
            <a:ahLst/>
            <a:cxnLst/>
            <a:rect l="l" t="t" r="r" b="b"/>
            <a:pathLst>
              <a:path w="4118110" h="3401568">
                <a:moveTo>
                  <a:pt x="0" y="0"/>
                </a:moveTo>
                <a:lnTo>
                  <a:pt x="3343575" y="0"/>
                </a:lnTo>
                <a:lnTo>
                  <a:pt x="3448028" y="215050"/>
                </a:lnTo>
                <a:cubicBezTo>
                  <a:pt x="3836103" y="1056037"/>
                  <a:pt x="4076161" y="2055458"/>
                  <a:pt x="4113475" y="3133192"/>
                </a:cubicBezTo>
                <a:lnTo>
                  <a:pt x="4118110" y="3401568"/>
                </a:lnTo>
                <a:lnTo>
                  <a:pt x="801224" y="3401568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3818DDA-906D-C894-04A3-96F709D3CCE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44" r="-1" b="-1"/>
          <a:stretch/>
        </p:blipFill>
        <p:spPr>
          <a:xfrm>
            <a:off x="5168353" y="3456432"/>
            <a:ext cx="7023646" cy="3401568"/>
          </a:xfrm>
          <a:custGeom>
            <a:avLst/>
            <a:gdLst/>
            <a:ahLst/>
            <a:cxnLst/>
            <a:rect l="l" t="t" r="r" b="b"/>
            <a:pathLst>
              <a:path w="7023646" h="3401568">
                <a:moveTo>
                  <a:pt x="749132" y="0"/>
                </a:moveTo>
                <a:lnTo>
                  <a:pt x="7023646" y="0"/>
                </a:lnTo>
                <a:lnTo>
                  <a:pt x="7023646" y="3401568"/>
                </a:lnTo>
                <a:lnTo>
                  <a:pt x="0" y="3401568"/>
                </a:lnTo>
                <a:lnTo>
                  <a:pt x="79008" y="3238906"/>
                </a:lnTo>
                <a:cubicBezTo>
                  <a:pt x="502362" y="2321466"/>
                  <a:pt x="749563" y="1215476"/>
                  <a:pt x="749563" y="24956"/>
                </a:cubicBezTo>
                <a:close/>
              </a:path>
            </a:pathLst>
          </a:custGeom>
        </p:spPr>
      </p:pic>
      <p:sp useBgFill="1">
        <p:nvSpPr>
          <p:cNvPr id="36" name="Freeform: Shape 35">
            <a:extLst>
              <a:ext uri="{FF2B5EF4-FFF2-40B4-BE49-F238E27FC236}">
                <a16:creationId xmlns:a16="http://schemas.microsoft.com/office/drawing/2014/main" id="{B228652A-FD81-4A3C-B164-2012BF4EE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27943" cy="6858000"/>
          </a:xfrm>
          <a:custGeom>
            <a:avLst/>
            <a:gdLst>
              <a:gd name="connsiteX0" fmla="*/ 0 w 5927943"/>
              <a:gd name="connsiteY0" fmla="*/ 0 h 6858000"/>
              <a:gd name="connsiteX1" fmla="*/ 5129522 w 5927943"/>
              <a:gd name="connsiteY1" fmla="*/ 0 h 6858000"/>
              <a:gd name="connsiteX2" fmla="*/ 5289639 w 5927943"/>
              <a:gd name="connsiteY2" fmla="*/ 323150 h 6858000"/>
              <a:gd name="connsiteX3" fmla="*/ 5927943 w 5927943"/>
              <a:gd name="connsiteY3" fmla="*/ 3476847 h 6858000"/>
              <a:gd name="connsiteX4" fmla="*/ 5289639 w 5927943"/>
              <a:gd name="connsiteY4" fmla="*/ 6630545 h 6858000"/>
              <a:gd name="connsiteX5" fmla="*/ 5176937 w 5927943"/>
              <a:gd name="connsiteY5" fmla="*/ 6858000 h 6858000"/>
              <a:gd name="connsiteX6" fmla="*/ 0 w 592794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27943" h="6858000">
                <a:moveTo>
                  <a:pt x="0" y="0"/>
                </a:moveTo>
                <a:lnTo>
                  <a:pt x="5129522" y="0"/>
                </a:lnTo>
                <a:lnTo>
                  <a:pt x="5289639" y="323150"/>
                </a:lnTo>
                <a:cubicBezTo>
                  <a:pt x="5692631" y="1223391"/>
                  <a:pt x="5927943" y="2308646"/>
                  <a:pt x="5927943" y="3476847"/>
                </a:cubicBezTo>
                <a:cubicBezTo>
                  <a:pt x="5927943" y="4645048"/>
                  <a:pt x="5692631" y="5730304"/>
                  <a:pt x="5289639" y="6630545"/>
                </a:cubicBezTo>
                <a:lnTo>
                  <a:pt x="517693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38" name="Freeform: Shape 37">
            <a:extLst>
              <a:ext uri="{FF2B5EF4-FFF2-40B4-BE49-F238E27FC236}">
                <a16:creationId xmlns:a16="http://schemas.microsoft.com/office/drawing/2014/main" id="{FE8F25D8-4980-4C67-9E0C-7BE94C9CBF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17310" cy="6858000"/>
          </a:xfrm>
          <a:custGeom>
            <a:avLst/>
            <a:gdLst>
              <a:gd name="connsiteX0" fmla="*/ 0 w 5917310"/>
              <a:gd name="connsiteY0" fmla="*/ 0 h 6858000"/>
              <a:gd name="connsiteX1" fmla="*/ 5118889 w 5917310"/>
              <a:gd name="connsiteY1" fmla="*/ 0 h 6858000"/>
              <a:gd name="connsiteX2" fmla="*/ 5279006 w 5917310"/>
              <a:gd name="connsiteY2" fmla="*/ 323150 h 6858000"/>
              <a:gd name="connsiteX3" fmla="*/ 5917310 w 5917310"/>
              <a:gd name="connsiteY3" fmla="*/ 3476847 h 6858000"/>
              <a:gd name="connsiteX4" fmla="*/ 5279006 w 5917310"/>
              <a:gd name="connsiteY4" fmla="*/ 6630545 h 6858000"/>
              <a:gd name="connsiteX5" fmla="*/ 5166304 w 5917310"/>
              <a:gd name="connsiteY5" fmla="*/ 6858000 h 6858000"/>
              <a:gd name="connsiteX6" fmla="*/ 0 w 591731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17310" h="6858000">
                <a:moveTo>
                  <a:pt x="0" y="0"/>
                </a:moveTo>
                <a:lnTo>
                  <a:pt x="5118889" y="0"/>
                </a:lnTo>
                <a:lnTo>
                  <a:pt x="5279006" y="323150"/>
                </a:lnTo>
                <a:cubicBezTo>
                  <a:pt x="5681998" y="1223391"/>
                  <a:pt x="5917310" y="2308646"/>
                  <a:pt x="5917310" y="3476847"/>
                </a:cubicBezTo>
                <a:cubicBezTo>
                  <a:pt x="5917310" y="4645048"/>
                  <a:pt x="5681998" y="5730304"/>
                  <a:pt x="5279006" y="6630545"/>
                </a:cubicBezTo>
                <a:lnTo>
                  <a:pt x="5166304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FED272-822B-B01A-6DAA-9005ADF93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912" y="1527048"/>
            <a:ext cx="5020056" cy="277063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 cucina per i soldati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A214C69-1234-4E5D-91CD-BEA0020425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67989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F86E49C8-40C0-4E80-BAC0-9A66298F1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098" y="4461119"/>
            <a:ext cx="5019074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8731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83A5C14-ED91-4CD1-809E-D29FF97C9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56065185-5C34-4F86-AA96-AA4D065B0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01600" sx="102000" sy="102000" algn="ctr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65AD55E-A786-E0A5-B789-AC05B8627F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029" r="1" b="1"/>
          <a:stretch/>
        </p:blipFill>
        <p:spPr>
          <a:xfrm>
            <a:off x="1114426" y="10"/>
            <a:ext cx="9963149" cy="6857990"/>
          </a:xfrm>
          <a:custGeom>
            <a:avLst/>
            <a:gdLst/>
            <a:ahLst/>
            <a:cxnLst/>
            <a:rect l="l" t="t" r="r" b="b"/>
            <a:pathLst>
              <a:path w="9948672" h="6858000">
                <a:moveTo>
                  <a:pt x="1593452" y="0"/>
                </a:moveTo>
                <a:lnTo>
                  <a:pt x="8355220" y="0"/>
                </a:lnTo>
                <a:lnTo>
                  <a:pt x="8491722" y="130333"/>
                </a:lnTo>
                <a:cubicBezTo>
                  <a:pt x="9391900" y="1031820"/>
                  <a:pt x="9948672" y="2277214"/>
                  <a:pt x="9948672" y="3652838"/>
                </a:cubicBezTo>
                <a:cubicBezTo>
                  <a:pt x="9948672" y="4856509"/>
                  <a:pt x="9522393" y="5960473"/>
                  <a:pt x="8812775" y="6821583"/>
                </a:cubicBezTo>
                <a:lnTo>
                  <a:pt x="8781276" y="6858000"/>
                </a:lnTo>
                <a:lnTo>
                  <a:pt x="1167397" y="6858000"/>
                </a:lnTo>
                <a:lnTo>
                  <a:pt x="1135897" y="6821583"/>
                </a:lnTo>
                <a:cubicBezTo>
                  <a:pt x="426279" y="5960473"/>
                  <a:pt x="0" y="4856509"/>
                  <a:pt x="0" y="3652838"/>
                </a:cubicBezTo>
                <a:cubicBezTo>
                  <a:pt x="0" y="2277214"/>
                  <a:pt x="556772" y="1031820"/>
                  <a:pt x="1456950" y="130333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981465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14EF0C4-5C4E-470D-2059-A3C2AE3E35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67" r="4737" b="-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3712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620</TotalTime>
  <Words>103</Words>
  <Application>Microsoft Office PowerPoint</Application>
  <PresentationFormat>Widescreen</PresentationFormat>
  <Paragraphs>12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Aptos</vt:lpstr>
      <vt:lpstr>Aptos Display</vt:lpstr>
      <vt:lpstr>Arial</vt:lpstr>
      <vt:lpstr>Calibri</vt:lpstr>
      <vt:lpstr>Office Theme</vt:lpstr>
      <vt:lpstr>PowerPoint Presentation</vt:lpstr>
      <vt:lpstr>Tutto il Popolo ha un unico cuore</vt:lpstr>
      <vt:lpstr>Responsabilità reciproca כל ישראל ערבים זה לזה   </vt:lpstr>
      <vt:lpstr>Chi sono le persone nel campo? Cosa stanno facendo? </vt:lpstr>
      <vt:lpstr>PowerPoint Presentation</vt:lpstr>
      <vt:lpstr>PowerPoint Presentation</vt:lpstr>
      <vt:lpstr>In cucina per i soldati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סונינו טיציאנה</dc:creator>
  <cp:lastModifiedBy>סונינו טיציאנה</cp:lastModifiedBy>
  <cp:revision>10</cp:revision>
  <dcterms:created xsi:type="dcterms:W3CDTF">2024-03-24T17:15:54Z</dcterms:created>
  <dcterms:modified xsi:type="dcterms:W3CDTF">2024-03-25T04:36:54Z</dcterms:modified>
</cp:coreProperties>
</file>