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437" autoAdjust="0"/>
    <p:restoredTop sz="86405" autoAdjust="0"/>
  </p:normalViewPr>
  <p:slideViewPr>
    <p:cSldViewPr snapToGrid="0">
      <p:cViewPr varScale="1">
        <p:scale>
          <a:sx n="61" d="100"/>
          <a:sy n="61" d="100"/>
        </p:scale>
        <p:origin x="34" y="19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B23FDBA-95B0-3BB1-84F9-5A7666FD60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CFC1E611-3FB0-2DB2-6865-9C7690708D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17BFFDD-2C37-FFE8-82BE-AC905271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07BBAE4-3849-91D2-49EC-6D17DE24D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FC7BE49-11C5-DD4A-77C2-E24E1EFF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78897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B5DD22-09CE-E0DA-FA76-2C6A44AC0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28A08ED-DFCF-3664-BFF8-C14E32C221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FC80A56-9198-72E9-04A4-3160BAEFD4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975516A-6A30-1D2B-41E9-B7021ACF0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DE7BBEA-CA81-0D76-97C9-1DA30060A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78987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0A230D-D416-36E6-48F4-26E76B162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CC7C184A-BA2F-BFB5-272E-301D96FBE0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4CC3745-6179-BEC1-13EA-7CFDA1BE3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B63C670-B63B-F7DF-0EE1-AFC7C7F9E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EF90C15D-95E1-1949-5F98-2619E5576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22957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01C4E91-B417-C8CD-9511-51CC19B2C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26074F5-2E2B-C799-B078-59FC01BDFD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93C289E-BC51-53D9-6CB5-33EE37033D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92EC2DA2-5B05-17C3-1912-695D199AD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50DE0E5F-0A07-A915-73AE-455C65D40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1FBCB9F-D0BE-3F3F-7DB0-96FA7815E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8281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E5F37D3-DB46-8AD3-C706-C900BF18C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7E7CFC4B-23AD-1CF4-3A73-5BE5FB71D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97F5414C-52C8-DB09-3490-470559795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018A5A6B-02E8-B570-02F7-D2107E8B1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147D0A6C-2E47-1BA8-DB91-AF91255134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A581951-C1F6-0714-2225-BEC2B3923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5AB0D312-EE3C-FC40-C990-7088A60A4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6C09B299-352E-90CB-8771-A2FA6C754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84821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2AC8BA5-EA42-8354-0924-16195ECF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4DB021DA-315D-9D52-23AD-F1A2EA60D8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55EF3020-1F1A-C96E-EDF0-FAD24D9EA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0852CFF2-9186-86C2-323B-DA7A1E0CC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595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D05A841C-0949-19B9-09A2-B4C89F1B6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E0EEB7CE-43AA-C430-1509-2B7C4703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FE422739-D1BB-96AC-BE2E-10ECD0D0C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59479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34183C7E-707B-E52C-E08E-19C4131DD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66147AAF-6A75-F299-243C-D23970CC0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EBC61F39-8DE2-26D6-37A6-C4D10A3702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502FD872-4EAE-A2BF-FEC5-7CBF415CC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559B5C2-068A-0B02-E4D8-8B0E62CD8E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8D6E700A-A020-D1B4-3511-73345E91E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4551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A932F03B-BFA4-6F07-F226-03D00A277F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A1335BC1-7E46-0582-74EB-0F3FDD720C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96DB9BA-DBAD-CFE4-120C-7FFAAC7B5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6619387E-BAA8-A8A0-E8DF-8A6B906D3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2B6E51EE-06BA-959E-D257-773DF377F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7428022B-078B-C1C0-D8F3-EF7E21C32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118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53E2997-62AB-4995-3C19-E3DDD5479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355A44D5-05C7-0AB0-1465-16D696576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17DFAC10-B05B-EB05-C2CA-E36221230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3C4815BC-0445-48E4-BAAF-B6855C75F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1079F28-4BEF-D8E6-4F38-F078FBE35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2783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909E1DB7-DCA3-B73A-C454-B7C686E588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1CE54C07-0CD0-1F89-0B52-9574347B03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3B17C2B-8C67-A1EC-29AE-67847B68C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B8E6E7A-0618-D29A-BA07-7021B4CAB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F6F2C36-5485-F156-3CED-73A010BE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30725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8AEEFCF-9650-D4EE-9CAE-3B6685BD5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04613AD-6A40-E3C5-30F0-31C9B04746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256920DC-7BEB-C3D1-B5F1-F5741A160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2EB1D-13AF-4572-9337-90235355B8E0}" type="datetimeFigureOut">
              <a:rPr lang="he-IL" smtClean="0"/>
              <a:t>ה'/אב/תשפ"ו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65700AB-AA56-3DA2-2AD6-F7FCC15A0A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A4BCC07-EAAB-404E-0E20-B3639175C9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3846F0-836C-400A-8DB8-044DEBA2F636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7113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853CBDC6-9335-1FA5-8808-81FA4CC71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he-IL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181555F-1370-3E31-5C71-1427FE3921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rtl="0"/>
            <a:r>
              <a:rPr lang="he-IL" dirty="0">
                <a:cs typeface="+mn-cs"/>
              </a:rPr>
              <a:t>זה או זה?</a:t>
            </a:r>
            <a:br>
              <a:rPr lang="he-IL" dirty="0">
                <a:effectLst/>
                <a:cs typeface="+mn-cs"/>
              </a:rPr>
            </a:br>
            <a:br>
              <a:rPr lang="he-IL" dirty="0"/>
            </a:br>
            <a:endParaRPr lang="he-IL" dirty="0"/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5B7748DA-8B99-2146-C2C7-D12809BA2E3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מה הייתם מעדיפים לקנות באותו המחיר?</a:t>
            </a:r>
          </a:p>
        </p:txBody>
      </p:sp>
    </p:spTree>
    <p:extLst>
      <p:ext uri="{BB962C8B-B14F-4D97-AF65-F5344CB8AC3E}">
        <p14:creationId xmlns:p14="http://schemas.microsoft.com/office/powerpoint/2010/main" val="1786461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EC79A-2133-EC02-7B37-5B6AF2A1F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EF0B662A-16F9-472A-ABDD-EEDA3BFD95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40A97E1-5073-2857-3658-267C6E5E2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dirty="0">
                <a:cs typeface="+mn-cs"/>
              </a:rPr>
              <a:t>בחירה 1: אוכל מול משחק</a:t>
            </a: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3377A638-5AF6-6944-5DBF-BCF9191FE3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5813F88A-D4CC-C3A1-B041-6CFCE9A229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D6E69B32-A090-2151-ACD9-66A5CDB10F07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המבורגר כפול וצ'יפס</a:t>
            </a:r>
            <a:endParaRPr lang="he-IL" dirty="0"/>
          </a:p>
        </p:txBody>
      </p:sp>
      <p:pic>
        <p:nvPicPr>
          <p:cNvPr id="7" name="תמונה 6" descr="iהמבורגר כפול וצ'יפס">
            <a:extLst>
              <a:ext uri="{FF2B5EF4-FFF2-40B4-BE49-F238E27FC236}">
                <a16:creationId xmlns:a16="http://schemas.microsoft.com/office/drawing/2014/main" id="{B7190433-8991-8792-E85F-E0E23AB8CA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8636" y="2886631"/>
            <a:ext cx="2448003" cy="2461603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62BC0C61-CAB3-2A84-D2C3-5078C5FB7F26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40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8AAC30A1-5124-B66B-F5B9-9EA4DA2BC90E}"/>
              </a:ext>
            </a:extLst>
          </p:cNvPr>
          <p:cNvSpPr txBox="1"/>
          <p:nvPr/>
        </p:nvSpPr>
        <p:spPr>
          <a:xfrm>
            <a:off x="1676400" y="249203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 err="1"/>
              <a:t>סקין</a:t>
            </a:r>
            <a:r>
              <a:rPr lang="he-IL" b="1" dirty="0"/>
              <a:t> נדיר לדמות</a:t>
            </a:r>
            <a:endParaRPr lang="he-IL" dirty="0"/>
          </a:p>
        </p:txBody>
      </p:sp>
      <p:pic>
        <p:nvPicPr>
          <p:cNvPr id="9" name="תמונה 8" descr="סקין נדיר לדמות">
            <a:extLst>
              <a:ext uri="{FF2B5EF4-FFF2-40B4-BE49-F238E27FC236}">
                <a16:creationId xmlns:a16="http://schemas.microsoft.com/office/drawing/2014/main" id="{E2B8331D-3BFE-7AAF-7F3D-656581EB6B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215" y="2936730"/>
            <a:ext cx="2353154" cy="2366227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08B75CCE-0BEE-566B-F72A-9D7B7D36D794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400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39014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D31BE-D1F8-0889-A0D3-614EE8328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1D2C0D52-5132-15D0-F605-95BD95717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65F7A490-1806-DA9F-5795-6B2E382639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2: קינוח מול תנועה</a:t>
            </a:r>
            <a:endParaRPr lang="he-IL" sz="48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EB6AE69E-59E2-6FD1-8780-0015349D5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552CBD17-BD26-D990-AAFE-B30AF6306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923EC6D2-F047-B1CB-9D2C-DB45675EF9B5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גלידה ענקית עם קצפת</a:t>
            </a:r>
            <a:endParaRPr lang="he-IL" dirty="0"/>
          </a:p>
        </p:txBody>
      </p:sp>
      <p:pic>
        <p:nvPicPr>
          <p:cNvPr id="13" name="תמונה 12" descr="image.pnגלידה ענקית עם קצפתg">
            <a:extLst>
              <a:ext uri="{FF2B5EF4-FFF2-40B4-BE49-F238E27FC236}">
                <a16:creationId xmlns:a16="http://schemas.microsoft.com/office/drawing/2014/main" id="{3AAEF53A-E847-40CD-2428-BA7FEF1971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485" y="2923736"/>
            <a:ext cx="2350770" cy="2363830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1E614B72-6355-3B13-F2B5-FB47C01705C7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AAB04B9-016F-3A1F-1303-9AF6A95D7A16}"/>
              </a:ext>
            </a:extLst>
          </p:cNvPr>
          <p:cNvSpPr txBox="1"/>
          <p:nvPr/>
        </p:nvSpPr>
        <p:spPr>
          <a:xfrm>
            <a:off x="1676400" y="2492038"/>
            <a:ext cx="30988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ריקוד</a:t>
            </a:r>
            <a:r>
              <a:rPr lang="en-US" b="1" dirty="0"/>
              <a:t> (Emote) </a:t>
            </a:r>
            <a:r>
              <a:rPr lang="he-IL" b="1" dirty="0"/>
              <a:t>חדש</a:t>
            </a: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pic>
        <p:nvPicPr>
          <p:cNvPr id="14" name="תמונה 13" descr="איקון רקדן">
            <a:extLst>
              <a:ext uri="{FF2B5EF4-FFF2-40B4-BE49-F238E27FC236}">
                <a16:creationId xmlns:a16="http://schemas.microsoft.com/office/drawing/2014/main" id="{68F9C6ED-C90E-501C-CCAA-86B9E3EA17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2395458"/>
            <a:ext cx="3190875" cy="3208602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C6339BFC-E0AE-373A-BBD6-2FD5533A6C7B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1434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54554-0E70-C7B4-1C80-CE638362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C21FC4D1-61EF-D9EA-493B-EC9AC5B88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B78D64F-AF21-8E21-E7B9-8E4FBFD8FD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3: אופנה מול כוח</a:t>
            </a:r>
            <a:endParaRPr lang="he-IL" sz="44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61068484-C1A8-BDBD-262B-109A1820CE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896A63EA-8A82-A863-4670-5E46A4238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A916640-3E33-D14D-195D-B14F659A5A8C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נעלי ספורט חדשות</a:t>
            </a:r>
            <a:endParaRPr lang="he-IL" dirty="0"/>
          </a:p>
        </p:txBody>
      </p:sp>
      <p:pic>
        <p:nvPicPr>
          <p:cNvPr id="7" name="תמונה 6" descr="נעל ספורט">
            <a:extLst>
              <a:ext uri="{FF2B5EF4-FFF2-40B4-BE49-F238E27FC236}">
                <a16:creationId xmlns:a16="http://schemas.microsoft.com/office/drawing/2014/main" id="{ABA22E92-2AF4-7E57-A3EA-690259307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9888" y="2919381"/>
            <a:ext cx="2373312" cy="2386497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14F8A46-234A-8F57-3943-AA1EF76BF14D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100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B531565C-C367-EA83-D0B7-F8711FD1F374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חרב זהב מנצנצת</a:t>
            </a:r>
            <a:endParaRPr lang="he-IL" dirty="0"/>
          </a:p>
        </p:txBody>
      </p:sp>
      <p:pic>
        <p:nvPicPr>
          <p:cNvPr id="9" name="תמונה 8" descr="חרב זהב מנצנצת">
            <a:extLst>
              <a:ext uri="{FF2B5EF4-FFF2-40B4-BE49-F238E27FC236}">
                <a16:creationId xmlns:a16="http://schemas.microsoft.com/office/drawing/2014/main" id="{A913C8B9-665D-4A4C-71CA-41E2134E97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1450" y="3162207"/>
            <a:ext cx="1714500" cy="172402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DF1B4777-B5EE-725E-8464-D7C640DCE926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1000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883280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2F8F25-7E25-1987-E8F0-B4449B9AED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9F0674C8-8378-8C6A-2C4A-6E038725F5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8871194F-8558-AB88-8FBB-25EE47B65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4: ארוחה מול עולם</a:t>
            </a:r>
            <a:endParaRPr lang="he-IL" sz="40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FA2F1528-361C-401A-B785-209A35962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4F7EF501-AB7C-AABC-E0FB-CE55D5DC0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BC99D1F-9B21-AE28-3E46-2144DB6E28C8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ארוחת שוארמה </a:t>
            </a:r>
            <a:r>
              <a:rPr lang="he-IL" b="1" dirty="0" err="1"/>
              <a:t>בלאפה</a:t>
            </a:r>
            <a:endParaRPr lang="he-IL" dirty="0"/>
          </a:p>
        </p:txBody>
      </p:sp>
      <p:pic>
        <p:nvPicPr>
          <p:cNvPr id="13" name="תמונה 12" descr="שוארמה בלאפה">
            <a:extLst>
              <a:ext uri="{FF2B5EF4-FFF2-40B4-BE49-F238E27FC236}">
                <a16:creationId xmlns:a16="http://schemas.microsoft.com/office/drawing/2014/main" id="{447C78E3-9888-2AA6-6F39-C01FED57AA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7030" y="2972872"/>
            <a:ext cx="2066290" cy="2077769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B6A6D9E8-4E4B-64A0-7F81-04D6FE7CE7C2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50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92E19F1C-7DC0-A470-9598-5D010A97EED3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חבילת הרחבה למפה</a:t>
            </a:r>
            <a:endParaRPr lang="he-IL" dirty="0"/>
          </a:p>
        </p:txBody>
      </p:sp>
      <p:pic>
        <p:nvPicPr>
          <p:cNvPr id="14" name="תמונה 13" descr="מפה">
            <a:extLst>
              <a:ext uri="{FF2B5EF4-FFF2-40B4-BE49-F238E27FC236}">
                <a16:creationId xmlns:a16="http://schemas.microsoft.com/office/drawing/2014/main" id="{9923A334-F444-01C2-F8BA-A61505D953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8776" y="2676704"/>
            <a:ext cx="2700020" cy="2715020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92C68CDC-AD58-6646-9C01-B868FAE512B7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500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757546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917C6-1EEB-466E-1E7D-032276530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F7751E31-37EC-7F11-75A0-A688C0989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3DF8445-E29C-1AFF-6FBB-B305289C2F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5: בילוי מול תעופה</a:t>
            </a:r>
            <a:endParaRPr lang="he-IL" sz="36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3745E661-2FAF-6AF7-CCF3-8EB5164CD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F098709A-C4B5-3197-9DCE-4F3E995B0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BA9D4CC-7923-46B8-23AA-D0E112F9D803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כרטיס כניסה </a:t>
            </a:r>
            <a:r>
              <a:rPr lang="he-IL" b="1" dirty="0" err="1"/>
              <a:t>ללונה</a:t>
            </a:r>
            <a:r>
              <a:rPr lang="he-IL" b="1" dirty="0"/>
              <a:t> פארק</a:t>
            </a:r>
            <a:endParaRPr lang="he-IL" dirty="0"/>
          </a:p>
        </p:txBody>
      </p:sp>
      <p:pic>
        <p:nvPicPr>
          <p:cNvPr id="7" name="תמונה 6" descr="לונה פארק">
            <a:extLst>
              <a:ext uri="{FF2B5EF4-FFF2-40B4-BE49-F238E27FC236}">
                <a16:creationId xmlns:a16="http://schemas.microsoft.com/office/drawing/2014/main" id="{58E94918-21F9-2C69-FF9A-E2DA70A94C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350" y="3157538"/>
            <a:ext cx="1714500" cy="1724025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6515560C-18D4-72B8-D9BD-81D5733A6AEC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80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5A485F2E-5473-1C89-8D5A-10ED2511518F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דרקון מנצח</a:t>
            </a:r>
            <a:endParaRPr lang="he-IL" dirty="0"/>
          </a:p>
        </p:txBody>
      </p:sp>
      <p:pic>
        <p:nvPicPr>
          <p:cNvPr id="9" name="תמונה 8" descr="דרקון">
            <a:extLst>
              <a:ext uri="{FF2B5EF4-FFF2-40B4-BE49-F238E27FC236}">
                <a16:creationId xmlns:a16="http://schemas.microsoft.com/office/drawing/2014/main" id="{0C3A1051-FFF0-C70A-21A7-3431BD5484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6350" y="3294817"/>
            <a:ext cx="1714500" cy="172402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5D9D90E-A16E-1397-D028-3681117F4303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800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85544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EF4CB-454F-80B5-DFAD-FD8F3BAEEF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6C3F0A50-6BCC-EF29-8F6E-FD3521122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C9FD02CA-BFFF-8D49-B8CF-83AD0FFDC7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6: גורמה מול מהירות</a:t>
            </a:r>
            <a:endParaRPr lang="he-IL" sz="32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0889507E-087C-55C1-89C9-D70FE43AF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CC867DDD-8A57-973A-95B4-2E5A4F0181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8B5D8EBF-525D-5336-A211-90F3D658A2DB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המבורגר מושקע</a:t>
            </a:r>
            <a:endParaRPr lang="he-IL" dirty="0"/>
          </a:p>
        </p:txBody>
      </p:sp>
      <p:pic>
        <p:nvPicPr>
          <p:cNvPr id="13" name="תמונה 12" descr="המבורגר">
            <a:extLst>
              <a:ext uri="{FF2B5EF4-FFF2-40B4-BE49-F238E27FC236}">
                <a16:creationId xmlns:a16="http://schemas.microsoft.com/office/drawing/2014/main" id="{D9CB82D2-EA9F-39DD-7E0D-F1CA2F68E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445" y="3043875"/>
            <a:ext cx="2213610" cy="2225908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D03C14DC-2063-4209-6AD7-13C48EF1CE83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60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316C9E39-5B94-1790-2BD5-26B8FE6EAA5B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שיקוי מהירות קבוע</a:t>
            </a:r>
            <a:endParaRPr lang="he-IL" dirty="0"/>
          </a:p>
        </p:txBody>
      </p:sp>
      <p:pic>
        <p:nvPicPr>
          <p:cNvPr id="14" name="תמונה 13" descr="שיקוי">
            <a:extLst>
              <a:ext uri="{FF2B5EF4-FFF2-40B4-BE49-F238E27FC236}">
                <a16:creationId xmlns:a16="http://schemas.microsoft.com/office/drawing/2014/main" id="{9866D621-72CB-B1B3-ADD9-54488A7D6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3542" y="3134618"/>
            <a:ext cx="1714500" cy="172402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51CCD99B-17E9-6CE0-75FA-59B0F6335C9C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600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572028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F59BA-552F-C54E-4921-9F3A5C3FA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B0527B6E-EF1A-660F-293A-8B08BAB646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7E6A4EE-35F4-9D24-8FE6-8F4440AA7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7: מתיקות מול סטייל</a:t>
            </a:r>
            <a:endParaRPr lang="he-IL" sz="28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A118709-7D42-6579-F4B0-5CC04E7E33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60CDBB0B-3391-B02D-1696-56522E923A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C4E363C1-3531-1374-DB0A-D42783A1D60F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מילקשייק ענק עם שוקולד</a:t>
            </a:r>
            <a:endParaRPr lang="he-IL" dirty="0"/>
          </a:p>
        </p:txBody>
      </p:sp>
      <p:pic>
        <p:nvPicPr>
          <p:cNvPr id="7" name="תמונה 6" descr="מילקשייק">
            <a:extLst>
              <a:ext uri="{FF2B5EF4-FFF2-40B4-BE49-F238E27FC236}">
                <a16:creationId xmlns:a16="http://schemas.microsoft.com/office/drawing/2014/main" id="{9ED13DA7-09B6-2D92-742F-88291684D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2910" y="3203507"/>
            <a:ext cx="2010410" cy="2021579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B0E1F354-6EDF-3153-C372-035D90537B91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15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45481962-A5FC-F6FA-A16F-E843598553FC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כובע מעוצב לדמות</a:t>
            </a:r>
            <a:endParaRPr lang="he-IL" dirty="0"/>
          </a:p>
        </p:txBody>
      </p:sp>
      <p:pic>
        <p:nvPicPr>
          <p:cNvPr id="9" name="תמונה 8" descr="כובע מעוצב">
            <a:extLst>
              <a:ext uri="{FF2B5EF4-FFF2-40B4-BE49-F238E27FC236}">
                <a16:creationId xmlns:a16="http://schemas.microsoft.com/office/drawing/2014/main" id="{794922C9-6479-E980-8238-CE4B8EB222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4590" y="3087410"/>
            <a:ext cx="1964690" cy="1975605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AE337616-4F12-FA89-1B69-18CE834AA444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150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513913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4FF10-E3B2-A198-55AB-843D9C7EE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D682CBEB-FB21-4FD4-6E92-263F952ABA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AA1F46D8-2A91-813F-26C3-CC81541C6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8: איטלקי מול חברות</a:t>
            </a:r>
            <a:endParaRPr lang="he-IL" sz="24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6245B1C2-2A0C-E2FD-65E5-78406344C7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80A36BD7-96F6-FEA5-C3C8-6BB56421EB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2D04F207-E932-9343-4F01-072DA9086F46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פיצה ושתייה</a:t>
            </a:r>
            <a:endParaRPr lang="he-IL" dirty="0"/>
          </a:p>
        </p:txBody>
      </p:sp>
      <p:pic>
        <p:nvPicPr>
          <p:cNvPr id="13" name="תמונה 12" descr="פיצה ושתייה">
            <a:extLst>
              <a:ext uri="{FF2B5EF4-FFF2-40B4-BE49-F238E27FC236}">
                <a16:creationId xmlns:a16="http://schemas.microsoft.com/office/drawing/2014/main" id="{84468AB1-8B3E-A58E-9751-25BCDDE1CD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630" y="2946933"/>
            <a:ext cx="2244090" cy="2256557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A4B1293-20CC-28CE-79B1-66B33E759990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30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10854535-450E-0259-00F9-F4DE7664783F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חיית מחמד נדירה</a:t>
            </a:r>
            <a:endParaRPr lang="he-IL" dirty="0"/>
          </a:p>
        </p:txBody>
      </p:sp>
      <p:pic>
        <p:nvPicPr>
          <p:cNvPr id="14" name="תמונה 13" descr="חיית מחמד">
            <a:extLst>
              <a:ext uri="{FF2B5EF4-FFF2-40B4-BE49-F238E27FC236}">
                <a16:creationId xmlns:a16="http://schemas.microsoft.com/office/drawing/2014/main" id="{913CC64E-4EBE-2823-0BDD-1EFBF97BB6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5360" y="3047044"/>
            <a:ext cx="2068830" cy="2080324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28B3E2B6-5AC6-5F9D-AC3D-CFD0FD33A634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300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66610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B6C8C-D858-DE59-9A41-A3A2182F5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4D463250-8C37-97BF-0A60-6AD42B87D5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E93092A8-F053-0194-C26A-6FCFFF13A5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9: סאונד מול פרסים</a:t>
            </a:r>
            <a:endParaRPr lang="he-IL" sz="20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DD29BB72-A329-96B2-08A7-047449F3B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CC7A600A-A380-C4E5-6D2E-70BB6682AF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30F90F0A-4A07-0427-99D0-9AD40B4C7288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אוזניות </a:t>
            </a:r>
            <a:r>
              <a:rPr lang="he-IL" b="1" dirty="0" err="1"/>
              <a:t>גימינג</a:t>
            </a:r>
            <a:r>
              <a:rPr lang="he-IL" b="1" dirty="0"/>
              <a:t> חדשות</a:t>
            </a:r>
            <a:endParaRPr lang="he-IL" dirty="0"/>
          </a:p>
        </p:txBody>
      </p:sp>
      <p:pic>
        <p:nvPicPr>
          <p:cNvPr id="7" name="תמונה 6" descr="אוזניות">
            <a:extLst>
              <a:ext uri="{FF2B5EF4-FFF2-40B4-BE49-F238E27FC236}">
                <a16:creationId xmlns:a16="http://schemas.microsoft.com/office/drawing/2014/main" id="{54F91F93-3B90-AA13-BB16-4E5C80679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6870" y="3047044"/>
            <a:ext cx="2183130" cy="2195259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5DC9479C-BFFF-36AF-775E-EFAC595A6545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90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64E9EC93-1B44-D1DD-8FD1-28977C2A9ABE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מנוי</a:t>
            </a:r>
            <a:endParaRPr lang="he-IL" dirty="0"/>
          </a:p>
        </p:txBody>
      </p:sp>
      <p:pic>
        <p:nvPicPr>
          <p:cNvPr id="9" name="תמונה 8" descr="מנוי">
            <a:extLst>
              <a:ext uri="{FF2B5EF4-FFF2-40B4-BE49-F238E27FC236}">
                <a16:creationId xmlns:a16="http://schemas.microsoft.com/office/drawing/2014/main" id="{16E0A9E9-A2E4-97D0-9298-DF68D1328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570" y="2581683"/>
            <a:ext cx="2919730" cy="2935951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F9B852CA-4CFF-E560-83B4-82E3BE1234B7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900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38275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1FB9A-282D-E1D9-8BB1-E08173E98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0613A23B-BB2A-9C8F-CED0-63F1B4EAC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D8DE00AF-993E-7B81-1B75-9B2ABF4832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בחירה 10: כחול-לבן מול זהות</a:t>
            </a:r>
            <a:endParaRPr lang="he-IL" sz="1800" dirty="0">
              <a:cs typeface="+mn-cs"/>
            </a:endParaRP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78E3A608-FEB9-3768-1A70-0D5A1B062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15480" y="2255520"/>
            <a:ext cx="3982720" cy="389128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C0154FEF-63F5-B4E6-D554-9B4C71B3E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39432" y="2265998"/>
            <a:ext cx="3982720" cy="389128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B93D912C-6F6D-EC08-958E-71EFEDC0D173}"/>
              </a:ext>
            </a:extLst>
          </p:cNvPr>
          <p:cNvSpPr txBox="1"/>
          <p:nvPr/>
        </p:nvSpPr>
        <p:spPr>
          <a:xfrm>
            <a:off x="7528560" y="2528372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מנה פלאפל וטרופית</a:t>
            </a:r>
            <a:endParaRPr lang="he-IL" dirty="0"/>
          </a:p>
        </p:txBody>
      </p:sp>
      <p:pic>
        <p:nvPicPr>
          <p:cNvPr id="13" name="תמונה 12" descr="מנה פלאפל">
            <a:extLst>
              <a:ext uri="{FF2B5EF4-FFF2-40B4-BE49-F238E27FC236}">
                <a16:creationId xmlns:a16="http://schemas.microsoft.com/office/drawing/2014/main" id="{870FAC49-EE1A-B615-965D-30AB34267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3835" y="2916229"/>
            <a:ext cx="2366010" cy="2379155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31DD87ED-D2E5-6B32-E7B3-23ED85BF71D2}"/>
              </a:ext>
            </a:extLst>
          </p:cNvPr>
          <p:cNvSpPr txBox="1"/>
          <p:nvPr/>
        </p:nvSpPr>
        <p:spPr>
          <a:xfrm>
            <a:off x="7421880" y="5332968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20 ש"ח</a:t>
            </a:r>
            <a:endParaRPr lang="he-IL" dirty="0"/>
          </a:p>
        </p:txBody>
      </p:sp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09B7BED-9B8D-97FD-CB19-5CDA334247E1}"/>
              </a:ext>
            </a:extLst>
          </p:cNvPr>
          <p:cNvSpPr txBox="1"/>
          <p:nvPr/>
        </p:nvSpPr>
        <p:spPr>
          <a:xfrm>
            <a:off x="1676400" y="2492038"/>
            <a:ext cx="30988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he-IL" b="1" dirty="0"/>
              <a:t>שינוי שם משתמש</a:t>
            </a:r>
            <a:endParaRPr lang="he-IL" dirty="0"/>
          </a:p>
        </p:txBody>
      </p:sp>
      <p:pic>
        <p:nvPicPr>
          <p:cNvPr id="14" name="תמונה 13" descr="iשם משתמש">
            <a:extLst>
              <a:ext uri="{FF2B5EF4-FFF2-40B4-BE49-F238E27FC236}">
                <a16:creationId xmlns:a16="http://schemas.microsoft.com/office/drawing/2014/main" id="{A1DB65EF-D597-E67B-39F7-0693E14DD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7967" y="3087410"/>
            <a:ext cx="2025650" cy="2036904"/>
          </a:xfrm>
          <a:prstGeom prst="rect">
            <a:avLst/>
          </a:prstGeom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80D5DC61-7C03-E58F-7A4E-DA8276E24515}"/>
              </a:ext>
            </a:extLst>
          </p:cNvPr>
          <p:cNvSpPr txBox="1"/>
          <p:nvPr/>
        </p:nvSpPr>
        <p:spPr>
          <a:xfrm>
            <a:off x="1524000" y="5348115"/>
            <a:ext cx="263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b="1" dirty="0"/>
              <a:t>200 יהלומים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4973111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C83BA-7623-3F85-2151-46AE7B158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>
            <a:extLst>
              <a:ext uri="{FF2B5EF4-FFF2-40B4-BE49-F238E27FC236}">
                <a16:creationId xmlns:a16="http://schemas.microsoft.com/office/drawing/2014/main" id="{FAB804DC-CBD7-8C2D-CEA6-48CD6EB67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2192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br>
              <a:rPr lang="he-IL" b="0" dirty="0">
                <a:effectLst/>
              </a:rPr>
            </a:br>
            <a:endParaRPr lang="he-IL" b="0" dirty="0">
              <a:effectLst/>
            </a:endParaRPr>
          </a:p>
          <a:p>
            <a:br>
              <a:rPr lang="he-IL" dirty="0"/>
            </a:br>
            <a:endParaRPr lang="he-IL" dirty="0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31648F53-0447-98FD-EB16-023EB7C1BD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91360" y="927854"/>
            <a:ext cx="8757920" cy="1030923"/>
          </a:xfrm>
        </p:spPr>
        <p:txBody>
          <a:bodyPr>
            <a:normAutofit/>
          </a:bodyPr>
          <a:lstStyle/>
          <a:p>
            <a:pPr rtl="0"/>
            <a:r>
              <a:rPr lang="he-IL" sz="5400" b="1" dirty="0">
                <a:cs typeface="+mn-cs"/>
              </a:rPr>
              <a:t>איך מחשבים את הציון?</a:t>
            </a:r>
            <a:endParaRPr lang="he-IL" sz="1600" dirty="0">
              <a:cs typeface="+mn-cs"/>
            </a:endParaRP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6B44DB04-3423-F3E7-12AB-334C723E54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94000" y="2118678"/>
            <a:ext cx="7152640" cy="579438"/>
          </a:xfrm>
        </p:spPr>
        <p:txBody>
          <a:bodyPr/>
          <a:lstStyle/>
          <a:p>
            <a:r>
              <a:rPr lang="he-IL" dirty="0"/>
              <a:t>בדקו כמה בחירות עשיתם מכל סוג במהלך המשחק</a:t>
            </a:r>
          </a:p>
        </p:txBody>
      </p:sp>
      <p:sp>
        <p:nvSpPr>
          <p:cNvPr id="4" name="מלבן: פינות מעוגלות 3">
            <a:extLst>
              <a:ext uri="{FF2B5EF4-FFF2-40B4-BE49-F238E27FC236}">
                <a16:creationId xmlns:a16="http://schemas.microsoft.com/office/drawing/2014/main" id="{5768D225-71B6-AEA9-64EC-A0B2DBECE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7880" y="3201254"/>
            <a:ext cx="1092200" cy="98022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5" name="מלבן: פינות מעוגלות 4">
            <a:extLst>
              <a:ext uri="{FF2B5EF4-FFF2-40B4-BE49-F238E27FC236}">
                <a16:creationId xmlns:a16="http://schemas.microsoft.com/office/drawing/2014/main" id="{21BBD35C-B3D1-5BC7-26BB-086F1357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7880" y="4933216"/>
            <a:ext cx="1092200" cy="98022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מלבן: פינות מעוגלות 6">
            <a:extLst>
              <a:ext uri="{FF2B5EF4-FFF2-40B4-BE49-F238E27FC236}">
                <a16:creationId xmlns:a16="http://schemas.microsoft.com/office/drawing/2014/main" id="{C48DD449-9CAF-A6CF-DB84-06F3242565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1360" y="2966720"/>
            <a:ext cx="8321040" cy="121475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tx2">
                <a:lumMod val="25000"/>
                <a:lumOff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>
              <a:ln>
                <a:solidFill>
                  <a:schemeClr val="bg2">
                    <a:lumMod val="25000"/>
                  </a:schemeClr>
                </a:solidFill>
              </a:ln>
            </a:endParaRPr>
          </a:p>
        </p:txBody>
      </p:sp>
      <p:sp>
        <p:nvSpPr>
          <p:cNvPr id="9" name="מלבן: פינות מעוגלות 8">
            <a:extLst>
              <a:ext uri="{FF2B5EF4-FFF2-40B4-BE49-F238E27FC236}">
                <a16:creationId xmlns:a16="http://schemas.microsoft.com/office/drawing/2014/main" id="{C9DB3167-F613-E015-C20E-E1F33FA18B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91360" y="4815949"/>
            <a:ext cx="8321040" cy="121475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b="1"/>
              <a:t>על כל בחירה בצד הירוק (אוכל, בגדים, בילויים) ◄ ספרו נקודה אחת למציאות</a:t>
            </a:r>
            <a:endParaRPr lang="he-IL"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302BF800-C4DB-6693-D55B-96A29ED63F5B}"/>
              </a:ext>
            </a:extLst>
          </p:cNvPr>
          <p:cNvSpPr txBox="1"/>
          <p:nvPr/>
        </p:nvSpPr>
        <p:spPr>
          <a:xfrm>
            <a:off x="2786380" y="3201254"/>
            <a:ext cx="65735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על כל בחירה בצד התכלת  (אוכל, בגדים, בילויים) ◄ ספרו נקודה אחת למציאות.</a:t>
            </a:r>
            <a:endParaRPr lang="he-IL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89CF9A3D-0F6D-CAF6-247A-4CC518F87DF1}"/>
              </a:ext>
            </a:extLst>
          </p:cNvPr>
          <p:cNvSpPr txBox="1"/>
          <p:nvPr/>
        </p:nvSpPr>
        <p:spPr>
          <a:xfrm>
            <a:off x="2931160" y="5100161"/>
            <a:ext cx="657352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b="1" dirty="0"/>
              <a:t>על כל בחירה בצד הכחול (</a:t>
            </a:r>
            <a:r>
              <a:rPr lang="he-IL" b="1" dirty="0" err="1"/>
              <a:t>סקינים</a:t>
            </a:r>
            <a:r>
              <a:rPr lang="he-IL" b="1" dirty="0"/>
              <a:t>, יהלומים, משחקים) ◄ ספרו נקודה אחת לדיגיטלי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767840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B552F-0799-955D-F155-3A8BC54AD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 descr="רקע לבן">
            <a:extLst>
              <a:ext uri="{FF2B5EF4-FFF2-40B4-BE49-F238E27FC236}">
                <a16:creationId xmlns:a16="http://schemas.microsoft.com/office/drawing/2014/main" id="{AB2F2A98-5672-B2B9-1CB2-A64CA2BD5AE4}"/>
              </a:ext>
            </a:extLst>
          </p:cNvPr>
          <p:cNvSpPr/>
          <p:nvPr/>
        </p:nvSpPr>
        <p:spPr>
          <a:xfrm>
            <a:off x="0" y="-3328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he-IL" b="0">
                <a:effectLst/>
              </a:rPr>
              <a:t> </a:t>
            </a:r>
            <a:endParaRPr lang="he-IL"/>
          </a:p>
        </p:txBody>
      </p:sp>
      <p:sp>
        <p:nvSpPr>
          <p:cNvPr id="2" name="כותרת 1" descr="קרדיט">
            <a:extLst>
              <a:ext uri="{FF2B5EF4-FFF2-40B4-BE49-F238E27FC236}">
                <a16:creationId xmlns:a16="http://schemas.microsoft.com/office/drawing/2014/main" id="{4BFA1E75-E51C-0EE1-B5C8-F843A1EEEA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rtl="0"/>
            <a:r>
              <a:rPr lang="he-IL" dirty="0"/>
              <a:t> </a:t>
            </a:r>
            <a:r>
              <a:rPr lang="he-IL" b="0" dirty="0">
                <a:effectLst/>
              </a:rPr>
              <a:t> </a:t>
            </a:r>
            <a:endParaRPr lang="he-IL" dirty="0"/>
          </a:p>
        </p:txBody>
      </p:sp>
      <p:pic>
        <p:nvPicPr>
          <p:cNvPr id="7" name="תמונה 6" descr="image.png קרדיט">
            <a:extLst>
              <a:ext uri="{FF2B5EF4-FFF2-40B4-BE49-F238E27FC236}">
                <a16:creationId xmlns:a16="http://schemas.microsoft.com/office/drawing/2014/main" id="{BBB0282E-9C68-669C-6FFF-AC07E26D6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1375" y="3963831"/>
            <a:ext cx="857250" cy="485775"/>
          </a:xfrm>
          <a:prstGeom prst="rect">
            <a:avLst/>
          </a:prstGeom>
        </p:spPr>
      </p:pic>
      <p:sp>
        <p:nvSpPr>
          <p:cNvPr id="11" name="תיבת טקסט 10" descr="קרדיט">
            <a:extLst>
              <a:ext uri="{FF2B5EF4-FFF2-40B4-BE49-F238E27FC236}">
                <a16:creationId xmlns:a16="http://schemas.microsoft.com/office/drawing/2014/main" id="{D324DF2E-439F-1F15-CB2E-1AE818370B2A}"/>
              </a:ext>
            </a:extLst>
          </p:cNvPr>
          <p:cNvSpPr txBox="1"/>
          <p:nvPr/>
        </p:nvSpPr>
        <p:spPr>
          <a:xfrm>
            <a:off x="6868160" y="43236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/>
              <a:t> </a:t>
            </a:r>
          </a:p>
        </p:txBody>
      </p:sp>
      <p:pic>
        <p:nvPicPr>
          <p:cNvPr id="4" name="תמונה 3" descr="קרדיט">
            <a:extLst>
              <a:ext uri="{FF2B5EF4-FFF2-40B4-BE49-F238E27FC236}">
                <a16:creationId xmlns:a16="http://schemas.microsoft.com/office/drawing/2014/main" id="{24E083E9-97ED-1C05-D1F4-DA5B59A0A3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0750" y="1178243"/>
            <a:ext cx="857250" cy="485775"/>
          </a:xfrm>
          <a:prstGeom prst="rect">
            <a:avLst/>
          </a:prstGeom>
        </p:spPr>
      </p:pic>
      <p:pic>
        <p:nvPicPr>
          <p:cNvPr id="5" name="תמונה 4" descr="קרדיט">
            <a:extLst>
              <a:ext uri="{FF2B5EF4-FFF2-40B4-BE49-F238E27FC236}">
                <a16:creationId xmlns:a16="http://schemas.microsoft.com/office/drawing/2014/main" id="{0C0D9EC6-1DCB-7202-E82C-296F4AF6D9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0750" y="2116539"/>
            <a:ext cx="857250" cy="485775"/>
          </a:xfrm>
          <a:prstGeom prst="rect">
            <a:avLst/>
          </a:prstGeom>
        </p:spPr>
      </p:pic>
      <p:pic>
        <p:nvPicPr>
          <p:cNvPr id="6" name="תמונה 5" descr="קרדיט">
            <a:extLst>
              <a:ext uri="{FF2B5EF4-FFF2-40B4-BE49-F238E27FC236}">
                <a16:creationId xmlns:a16="http://schemas.microsoft.com/office/drawing/2014/main" id="{BE4F171E-2603-95C5-879A-89984F799E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1375" y="2972280"/>
            <a:ext cx="857250" cy="485775"/>
          </a:xfrm>
          <a:prstGeom prst="rect">
            <a:avLst/>
          </a:prstGeom>
        </p:spPr>
      </p:pic>
      <p:pic>
        <p:nvPicPr>
          <p:cNvPr id="8" name="תמונה 7" descr="קרדיט">
            <a:extLst>
              <a:ext uri="{FF2B5EF4-FFF2-40B4-BE49-F238E27FC236}">
                <a16:creationId xmlns:a16="http://schemas.microsoft.com/office/drawing/2014/main" id="{F2F338E5-A1EF-4948-3D7C-7DBE5C87592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9950" y="4945856"/>
            <a:ext cx="857250" cy="476250"/>
          </a:xfrm>
          <a:prstGeom prst="rect">
            <a:avLst/>
          </a:prstGeom>
        </p:spPr>
      </p:pic>
      <p:pic>
        <p:nvPicPr>
          <p:cNvPr id="9" name="תמונה 8" descr="קרדיט">
            <a:extLst>
              <a:ext uri="{FF2B5EF4-FFF2-40B4-BE49-F238E27FC236}">
                <a16:creationId xmlns:a16="http://schemas.microsoft.com/office/drawing/2014/main" id="{BF1E0AE8-40D3-F179-415B-C69BB6417F3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31375" y="5875974"/>
            <a:ext cx="857250" cy="476250"/>
          </a:xfrm>
          <a:prstGeom prst="rect">
            <a:avLst/>
          </a:prstGeom>
        </p:spPr>
      </p:pic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46106638-B0F8-48C3-E985-4DAAE6CD6346}"/>
              </a:ext>
            </a:extLst>
          </p:cNvPr>
          <p:cNvSpPr txBox="1"/>
          <p:nvPr/>
        </p:nvSpPr>
        <p:spPr>
          <a:xfrm>
            <a:off x="1756727" y="1109186"/>
            <a:ext cx="782129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100" dirty="0"/>
              <a:t>https://media.istockphoto.com/id/163980618/vector/double-cheeseburger-with-fries-and-a-shake.jpg?s=612x612&amp;w=0&amp;k=20&amp;c=gHfeW-Mm3HUryD9qmKge7mULOCTvWdDF5BARgI44ipk=</a:t>
            </a:r>
            <a:endParaRPr lang="en-US" sz="1100" b="0" dirty="0">
              <a:effectLst/>
            </a:endParaRPr>
          </a:p>
          <a:p>
            <a:br>
              <a:rPr lang="en-US" sz="1100" dirty="0"/>
            </a:br>
            <a:endParaRPr lang="he-IL" sz="1100" dirty="0"/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DFB4AFD7-BC98-3CC0-A32F-D831C8533799}"/>
              </a:ext>
            </a:extLst>
          </p:cNvPr>
          <p:cNvSpPr txBox="1"/>
          <p:nvPr/>
        </p:nvSpPr>
        <p:spPr>
          <a:xfrm>
            <a:off x="2423160" y="1490572"/>
            <a:ext cx="70205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www.istockphoto.com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0899C978-DC89-3D6D-C7AB-B70207EE0BE0}"/>
              </a:ext>
            </a:extLst>
          </p:cNvPr>
          <p:cNvSpPr txBox="1"/>
          <p:nvPr/>
        </p:nvSpPr>
        <p:spPr>
          <a:xfrm>
            <a:off x="5080000" y="63613"/>
            <a:ext cx="32918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/>
              <a:t>קרדיטים</a:t>
            </a:r>
          </a:p>
        </p:txBody>
      </p:sp>
      <p:sp>
        <p:nvSpPr>
          <p:cNvPr id="15" name="תיבת טקסט 14">
            <a:extLst>
              <a:ext uri="{FF2B5EF4-FFF2-40B4-BE49-F238E27FC236}">
                <a16:creationId xmlns:a16="http://schemas.microsoft.com/office/drawing/2014/main" id="{E46DDFBC-08BE-0E64-3640-E84F56AA23A2}"/>
              </a:ext>
            </a:extLst>
          </p:cNvPr>
          <p:cNvSpPr txBox="1"/>
          <p:nvPr/>
        </p:nvSpPr>
        <p:spPr>
          <a:xfrm>
            <a:off x="1622425" y="2045693"/>
            <a:ext cx="78212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https://preview.redd.it/what-is-your-favorite-skin-for-each-rarity-uncommon-rare-v0-x6vhsqqi2si91.jpg?width=640&amp;crop=smart&amp;auto=webp&amp;s=7762afcc9e2428f51fa97ccbe042d46f77e50d2b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983FF828-185F-5B4A-7BA2-721C6A0E1BA3}"/>
              </a:ext>
            </a:extLst>
          </p:cNvPr>
          <p:cNvSpPr txBox="1"/>
          <p:nvPr/>
        </p:nvSpPr>
        <p:spPr>
          <a:xfrm>
            <a:off x="2527300" y="2477383"/>
            <a:ext cx="7020560" cy="86177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www.reddit.com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br>
              <a:rPr lang="en-US" sz="1200" dirty="0"/>
            </a:br>
            <a:endParaRPr lang="he-IL" sz="1200" dirty="0"/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DED66BAE-3475-CA6C-04E8-540CA1A974A3}"/>
              </a:ext>
            </a:extLst>
          </p:cNvPr>
          <p:cNvSpPr txBox="1"/>
          <p:nvPr/>
        </p:nvSpPr>
        <p:spPr>
          <a:xfrm>
            <a:off x="1622425" y="2825925"/>
            <a:ext cx="7821295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https://static.vecteezy.com/system/resources/thumbnails/074/058/143/small/sorbet-gelato-and-waffle-sticks-combo-mint-leaves-and-cocoa-melted-syrup-sprinkle-in-sundae-glass-bowl-graphic-illustration-hand-drawn-in-ink-dessert-branding-snack-art-artisan-cafe-print-vector.jpg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DD1F97C7-D2B9-440D-3571-59E95A5F46C4}"/>
              </a:ext>
            </a:extLst>
          </p:cNvPr>
          <p:cNvSpPr txBox="1"/>
          <p:nvPr/>
        </p:nvSpPr>
        <p:spPr>
          <a:xfrm>
            <a:off x="2521585" y="3395713"/>
            <a:ext cx="70205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www.vecteezy.com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D1E788BC-EC8A-A3DA-35E4-00E8581EE211}"/>
              </a:ext>
            </a:extLst>
          </p:cNvPr>
          <p:cNvSpPr txBox="1"/>
          <p:nvPr/>
        </p:nvSpPr>
        <p:spPr>
          <a:xfrm>
            <a:off x="1720850" y="3963831"/>
            <a:ext cx="78212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https://static0.thegamerimages.com/wordpress/wp-content/uploads/2026/02/one-of-the-most-popular-fortnite-emotes-i-m-a-mystery-against-a-fortnite-background.jpg?q=49&amp;fit=crop&amp;w=825&amp;dpr=2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90E14678-D4AD-AB94-AB9B-D5E0656A96AF}"/>
              </a:ext>
            </a:extLst>
          </p:cNvPr>
          <p:cNvSpPr txBox="1"/>
          <p:nvPr/>
        </p:nvSpPr>
        <p:spPr>
          <a:xfrm>
            <a:off x="2557462" y="4379329"/>
            <a:ext cx="7020560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www.thegamer.com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2CFE525B-5B2C-74DF-9FF8-69259D980058}"/>
              </a:ext>
            </a:extLst>
          </p:cNvPr>
          <p:cNvSpPr txBox="1"/>
          <p:nvPr/>
        </p:nvSpPr>
        <p:spPr>
          <a:xfrm>
            <a:off x="1756727" y="4904640"/>
            <a:ext cx="78212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http://footdistrict.com/cdn/shop/files/sneakers-adidas-originals-handball-spezial-colombia-national-football-team-hq9438-0.jpg?v=1776780480&amp;width=2048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91CA8571-60D9-466A-D310-8B3B5E0B63F3}"/>
              </a:ext>
            </a:extLst>
          </p:cNvPr>
          <p:cNvSpPr txBox="1"/>
          <p:nvPr/>
        </p:nvSpPr>
        <p:spPr>
          <a:xfrm>
            <a:off x="2526665" y="5300978"/>
            <a:ext cx="702056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footdistrict.com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br>
              <a:rPr lang="en-US" sz="1200" dirty="0"/>
            </a:br>
            <a:endParaRPr lang="he-IL" sz="1200" dirty="0"/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6061805D-D87E-5816-38E1-CA5750FAB21B}"/>
              </a:ext>
            </a:extLst>
          </p:cNvPr>
          <p:cNvSpPr txBox="1"/>
          <p:nvPr/>
        </p:nvSpPr>
        <p:spPr>
          <a:xfrm>
            <a:off x="1844040" y="5837729"/>
            <a:ext cx="78212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https://static.vecteezy.com/system/resources/previews/055/852/606/non_2x/glowing-golden-sword-fantasy-weapon-art-free-png.png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endParaRPr lang="he-IL" sz="1200" dirty="0"/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A4540C0C-E94D-980C-A10D-72F16F69B261}"/>
              </a:ext>
            </a:extLst>
          </p:cNvPr>
          <p:cNvSpPr txBox="1"/>
          <p:nvPr/>
        </p:nvSpPr>
        <p:spPr>
          <a:xfrm>
            <a:off x="2585720" y="6286163"/>
            <a:ext cx="7020560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rtl="0"/>
            <a:r>
              <a:rPr lang="en-US" sz="1200" dirty="0"/>
              <a:t>Source: www.vecteezy.com</a:t>
            </a:r>
            <a:endParaRPr lang="en-US" sz="1200" b="0" dirty="0">
              <a:effectLst/>
            </a:endParaRPr>
          </a:p>
          <a:p>
            <a:br>
              <a:rPr lang="en-US" sz="1200" dirty="0"/>
            </a:br>
            <a:br>
              <a:rPr lang="en-US" sz="1200" dirty="0"/>
            </a:br>
            <a:br>
              <a:rPr lang="en-US" sz="1200" dirty="0"/>
            </a:br>
            <a:endParaRPr lang="he-IL" sz="1200" dirty="0"/>
          </a:p>
        </p:txBody>
      </p:sp>
    </p:spTree>
    <p:extLst>
      <p:ext uri="{BB962C8B-B14F-4D97-AF65-F5344CB8AC3E}">
        <p14:creationId xmlns:p14="http://schemas.microsoft.com/office/powerpoint/2010/main" val="213415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CFA0D-FC62-1D5C-3955-B2C1BBC038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 descr="רקע לבן">
            <a:extLst>
              <a:ext uri="{FF2B5EF4-FFF2-40B4-BE49-F238E27FC236}">
                <a16:creationId xmlns:a16="http://schemas.microsoft.com/office/drawing/2014/main" id="{9F61DEFC-733B-9DA7-BD32-38412C42ECB4}"/>
              </a:ext>
            </a:extLst>
          </p:cNvPr>
          <p:cNvSpPr/>
          <p:nvPr/>
        </p:nvSpPr>
        <p:spPr>
          <a:xfrm>
            <a:off x="0" y="-3328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l" rtl="0"/>
            <a:endParaRPr lang="en-US" b="0" dirty="0">
              <a:effectLst/>
            </a:endParaRPr>
          </a:p>
          <a:p>
            <a:pPr algn="l" rtl="0"/>
            <a:endParaRPr lang="en-US" dirty="0"/>
          </a:p>
          <a:p>
            <a:pPr algn="l" rtl="0"/>
            <a:endParaRPr lang="en-US" b="0" dirty="0">
              <a:effectLst/>
            </a:endParaRPr>
          </a:p>
          <a:p>
            <a:pPr algn="l" rtl="0"/>
            <a:endParaRPr lang="en-US" dirty="0"/>
          </a:p>
          <a:p>
            <a:pPr algn="l" rtl="0"/>
            <a:br>
              <a:rPr lang="en-US" b="0" dirty="0">
                <a:effectLst/>
              </a:rPr>
            </a:br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https://thumbs.dreamstime.com/b/laffa-bread-wrap-med-juicy-shawarma-och-fresh-vegetables-p%C3%A5-bright-orange-background-modern-livsmedelsaffisch-en-tjockt-br%C3%B6domt-392053859.jpg</a:t>
            </a:r>
            <a:endParaRPr lang="en-US" sz="1200" b="0" dirty="0">
              <a:effectLst/>
            </a:endParaRPr>
          </a:p>
          <a:p>
            <a:pPr algn="l" rtl="0"/>
            <a:br>
              <a:rPr lang="en-US" sz="1200" b="0" dirty="0">
                <a:effectLst/>
              </a:rPr>
            </a:br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se.dreamstime.com</a:t>
            </a:r>
            <a:endParaRPr lang="en-US" sz="1200" b="0" dirty="0">
              <a:effectLst/>
            </a:endParaRPr>
          </a:p>
          <a:p>
            <a:pPr algn="l" rtl="0"/>
            <a:br>
              <a:rPr lang="en-US" sz="1200" b="0" dirty="0">
                <a:effectLst/>
              </a:rPr>
            </a:br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http://simsvip.com/wp-content/uploads/2019/06/world-map-9.png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simsvip.com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https://cdn-icons-png.flaticon.com/512/7042/7042494.png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www.flaticon.com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https://i.etsystatic.com/35315650/r/il/fe7179/4708898235/il_570xN.4708898235_88dz.jpg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www.etsy.com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https://glovo.dhmedia.io/image/menus-glovo/products/17c14795507c5436aed9df1986e8828cbd92aeb794e72499dd454821b11a0dd4?t=W3sicmVzaXplIjp7Im1vZGUiOiJmaXQiLCJ3aWR0aCI6MzIwLCJoZWlnaHQiOjMyMH19LHsid2VicCI6e319XQ</a:t>
            </a:r>
            <a:r>
              <a:rPr lang="en-US" dirty="0"/>
              <a:t>==</a:t>
            </a:r>
            <a:endParaRPr lang="en-US" b="0" dirty="0">
              <a:effectLst/>
            </a:endParaRPr>
          </a:p>
          <a:p>
            <a:pPr algn="l" rtl="0"/>
            <a:r>
              <a:rPr lang="en-US" sz="1200" dirty="0"/>
              <a:t>Source: glovoapp.com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https://creator.nightcafe.studio/jobs/ci5WjSFbn9sl8yWLYfBT/ci5WjSFbn9sl8yWLYfBT--0--6gbza.jpg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</a:t>
            </a:r>
            <a:r>
              <a:rPr lang="en-US" sz="1200" dirty="0" err="1"/>
              <a:t>creator.nightcafe.studio</a:t>
            </a:r>
            <a:endParaRPr lang="en-US" sz="1200" b="0" dirty="0">
              <a:effectLst/>
            </a:endParaRPr>
          </a:p>
          <a:p>
            <a:pPr algn="l" rtl="0"/>
            <a:br>
              <a:rPr lang="en-US" dirty="0"/>
            </a:br>
            <a:endParaRPr lang="he-IL" dirty="0"/>
          </a:p>
        </p:txBody>
      </p:sp>
      <p:sp>
        <p:nvSpPr>
          <p:cNvPr id="11" name="תיבת טקסט 10" descr="קרדיט">
            <a:extLst>
              <a:ext uri="{FF2B5EF4-FFF2-40B4-BE49-F238E27FC236}">
                <a16:creationId xmlns:a16="http://schemas.microsoft.com/office/drawing/2014/main" id="{A45221D2-BFFB-7547-6F20-04B2AC875F08}"/>
              </a:ext>
            </a:extLst>
          </p:cNvPr>
          <p:cNvSpPr txBox="1"/>
          <p:nvPr/>
        </p:nvSpPr>
        <p:spPr>
          <a:xfrm>
            <a:off x="6868160" y="43236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/>
              <a:t> 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42F3BCB0-2FAF-D19F-79E3-9967426C2681}"/>
              </a:ext>
            </a:extLst>
          </p:cNvPr>
          <p:cNvSpPr txBox="1"/>
          <p:nvPr/>
        </p:nvSpPr>
        <p:spPr>
          <a:xfrm>
            <a:off x="5384800" y="203200"/>
            <a:ext cx="32918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/>
              <a:t>קרדיטים</a:t>
            </a:r>
          </a:p>
        </p:txBody>
      </p:sp>
      <p:pic>
        <p:nvPicPr>
          <p:cNvPr id="3" name="תמונה 2" descr="קרדיט">
            <a:extLst>
              <a:ext uri="{FF2B5EF4-FFF2-40B4-BE49-F238E27FC236}">
                <a16:creationId xmlns:a16="http://schemas.microsoft.com/office/drawing/2014/main" id="{98A9E21E-F768-C46C-FD3D-5AD28577AB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9015" y="1770632"/>
            <a:ext cx="857250" cy="485775"/>
          </a:xfrm>
          <a:prstGeom prst="rect">
            <a:avLst/>
          </a:prstGeom>
        </p:spPr>
      </p:pic>
      <p:pic>
        <p:nvPicPr>
          <p:cNvPr id="25" name="תמונה 24" descr="קרדיט">
            <a:extLst>
              <a:ext uri="{FF2B5EF4-FFF2-40B4-BE49-F238E27FC236}">
                <a16:creationId xmlns:a16="http://schemas.microsoft.com/office/drawing/2014/main" id="{D5264DFD-9FE1-6719-7486-49FA1583B6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9015" y="2459670"/>
            <a:ext cx="857250" cy="476250"/>
          </a:xfrm>
          <a:prstGeom prst="rect">
            <a:avLst/>
          </a:prstGeom>
        </p:spPr>
      </p:pic>
      <p:pic>
        <p:nvPicPr>
          <p:cNvPr id="26" name="תמונה 25" descr="קרדיט">
            <a:extLst>
              <a:ext uri="{FF2B5EF4-FFF2-40B4-BE49-F238E27FC236}">
                <a16:creationId xmlns:a16="http://schemas.microsoft.com/office/drawing/2014/main" id="{EEC1FAE4-BE8A-B2A4-3129-527281DF6F4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9015" y="3084154"/>
            <a:ext cx="857250" cy="476250"/>
          </a:xfrm>
          <a:prstGeom prst="rect">
            <a:avLst/>
          </a:prstGeom>
        </p:spPr>
      </p:pic>
      <p:pic>
        <p:nvPicPr>
          <p:cNvPr id="27" name="תמונה 26" descr="קרדיט">
            <a:extLst>
              <a:ext uri="{FF2B5EF4-FFF2-40B4-BE49-F238E27FC236}">
                <a16:creationId xmlns:a16="http://schemas.microsoft.com/office/drawing/2014/main" id="{DFCEECBA-3A59-9D8E-56F4-A642C7DA91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69015" y="3708638"/>
            <a:ext cx="857250" cy="476250"/>
          </a:xfrm>
          <a:prstGeom prst="rect">
            <a:avLst/>
          </a:prstGeom>
        </p:spPr>
      </p:pic>
      <p:pic>
        <p:nvPicPr>
          <p:cNvPr id="28" name="תמונה 27" descr="קרדיט">
            <a:extLst>
              <a:ext uri="{FF2B5EF4-FFF2-40B4-BE49-F238E27FC236}">
                <a16:creationId xmlns:a16="http://schemas.microsoft.com/office/drawing/2014/main" id="{E348524F-6256-E0F8-33EA-9B6A51E553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57902" y="4381846"/>
            <a:ext cx="857250" cy="485775"/>
          </a:xfrm>
          <a:prstGeom prst="rect">
            <a:avLst/>
          </a:prstGeom>
        </p:spPr>
      </p:pic>
      <p:pic>
        <p:nvPicPr>
          <p:cNvPr id="29" name="תמונה 28" descr="קרדיט">
            <a:extLst>
              <a:ext uri="{FF2B5EF4-FFF2-40B4-BE49-F238E27FC236}">
                <a16:creationId xmlns:a16="http://schemas.microsoft.com/office/drawing/2014/main" id="{23864F72-240A-B3CF-2F00-416DA298C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44567" y="5627633"/>
            <a:ext cx="857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2125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FED397-6FA1-A522-D909-928F0D793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 descr="רקע לבן">
            <a:extLst>
              <a:ext uri="{FF2B5EF4-FFF2-40B4-BE49-F238E27FC236}">
                <a16:creationId xmlns:a16="http://schemas.microsoft.com/office/drawing/2014/main" id="{C77D5C16-C164-0427-A449-DD6D5F0D5DCD}"/>
              </a:ext>
            </a:extLst>
          </p:cNvPr>
          <p:cNvSpPr/>
          <p:nvPr/>
        </p:nvSpPr>
        <p:spPr>
          <a:xfrm>
            <a:off x="0" y="-3328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l" rtl="0"/>
            <a:endParaRPr lang="en-US" sz="1200" b="0" dirty="0">
              <a:effectLst/>
            </a:endParaRPr>
          </a:p>
          <a:p>
            <a:pPr algn="l" rtl="0"/>
            <a:endParaRPr lang="en-US" sz="1200" dirty="0"/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endParaRPr lang="en-US" sz="1200" dirty="0"/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endParaRPr lang="en-US" sz="1200" dirty="0"/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endParaRPr lang="en-US" sz="1200" dirty="0"/>
          </a:p>
          <a:p>
            <a:pPr algn="l" rtl="0"/>
            <a:r>
              <a:rPr lang="en-US" sz="1200" b="1" dirty="0"/>
              <a:t>Image Sources</a:t>
            </a:r>
            <a:endParaRPr lang="en-US" sz="1200" b="0" dirty="0">
              <a:effectLst/>
            </a:endParaRPr>
          </a:p>
          <a:p>
            <a:pPr algn="l" rtl="0"/>
            <a:br>
              <a:rPr lang="en-US" sz="1200" b="0" dirty="0">
                <a:effectLst/>
              </a:rPr>
            </a:br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https://iambaker.net/wp-content/uploads/2024/06/Chocolate-Shake-4.jpg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iambaker.net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https://preview.redd.it/what-do-you-guys-think-of-my-roblox-avatar-v0-dxh7uvc6n70d1.jpeg?width=640&amp;crop=smart&amp;auto=webp&amp;s=1203baab570ea973ac1e4166dfe61b4dc38fe813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www.reddit.com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https://cdn.vectorstock.com/i/500p/11/33/pizza-combo-icon-design-vector-25871133.jpg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www.vectorstock.com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https://img.magnific.com/free-vector/cute-dog-looking-cartoon-vector-icon-illustration-animal-nature-icon-isolated-flat-vector_138676-12277.jpg?semt=ais_hybrid&amp;w=740&amp;q=80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www.magnific.com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https://static.vecteezy.com/system/resources/previews/067/548/567/non_2x/black-and-white-silhouette-illustration-of-a-modern-gaming-headset-with-microphone-vector.jpg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www.vecteezy.com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https://images.ctfassets.net/7qho9llfhoio/4kCeFt1mi1W2tUdq2lwhj6/5bffd0cdeac04d9a86a109544aba748d/Battlepass-Card_elite.jpg</a:t>
            </a:r>
            <a:endParaRPr lang="en-US" sz="1200" b="0" dirty="0">
              <a:effectLst/>
            </a:endParaRPr>
          </a:p>
          <a:p>
            <a:pPr algn="l" rtl="0"/>
            <a:endParaRPr lang="en-US" sz="1200" b="0" dirty="0">
              <a:effectLst/>
            </a:endParaRPr>
          </a:p>
          <a:p>
            <a:pPr algn="l" rtl="0"/>
            <a:r>
              <a:rPr lang="en-US" sz="1200" dirty="0"/>
              <a:t>Source: farmville2ce.zyngaplay.com</a:t>
            </a:r>
            <a:endParaRPr lang="en-US" sz="1200" b="0" dirty="0">
              <a:effectLst/>
            </a:endParaRPr>
          </a:p>
          <a:p>
            <a:pPr algn="l" rtl="0"/>
            <a:br>
              <a:rPr lang="en-US" sz="1200" dirty="0"/>
            </a:br>
            <a:br>
              <a:rPr lang="en-US" sz="1200" dirty="0"/>
            </a:br>
            <a:endParaRPr lang="he-IL" sz="1200" dirty="0"/>
          </a:p>
        </p:txBody>
      </p:sp>
      <p:sp>
        <p:nvSpPr>
          <p:cNvPr id="11" name="תיבת טקסט 10" descr="קרדיט">
            <a:extLst>
              <a:ext uri="{FF2B5EF4-FFF2-40B4-BE49-F238E27FC236}">
                <a16:creationId xmlns:a16="http://schemas.microsoft.com/office/drawing/2014/main" id="{F7F627D2-5BB4-06DE-FC15-38EFFC588A6F}"/>
              </a:ext>
            </a:extLst>
          </p:cNvPr>
          <p:cNvSpPr txBox="1"/>
          <p:nvPr/>
        </p:nvSpPr>
        <p:spPr>
          <a:xfrm>
            <a:off x="6868160" y="43236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/>
              <a:t> 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DAF24EBA-0F7C-4DA5-C352-0DBF07C4F618}"/>
              </a:ext>
            </a:extLst>
          </p:cNvPr>
          <p:cNvSpPr txBox="1"/>
          <p:nvPr/>
        </p:nvSpPr>
        <p:spPr>
          <a:xfrm>
            <a:off x="5384800" y="203200"/>
            <a:ext cx="32918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/>
              <a:t>קרדיטים</a:t>
            </a:r>
          </a:p>
        </p:txBody>
      </p:sp>
      <p:pic>
        <p:nvPicPr>
          <p:cNvPr id="2" name="תמונה 1" descr="iקרדיט">
            <a:extLst>
              <a:ext uri="{FF2B5EF4-FFF2-40B4-BE49-F238E27FC236}">
                <a16:creationId xmlns:a16="http://schemas.microsoft.com/office/drawing/2014/main" id="{33E7BD9B-E851-34F8-7B94-460B59067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7607" y="1468119"/>
            <a:ext cx="857250" cy="476250"/>
          </a:xfrm>
          <a:prstGeom prst="rect">
            <a:avLst/>
          </a:prstGeom>
        </p:spPr>
      </p:pic>
      <p:pic>
        <p:nvPicPr>
          <p:cNvPr id="4" name="תמונה 3" descr="קרדיט">
            <a:extLst>
              <a:ext uri="{FF2B5EF4-FFF2-40B4-BE49-F238E27FC236}">
                <a16:creationId xmlns:a16="http://schemas.microsoft.com/office/drawing/2014/main" id="{857EA25B-29CB-6054-E81F-1EB80C9E03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2207" y="2191891"/>
            <a:ext cx="857250" cy="476250"/>
          </a:xfrm>
          <a:prstGeom prst="rect">
            <a:avLst/>
          </a:prstGeom>
        </p:spPr>
      </p:pic>
      <p:pic>
        <p:nvPicPr>
          <p:cNvPr id="5" name="תמונה 4" descr="קרדיט">
            <a:extLst>
              <a:ext uri="{FF2B5EF4-FFF2-40B4-BE49-F238E27FC236}">
                <a16:creationId xmlns:a16="http://schemas.microsoft.com/office/drawing/2014/main" id="{C77576B5-54EE-6FD1-6DFE-2071B69BC4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42207" y="3123614"/>
            <a:ext cx="857250" cy="476250"/>
          </a:xfrm>
          <a:prstGeom prst="rect">
            <a:avLst/>
          </a:prstGeom>
        </p:spPr>
      </p:pic>
      <p:pic>
        <p:nvPicPr>
          <p:cNvPr id="6" name="תמונה 5" descr="קרדיט">
            <a:extLst>
              <a:ext uri="{FF2B5EF4-FFF2-40B4-BE49-F238E27FC236}">
                <a16:creationId xmlns:a16="http://schemas.microsoft.com/office/drawing/2014/main" id="{17C3A75D-B353-0172-6FE3-45CB376FF8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42207" y="3713610"/>
            <a:ext cx="857250" cy="476250"/>
          </a:xfrm>
          <a:prstGeom prst="rect">
            <a:avLst/>
          </a:prstGeom>
        </p:spPr>
      </p:pic>
      <p:pic>
        <p:nvPicPr>
          <p:cNvPr id="7" name="תמונה 6" descr="קרדיט">
            <a:extLst>
              <a:ext uri="{FF2B5EF4-FFF2-40B4-BE49-F238E27FC236}">
                <a16:creationId xmlns:a16="http://schemas.microsoft.com/office/drawing/2014/main" id="{2C46227F-9064-72BE-49C6-C9F42EC5C6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7607" y="5369105"/>
            <a:ext cx="857250" cy="476250"/>
          </a:xfrm>
          <a:prstGeom prst="rect">
            <a:avLst/>
          </a:prstGeom>
        </p:spPr>
      </p:pic>
      <p:pic>
        <p:nvPicPr>
          <p:cNvPr id="9" name="תמונה 8" descr="קרדיט">
            <a:extLst>
              <a:ext uri="{FF2B5EF4-FFF2-40B4-BE49-F238E27FC236}">
                <a16:creationId xmlns:a16="http://schemas.microsoft.com/office/drawing/2014/main" id="{5FE6553F-DF9B-6AA8-6740-9C87667F2F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133647" y="6063167"/>
            <a:ext cx="857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473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84645-DE62-D07B-455F-FCE7B1C3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2" descr="רקע לבן">
            <a:extLst>
              <a:ext uri="{FF2B5EF4-FFF2-40B4-BE49-F238E27FC236}">
                <a16:creationId xmlns:a16="http://schemas.microsoft.com/office/drawing/2014/main" id="{6E69C50C-82E1-23A2-0165-EA2987C844D6}"/>
              </a:ext>
            </a:extLst>
          </p:cNvPr>
          <p:cNvSpPr/>
          <p:nvPr/>
        </p:nvSpPr>
        <p:spPr>
          <a:xfrm>
            <a:off x="0" y="-33287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algn="l" rtl="0"/>
            <a:endParaRPr lang="fr-FR" sz="1200" b="1" dirty="0">
              <a:effectLst/>
            </a:endParaRPr>
          </a:p>
          <a:p>
            <a:pPr algn="l" rtl="0"/>
            <a:endParaRPr lang="fr-FR" sz="1200" b="1" dirty="0"/>
          </a:p>
          <a:p>
            <a:pPr algn="l" rtl="0"/>
            <a:endParaRPr lang="fr-FR" sz="1200" b="1" dirty="0">
              <a:effectLst/>
            </a:endParaRPr>
          </a:p>
          <a:p>
            <a:pPr algn="l" rtl="0"/>
            <a:endParaRPr lang="fr-FR" sz="1200" b="1" dirty="0"/>
          </a:p>
          <a:p>
            <a:pPr algn="l" rtl="0"/>
            <a:endParaRPr lang="fr-FR" sz="1200" b="1" dirty="0">
              <a:effectLst/>
            </a:endParaRPr>
          </a:p>
          <a:p>
            <a:pPr algn="l" rtl="0"/>
            <a:endParaRPr lang="fr-FR" sz="1200" b="1" dirty="0"/>
          </a:p>
          <a:p>
            <a:pPr algn="l" rtl="0"/>
            <a:endParaRPr lang="fr-FR" sz="1200" b="1" dirty="0">
              <a:effectLst/>
            </a:endParaRPr>
          </a:p>
          <a:p>
            <a:pPr algn="l" rtl="0"/>
            <a:endParaRPr lang="fr-FR" sz="1200" b="1" dirty="0"/>
          </a:p>
          <a:p>
            <a:pPr algn="l" rtl="0"/>
            <a:endParaRPr lang="fr-FR" sz="1200" b="0" dirty="0">
              <a:effectLst/>
            </a:endParaRPr>
          </a:p>
          <a:p>
            <a:pPr algn="l"/>
            <a:br>
              <a:rPr lang="fr-FR" sz="1200" b="0" dirty="0">
                <a:effectLst/>
              </a:rPr>
            </a:br>
            <a:endParaRPr lang="fr-FR" sz="1200" b="0" dirty="0">
              <a:effectLst/>
            </a:endParaRPr>
          </a:p>
          <a:p>
            <a:pPr algn="l" rtl="0"/>
            <a:r>
              <a:rPr lang="fr-FR" sz="1200" dirty="0"/>
              <a:t>https://tb-static.uber.com/prod/image-proc/processed_images/1d51fb419f2bf94ed7e89f5f6d46a9a6/67b1ce06a25a64dc4a71581bb39c36c6.jpeg</a:t>
            </a:r>
            <a:endParaRPr lang="fr-FR" sz="1200" b="0" dirty="0">
              <a:effectLst/>
            </a:endParaRPr>
          </a:p>
          <a:p>
            <a:pPr algn="l"/>
            <a:br>
              <a:rPr lang="fr-FR" sz="1200" b="0" dirty="0">
                <a:effectLst/>
              </a:rPr>
            </a:br>
            <a:endParaRPr lang="fr-FR" sz="1200" b="0" dirty="0">
              <a:effectLst/>
            </a:endParaRPr>
          </a:p>
          <a:p>
            <a:pPr algn="l" rtl="0"/>
            <a:r>
              <a:rPr lang="fr-FR" sz="1200" dirty="0"/>
              <a:t>Source: www.ubereats.com</a:t>
            </a:r>
            <a:endParaRPr lang="fr-FR" sz="1200" b="0" dirty="0">
              <a:effectLst/>
            </a:endParaRPr>
          </a:p>
          <a:p>
            <a:pPr algn="l"/>
            <a:br>
              <a:rPr lang="fr-FR" sz="1200" b="0" dirty="0">
                <a:effectLst/>
              </a:rPr>
            </a:br>
            <a:endParaRPr lang="fr-FR" sz="1200" b="0" dirty="0">
              <a:effectLst/>
            </a:endParaRPr>
          </a:p>
          <a:p>
            <a:pPr algn="l" rtl="0"/>
            <a:r>
              <a:rPr lang="fr-FR" sz="1200" dirty="0"/>
              <a:t>https://cdn-icons-png.flaticon.com/512/156/156489.png</a:t>
            </a:r>
            <a:endParaRPr lang="fr-FR" sz="1200" b="0" dirty="0">
              <a:effectLst/>
            </a:endParaRPr>
          </a:p>
          <a:p>
            <a:pPr algn="l"/>
            <a:br>
              <a:rPr lang="fr-FR" sz="1200" b="0" dirty="0">
                <a:effectLst/>
              </a:rPr>
            </a:br>
            <a:endParaRPr lang="fr-FR" sz="1200" b="0" dirty="0">
              <a:effectLst/>
            </a:endParaRPr>
          </a:p>
          <a:p>
            <a:pPr algn="l" rtl="0"/>
            <a:r>
              <a:rPr lang="fr-FR" sz="1200" dirty="0"/>
              <a:t>Source: www.flaticon.com</a:t>
            </a:r>
            <a:endParaRPr lang="fr-FR" sz="1200" b="0" dirty="0">
              <a:effectLst/>
            </a:endParaRPr>
          </a:p>
          <a:p>
            <a:br>
              <a:rPr lang="fr-FR" sz="1200" dirty="0"/>
            </a:br>
            <a:endParaRPr lang="en-US" sz="1200" dirty="0"/>
          </a:p>
        </p:txBody>
      </p:sp>
      <p:sp>
        <p:nvSpPr>
          <p:cNvPr id="11" name="תיבת טקסט 10" descr="קרדיט">
            <a:extLst>
              <a:ext uri="{FF2B5EF4-FFF2-40B4-BE49-F238E27FC236}">
                <a16:creationId xmlns:a16="http://schemas.microsoft.com/office/drawing/2014/main" id="{B2B15936-96CE-B5F4-C4B8-88384A3D1099}"/>
              </a:ext>
            </a:extLst>
          </p:cNvPr>
          <p:cNvSpPr txBox="1"/>
          <p:nvPr/>
        </p:nvSpPr>
        <p:spPr>
          <a:xfrm>
            <a:off x="6868160" y="432363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e-IL" dirty="0"/>
              <a:t> </a:t>
            </a:r>
          </a:p>
        </p:txBody>
      </p:sp>
      <p:sp>
        <p:nvSpPr>
          <p:cNvPr id="14" name="תיבת טקסט 13">
            <a:extLst>
              <a:ext uri="{FF2B5EF4-FFF2-40B4-BE49-F238E27FC236}">
                <a16:creationId xmlns:a16="http://schemas.microsoft.com/office/drawing/2014/main" id="{B412654E-5E6D-0802-0EFA-B9CD89F8051E}"/>
              </a:ext>
            </a:extLst>
          </p:cNvPr>
          <p:cNvSpPr txBox="1"/>
          <p:nvPr/>
        </p:nvSpPr>
        <p:spPr>
          <a:xfrm>
            <a:off x="5384800" y="203200"/>
            <a:ext cx="3291840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5400" dirty="0"/>
              <a:t>קרדיטים</a:t>
            </a:r>
          </a:p>
        </p:txBody>
      </p:sp>
      <p:pic>
        <p:nvPicPr>
          <p:cNvPr id="3" name="תמונה 2" descr="קרדיט">
            <a:extLst>
              <a:ext uri="{FF2B5EF4-FFF2-40B4-BE49-F238E27FC236}">
                <a16:creationId xmlns:a16="http://schemas.microsoft.com/office/drawing/2014/main" id="{A6D0F1A1-E702-6F55-22F9-ADEE12265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3327" y="2048589"/>
            <a:ext cx="857250" cy="485775"/>
          </a:xfrm>
          <a:prstGeom prst="rect">
            <a:avLst/>
          </a:prstGeom>
        </p:spPr>
      </p:pic>
      <p:pic>
        <p:nvPicPr>
          <p:cNvPr id="8" name="תמונה 7" descr="קרדיט">
            <a:extLst>
              <a:ext uri="{FF2B5EF4-FFF2-40B4-BE49-F238E27FC236}">
                <a16:creationId xmlns:a16="http://schemas.microsoft.com/office/drawing/2014/main" id="{D28EC851-39C6-AA0D-EA58-6087D4D9E2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767" y="3660508"/>
            <a:ext cx="857250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51065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863</Words>
  <Application>Microsoft Office PowerPoint</Application>
  <PresentationFormat>מסך רחב</PresentationFormat>
  <Paragraphs>194</Paragraphs>
  <Slides>16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ערכת נושא Office</vt:lpstr>
      <vt:lpstr>זה או זה?  </vt:lpstr>
      <vt:lpstr>בחירה 1: אוכל מול משחק</vt:lpstr>
      <vt:lpstr>בחירה 2: קינוח מול תנועה</vt:lpstr>
      <vt:lpstr>בחירה 3: אופנה מול כוח</vt:lpstr>
      <vt:lpstr>בחירה 4: ארוחה מול עולם</vt:lpstr>
      <vt:lpstr>בחירה 5: בילוי מול תעופה</vt:lpstr>
      <vt:lpstr>בחירה 6: גורמה מול מהירות</vt:lpstr>
      <vt:lpstr>בחירה 7: מתיקות מול סטייל</vt:lpstr>
      <vt:lpstr>בחירה 8: איטלקי מול חברות</vt:lpstr>
      <vt:lpstr>בחירה 9: סאונד מול פרסים</vt:lpstr>
      <vt:lpstr>בחירה 10: כחול-לבן מול זהות</vt:lpstr>
      <vt:lpstr>איך מחשבים את הציון?</vt:lpstr>
      <vt:lpstr>  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דורית נעמי מנשה</dc:creator>
  <cp:lastModifiedBy>דורית נעמי מנשה</cp:lastModifiedBy>
  <cp:revision>5</cp:revision>
  <dcterms:created xsi:type="dcterms:W3CDTF">2026-06-25T06:37:15Z</dcterms:created>
  <dcterms:modified xsi:type="dcterms:W3CDTF">2026-07-19T16:58:41Z</dcterms:modified>
</cp:coreProperties>
</file>