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28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e5277a068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e5277a0680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e5277a068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e5277a068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e5277a0680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e5277a0680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e5277a0680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e5277a0680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e5277a0680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e5277a0680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e5277a0680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e5277a0680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e5277a0680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e5277a0680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e5277a0680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e5277a0680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518677" y="76350"/>
            <a:ext cx="6412200" cy="69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זהה לפי צבע</a:t>
            </a:r>
            <a:endParaRPr/>
          </a:p>
        </p:txBody>
      </p:sp>
      <p:sp>
        <p:nvSpPr>
          <p:cNvPr id="56" name="Google Shape;56;p13" descr="ריבוע ירוק"/>
          <p:cNvSpPr/>
          <p:nvPr/>
        </p:nvSpPr>
        <p:spPr>
          <a:xfrm>
            <a:off x="2917325" y="899575"/>
            <a:ext cx="3388800" cy="835500"/>
          </a:xfrm>
          <a:prstGeom prst="roundRect">
            <a:avLst>
              <a:gd name="adj" fmla="val 16667"/>
            </a:avLst>
          </a:prstGeom>
          <a:solidFill>
            <a:srgbClr val="6AA84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51425" y="18614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מה ערך השטר שמתאים לצבע?</a:t>
            </a:r>
            <a:endParaRPr/>
          </a:p>
        </p:txBody>
      </p:sp>
      <p:sp>
        <p:nvSpPr>
          <p:cNvPr id="57" name="Google Shape;57;p13" descr="עשרים שקלים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5944000" y="28928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61" name="Google Shape;61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22675" y="3090650"/>
            <a:ext cx="1708200" cy="649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עשרים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8" name="Google Shape;58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009025" y="4028700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62" name="Google Shape;62;p1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6343225" y="4260450"/>
            <a:ext cx="17082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חמישים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810925" y="2892813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מאה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810925" y="40601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מאתיים שקלים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ctrTitle"/>
          </p:nvPr>
        </p:nvSpPr>
        <p:spPr>
          <a:xfrm>
            <a:off x="1518677" y="76350"/>
            <a:ext cx="6412200" cy="69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זהה לפי צבע</a:t>
            </a:r>
            <a:endParaRPr/>
          </a:p>
        </p:txBody>
      </p:sp>
      <p:sp>
        <p:nvSpPr>
          <p:cNvPr id="69" name="Google Shape;69;p14" descr="מלבן אדום"/>
          <p:cNvSpPr/>
          <p:nvPr/>
        </p:nvSpPr>
        <p:spPr>
          <a:xfrm>
            <a:off x="2917325" y="899575"/>
            <a:ext cx="3388800" cy="8355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351425" y="18614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מה ערך השטר שמתאים לצבע?</a:t>
            </a:r>
            <a:endParaRPr/>
          </a:p>
        </p:txBody>
      </p:sp>
      <p:sp>
        <p:nvSpPr>
          <p:cNvPr id="70" name="Google Shape;70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44000" y="28928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6222675" y="3090650"/>
            <a:ext cx="1708200" cy="649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עשרים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1" name="Google Shape;71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009025" y="4028700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75" name="Google Shape;75;p1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6343225" y="4260450"/>
            <a:ext cx="17082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חמישים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1810925" y="2892813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מאה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1810925" y="40601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מאתיים שקלים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ctrTitle"/>
          </p:nvPr>
        </p:nvSpPr>
        <p:spPr>
          <a:xfrm>
            <a:off x="1518677" y="76350"/>
            <a:ext cx="6412200" cy="69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זהה לפי צבע</a:t>
            </a:r>
            <a:endParaRPr/>
          </a:p>
        </p:txBody>
      </p:sp>
      <p:sp>
        <p:nvSpPr>
          <p:cNvPr id="82" name="Google Shape;82;p15" descr="מלבן כתום"/>
          <p:cNvSpPr/>
          <p:nvPr/>
        </p:nvSpPr>
        <p:spPr>
          <a:xfrm>
            <a:off x="2917325" y="899575"/>
            <a:ext cx="3388800" cy="8355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subTitle" idx="1"/>
          </p:nvPr>
        </p:nvSpPr>
        <p:spPr>
          <a:xfrm>
            <a:off x="351425" y="18614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מה ערך השטר שמתאים לצבע?</a:t>
            </a:r>
            <a:endParaRPr/>
          </a:p>
        </p:txBody>
      </p:sp>
      <p:sp>
        <p:nvSpPr>
          <p:cNvPr id="83" name="Google Shape;83;p15"/>
          <p:cNvSpPr txBox="1"/>
          <p:nvPr/>
        </p:nvSpPr>
        <p:spPr>
          <a:xfrm>
            <a:off x="5944000" y="28928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87" name="Google Shape;87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22675" y="3090650"/>
            <a:ext cx="1708200" cy="649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עשרים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6009025" y="4028700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88" name="Google Shape;88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43225" y="4260450"/>
            <a:ext cx="17082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חמישים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1810925" y="2892813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מאה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810925" y="40601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מאתיים שקלים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ctrTitle"/>
          </p:nvPr>
        </p:nvSpPr>
        <p:spPr>
          <a:xfrm>
            <a:off x="1518677" y="76350"/>
            <a:ext cx="6412200" cy="69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זהה לפי צבע</a:t>
            </a:r>
            <a:endParaRPr/>
          </a:p>
        </p:txBody>
      </p:sp>
      <p:sp>
        <p:nvSpPr>
          <p:cNvPr id="95" name="Google Shape;95;p16" descr="מלבן כחול"/>
          <p:cNvSpPr/>
          <p:nvPr/>
        </p:nvSpPr>
        <p:spPr>
          <a:xfrm>
            <a:off x="2917325" y="899575"/>
            <a:ext cx="3388800" cy="835500"/>
          </a:xfrm>
          <a:prstGeom prst="roundRect">
            <a:avLst>
              <a:gd name="adj" fmla="val 16667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1"/>
          </p:nvPr>
        </p:nvSpPr>
        <p:spPr>
          <a:xfrm>
            <a:off x="351425" y="18614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/>
              <a:t>מה ערך השטר שמתאים לצבע?</a:t>
            </a:r>
            <a:endParaRPr/>
          </a:p>
        </p:txBody>
      </p:sp>
      <p:sp>
        <p:nvSpPr>
          <p:cNvPr id="96" name="Google Shape;96;p16"/>
          <p:cNvSpPr txBox="1"/>
          <p:nvPr/>
        </p:nvSpPr>
        <p:spPr>
          <a:xfrm>
            <a:off x="5944000" y="28928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00" name="Google Shape;100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22675" y="3090650"/>
            <a:ext cx="1708200" cy="649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עשרים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6009025" y="4028700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99" name="Google Shape;99;p16"/>
          <p:cNvSpPr txBox="1"/>
          <p:nvPr/>
        </p:nvSpPr>
        <p:spPr>
          <a:xfrm>
            <a:off x="1810925" y="2892813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מאה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1810925" y="40601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מאתיים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1" name="Google Shape;101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43225" y="4260450"/>
            <a:ext cx="17082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חמישים שקלים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>
            <a:spLocks noGrp="1"/>
          </p:cNvSpPr>
          <p:nvPr>
            <p:ph type="ctrTitle"/>
          </p:nvPr>
        </p:nvSpPr>
        <p:spPr>
          <a:xfrm>
            <a:off x="1518677" y="-90775"/>
            <a:ext cx="6412200" cy="69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w" sz="3580"/>
              <a:t>זהה לפי תמונה</a:t>
            </a:r>
            <a:endParaRPr sz="3580"/>
          </a:p>
        </p:txBody>
      </p:sp>
      <p:pic>
        <p:nvPicPr>
          <p:cNvPr id="114" name="Google Shape;114;p17" descr="תמונה של שאול טשרניחובסקי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0670" y="479679"/>
            <a:ext cx="1708200" cy="186447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7"/>
          <p:cNvSpPr txBox="1">
            <a:spLocks noGrp="1"/>
          </p:cNvSpPr>
          <p:nvPr>
            <p:ph type="subTitle" idx="1"/>
          </p:nvPr>
        </p:nvSpPr>
        <p:spPr>
          <a:xfrm>
            <a:off x="527825" y="22394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2500"/>
              <a:t>על איזה שטר מופיעה התמונה של שאול שטרניחובסקי?</a:t>
            </a:r>
            <a:endParaRPr sz="2500"/>
          </a:p>
        </p:txBody>
      </p:sp>
      <p:sp>
        <p:nvSpPr>
          <p:cNvPr id="108" name="Google Shape;108;p17" descr="עשרים שקלים"/>
          <p:cNvSpPr txBox="1"/>
          <p:nvPr/>
        </p:nvSpPr>
        <p:spPr>
          <a:xfrm>
            <a:off x="5944000" y="28928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09" name="Google Shape;109;p17" descr="חמישים ש&quot;ח"/>
          <p:cNvSpPr txBox="1"/>
          <p:nvPr/>
        </p:nvSpPr>
        <p:spPr>
          <a:xfrm>
            <a:off x="6009025" y="4028700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1810925" y="2892813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מאה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0" name="Google Shape;110;p17"/>
          <p:cNvSpPr txBox="1"/>
          <p:nvPr/>
        </p:nvSpPr>
        <p:spPr>
          <a:xfrm>
            <a:off x="1810925" y="40601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מאתיים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2" name="Google Shape;112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22675" y="3090650"/>
            <a:ext cx="1708200" cy="649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עשרים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3" name="Google Shape;113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43225" y="4260450"/>
            <a:ext cx="17082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חמישים שקלים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ctrTitle"/>
          </p:nvPr>
        </p:nvSpPr>
        <p:spPr>
          <a:xfrm>
            <a:off x="1518677" y="-90775"/>
            <a:ext cx="6412200" cy="69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w" sz="3580"/>
              <a:t>זהה לפי תמונה</a:t>
            </a:r>
            <a:endParaRPr sz="3580"/>
          </a:p>
        </p:txBody>
      </p:sp>
      <p:pic>
        <p:nvPicPr>
          <p:cNvPr id="127" name="Google Shape;127;p18" descr="תמונה של רחל המשוררת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0788" y="494375"/>
            <a:ext cx="2014675" cy="174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>
            <a:spLocks noGrp="1"/>
          </p:cNvSpPr>
          <p:nvPr>
            <p:ph type="subTitle" idx="1"/>
          </p:nvPr>
        </p:nvSpPr>
        <p:spPr>
          <a:xfrm>
            <a:off x="527825" y="22394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2500"/>
              <a:t>על איזה שטר מופיעה התמונה של רחל המשוררת?</a:t>
            </a:r>
            <a:endParaRPr sz="2500"/>
          </a:p>
        </p:txBody>
      </p:sp>
      <p:sp>
        <p:nvSpPr>
          <p:cNvPr id="121" name="Google Shape;121;p18" descr="עשרים שקלים"/>
          <p:cNvSpPr txBox="1"/>
          <p:nvPr/>
        </p:nvSpPr>
        <p:spPr>
          <a:xfrm>
            <a:off x="5944000" y="28928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22" name="Google Shape;122;p18" descr="חמישים שקלים"/>
          <p:cNvSpPr txBox="1"/>
          <p:nvPr/>
        </p:nvSpPr>
        <p:spPr>
          <a:xfrm>
            <a:off x="6009025" y="4028700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1810925" y="2892813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מאה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1810925" y="40601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מאתיים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5" name="Google Shape;125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22675" y="3090650"/>
            <a:ext cx="1708200" cy="649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עשרים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6" name="Google Shape;126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43225" y="4260450"/>
            <a:ext cx="17082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חמישים שקלים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>
            <a:spLocks noGrp="1"/>
          </p:cNvSpPr>
          <p:nvPr>
            <p:ph type="ctrTitle"/>
          </p:nvPr>
        </p:nvSpPr>
        <p:spPr>
          <a:xfrm>
            <a:off x="1518677" y="-90775"/>
            <a:ext cx="6412200" cy="69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w" sz="3580"/>
              <a:t>זהה לפי תמונה</a:t>
            </a:r>
            <a:endParaRPr sz="3580"/>
          </a:p>
        </p:txBody>
      </p:sp>
      <p:pic>
        <p:nvPicPr>
          <p:cNvPr id="140" name="Google Shape;140;p19" descr="תמונה של נתן אלתרמן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4211" y="680399"/>
            <a:ext cx="1601124" cy="132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9"/>
          <p:cNvSpPr txBox="1">
            <a:spLocks noGrp="1"/>
          </p:cNvSpPr>
          <p:nvPr>
            <p:ph type="subTitle" idx="1"/>
          </p:nvPr>
        </p:nvSpPr>
        <p:spPr>
          <a:xfrm>
            <a:off x="527825" y="22394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2500"/>
              <a:t>על איזה שטר מופיעה התמונה של נתן אלתרמן?</a:t>
            </a:r>
            <a:endParaRPr sz="2500"/>
          </a:p>
        </p:txBody>
      </p:sp>
      <p:sp>
        <p:nvSpPr>
          <p:cNvPr id="134" name="Google Shape;134;p19" descr="עשרים שקלים"/>
          <p:cNvSpPr txBox="1"/>
          <p:nvPr/>
        </p:nvSpPr>
        <p:spPr>
          <a:xfrm>
            <a:off x="5944000" y="28928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35" name="Google Shape;135;p19" descr="חמישים שקלים"/>
          <p:cNvSpPr txBox="1"/>
          <p:nvPr/>
        </p:nvSpPr>
        <p:spPr>
          <a:xfrm>
            <a:off x="6009025" y="4028700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37" name="Google Shape;137;p19"/>
          <p:cNvSpPr txBox="1"/>
          <p:nvPr/>
        </p:nvSpPr>
        <p:spPr>
          <a:xfrm>
            <a:off x="1810925" y="2892813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מאה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1810925" y="40601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מאתיים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8" name="Google Shape;138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22675" y="3090650"/>
            <a:ext cx="1708200" cy="649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עשרים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9" name="Google Shape;139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43225" y="4260450"/>
            <a:ext cx="17082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חמישים שקלים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>
            <a:spLocks noGrp="1"/>
          </p:cNvSpPr>
          <p:nvPr>
            <p:ph type="ctrTitle"/>
          </p:nvPr>
        </p:nvSpPr>
        <p:spPr>
          <a:xfrm>
            <a:off x="1518677" y="-90775"/>
            <a:ext cx="6412200" cy="69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w" sz="3580"/>
              <a:t>זהה לפי תמונה</a:t>
            </a:r>
            <a:endParaRPr sz="3580"/>
          </a:p>
        </p:txBody>
      </p:sp>
      <p:pic>
        <p:nvPicPr>
          <p:cNvPr id="153" name="Google Shape;153;p20" descr="תמונה של לאה גולדברג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7509" y="557575"/>
            <a:ext cx="1974525" cy="176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0"/>
          <p:cNvSpPr txBox="1">
            <a:spLocks noGrp="1"/>
          </p:cNvSpPr>
          <p:nvPr>
            <p:ph type="subTitle" idx="1"/>
          </p:nvPr>
        </p:nvSpPr>
        <p:spPr>
          <a:xfrm>
            <a:off x="527825" y="22394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2500"/>
              <a:t>על איזה שטר מופיעה התמונה של לאה גולדברג?</a:t>
            </a:r>
            <a:endParaRPr sz="2500"/>
          </a:p>
        </p:txBody>
      </p:sp>
      <p:sp>
        <p:nvSpPr>
          <p:cNvPr id="147" name="Google Shape;147;p20" descr="עשרים שקלים"/>
          <p:cNvSpPr txBox="1"/>
          <p:nvPr/>
        </p:nvSpPr>
        <p:spPr>
          <a:xfrm>
            <a:off x="5944000" y="28928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48" name="Google Shape;148;p20" descr="חמישים שקלים"/>
          <p:cNvSpPr txBox="1"/>
          <p:nvPr/>
        </p:nvSpPr>
        <p:spPr>
          <a:xfrm>
            <a:off x="6009025" y="4028700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50" name="Google Shape;150;p20"/>
          <p:cNvSpPr txBox="1"/>
          <p:nvPr/>
        </p:nvSpPr>
        <p:spPr>
          <a:xfrm>
            <a:off x="1810925" y="2892813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מאה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9" name="Google Shape;149;p20"/>
          <p:cNvSpPr txBox="1"/>
          <p:nvPr/>
        </p:nvSpPr>
        <p:spPr>
          <a:xfrm>
            <a:off x="1810925" y="4060125"/>
            <a:ext cx="2283900" cy="928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      מאתיים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51" name="Google Shape;151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22675" y="3090650"/>
            <a:ext cx="1708200" cy="649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עשרים שקלים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52" name="Google Shape;152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43225" y="4260450"/>
            <a:ext cx="17082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800">
                <a:solidFill>
                  <a:schemeClr val="dk2"/>
                </a:solidFill>
              </a:rPr>
              <a:t>חמישים שקלים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1" descr="תודה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00" y="222600"/>
            <a:ext cx="8772100" cy="492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164</Words>
  <Application>Microsoft Office PowerPoint</Application>
  <PresentationFormat>‫הצגה על המסך (16:9)</PresentationFormat>
  <Paragraphs>64</Paragraphs>
  <Slides>9</Slides>
  <Notes>9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1" baseType="lpstr">
      <vt:lpstr>Arial</vt:lpstr>
      <vt:lpstr>Simple Light</vt:lpstr>
      <vt:lpstr>זהה לפי צבע</vt:lpstr>
      <vt:lpstr>זהה לפי צבע</vt:lpstr>
      <vt:lpstr>זהה לפי צבע</vt:lpstr>
      <vt:lpstr>זהה לפי צבע</vt:lpstr>
      <vt:lpstr>זהה לפי תמונה</vt:lpstr>
      <vt:lpstr>זהה לפי תמונה</vt:lpstr>
      <vt:lpstr>זהה לפי תמונה</vt:lpstr>
      <vt:lpstr>זהה לפי תמונה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דורית מנשה</dc:creator>
  <cp:lastModifiedBy>דורית נעמי מנשה</cp:lastModifiedBy>
  <cp:revision>3</cp:revision>
  <dcterms:modified xsi:type="dcterms:W3CDTF">2026-07-10T11:25:08Z</dcterms:modified>
</cp:coreProperties>
</file>