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17"/>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sldSz cx="18288000" cy="10287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21" roundtripDataSignature="AMtx7mjFtNCgUrXvNnL9VSpH+M9KhO2meg=="/>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48" d="100"/>
          <a:sy n="48" d="100"/>
        </p:scale>
        <p:origin x="278" y="77"/>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21" Type="http://customschemas.google.com/relationships/presentationmetadata" Target="meta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 name="Google Shape;8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4" name="Google Shape;94;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1" name="Google Shape;101;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8" name="Google Shape;108;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
        <p:cNvGrpSpPr/>
        <p:nvPr/>
      </p:nvGrpSpPr>
      <p:grpSpPr>
        <a:xfrm>
          <a:off x="0" y="0"/>
          <a:ext cx="0" cy="0"/>
          <a:chOff x="0" y="0"/>
          <a:chExt cx="0" cy="0"/>
        </a:xfrm>
      </p:grpSpPr>
      <p:sp>
        <p:nvSpPr>
          <p:cNvPr id="114" name="Google Shape;114;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5" name="Google Shape;115;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
        <p:cNvGrpSpPr/>
        <p:nvPr/>
      </p:nvGrpSpPr>
      <p:grpSpPr>
        <a:xfrm>
          <a:off x="0" y="0"/>
          <a:ext cx="0" cy="0"/>
          <a:chOff x="0" y="0"/>
          <a:chExt cx="0" cy="0"/>
        </a:xfrm>
      </p:grpSpPr>
      <p:sp>
        <p:nvSpPr>
          <p:cNvPr id="121" name="Google Shape;121;p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2" name="Google Shape;122;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
        <p:cNvGrpSpPr/>
        <p:nvPr/>
      </p:nvGrpSpPr>
      <p:grpSpPr>
        <a:xfrm>
          <a:off x="0" y="0"/>
          <a:ext cx="0" cy="0"/>
          <a:chOff x="0" y="0"/>
          <a:chExt cx="0" cy="0"/>
        </a:xfrm>
      </p:grpSpPr>
      <p:sp>
        <p:nvSpPr>
          <p:cNvPr id="128" name="Google Shape;128;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9" name="Google Shape;129;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Google Shape;135;p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36" name="Google Shape;136;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p:cNvGrpSpPr/>
        <p:nvPr/>
      </p:nvGrpSpPr>
      <p:grpSpPr>
        <a:xfrm>
          <a:off x="0" y="0"/>
          <a:ext cx="0" cy="0"/>
          <a:chOff x="0" y="0"/>
          <a:chExt cx="0" cy="0"/>
        </a:xfrm>
      </p:grpSpPr>
      <p:sp>
        <p:nvSpPr>
          <p:cNvPr id="142" name="Google Shape;142;p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3" name="Google Shape;143;p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
        <p:cNvGrpSpPr/>
        <p:nvPr/>
      </p:nvGrpSpPr>
      <p:grpSpPr>
        <a:xfrm>
          <a:off x="0" y="0"/>
          <a:ext cx="0" cy="0"/>
          <a:chOff x="0" y="0"/>
          <a:chExt cx="0" cy="0"/>
        </a:xfrm>
      </p:grpSpPr>
      <p:sp>
        <p:nvSpPr>
          <p:cNvPr id="152" name="Google Shape;152;p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53" name="Google Shape;153;p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9"/>
        <p:cNvGrpSpPr/>
        <p:nvPr/>
      </p:nvGrpSpPr>
      <p:grpSpPr>
        <a:xfrm>
          <a:off x="0" y="0"/>
          <a:ext cx="0" cy="0"/>
          <a:chOff x="0" y="0"/>
          <a:chExt cx="0" cy="0"/>
        </a:xfrm>
      </p:grpSpPr>
      <p:sp>
        <p:nvSpPr>
          <p:cNvPr id="160" name="Google Shape;160;p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61" name="Google Shape;161;p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6"/>
        <p:cNvGrpSpPr/>
        <p:nvPr/>
      </p:nvGrpSpPr>
      <p:grpSpPr>
        <a:xfrm>
          <a:off x="0" y="0"/>
          <a:ext cx="0" cy="0"/>
          <a:chOff x="0" y="0"/>
          <a:chExt cx="0" cy="0"/>
        </a:xfrm>
      </p:grpSpPr>
      <p:sp>
        <p:nvSpPr>
          <p:cNvPr id="167" name="Google Shape;167;p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68" name="Google Shape;168;p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3"/>
        <p:cNvGrpSpPr/>
        <p:nvPr/>
      </p:nvGrpSpPr>
      <p:grpSpPr>
        <a:xfrm>
          <a:off x="0" y="0"/>
          <a:ext cx="0" cy="0"/>
          <a:chOff x="0" y="0"/>
          <a:chExt cx="0" cy="0"/>
        </a:xfrm>
      </p:grpSpPr>
      <p:sp>
        <p:nvSpPr>
          <p:cNvPr id="174" name="Google Shape;174;p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75" name="Google Shape;175;p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0"/>
        <p:cNvGrpSpPr/>
        <p:nvPr/>
      </p:nvGrpSpPr>
      <p:grpSpPr>
        <a:xfrm>
          <a:off x="0" y="0"/>
          <a:ext cx="0" cy="0"/>
          <a:chOff x="0" y="0"/>
          <a:chExt cx="0" cy="0"/>
        </a:xfrm>
      </p:grpSpPr>
      <p:sp>
        <p:nvSpPr>
          <p:cNvPr id="181" name="Google Shape;181;p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82" name="Google Shape;182;p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0"/>
        <p:cNvGrpSpPr/>
        <p:nvPr/>
      </p:nvGrpSpPr>
      <p:grpSpPr>
        <a:xfrm>
          <a:off x="0" y="0"/>
          <a:ext cx="0" cy="0"/>
          <a:chOff x="0" y="0"/>
          <a:chExt cx="0" cy="0"/>
        </a:xfrm>
      </p:grpSpPr>
      <p:sp>
        <p:nvSpPr>
          <p:cNvPr id="191" name="Google Shape;191;p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92" name="Google Shape;192;p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1"/>
        <p:cNvGrpSpPr/>
        <p:nvPr/>
      </p:nvGrpSpPr>
      <p:grpSpPr>
        <a:xfrm>
          <a:off x="0" y="0"/>
          <a:ext cx="0" cy="0"/>
          <a:chOff x="0" y="0"/>
          <a:chExt cx="0" cy="0"/>
        </a:xfrm>
      </p:grpSpPr>
      <p:sp>
        <p:nvSpPr>
          <p:cNvPr id="12" name="Google Shape;12;p17"/>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 name="Google Shape;13;p17"/>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 name="Google Shape;14;p1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
        <p:cNvGrpSpPr/>
        <p:nvPr/>
      </p:nvGrpSpPr>
      <p:grpSpPr>
        <a:xfrm>
          <a:off x="0" y="0"/>
          <a:ext cx="0" cy="0"/>
          <a:chOff x="0" y="0"/>
          <a:chExt cx="0" cy="0"/>
        </a:xfrm>
      </p:grpSpPr>
      <p:sp>
        <p:nvSpPr>
          <p:cNvPr id="16" name="Google Shape;16;p18"/>
          <p:cNvSpPr txBox="1">
            <a:spLocks noGrp="1"/>
          </p:cNvSpPr>
          <p:nvPr>
            <p:ph type="ctrTitle"/>
          </p:nvPr>
        </p:nvSpPr>
        <p:spPr>
          <a:xfrm>
            <a:off x="685800" y="2130425"/>
            <a:ext cx="7772400" cy="1470025"/>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 name="Google Shape;17;p18"/>
          <p:cNvSpPr txBox="1">
            <a:spLocks noGrp="1"/>
          </p:cNvSpPr>
          <p:nvPr>
            <p:ph type="subTitle" idx="1"/>
          </p:nvPr>
        </p:nvSpPr>
        <p:spPr>
          <a:xfrm>
            <a:off x="1371600" y="3886200"/>
            <a:ext cx="6400800" cy="1752600"/>
          </a:xfrm>
          <a:prstGeom prst="rect">
            <a:avLst/>
          </a:prstGeom>
          <a:noFill/>
          <a:ln>
            <a:noFill/>
          </a:ln>
        </p:spPr>
        <p:txBody>
          <a:bodyPr spcFirstLastPara="1" wrap="square" lIns="91425" tIns="45700" rIns="91425" bIns="45700" anchor="t" anchorCtr="0">
            <a:normAutofit/>
          </a:bodyPr>
          <a:lstStyle>
            <a:lvl1pPr lvl="0" algn="ctr">
              <a:spcBef>
                <a:spcPts val="640"/>
              </a:spcBef>
              <a:spcAft>
                <a:spcPts val="0"/>
              </a:spcAft>
              <a:buClr>
                <a:srgbClr val="888888"/>
              </a:buClr>
              <a:buSzPts val="3200"/>
              <a:buNone/>
              <a:defRPr>
                <a:solidFill>
                  <a:srgbClr val="888888"/>
                </a:solidFil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a:endParaRPr/>
          </a:p>
        </p:txBody>
      </p:sp>
      <p:sp>
        <p:nvSpPr>
          <p:cNvPr id="18" name="Google Shape;18;p18"/>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18"/>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18"/>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Google Shape;22;p19"/>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19"/>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24" name="Google Shape;24;p19"/>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19"/>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19"/>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Google Shape;28;p20"/>
          <p:cNvSpPr txBox="1">
            <a:spLocks noGrp="1"/>
          </p:cNvSpPr>
          <p:nvPr>
            <p:ph type="title"/>
          </p:nvPr>
        </p:nvSpPr>
        <p:spPr>
          <a:xfrm>
            <a:off x="722313" y="4406900"/>
            <a:ext cx="7772400" cy="1362075"/>
          </a:xfrm>
          <a:prstGeom prst="rect">
            <a:avLst/>
          </a:prstGeom>
          <a:noFill/>
          <a:ln>
            <a:noFill/>
          </a:ln>
        </p:spPr>
        <p:txBody>
          <a:bodyPr spcFirstLastPara="1" wrap="square" lIns="91425" tIns="45700" rIns="91425" bIns="45700" anchor="t" anchorCtr="0">
            <a:normAutofit/>
          </a:bodyPr>
          <a:lstStyle>
            <a:lvl1pPr lvl="0" algn="l">
              <a:spcBef>
                <a:spcPts val="0"/>
              </a:spcBef>
              <a:spcAft>
                <a:spcPts val="0"/>
              </a:spcAft>
              <a:buClr>
                <a:schemeClr val="dk1"/>
              </a:buClr>
              <a:buSzPts val="4000"/>
              <a:buFont typeface="Calibri"/>
              <a:buNone/>
              <a:defRPr sz="4000" b="1"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20"/>
          <p:cNvSpPr txBox="1">
            <a:spLocks noGrp="1"/>
          </p:cNvSpPr>
          <p:nvPr>
            <p:ph type="body" idx="1"/>
          </p:nvPr>
        </p:nvSpPr>
        <p:spPr>
          <a:xfrm>
            <a:off x="722313" y="2906713"/>
            <a:ext cx="7772400" cy="1500187"/>
          </a:xfrm>
          <a:prstGeom prst="rect">
            <a:avLst/>
          </a:prstGeom>
          <a:noFill/>
          <a:ln>
            <a:noFill/>
          </a:ln>
        </p:spPr>
        <p:txBody>
          <a:bodyPr spcFirstLastPara="1" wrap="square" lIns="91425" tIns="45700" rIns="91425" bIns="45700" anchor="b" anchorCtr="0">
            <a:normAutofit/>
          </a:bodyPr>
          <a:lstStyle>
            <a:lvl1pPr marL="457200" lvl="0" indent="-228600" algn="l">
              <a:spcBef>
                <a:spcPts val="400"/>
              </a:spcBef>
              <a:spcAft>
                <a:spcPts val="0"/>
              </a:spcAft>
              <a:buClr>
                <a:srgbClr val="888888"/>
              </a:buClr>
              <a:buSzPts val="2000"/>
              <a:buNone/>
              <a:defRPr sz="2000">
                <a:solidFill>
                  <a:srgbClr val="888888"/>
                </a:solidFill>
              </a:defRPr>
            </a:lvl1pPr>
            <a:lvl2pPr marL="914400" lvl="1" indent="-228600" algn="l">
              <a:spcBef>
                <a:spcPts val="360"/>
              </a:spcBef>
              <a:spcAft>
                <a:spcPts val="0"/>
              </a:spcAft>
              <a:buClr>
                <a:srgbClr val="888888"/>
              </a:buClr>
              <a:buSzPts val="1800"/>
              <a:buNone/>
              <a:defRPr sz="1800">
                <a:solidFill>
                  <a:srgbClr val="888888"/>
                </a:solidFill>
              </a:defRPr>
            </a:lvl2pPr>
            <a:lvl3pPr marL="1371600" lvl="2" indent="-228600" algn="l">
              <a:spcBef>
                <a:spcPts val="320"/>
              </a:spcBef>
              <a:spcAft>
                <a:spcPts val="0"/>
              </a:spcAft>
              <a:buClr>
                <a:srgbClr val="888888"/>
              </a:buClr>
              <a:buSzPts val="1600"/>
              <a:buNone/>
              <a:defRPr sz="1600">
                <a:solidFill>
                  <a:srgbClr val="888888"/>
                </a:solidFill>
              </a:defRPr>
            </a:lvl3pPr>
            <a:lvl4pPr marL="1828800" lvl="3" indent="-228600" algn="l">
              <a:spcBef>
                <a:spcPts val="280"/>
              </a:spcBef>
              <a:spcAft>
                <a:spcPts val="0"/>
              </a:spcAft>
              <a:buClr>
                <a:srgbClr val="888888"/>
              </a:buClr>
              <a:buSzPts val="1400"/>
              <a:buNone/>
              <a:defRPr sz="1400">
                <a:solidFill>
                  <a:srgbClr val="888888"/>
                </a:solidFill>
              </a:defRPr>
            </a:lvl4pPr>
            <a:lvl5pPr marL="2286000" lvl="4" indent="-228600" algn="l">
              <a:spcBef>
                <a:spcPts val="280"/>
              </a:spcBef>
              <a:spcAft>
                <a:spcPts val="0"/>
              </a:spcAft>
              <a:buClr>
                <a:srgbClr val="888888"/>
              </a:buClr>
              <a:buSzPts val="1400"/>
              <a:buNone/>
              <a:defRPr sz="1400">
                <a:solidFill>
                  <a:srgbClr val="888888"/>
                </a:solidFill>
              </a:defRPr>
            </a:lvl5pPr>
            <a:lvl6pPr marL="2743200" lvl="5" indent="-228600" algn="l">
              <a:spcBef>
                <a:spcPts val="280"/>
              </a:spcBef>
              <a:spcAft>
                <a:spcPts val="0"/>
              </a:spcAft>
              <a:buClr>
                <a:srgbClr val="888888"/>
              </a:buClr>
              <a:buSzPts val="1400"/>
              <a:buNone/>
              <a:defRPr sz="1400">
                <a:solidFill>
                  <a:srgbClr val="888888"/>
                </a:solidFill>
              </a:defRPr>
            </a:lvl6pPr>
            <a:lvl7pPr marL="3200400" lvl="6" indent="-228600" algn="l">
              <a:spcBef>
                <a:spcPts val="280"/>
              </a:spcBef>
              <a:spcAft>
                <a:spcPts val="0"/>
              </a:spcAft>
              <a:buClr>
                <a:srgbClr val="888888"/>
              </a:buClr>
              <a:buSzPts val="1400"/>
              <a:buNone/>
              <a:defRPr sz="1400">
                <a:solidFill>
                  <a:srgbClr val="888888"/>
                </a:solidFill>
              </a:defRPr>
            </a:lvl7pPr>
            <a:lvl8pPr marL="3657600" lvl="7" indent="-228600" algn="l">
              <a:spcBef>
                <a:spcPts val="280"/>
              </a:spcBef>
              <a:spcAft>
                <a:spcPts val="0"/>
              </a:spcAft>
              <a:buClr>
                <a:srgbClr val="888888"/>
              </a:buClr>
              <a:buSzPts val="1400"/>
              <a:buNone/>
              <a:defRPr sz="1400">
                <a:solidFill>
                  <a:srgbClr val="888888"/>
                </a:solidFill>
              </a:defRPr>
            </a:lvl8pPr>
            <a:lvl9pPr marL="4114800" lvl="8" indent="-228600" algn="l">
              <a:spcBef>
                <a:spcPts val="280"/>
              </a:spcBef>
              <a:spcAft>
                <a:spcPts val="0"/>
              </a:spcAft>
              <a:buClr>
                <a:srgbClr val="888888"/>
              </a:buClr>
              <a:buSzPts val="1400"/>
              <a:buNone/>
              <a:defRPr sz="1400">
                <a:solidFill>
                  <a:srgbClr val="888888"/>
                </a:solidFill>
              </a:defRPr>
            </a:lvl9pPr>
          </a:lstStyle>
          <a:p>
            <a:endParaRPr/>
          </a:p>
        </p:txBody>
      </p:sp>
      <p:sp>
        <p:nvSpPr>
          <p:cNvPr id="30" name="Google Shape;30;p20"/>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20"/>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2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Google Shape;34;p2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21"/>
          <p:cNvSpPr txBox="1">
            <a:spLocks noGrp="1"/>
          </p:cNvSpPr>
          <p:nvPr>
            <p:ph type="body" idx="1"/>
          </p:nvPr>
        </p:nvSpPr>
        <p:spPr>
          <a:xfrm>
            <a:off x="457200" y="1600200"/>
            <a:ext cx="4038600" cy="4525963"/>
          </a:xfrm>
          <a:prstGeom prst="rect">
            <a:avLst/>
          </a:prstGeom>
          <a:noFill/>
          <a:ln>
            <a:noFill/>
          </a:ln>
        </p:spPr>
        <p:txBody>
          <a:bodyPr spcFirstLastPara="1" wrap="square" lIns="91425" tIns="45700" rIns="91425" bIns="45700" anchor="t" anchorCtr="0">
            <a:norm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36" name="Google Shape;36;p21"/>
          <p:cNvSpPr txBox="1">
            <a:spLocks noGrp="1"/>
          </p:cNvSpPr>
          <p:nvPr>
            <p:ph type="body" idx="2"/>
          </p:nvPr>
        </p:nvSpPr>
        <p:spPr>
          <a:xfrm>
            <a:off x="4648200" y="1600200"/>
            <a:ext cx="4038600" cy="4525963"/>
          </a:xfrm>
          <a:prstGeom prst="rect">
            <a:avLst/>
          </a:prstGeom>
          <a:noFill/>
          <a:ln>
            <a:noFill/>
          </a:ln>
        </p:spPr>
        <p:txBody>
          <a:bodyPr spcFirstLastPara="1" wrap="square" lIns="91425" tIns="45700" rIns="91425" bIns="45700" anchor="t" anchorCtr="0">
            <a:norm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37" name="Google Shape;37;p2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2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2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Google Shape;41;p22"/>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22"/>
          <p:cNvSpPr txBox="1">
            <a:spLocks noGrp="1"/>
          </p:cNvSpPr>
          <p:nvPr>
            <p:ph type="body" idx="1"/>
          </p:nvPr>
        </p:nvSpPr>
        <p:spPr>
          <a:xfrm>
            <a:off x="457200" y="1535113"/>
            <a:ext cx="4040188" cy="639762"/>
          </a:xfrm>
          <a:prstGeom prst="rect">
            <a:avLst/>
          </a:prstGeom>
          <a:noFill/>
          <a:ln>
            <a:noFill/>
          </a:ln>
        </p:spPr>
        <p:txBody>
          <a:bodyPr spcFirstLastPara="1" wrap="square" lIns="91425" tIns="45700" rIns="91425" bIns="45700" anchor="b" anchorCtr="0">
            <a:normAutofit/>
          </a:bodyPr>
          <a:lstStyle>
            <a:lvl1pPr marL="457200" lvl="0" indent="-228600" algn="l">
              <a:spcBef>
                <a:spcPts val="480"/>
              </a:spcBef>
              <a:spcAft>
                <a:spcPts val="0"/>
              </a:spcAft>
              <a:buClr>
                <a:schemeClr val="dk1"/>
              </a:buClr>
              <a:buSzPts val="2400"/>
              <a:buNone/>
              <a:defRPr sz="2400" b="1"/>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43" name="Google Shape;43;p22"/>
          <p:cNvSpPr txBox="1">
            <a:spLocks noGrp="1"/>
          </p:cNvSpPr>
          <p:nvPr>
            <p:ph type="body" idx="2"/>
          </p:nvPr>
        </p:nvSpPr>
        <p:spPr>
          <a:xfrm>
            <a:off x="457200" y="2174875"/>
            <a:ext cx="4040188" cy="3951288"/>
          </a:xfrm>
          <a:prstGeom prst="rect">
            <a:avLst/>
          </a:prstGeom>
          <a:noFill/>
          <a:ln>
            <a:noFill/>
          </a:ln>
        </p:spPr>
        <p:txBody>
          <a:bodyPr spcFirstLastPara="1" wrap="square" lIns="91425" tIns="45700" rIns="91425" bIns="45700" anchor="t" anchorCtr="0">
            <a:normAutofit/>
          </a:bodyPr>
          <a:lstStyle>
            <a:lvl1pPr marL="457200" lvl="0" indent="-381000" algn="l">
              <a:spcBef>
                <a:spcPts val="480"/>
              </a:spcBef>
              <a:spcAft>
                <a:spcPts val="0"/>
              </a:spcAft>
              <a:buClr>
                <a:schemeClr val="dk1"/>
              </a:buClr>
              <a:buSzPts val="2400"/>
              <a:buChar char="•"/>
              <a:defRPr sz="2400"/>
            </a:lvl1pPr>
            <a:lvl2pPr marL="914400" lvl="1" indent="-355600" algn="l">
              <a:spcBef>
                <a:spcPts val="400"/>
              </a:spcBef>
              <a:spcAft>
                <a:spcPts val="0"/>
              </a:spcAft>
              <a:buClr>
                <a:schemeClr val="dk1"/>
              </a:buClr>
              <a:buSzPts val="2000"/>
              <a:buChar char="–"/>
              <a:defRPr sz="2000"/>
            </a:lvl2pPr>
            <a:lvl3pPr marL="1371600" lvl="2" indent="-342900" algn="l">
              <a:spcBef>
                <a:spcPts val="360"/>
              </a:spcBef>
              <a:spcAft>
                <a:spcPts val="0"/>
              </a:spcAft>
              <a:buClr>
                <a:schemeClr val="dk1"/>
              </a:buClr>
              <a:buSzPts val="1800"/>
              <a:buChar char="•"/>
              <a:defRPr sz="18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44" name="Google Shape;44;p22"/>
          <p:cNvSpPr txBox="1">
            <a:spLocks noGrp="1"/>
          </p:cNvSpPr>
          <p:nvPr>
            <p:ph type="body" idx="3"/>
          </p:nvPr>
        </p:nvSpPr>
        <p:spPr>
          <a:xfrm>
            <a:off x="4645025" y="1535113"/>
            <a:ext cx="4041775" cy="639762"/>
          </a:xfrm>
          <a:prstGeom prst="rect">
            <a:avLst/>
          </a:prstGeom>
          <a:noFill/>
          <a:ln>
            <a:noFill/>
          </a:ln>
        </p:spPr>
        <p:txBody>
          <a:bodyPr spcFirstLastPara="1" wrap="square" lIns="91425" tIns="45700" rIns="91425" bIns="45700" anchor="b" anchorCtr="0">
            <a:normAutofit/>
          </a:bodyPr>
          <a:lstStyle>
            <a:lvl1pPr marL="457200" lvl="0" indent="-228600" algn="l">
              <a:spcBef>
                <a:spcPts val="480"/>
              </a:spcBef>
              <a:spcAft>
                <a:spcPts val="0"/>
              </a:spcAft>
              <a:buClr>
                <a:schemeClr val="dk1"/>
              </a:buClr>
              <a:buSzPts val="2400"/>
              <a:buNone/>
              <a:defRPr sz="2400" b="1"/>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45" name="Google Shape;45;p22"/>
          <p:cNvSpPr txBox="1">
            <a:spLocks noGrp="1"/>
          </p:cNvSpPr>
          <p:nvPr>
            <p:ph type="body" idx="4"/>
          </p:nvPr>
        </p:nvSpPr>
        <p:spPr>
          <a:xfrm>
            <a:off x="4645025" y="2174875"/>
            <a:ext cx="4041775" cy="3951288"/>
          </a:xfrm>
          <a:prstGeom prst="rect">
            <a:avLst/>
          </a:prstGeom>
          <a:noFill/>
          <a:ln>
            <a:noFill/>
          </a:ln>
        </p:spPr>
        <p:txBody>
          <a:bodyPr spcFirstLastPara="1" wrap="square" lIns="91425" tIns="45700" rIns="91425" bIns="45700" anchor="t" anchorCtr="0">
            <a:normAutofit/>
          </a:bodyPr>
          <a:lstStyle>
            <a:lvl1pPr marL="457200" lvl="0" indent="-381000" algn="l">
              <a:spcBef>
                <a:spcPts val="480"/>
              </a:spcBef>
              <a:spcAft>
                <a:spcPts val="0"/>
              </a:spcAft>
              <a:buClr>
                <a:schemeClr val="dk1"/>
              </a:buClr>
              <a:buSzPts val="2400"/>
              <a:buChar char="•"/>
              <a:defRPr sz="2400"/>
            </a:lvl1pPr>
            <a:lvl2pPr marL="914400" lvl="1" indent="-355600" algn="l">
              <a:spcBef>
                <a:spcPts val="400"/>
              </a:spcBef>
              <a:spcAft>
                <a:spcPts val="0"/>
              </a:spcAft>
              <a:buClr>
                <a:schemeClr val="dk1"/>
              </a:buClr>
              <a:buSzPts val="2000"/>
              <a:buChar char="–"/>
              <a:defRPr sz="2000"/>
            </a:lvl2pPr>
            <a:lvl3pPr marL="1371600" lvl="2" indent="-342900" algn="l">
              <a:spcBef>
                <a:spcPts val="360"/>
              </a:spcBef>
              <a:spcAft>
                <a:spcPts val="0"/>
              </a:spcAft>
              <a:buClr>
                <a:schemeClr val="dk1"/>
              </a:buClr>
              <a:buSzPts val="1800"/>
              <a:buChar char="•"/>
              <a:defRPr sz="18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46" name="Google Shape;46;p2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2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2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Google Shape;50;p23"/>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23"/>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2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2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4"/>
        <p:cNvGrpSpPr/>
        <p:nvPr/>
      </p:nvGrpSpPr>
      <p:grpSpPr>
        <a:xfrm>
          <a:off x="0" y="0"/>
          <a:ext cx="0" cy="0"/>
          <a:chOff x="0" y="0"/>
          <a:chExt cx="0" cy="0"/>
        </a:xfrm>
      </p:grpSpPr>
      <p:sp>
        <p:nvSpPr>
          <p:cNvPr id="55" name="Google Shape;55;p24"/>
          <p:cNvSpPr txBox="1">
            <a:spLocks noGrp="1"/>
          </p:cNvSpPr>
          <p:nvPr>
            <p:ph type="title"/>
          </p:nvPr>
        </p:nvSpPr>
        <p:spPr>
          <a:xfrm>
            <a:off x="457200" y="273050"/>
            <a:ext cx="3008313" cy="1162050"/>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dk1"/>
              </a:buClr>
              <a:buSzPts val="2000"/>
              <a:buFont typeface="Calibri"/>
              <a:buNone/>
              <a:defRPr sz="2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24"/>
          <p:cNvSpPr txBox="1">
            <a:spLocks noGrp="1"/>
          </p:cNvSpPr>
          <p:nvPr>
            <p:ph type="body" idx="1"/>
          </p:nvPr>
        </p:nvSpPr>
        <p:spPr>
          <a:xfrm>
            <a:off x="3575050" y="273050"/>
            <a:ext cx="5111750" cy="5853113"/>
          </a:xfrm>
          <a:prstGeom prst="rect">
            <a:avLst/>
          </a:prstGeom>
          <a:noFill/>
          <a:ln>
            <a:noFill/>
          </a:ln>
        </p:spPr>
        <p:txBody>
          <a:bodyPr spcFirstLastPara="1" wrap="square" lIns="91425" tIns="45700" rIns="91425" bIns="45700" anchor="t" anchorCtr="0">
            <a:normAutofit/>
          </a:bodyPr>
          <a:lstStyle>
            <a:lvl1pPr marL="457200" lvl="0" indent="-431800" algn="l">
              <a:spcBef>
                <a:spcPts val="640"/>
              </a:spcBef>
              <a:spcAft>
                <a:spcPts val="0"/>
              </a:spcAft>
              <a:buClr>
                <a:schemeClr val="dk1"/>
              </a:buClr>
              <a:buSzPts val="3200"/>
              <a:buChar char="•"/>
              <a:defRPr sz="3200"/>
            </a:lvl1pPr>
            <a:lvl2pPr marL="914400" lvl="1" indent="-406400" algn="l">
              <a:spcBef>
                <a:spcPts val="560"/>
              </a:spcBef>
              <a:spcAft>
                <a:spcPts val="0"/>
              </a:spcAft>
              <a:buClr>
                <a:schemeClr val="dk1"/>
              </a:buClr>
              <a:buSzPts val="2800"/>
              <a:buChar char="–"/>
              <a:defRPr sz="2800"/>
            </a:lvl2pPr>
            <a:lvl3pPr marL="1371600" lvl="2" indent="-381000" algn="l">
              <a:spcBef>
                <a:spcPts val="480"/>
              </a:spcBef>
              <a:spcAft>
                <a:spcPts val="0"/>
              </a:spcAft>
              <a:buClr>
                <a:schemeClr val="dk1"/>
              </a:buClr>
              <a:buSzPts val="2400"/>
              <a:buChar char="•"/>
              <a:defRPr sz="2400"/>
            </a:lvl3pPr>
            <a:lvl4pPr marL="1828800" lvl="3" indent="-355600" algn="l">
              <a:spcBef>
                <a:spcPts val="400"/>
              </a:spcBef>
              <a:spcAft>
                <a:spcPts val="0"/>
              </a:spcAft>
              <a:buClr>
                <a:schemeClr val="dk1"/>
              </a:buClr>
              <a:buSzPts val="2000"/>
              <a:buChar char="–"/>
              <a:defRPr sz="2000"/>
            </a:lvl4pPr>
            <a:lvl5pPr marL="2286000" lvl="4" indent="-355600" algn="l">
              <a:spcBef>
                <a:spcPts val="400"/>
              </a:spcBef>
              <a:spcAft>
                <a:spcPts val="0"/>
              </a:spcAft>
              <a:buClr>
                <a:schemeClr val="dk1"/>
              </a:buClr>
              <a:buSzPts val="2000"/>
              <a:buChar char="»"/>
              <a:defRPr sz="2000"/>
            </a:lvl5pPr>
            <a:lvl6pPr marL="2743200" lvl="5" indent="-355600" algn="l">
              <a:spcBef>
                <a:spcPts val="400"/>
              </a:spcBef>
              <a:spcAft>
                <a:spcPts val="0"/>
              </a:spcAft>
              <a:buClr>
                <a:schemeClr val="dk1"/>
              </a:buClr>
              <a:buSzPts val="2000"/>
              <a:buChar char="•"/>
              <a:defRPr sz="2000"/>
            </a:lvl6pPr>
            <a:lvl7pPr marL="3200400" lvl="6" indent="-355600" algn="l">
              <a:spcBef>
                <a:spcPts val="400"/>
              </a:spcBef>
              <a:spcAft>
                <a:spcPts val="0"/>
              </a:spcAft>
              <a:buClr>
                <a:schemeClr val="dk1"/>
              </a:buClr>
              <a:buSzPts val="2000"/>
              <a:buChar char="•"/>
              <a:defRPr sz="2000"/>
            </a:lvl7pPr>
            <a:lvl8pPr marL="3657600" lvl="7" indent="-355600" algn="l">
              <a:spcBef>
                <a:spcPts val="400"/>
              </a:spcBef>
              <a:spcAft>
                <a:spcPts val="0"/>
              </a:spcAft>
              <a:buClr>
                <a:schemeClr val="dk1"/>
              </a:buClr>
              <a:buSzPts val="2000"/>
              <a:buChar char="•"/>
              <a:defRPr sz="2000"/>
            </a:lvl8pPr>
            <a:lvl9pPr marL="4114800" lvl="8" indent="-355600" algn="l">
              <a:spcBef>
                <a:spcPts val="400"/>
              </a:spcBef>
              <a:spcAft>
                <a:spcPts val="0"/>
              </a:spcAft>
              <a:buClr>
                <a:schemeClr val="dk1"/>
              </a:buClr>
              <a:buSzPts val="2000"/>
              <a:buChar char="•"/>
              <a:defRPr sz="2000"/>
            </a:lvl9pPr>
          </a:lstStyle>
          <a:p>
            <a:endParaRPr/>
          </a:p>
        </p:txBody>
      </p:sp>
      <p:sp>
        <p:nvSpPr>
          <p:cNvPr id="57" name="Google Shape;57;p24"/>
          <p:cNvSpPr txBox="1">
            <a:spLocks noGrp="1"/>
          </p:cNvSpPr>
          <p:nvPr>
            <p:ph type="body" idx="2"/>
          </p:nvPr>
        </p:nvSpPr>
        <p:spPr>
          <a:xfrm>
            <a:off x="457200" y="1435100"/>
            <a:ext cx="3008313" cy="4691063"/>
          </a:xfrm>
          <a:prstGeom prst="rect">
            <a:avLst/>
          </a:prstGeom>
          <a:noFill/>
          <a:ln>
            <a:noFill/>
          </a:ln>
        </p:spPr>
        <p:txBody>
          <a:bodyPr spcFirstLastPara="1" wrap="square" lIns="91425" tIns="45700" rIns="91425" bIns="45700" anchor="t" anchorCtr="0">
            <a:normAutofit/>
          </a:bodyPr>
          <a:lstStyle>
            <a:lvl1pPr marL="457200" lvl="0" indent="-228600" algn="l">
              <a:spcBef>
                <a:spcPts val="280"/>
              </a:spcBef>
              <a:spcAft>
                <a:spcPts val="0"/>
              </a:spcAft>
              <a:buClr>
                <a:schemeClr val="dk1"/>
              </a:buClr>
              <a:buSzPts val="1400"/>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58" name="Google Shape;58;p24"/>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24"/>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2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1"/>
        <p:cNvGrpSpPr/>
        <p:nvPr/>
      </p:nvGrpSpPr>
      <p:grpSpPr>
        <a:xfrm>
          <a:off x="0" y="0"/>
          <a:ext cx="0" cy="0"/>
          <a:chOff x="0" y="0"/>
          <a:chExt cx="0" cy="0"/>
        </a:xfrm>
      </p:grpSpPr>
      <p:sp>
        <p:nvSpPr>
          <p:cNvPr id="62" name="Google Shape;62;p25"/>
          <p:cNvSpPr txBox="1">
            <a:spLocks noGrp="1"/>
          </p:cNvSpPr>
          <p:nvPr>
            <p:ph type="title"/>
          </p:nvPr>
        </p:nvSpPr>
        <p:spPr>
          <a:xfrm>
            <a:off x="1792288" y="4800600"/>
            <a:ext cx="5486400" cy="566738"/>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dk1"/>
              </a:buClr>
              <a:buSzPts val="2000"/>
              <a:buFont typeface="Calibri"/>
              <a:buNone/>
              <a:defRPr sz="2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25"/>
          <p:cNvSpPr>
            <a:spLocks noGrp="1"/>
          </p:cNvSpPr>
          <p:nvPr>
            <p:ph type="pic" idx="2"/>
          </p:nvPr>
        </p:nvSpPr>
        <p:spPr>
          <a:xfrm>
            <a:off x="1792288" y="612775"/>
            <a:ext cx="5486400" cy="4114800"/>
          </a:xfrm>
          <a:prstGeom prst="rect">
            <a:avLst/>
          </a:prstGeom>
          <a:noFill/>
          <a:ln>
            <a:noFill/>
          </a:ln>
        </p:spPr>
      </p:sp>
      <p:sp>
        <p:nvSpPr>
          <p:cNvPr id="64" name="Google Shape;64;p25"/>
          <p:cNvSpPr txBox="1">
            <a:spLocks noGrp="1"/>
          </p:cNvSpPr>
          <p:nvPr>
            <p:ph type="body" idx="1"/>
          </p:nvPr>
        </p:nvSpPr>
        <p:spPr>
          <a:xfrm>
            <a:off x="1792288" y="5367338"/>
            <a:ext cx="5486400" cy="804862"/>
          </a:xfrm>
          <a:prstGeom prst="rect">
            <a:avLst/>
          </a:prstGeom>
          <a:noFill/>
          <a:ln>
            <a:noFill/>
          </a:ln>
        </p:spPr>
        <p:txBody>
          <a:bodyPr spcFirstLastPara="1" wrap="square" lIns="91425" tIns="45700" rIns="91425" bIns="45700" anchor="t" anchorCtr="0">
            <a:normAutofit/>
          </a:bodyPr>
          <a:lstStyle>
            <a:lvl1pPr marL="457200" lvl="0" indent="-228600" algn="l">
              <a:spcBef>
                <a:spcPts val="280"/>
              </a:spcBef>
              <a:spcAft>
                <a:spcPts val="0"/>
              </a:spcAft>
              <a:buClr>
                <a:schemeClr val="dk1"/>
              </a:buClr>
              <a:buSzPts val="1400"/>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65" name="Google Shape;65;p2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25"/>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25"/>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8"/>
        <p:cNvGrpSpPr/>
        <p:nvPr/>
      </p:nvGrpSpPr>
      <p:grpSpPr>
        <a:xfrm>
          <a:off x="0" y="0"/>
          <a:ext cx="0" cy="0"/>
          <a:chOff x="0" y="0"/>
          <a:chExt cx="0" cy="0"/>
        </a:xfrm>
      </p:grpSpPr>
      <p:sp>
        <p:nvSpPr>
          <p:cNvPr id="69" name="Google Shape;69;p2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26"/>
          <p:cNvSpPr txBox="1">
            <a:spLocks noGrp="1"/>
          </p:cNvSpPr>
          <p:nvPr>
            <p:ph type="body" idx="1"/>
          </p:nvPr>
        </p:nvSpPr>
        <p:spPr>
          <a:xfrm rot="5400000">
            <a:off x="2309019" y="-251618"/>
            <a:ext cx="4525963" cy="8229600"/>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71" name="Google Shape;71;p26"/>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2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26"/>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4"/>
        <p:cNvGrpSpPr/>
        <p:nvPr/>
      </p:nvGrpSpPr>
      <p:grpSpPr>
        <a:xfrm>
          <a:off x="0" y="0"/>
          <a:ext cx="0" cy="0"/>
          <a:chOff x="0" y="0"/>
          <a:chExt cx="0" cy="0"/>
        </a:xfrm>
      </p:grpSpPr>
      <p:sp>
        <p:nvSpPr>
          <p:cNvPr id="75" name="Google Shape;75;p27"/>
          <p:cNvSpPr txBox="1">
            <a:spLocks noGrp="1"/>
          </p:cNvSpPr>
          <p:nvPr>
            <p:ph type="title"/>
          </p:nvPr>
        </p:nvSpPr>
        <p:spPr>
          <a:xfrm rot="5400000">
            <a:off x="4732338" y="2171701"/>
            <a:ext cx="5851525" cy="20574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27"/>
          <p:cNvSpPr txBox="1">
            <a:spLocks noGrp="1"/>
          </p:cNvSpPr>
          <p:nvPr>
            <p:ph type="body" idx="1"/>
          </p:nvPr>
        </p:nvSpPr>
        <p:spPr>
          <a:xfrm rot="5400000">
            <a:off x="541338" y="190500"/>
            <a:ext cx="5851525" cy="6019800"/>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77" name="Google Shape;77;p27"/>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27"/>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2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iw-IL"/>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marR="0" lvl="0" algn="ctr" rtl="0">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16"/>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a:bodyPr>
          <a:lstStyle>
            <a:lvl1pPr marL="457200" marR="0" lvl="0" indent="-431800" algn="l" rtl="0">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8" name="Google Shape;8;p16"/>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1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16"/>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iw-IL"/>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hyperlink" Target="https://docs.google.com/presentation/d/1e-wuqnwFEgkh9HxuADZXHM4iqM4iGvX3/edit?usp=sharing&amp;ouid=106953527324543100557&amp;rtpof=true&amp;sd=true" TargetMode="External"/><Relationship Id="rId5" Type="http://schemas.openxmlformats.org/officeDocument/2006/relationships/image" Target="../media/image10.png"/><Relationship Id="rId4" Type="http://schemas.openxmlformats.org/officeDocument/2006/relationships/image" Target="../media/image9.png"/></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11.png"/></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12.png"/></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13.png"/></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1.xml"/><Relationship Id="rId6" Type="http://schemas.openxmlformats.org/officeDocument/2006/relationships/image" Target="../media/image16.jpg"/><Relationship Id="rId5" Type="http://schemas.openxmlformats.org/officeDocument/2006/relationships/image" Target="../media/image15.jpg"/><Relationship Id="rId4" Type="http://schemas.openxmlformats.org/officeDocument/2006/relationships/image" Target="../media/image14.png"/></Relationships>
</file>

<file path=ppt/slides/_rels/slide1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3"/>
        <p:cNvGrpSpPr/>
        <p:nvPr/>
      </p:nvGrpSpPr>
      <p:grpSpPr>
        <a:xfrm>
          <a:off x="0" y="0"/>
          <a:ext cx="0" cy="0"/>
          <a:chOff x="0" y="0"/>
          <a:chExt cx="0" cy="0"/>
        </a:xfrm>
      </p:grpSpPr>
      <p:sp>
        <p:nvSpPr>
          <p:cNvPr id="85" name="Google Shape;85;p1"/>
          <p:cNvSpPr txBox="1">
            <a:spLocks noGrp="1"/>
          </p:cNvSpPr>
          <p:nvPr>
            <p:ph type="title" idx="4294967295"/>
          </p:nvPr>
        </p:nvSpPr>
        <p:spPr>
          <a:xfrm>
            <a:off x="7467600" y="1025889"/>
            <a:ext cx="7268812" cy="1323439"/>
          </a:xfrm>
          <a:prstGeom prst="rect">
            <a:avLst/>
          </a:prstGeom>
          <a:noFill/>
          <a:ln>
            <a:noFill/>
          </a:ln>
        </p:spPr>
        <p:txBody>
          <a:bodyPr spcFirstLastPara="1" wrap="square" lIns="91425" tIns="45700" rIns="91425" bIns="45700" anchor="t" anchorCtr="0">
            <a:spAutoFit/>
          </a:bodyPr>
          <a:lstStyle/>
          <a:p>
            <a:pPr marL="0" marR="0" lvl="0" indent="0" algn="l" rtl="1">
              <a:lnSpc>
                <a:spcPct val="100000"/>
              </a:lnSpc>
              <a:spcBef>
                <a:spcPts val="0"/>
              </a:spcBef>
              <a:spcAft>
                <a:spcPts val="0"/>
              </a:spcAft>
              <a:buClr>
                <a:schemeClr val="dk1"/>
              </a:buClr>
              <a:buSzPts val="4400"/>
              <a:buFont typeface="Calibri"/>
              <a:buNone/>
            </a:pPr>
            <a:r>
              <a:rPr lang="iw-IL" sz="4400" b="0" i="0" u="none" strike="noStrike" cap="none">
                <a:solidFill>
                  <a:schemeClr val="dk1"/>
                </a:solidFill>
                <a:latin typeface="Calibri"/>
                <a:ea typeface="Calibri"/>
                <a:cs typeface="Calibri"/>
                <a:sym typeface="Calibri"/>
              </a:rPr>
              <a:t>המילון הפיננסי שלך</a:t>
            </a:r>
            <a:endParaRPr/>
          </a:p>
          <a:p>
            <a:pPr marL="0" marR="0" lvl="0" indent="0" algn="l" rtl="0">
              <a:lnSpc>
                <a:spcPct val="100000"/>
              </a:lnSpc>
              <a:spcBef>
                <a:spcPts val="0"/>
              </a:spcBef>
              <a:spcAft>
                <a:spcPts val="0"/>
              </a:spcAft>
              <a:buClr>
                <a:schemeClr val="dk1"/>
              </a:buClr>
              <a:buSzPts val="1800"/>
              <a:buFont typeface="Calibri"/>
              <a:buNone/>
            </a:pPr>
            <a:br>
              <a:rPr lang="iw-IL" sz="1800" b="0" i="0" u="none" strike="noStrike" cap="none">
                <a:solidFill>
                  <a:schemeClr val="dk1"/>
                </a:solidFill>
                <a:latin typeface="Calibri"/>
                <a:ea typeface="Calibri"/>
                <a:cs typeface="Calibri"/>
                <a:sym typeface="Calibri"/>
              </a:rPr>
            </a:br>
            <a:endParaRPr sz="1800" b="0" i="0" u="none" strike="noStrike" cap="none">
              <a:solidFill>
                <a:schemeClr val="dk1"/>
              </a:solidFill>
              <a:latin typeface="Calibri"/>
              <a:ea typeface="Calibri"/>
              <a:cs typeface="Calibri"/>
              <a:sym typeface="Calibri"/>
            </a:endParaRPr>
          </a:p>
        </p:txBody>
      </p:sp>
      <p:sp>
        <p:nvSpPr>
          <p:cNvPr id="86" name="Google Shape;86;p1">
            <a:extLst>
              <a:ext uri="{C183D7F6-B498-43B3-948B-1728B52AA6E4}">
                <adec:decorative xmlns:adec="http://schemas.microsoft.com/office/drawing/2017/decorative" val="1"/>
              </a:ext>
            </a:extLst>
          </p:cNvPr>
          <p:cNvSpPr/>
          <p:nvPr/>
        </p:nvSpPr>
        <p:spPr>
          <a:xfrm>
            <a:off x="12496800" y="3238500"/>
            <a:ext cx="5410200" cy="5486400"/>
          </a:xfrm>
          <a:prstGeom prst="roundRect">
            <a:avLst>
              <a:gd name="adj" fmla="val 16667"/>
            </a:avLst>
          </a:prstGeom>
          <a:solidFill>
            <a:schemeClr val="lt1"/>
          </a:solidFill>
          <a:ln w="25400"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
        <p:nvSpPr>
          <p:cNvPr id="87" name="Google Shape;87;p1">
            <a:extLst>
              <a:ext uri="{C183D7F6-B498-43B3-948B-1728B52AA6E4}">
                <adec:decorative xmlns:adec="http://schemas.microsoft.com/office/drawing/2017/decorative" val="1"/>
              </a:ext>
            </a:extLst>
          </p:cNvPr>
          <p:cNvSpPr/>
          <p:nvPr/>
        </p:nvSpPr>
        <p:spPr>
          <a:xfrm>
            <a:off x="6553200" y="3238500"/>
            <a:ext cx="5410200" cy="5486400"/>
          </a:xfrm>
          <a:prstGeom prst="roundRect">
            <a:avLst>
              <a:gd name="adj" fmla="val 16667"/>
            </a:avLst>
          </a:prstGeom>
          <a:solidFill>
            <a:schemeClr val="lt1"/>
          </a:solidFill>
          <a:ln w="25400"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
        <p:nvSpPr>
          <p:cNvPr id="88" name="Google Shape;88;p1">
            <a:extLst>
              <a:ext uri="{C183D7F6-B498-43B3-948B-1728B52AA6E4}">
                <adec:decorative xmlns:adec="http://schemas.microsoft.com/office/drawing/2017/decorative" val="1"/>
              </a:ext>
            </a:extLst>
          </p:cNvPr>
          <p:cNvSpPr/>
          <p:nvPr/>
        </p:nvSpPr>
        <p:spPr>
          <a:xfrm>
            <a:off x="396241" y="3238500"/>
            <a:ext cx="5410200" cy="5486400"/>
          </a:xfrm>
          <a:prstGeom prst="roundRect">
            <a:avLst>
              <a:gd name="adj" fmla="val 16667"/>
            </a:avLst>
          </a:prstGeom>
          <a:solidFill>
            <a:schemeClr val="lt1"/>
          </a:solidFill>
          <a:ln w="25400"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
        <p:nvSpPr>
          <p:cNvPr id="89" name="Google Shape;89;p1">
            <a:extLst>
              <a:ext uri="{C183D7F6-B498-43B3-948B-1728B52AA6E4}">
                <adec:decorative xmlns:adec="http://schemas.microsoft.com/office/drawing/2017/decorative" val="0"/>
              </a:ext>
            </a:extLst>
          </p:cNvPr>
          <p:cNvSpPr txBox="1"/>
          <p:nvPr/>
        </p:nvSpPr>
        <p:spPr>
          <a:xfrm>
            <a:off x="12846650" y="4104500"/>
            <a:ext cx="4191000" cy="3417000"/>
          </a:xfrm>
          <a:prstGeom prst="rect">
            <a:avLst/>
          </a:prstGeom>
          <a:noFill/>
          <a:ln>
            <a:noFill/>
          </a:ln>
        </p:spPr>
        <p:txBody>
          <a:bodyPr spcFirstLastPara="1" wrap="square" lIns="91425" tIns="45700" rIns="91425" bIns="45700" anchor="t" anchorCtr="0">
            <a:spAutoFit/>
          </a:bodyPr>
          <a:lstStyle/>
          <a:p>
            <a:pPr marL="0" marR="0" lvl="0" indent="0" algn="r" rtl="1">
              <a:spcBef>
                <a:spcPts val="0"/>
              </a:spcBef>
              <a:spcAft>
                <a:spcPts val="0"/>
              </a:spcAft>
              <a:buNone/>
            </a:pPr>
            <a:r>
              <a:rPr lang="iw-IL" sz="3600" b="0" i="0" u="none" strike="noStrike" cap="none">
                <a:solidFill>
                  <a:schemeClr val="dk1"/>
                </a:solidFill>
                <a:latin typeface="Calibri"/>
                <a:ea typeface="Calibri"/>
                <a:cs typeface="Calibri"/>
                <a:sym typeface="Calibri"/>
              </a:rPr>
              <a:t>יתרה </a:t>
            </a:r>
            <a:endParaRPr/>
          </a:p>
          <a:p>
            <a:pPr marL="0" marR="0" lvl="0" indent="0" algn="r" rtl="1">
              <a:spcBef>
                <a:spcPts val="0"/>
              </a:spcBef>
              <a:spcAft>
                <a:spcPts val="0"/>
              </a:spcAft>
              <a:buNone/>
            </a:pPr>
            <a:r>
              <a:rPr lang="iw-IL" sz="3600" b="0" i="0" u="none" strike="noStrike" cap="none">
                <a:solidFill>
                  <a:schemeClr val="dk1"/>
                </a:solidFill>
                <a:latin typeface="Calibri"/>
                <a:ea typeface="Calibri"/>
                <a:cs typeface="Calibri"/>
                <a:sym typeface="Calibri"/>
              </a:rPr>
              <a:t>כמה כסף נמצא </a:t>
            </a:r>
            <a:endParaRPr/>
          </a:p>
          <a:p>
            <a:pPr marL="0" marR="0" lvl="0" indent="0" algn="r" rtl="1">
              <a:spcBef>
                <a:spcPts val="0"/>
              </a:spcBef>
              <a:spcAft>
                <a:spcPts val="0"/>
              </a:spcAft>
              <a:buNone/>
            </a:pPr>
            <a:r>
              <a:rPr lang="iw-IL" sz="3600" b="0" i="0" u="none" strike="noStrike" cap="none">
                <a:solidFill>
                  <a:schemeClr val="dk1"/>
                </a:solidFill>
                <a:latin typeface="Calibri"/>
                <a:ea typeface="Calibri"/>
                <a:cs typeface="Calibri"/>
                <a:sym typeface="Calibri"/>
              </a:rPr>
              <a:t>בחשבון שלך- </a:t>
            </a:r>
            <a:endParaRPr/>
          </a:p>
          <a:p>
            <a:pPr marL="0" marR="0" lvl="0" indent="0" algn="r" rtl="1">
              <a:spcBef>
                <a:spcPts val="0"/>
              </a:spcBef>
              <a:spcAft>
                <a:spcPts val="0"/>
              </a:spcAft>
              <a:buNone/>
            </a:pPr>
            <a:r>
              <a:rPr lang="iw-IL" sz="3600" b="0" i="0" u="none" strike="noStrike" cap="none">
                <a:solidFill>
                  <a:schemeClr val="dk1"/>
                </a:solidFill>
                <a:latin typeface="Calibri"/>
                <a:ea typeface="Calibri"/>
                <a:cs typeface="Calibri"/>
                <a:sym typeface="Calibri"/>
              </a:rPr>
              <a:t>הבסיס לכל החלטה</a:t>
            </a:r>
            <a:endParaRPr/>
          </a:p>
          <a:p>
            <a:pPr marL="0" marR="0" lvl="0" indent="0" algn="r" rtl="1">
              <a:spcBef>
                <a:spcPts val="0"/>
              </a:spcBef>
              <a:spcAft>
                <a:spcPts val="0"/>
              </a:spcAft>
              <a:buNone/>
            </a:pPr>
            <a:r>
              <a:rPr lang="iw-IL" sz="3600" b="0" i="0" u="none" strike="noStrike" cap="none">
                <a:solidFill>
                  <a:schemeClr val="dk1"/>
                </a:solidFill>
                <a:latin typeface="Calibri"/>
                <a:ea typeface="Calibri"/>
                <a:cs typeface="Calibri"/>
                <a:sym typeface="Calibri"/>
              </a:rPr>
              <a:t> פיננסית.</a:t>
            </a:r>
            <a:endParaRPr/>
          </a:p>
          <a:p>
            <a:pPr marL="0" marR="0" lvl="0" indent="0" algn="l" rtl="0">
              <a:spcBef>
                <a:spcPts val="0"/>
              </a:spcBef>
              <a:spcAft>
                <a:spcPts val="0"/>
              </a:spcAft>
              <a:buNone/>
            </a:pPr>
            <a:br>
              <a:rPr lang="iw-IL" sz="1800" b="0" i="0" u="none" strike="noStrike" cap="none">
                <a:solidFill>
                  <a:schemeClr val="dk1"/>
                </a:solidFill>
                <a:latin typeface="Calibri"/>
                <a:ea typeface="Calibri"/>
                <a:cs typeface="Calibri"/>
                <a:sym typeface="Calibri"/>
              </a:rPr>
            </a:br>
            <a:endParaRPr sz="1800">
              <a:solidFill>
                <a:schemeClr val="dk1"/>
              </a:solidFill>
              <a:latin typeface="Calibri"/>
              <a:ea typeface="Calibri"/>
              <a:cs typeface="Calibri"/>
              <a:sym typeface="Calibri"/>
            </a:endParaRPr>
          </a:p>
        </p:txBody>
      </p:sp>
      <p:sp>
        <p:nvSpPr>
          <p:cNvPr id="90" name="Google Shape;90;p1">
            <a:extLst>
              <a:ext uri="{C183D7F6-B498-43B3-948B-1728B52AA6E4}">
                <adec:decorative xmlns:adec="http://schemas.microsoft.com/office/drawing/2017/decorative" val="0"/>
              </a:ext>
            </a:extLst>
          </p:cNvPr>
          <p:cNvSpPr txBox="1"/>
          <p:nvPr/>
        </p:nvSpPr>
        <p:spPr>
          <a:xfrm>
            <a:off x="6926246" y="4381500"/>
            <a:ext cx="4191000" cy="2862322"/>
          </a:xfrm>
          <a:prstGeom prst="rect">
            <a:avLst/>
          </a:prstGeom>
          <a:noFill/>
          <a:ln>
            <a:noFill/>
          </a:ln>
        </p:spPr>
        <p:txBody>
          <a:bodyPr spcFirstLastPara="1" wrap="square" lIns="91425" tIns="45700" rIns="91425" bIns="45700" anchor="t" anchorCtr="0">
            <a:spAutoFit/>
          </a:bodyPr>
          <a:lstStyle/>
          <a:p>
            <a:pPr marL="0" marR="0" lvl="0" indent="0" algn="r" rtl="1">
              <a:spcBef>
                <a:spcPts val="0"/>
              </a:spcBef>
              <a:spcAft>
                <a:spcPts val="0"/>
              </a:spcAft>
              <a:buNone/>
            </a:pPr>
            <a:r>
              <a:rPr lang="iw-IL" sz="3600">
                <a:solidFill>
                  <a:schemeClr val="dk1"/>
                </a:solidFill>
                <a:latin typeface="Calibri"/>
                <a:ea typeface="Calibri"/>
                <a:cs typeface="Calibri"/>
                <a:sym typeface="Calibri"/>
              </a:rPr>
              <a:t>אוברדרפט</a:t>
            </a:r>
            <a:endParaRPr/>
          </a:p>
          <a:p>
            <a:pPr marL="0" marR="0" lvl="0" indent="0" algn="r" rtl="1">
              <a:spcBef>
                <a:spcPts val="0"/>
              </a:spcBef>
              <a:spcAft>
                <a:spcPts val="0"/>
              </a:spcAft>
              <a:buNone/>
            </a:pPr>
            <a:r>
              <a:rPr lang="iw-IL" sz="3600">
                <a:solidFill>
                  <a:schemeClr val="dk1"/>
                </a:solidFill>
                <a:latin typeface="Calibri"/>
                <a:ea typeface="Calibri"/>
                <a:cs typeface="Calibri"/>
                <a:sym typeface="Calibri"/>
              </a:rPr>
              <a:t>הוצאות יותר ממה שיש- הבנק מלווה לך, אבל גובה מחיר</a:t>
            </a:r>
            <a:endParaRPr/>
          </a:p>
          <a:p>
            <a:pPr marL="0" marR="0" lvl="0" indent="0" algn="l" rtl="0">
              <a:spcBef>
                <a:spcPts val="0"/>
              </a:spcBef>
              <a:spcAft>
                <a:spcPts val="0"/>
              </a:spcAft>
              <a:buNone/>
            </a:pPr>
            <a:br>
              <a:rPr lang="iw-IL" sz="1800">
                <a:solidFill>
                  <a:schemeClr val="dk1"/>
                </a:solidFill>
                <a:latin typeface="Calibri"/>
                <a:ea typeface="Calibri"/>
                <a:cs typeface="Calibri"/>
                <a:sym typeface="Calibri"/>
              </a:rPr>
            </a:br>
            <a:endParaRPr sz="1800">
              <a:solidFill>
                <a:schemeClr val="dk1"/>
              </a:solidFill>
              <a:latin typeface="Calibri"/>
              <a:ea typeface="Calibri"/>
              <a:cs typeface="Calibri"/>
              <a:sym typeface="Calibri"/>
            </a:endParaRPr>
          </a:p>
        </p:txBody>
      </p:sp>
      <p:sp>
        <p:nvSpPr>
          <p:cNvPr id="91" name="Google Shape;91;p1">
            <a:extLst>
              <a:ext uri="{C183D7F6-B498-43B3-948B-1728B52AA6E4}">
                <adec:decorative xmlns:adec="http://schemas.microsoft.com/office/drawing/2017/decorative" val="0"/>
              </a:ext>
            </a:extLst>
          </p:cNvPr>
          <p:cNvSpPr txBox="1"/>
          <p:nvPr/>
        </p:nvSpPr>
        <p:spPr>
          <a:xfrm>
            <a:off x="1005841" y="4229100"/>
            <a:ext cx="4191000" cy="2862322"/>
          </a:xfrm>
          <a:prstGeom prst="rect">
            <a:avLst/>
          </a:prstGeom>
          <a:noFill/>
          <a:ln>
            <a:noFill/>
          </a:ln>
        </p:spPr>
        <p:txBody>
          <a:bodyPr spcFirstLastPara="1" wrap="square" lIns="91425" tIns="45700" rIns="91425" bIns="45700" anchor="t" anchorCtr="0">
            <a:spAutoFit/>
          </a:bodyPr>
          <a:lstStyle/>
          <a:p>
            <a:pPr marL="0" marR="0" lvl="0" indent="0" algn="r" rtl="1">
              <a:spcBef>
                <a:spcPts val="0"/>
              </a:spcBef>
              <a:spcAft>
                <a:spcPts val="0"/>
              </a:spcAft>
              <a:buNone/>
            </a:pPr>
            <a:r>
              <a:rPr lang="iw-IL" sz="3600">
                <a:solidFill>
                  <a:schemeClr val="dk1"/>
                </a:solidFill>
                <a:latin typeface="Calibri"/>
                <a:ea typeface="Calibri"/>
                <a:cs typeface="Calibri"/>
                <a:sym typeface="Calibri"/>
              </a:rPr>
              <a:t>ריבית המחיר של ההלוואה- ככל שממתינים יותר משלמים יותר</a:t>
            </a:r>
            <a:endParaRPr/>
          </a:p>
          <a:p>
            <a:pPr marL="0" marR="0" lvl="0" indent="0" algn="l" rtl="0">
              <a:spcBef>
                <a:spcPts val="0"/>
              </a:spcBef>
              <a:spcAft>
                <a:spcPts val="0"/>
              </a:spcAft>
              <a:buNone/>
            </a:pPr>
            <a:br>
              <a:rPr lang="iw-IL" sz="1800">
                <a:solidFill>
                  <a:schemeClr val="dk1"/>
                </a:solidFill>
                <a:latin typeface="Calibri"/>
                <a:ea typeface="Calibri"/>
                <a:cs typeface="Calibri"/>
                <a:sym typeface="Calibri"/>
              </a:rPr>
            </a:br>
            <a:endParaRPr sz="1800">
              <a:solidFill>
                <a:schemeClr val="dk1"/>
              </a:solidFill>
              <a:latin typeface="Calibri"/>
              <a:ea typeface="Calibri"/>
              <a:cs typeface="Calibri"/>
              <a:sym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5"/>
        <p:cNvGrpSpPr/>
        <p:nvPr/>
      </p:nvGrpSpPr>
      <p:grpSpPr>
        <a:xfrm>
          <a:off x="0" y="0"/>
          <a:ext cx="0" cy="0"/>
          <a:chOff x="0" y="0"/>
          <a:chExt cx="0" cy="0"/>
        </a:xfrm>
      </p:grpSpPr>
      <p:sp>
        <p:nvSpPr>
          <p:cNvPr id="96" name="Google Shape;96;p2">
            <a:extLst>
              <a:ext uri="{C183D7F6-B498-43B3-948B-1728B52AA6E4}">
                <adec:decorative xmlns:adec="http://schemas.microsoft.com/office/drawing/2017/decorative" val="1"/>
              </a:ext>
            </a:extLst>
          </p:cNvPr>
          <p:cNvSpPr/>
          <p:nvPr/>
        </p:nvSpPr>
        <p:spPr>
          <a:xfrm>
            <a:off x="0" y="0"/>
            <a:ext cx="18288000" cy="10287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98" name="Google Shape;98;p2"/>
          <p:cNvSpPr txBox="1">
            <a:spLocks noGrp="1"/>
          </p:cNvSpPr>
          <p:nvPr>
            <p:ph type="title" idx="4294967295"/>
          </p:nvPr>
        </p:nvSpPr>
        <p:spPr>
          <a:xfrm>
            <a:off x="5133775" y="648875"/>
            <a:ext cx="9780900" cy="923400"/>
          </a:xfrm>
          <a:prstGeom prst="rect">
            <a:avLst/>
          </a:prstGeom>
          <a:noFill/>
          <a:ln>
            <a:noFill/>
          </a:ln>
        </p:spPr>
        <p:txBody>
          <a:bodyPr spcFirstLastPara="1" wrap="square" lIns="0" tIns="0" rIns="0" bIns="0" anchor="t" anchorCtr="0">
            <a:spAutoFit/>
          </a:bodyPr>
          <a:lstStyle/>
          <a:p>
            <a:pPr marL="0" marR="0" lvl="0" indent="0" algn="ctr" rtl="1">
              <a:lnSpc>
                <a:spcPct val="140006"/>
              </a:lnSpc>
              <a:spcBef>
                <a:spcPts val="0"/>
              </a:spcBef>
              <a:spcAft>
                <a:spcPts val="0"/>
              </a:spcAft>
              <a:buClr>
                <a:srgbClr val="000000"/>
              </a:buClr>
              <a:buSzPts val="5999"/>
              <a:buFont typeface="Arial"/>
              <a:buNone/>
            </a:pPr>
            <a:r>
              <a:rPr lang="iw-IL" sz="5999" b="0" i="0" u="none" strike="noStrike" cap="none">
                <a:solidFill>
                  <a:srgbClr val="000000"/>
                </a:solidFill>
                <a:latin typeface="Arial"/>
                <a:ea typeface="Arial"/>
                <a:cs typeface="Arial"/>
                <a:sym typeface="Arial"/>
              </a:rPr>
              <a:t>"הקסם בטלפון: עידן יוצא לדרך"</a:t>
            </a:r>
            <a:endParaRPr/>
          </a:p>
        </p:txBody>
      </p:sp>
      <p:sp>
        <p:nvSpPr>
          <p:cNvPr id="97" name="Google Shape;97;p2" descr="שני חברים צעירים,&#10;&#10; הם עומדים יחד ומסתכלים בטלפונים הניידים שלהם.&#10;&#10;הטלפון של הבחור משמאל מאיר באור צהוב וחזק, והוא נראה סופר מופתע ושמח ממה שהוא רואה. חבר שלו מביט בו בסקרנות.&#10;&#10; הם עומדים בחוץ, ממש ליד תחנת אוטובוס עירונית."/>
          <p:cNvSpPr/>
          <p:nvPr/>
        </p:nvSpPr>
        <p:spPr>
          <a:xfrm>
            <a:off x="6112599" y="2093075"/>
            <a:ext cx="7284534" cy="7351983"/>
          </a:xfrm>
          <a:custGeom>
            <a:avLst/>
            <a:gdLst/>
            <a:ahLst/>
            <a:cxnLst/>
            <a:rect l="l" t="t" r="r" b="b"/>
            <a:pathLst>
              <a:path w="7284534" h="7351983" extrusionOk="0">
                <a:moveTo>
                  <a:pt x="0" y="0"/>
                </a:moveTo>
                <a:lnTo>
                  <a:pt x="7284534" y="0"/>
                </a:lnTo>
                <a:lnTo>
                  <a:pt x="7284534" y="7351984"/>
                </a:lnTo>
                <a:lnTo>
                  <a:pt x="0" y="7351984"/>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02"/>
        <p:cNvGrpSpPr/>
        <p:nvPr/>
      </p:nvGrpSpPr>
      <p:grpSpPr>
        <a:xfrm>
          <a:off x="0" y="0"/>
          <a:ext cx="0" cy="0"/>
          <a:chOff x="0" y="0"/>
          <a:chExt cx="0" cy="0"/>
        </a:xfrm>
      </p:grpSpPr>
      <p:sp>
        <p:nvSpPr>
          <p:cNvPr id="103" name="Google Shape;103;p3">
            <a:extLst>
              <a:ext uri="{C183D7F6-B498-43B3-948B-1728B52AA6E4}">
                <adec:decorative xmlns:adec="http://schemas.microsoft.com/office/drawing/2017/decorative" val="1"/>
              </a:ext>
            </a:extLst>
          </p:cNvPr>
          <p:cNvSpPr/>
          <p:nvPr/>
        </p:nvSpPr>
        <p:spPr>
          <a:xfrm>
            <a:off x="0" y="0"/>
            <a:ext cx="18288000" cy="10287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5" name="Google Shape;105;p3"/>
          <p:cNvSpPr txBox="1">
            <a:spLocks noGrp="1"/>
          </p:cNvSpPr>
          <p:nvPr>
            <p:ph type="title" idx="4294967295"/>
          </p:nvPr>
        </p:nvSpPr>
        <p:spPr>
          <a:xfrm>
            <a:off x="467417" y="2619057"/>
            <a:ext cx="8155207" cy="6347187"/>
          </a:xfrm>
          <a:prstGeom prst="rect">
            <a:avLst/>
          </a:prstGeom>
          <a:noFill/>
          <a:ln>
            <a:noFill/>
          </a:ln>
        </p:spPr>
        <p:txBody>
          <a:bodyPr spcFirstLastPara="1" wrap="square" lIns="0" tIns="0" rIns="0" bIns="0" anchor="t" anchorCtr="0">
            <a:spAutoFit/>
          </a:bodyPr>
          <a:lstStyle/>
          <a:p>
            <a:pPr marL="0" marR="0" lvl="0" indent="0" algn="r" rtl="1">
              <a:lnSpc>
                <a:spcPct val="159444"/>
              </a:lnSpc>
              <a:spcBef>
                <a:spcPts val="0"/>
              </a:spcBef>
              <a:spcAft>
                <a:spcPts val="0"/>
              </a:spcAft>
              <a:buClr>
                <a:srgbClr val="000000"/>
              </a:buClr>
              <a:buSzPts val="3600"/>
              <a:buFont typeface="Arial"/>
              <a:buNone/>
            </a:pPr>
            <a:r>
              <a:rPr lang="iw-IL" sz="3600" b="0" i="0" u="none" strike="noStrike" cap="none">
                <a:solidFill>
                  <a:srgbClr val="000000"/>
                </a:solidFill>
                <a:latin typeface="Arial"/>
                <a:ea typeface="Arial"/>
                <a:cs typeface="Arial"/>
                <a:sym typeface="Arial"/>
              </a:rPr>
              <a:t>היה יום חם. </a:t>
            </a:r>
            <a:endParaRPr/>
          </a:p>
          <a:p>
            <a:pPr marL="0" marR="0" lvl="0" indent="0" algn="r" rtl="1">
              <a:lnSpc>
                <a:spcPct val="159444"/>
              </a:lnSpc>
              <a:spcBef>
                <a:spcPts val="0"/>
              </a:spcBef>
              <a:spcAft>
                <a:spcPts val="0"/>
              </a:spcAft>
              <a:buClr>
                <a:srgbClr val="000000"/>
              </a:buClr>
              <a:buSzPts val="3600"/>
              <a:buFont typeface="Arial"/>
              <a:buNone/>
            </a:pPr>
            <a:r>
              <a:rPr lang="iw-IL" sz="3600" b="0" i="0" u="none" strike="noStrike" cap="none">
                <a:solidFill>
                  <a:srgbClr val="000000"/>
                </a:solidFill>
                <a:latin typeface="Arial"/>
                <a:ea typeface="Arial"/>
                <a:cs typeface="Arial"/>
                <a:sym typeface="Arial"/>
              </a:rPr>
              <a:t>עידן ונבו הלכו לתחנה.</a:t>
            </a:r>
            <a:endParaRPr/>
          </a:p>
          <a:p>
            <a:pPr marL="0" marR="0" lvl="0" indent="0" algn="r" rtl="1">
              <a:lnSpc>
                <a:spcPct val="100000"/>
              </a:lnSpc>
              <a:spcBef>
                <a:spcPts val="0"/>
              </a:spcBef>
              <a:spcAft>
                <a:spcPts val="0"/>
              </a:spcAft>
              <a:buClr>
                <a:srgbClr val="000000"/>
              </a:buClr>
              <a:buSzPts val="3600"/>
              <a:buFont typeface="Arial"/>
              <a:buNone/>
            </a:pPr>
            <a:r>
              <a:rPr lang="iw-IL" sz="3600" b="0" i="0" u="none" strike="noStrike" cap="none">
                <a:solidFill>
                  <a:srgbClr val="000000"/>
                </a:solidFill>
                <a:latin typeface="Arial"/>
                <a:ea typeface="Arial"/>
                <a:cs typeface="Arial"/>
                <a:sym typeface="Arial"/>
              </a:rPr>
              <a:t>עידן חייך ואמר: 'נבו, אני זוכר את השטר של ה-100 שקלים.</a:t>
            </a:r>
            <a:r>
              <a:rPr lang="iw-IL" sz="3600" b="0" i="0" u="none" strike="noStrike" cap="none">
                <a:solidFill>
                  <a:schemeClr val="dk1"/>
                </a:solidFill>
                <a:latin typeface="Calibri"/>
                <a:ea typeface="Calibri"/>
                <a:cs typeface="Calibri"/>
                <a:sym typeface="Calibri"/>
              </a:rPr>
              <a:t> כשאני מחזיק שטר ביד, אני שולט בכסף.</a:t>
            </a:r>
            <a:endParaRPr/>
          </a:p>
          <a:p>
            <a:pPr marL="0" marR="0" lvl="0" indent="0" algn="r" rtl="1">
              <a:lnSpc>
                <a:spcPct val="100000"/>
              </a:lnSpc>
              <a:spcBef>
                <a:spcPts val="0"/>
              </a:spcBef>
              <a:spcAft>
                <a:spcPts val="0"/>
              </a:spcAft>
              <a:buClr>
                <a:schemeClr val="dk1"/>
              </a:buClr>
              <a:buSzPts val="3600"/>
              <a:buFont typeface="Calibri"/>
              <a:buNone/>
            </a:pPr>
            <a:r>
              <a:rPr lang="iw-IL" sz="3600" b="0" i="0" u="none" strike="noStrike" cap="none">
                <a:solidFill>
                  <a:schemeClr val="dk1"/>
                </a:solidFill>
                <a:latin typeface="Calibri"/>
                <a:ea typeface="Calibri"/>
                <a:cs typeface="Calibri"/>
                <a:sym typeface="Calibri"/>
              </a:rPr>
              <a:t>הוא לא הופך ל'שקוף' ונעלם לי סתם.</a:t>
            </a:r>
            <a:endParaRPr/>
          </a:p>
          <a:p>
            <a:pPr marL="0" marR="0" lvl="0" indent="0" algn="r" rtl="1">
              <a:lnSpc>
                <a:spcPct val="100000"/>
              </a:lnSpc>
              <a:spcBef>
                <a:spcPts val="0"/>
              </a:spcBef>
              <a:spcAft>
                <a:spcPts val="0"/>
              </a:spcAft>
              <a:buClr>
                <a:schemeClr val="dk1"/>
              </a:buClr>
              <a:buSzPts val="3600"/>
              <a:buFont typeface="Calibri"/>
              <a:buNone/>
            </a:pPr>
            <a:r>
              <a:rPr lang="iw-IL" sz="3600" b="0" i="0" u="none" strike="noStrike" cap="none">
                <a:solidFill>
                  <a:schemeClr val="dk1"/>
                </a:solidFill>
                <a:latin typeface="Calibri"/>
                <a:ea typeface="Calibri"/>
                <a:cs typeface="Calibri"/>
                <a:sym typeface="Calibri"/>
              </a:rPr>
              <a:t>אני יודע בדיוק כמה נשאר לי בכיס'.</a:t>
            </a:r>
            <a:endParaRPr sz="3600" b="0" i="0" u="none" strike="noStrike" cap="none">
              <a:solidFill>
                <a:srgbClr val="000000"/>
              </a:solidFill>
              <a:latin typeface="Arial"/>
              <a:ea typeface="Arial"/>
              <a:cs typeface="Arial"/>
              <a:sym typeface="Arial"/>
            </a:endParaRPr>
          </a:p>
          <a:p>
            <a:pPr marL="0" marR="0" lvl="0" indent="0" algn="r" rtl="1">
              <a:lnSpc>
                <a:spcPct val="159444"/>
              </a:lnSpc>
              <a:spcBef>
                <a:spcPts val="0"/>
              </a:spcBef>
              <a:spcAft>
                <a:spcPts val="0"/>
              </a:spcAft>
              <a:buClr>
                <a:srgbClr val="000000"/>
              </a:buClr>
              <a:buSzPts val="3600"/>
              <a:buFont typeface="Arial"/>
              <a:buNone/>
            </a:pPr>
            <a:r>
              <a:rPr lang="iw-IL" sz="3600" b="0" i="0" u="none" strike="noStrike" cap="none">
                <a:solidFill>
                  <a:srgbClr val="000000"/>
                </a:solidFill>
                <a:latin typeface="Arial"/>
                <a:ea typeface="Arial"/>
                <a:cs typeface="Arial"/>
                <a:sym typeface="Arial"/>
              </a:rPr>
              <a:t>למדתי שצריך לבדוק שיש לי כסף בבנק (יתרה),</a:t>
            </a:r>
            <a:endParaRPr/>
          </a:p>
          <a:p>
            <a:pPr marL="0" marR="0" lvl="0" indent="0" algn="r" rtl="1">
              <a:lnSpc>
                <a:spcPct val="159444"/>
              </a:lnSpc>
              <a:spcBef>
                <a:spcPts val="0"/>
              </a:spcBef>
              <a:spcAft>
                <a:spcPts val="0"/>
              </a:spcAft>
              <a:buClr>
                <a:srgbClr val="000000"/>
              </a:buClr>
              <a:buSzPts val="3600"/>
              <a:buFont typeface="Arial"/>
              <a:buNone/>
            </a:pPr>
            <a:r>
              <a:rPr lang="iw-IL" sz="3600" b="0" i="0" u="none" strike="noStrike" cap="none">
                <a:solidFill>
                  <a:srgbClr val="000000"/>
                </a:solidFill>
                <a:latin typeface="Arial"/>
                <a:ea typeface="Arial"/>
                <a:cs typeface="Arial"/>
                <a:sym typeface="Arial"/>
              </a:rPr>
              <a:t>כדי שלא אכנס למינוס ואשלם קנס (ריבית).'</a:t>
            </a:r>
            <a:endParaRPr/>
          </a:p>
        </p:txBody>
      </p:sp>
      <p:sp>
        <p:nvSpPr>
          <p:cNvPr id="104" name="Google Shape;104;p3" descr="אותם שני החברים הצעירים .&#10; הם הולכים יחד ברחוב ומדברים.&#10;הבחור בחולצה הכחולה מדבר ומסביר משהו עם הידיים, והחבר בקפוצ'ון הירוק מקשיב לו ומחייך בזמן שהוא מחזיק את הטלפון שלו.&#10;הם הולכים על מדרכה ברחוב של עיר, כשמאחוריהם רואים בניינים צבעוניים."/>
          <p:cNvSpPr/>
          <p:nvPr/>
        </p:nvSpPr>
        <p:spPr>
          <a:xfrm>
            <a:off x="9665377" y="489397"/>
            <a:ext cx="6411433" cy="9159191"/>
          </a:xfrm>
          <a:custGeom>
            <a:avLst/>
            <a:gdLst/>
            <a:ahLst/>
            <a:cxnLst/>
            <a:rect l="l" t="t" r="r" b="b"/>
            <a:pathLst>
              <a:path w="6411433" h="9159191" extrusionOk="0">
                <a:moveTo>
                  <a:pt x="0" y="0"/>
                </a:moveTo>
                <a:lnTo>
                  <a:pt x="6411434" y="0"/>
                </a:lnTo>
                <a:lnTo>
                  <a:pt x="6411434" y="9159191"/>
                </a:lnTo>
                <a:lnTo>
                  <a:pt x="0" y="9159191"/>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09"/>
        <p:cNvGrpSpPr/>
        <p:nvPr/>
      </p:nvGrpSpPr>
      <p:grpSpPr>
        <a:xfrm>
          <a:off x="0" y="0"/>
          <a:ext cx="0" cy="0"/>
          <a:chOff x="0" y="0"/>
          <a:chExt cx="0" cy="0"/>
        </a:xfrm>
      </p:grpSpPr>
      <p:sp>
        <p:nvSpPr>
          <p:cNvPr id="110" name="Google Shape;110;p4">
            <a:extLst>
              <a:ext uri="{C183D7F6-B498-43B3-948B-1728B52AA6E4}">
                <adec:decorative xmlns:adec="http://schemas.microsoft.com/office/drawing/2017/decorative" val="1"/>
              </a:ext>
            </a:extLst>
          </p:cNvPr>
          <p:cNvSpPr/>
          <p:nvPr/>
        </p:nvSpPr>
        <p:spPr>
          <a:xfrm>
            <a:off x="0" y="0"/>
            <a:ext cx="18288000" cy="10287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2" name="Google Shape;112;p4"/>
          <p:cNvSpPr txBox="1">
            <a:spLocks noGrp="1"/>
          </p:cNvSpPr>
          <p:nvPr>
            <p:ph type="title" idx="4294967295"/>
          </p:nvPr>
        </p:nvSpPr>
        <p:spPr>
          <a:xfrm>
            <a:off x="-533400" y="3314700"/>
            <a:ext cx="9549008" cy="4369643"/>
          </a:xfrm>
          <a:prstGeom prst="rect">
            <a:avLst/>
          </a:prstGeom>
          <a:noFill/>
          <a:ln>
            <a:noFill/>
          </a:ln>
        </p:spPr>
        <p:txBody>
          <a:bodyPr spcFirstLastPara="1" wrap="square" lIns="0" tIns="0" rIns="0" bIns="0" anchor="t" anchorCtr="0">
            <a:spAutoFit/>
          </a:bodyPr>
          <a:lstStyle/>
          <a:p>
            <a:pPr marL="0" marR="0" lvl="0" indent="0" algn="r" rtl="1">
              <a:lnSpc>
                <a:spcPct val="140012"/>
              </a:lnSpc>
              <a:spcBef>
                <a:spcPts val="0"/>
              </a:spcBef>
              <a:spcAft>
                <a:spcPts val="0"/>
              </a:spcAft>
              <a:buClr>
                <a:srgbClr val="000000"/>
              </a:buClr>
              <a:buSzPts val="4966"/>
              <a:buFont typeface="Arial"/>
              <a:buNone/>
            </a:pPr>
            <a:r>
              <a:rPr lang="iw-IL" sz="4966" b="0" i="0" u="none" strike="noStrike" cap="none">
                <a:solidFill>
                  <a:srgbClr val="000000"/>
                </a:solidFill>
                <a:latin typeface="Arial"/>
                <a:ea typeface="Arial"/>
                <a:cs typeface="Arial"/>
                <a:sym typeface="Arial"/>
              </a:rPr>
              <a:t>בתחנת האוטובוס, עידן עצר פתאום.</a:t>
            </a:r>
            <a:endParaRPr/>
          </a:p>
          <a:p>
            <a:pPr marL="0" marR="0" lvl="0" indent="0" algn="r" rtl="1">
              <a:lnSpc>
                <a:spcPct val="140012"/>
              </a:lnSpc>
              <a:spcBef>
                <a:spcPts val="0"/>
              </a:spcBef>
              <a:spcAft>
                <a:spcPts val="0"/>
              </a:spcAft>
              <a:buClr>
                <a:srgbClr val="000000"/>
              </a:buClr>
              <a:buSzPts val="4966"/>
              <a:buFont typeface="Arial"/>
              <a:buNone/>
            </a:pPr>
            <a:r>
              <a:rPr lang="iw-IL" sz="4966" b="0" i="0" u="none" strike="noStrike" cap="none">
                <a:solidFill>
                  <a:srgbClr val="000000"/>
                </a:solidFill>
                <a:latin typeface="Arial"/>
                <a:ea typeface="Arial"/>
                <a:cs typeface="Arial"/>
                <a:sym typeface="Arial"/>
              </a:rPr>
              <a:t>הוא הכניס ידיים לכיסים וחיפש בלחץ.</a:t>
            </a:r>
            <a:endParaRPr/>
          </a:p>
          <a:p>
            <a:pPr marL="0" marR="0" lvl="0" indent="0" algn="r" rtl="1">
              <a:lnSpc>
                <a:spcPct val="140012"/>
              </a:lnSpc>
              <a:spcBef>
                <a:spcPts val="0"/>
              </a:spcBef>
              <a:spcAft>
                <a:spcPts val="0"/>
              </a:spcAft>
              <a:buClr>
                <a:srgbClr val="000000"/>
              </a:buClr>
              <a:buSzPts val="4966"/>
              <a:buFont typeface="Arial"/>
              <a:buNone/>
            </a:pPr>
            <a:r>
              <a:rPr lang="iw-IL" sz="4966" b="0" i="0" u="none" strike="noStrike" cap="none">
                <a:solidFill>
                  <a:srgbClr val="000000"/>
                </a:solidFill>
                <a:latin typeface="Arial"/>
                <a:ea typeface="Arial"/>
                <a:cs typeface="Arial"/>
                <a:sym typeface="Arial"/>
              </a:rPr>
              <a:t>הוא צעק: 'שכחתי את הארנק בבית!</a:t>
            </a:r>
            <a:endParaRPr/>
          </a:p>
          <a:p>
            <a:pPr marL="0" marR="0" lvl="0" indent="0" algn="r" rtl="1">
              <a:lnSpc>
                <a:spcPct val="140012"/>
              </a:lnSpc>
              <a:spcBef>
                <a:spcPts val="0"/>
              </a:spcBef>
              <a:spcAft>
                <a:spcPts val="0"/>
              </a:spcAft>
              <a:buClr>
                <a:srgbClr val="000000"/>
              </a:buClr>
              <a:buSzPts val="4966"/>
              <a:buFont typeface="Arial"/>
              <a:buNone/>
            </a:pPr>
            <a:r>
              <a:rPr lang="iw-IL" sz="4966" b="0" i="0" u="none" strike="noStrike" cap="none">
                <a:solidFill>
                  <a:srgbClr val="000000"/>
                </a:solidFill>
                <a:latin typeface="Arial"/>
                <a:ea typeface="Arial"/>
                <a:cs typeface="Arial"/>
                <a:sym typeface="Arial"/>
              </a:rPr>
              <a:t>אין לי מזומן ואין לי כרטיס.</a:t>
            </a:r>
            <a:endParaRPr/>
          </a:p>
          <a:p>
            <a:pPr marL="0" marR="0" lvl="0" indent="0" algn="r" rtl="1">
              <a:lnSpc>
                <a:spcPct val="140012"/>
              </a:lnSpc>
              <a:spcBef>
                <a:spcPts val="0"/>
              </a:spcBef>
              <a:spcAft>
                <a:spcPts val="0"/>
              </a:spcAft>
              <a:buClr>
                <a:srgbClr val="000000"/>
              </a:buClr>
              <a:buSzPts val="4966"/>
              <a:buFont typeface="Arial"/>
              <a:buNone/>
            </a:pPr>
            <a:r>
              <a:rPr lang="iw-IL" sz="4966" b="0" i="0" u="none" strike="noStrike" cap="none">
                <a:solidFill>
                  <a:srgbClr val="000000"/>
                </a:solidFill>
                <a:latin typeface="Arial"/>
                <a:ea typeface="Arial"/>
                <a:cs typeface="Arial"/>
                <a:sym typeface="Arial"/>
              </a:rPr>
              <a:t>איך אעלה לאוטובוס? אני תקוע!'</a:t>
            </a:r>
            <a:endParaRPr/>
          </a:p>
        </p:txBody>
      </p:sp>
      <p:sp>
        <p:nvSpPr>
          <p:cNvPr id="111" name="Google Shape;111;p4" descr="שני החברים עומדים שוב בתחנת האוטובוס.&#10;&#10;ההתרחשות: הבחור בחולצה הכחולה נראה מבוהל ולחוץ מאוד; הוא מושך את הכיסים של המכנסיים שלו החוצה כדי להראות שהם ריקים.&#10;&#10;החבר השני: הבחור בקפוצ'ון הירוק מניח יד מרגיעה על הכתף שלו, מביט בו ומנסה לעזור או לעודד אותו."/>
          <p:cNvSpPr/>
          <p:nvPr/>
        </p:nvSpPr>
        <p:spPr>
          <a:xfrm>
            <a:off x="9549008" y="453783"/>
            <a:ext cx="6565603" cy="9379433"/>
          </a:xfrm>
          <a:custGeom>
            <a:avLst/>
            <a:gdLst/>
            <a:ahLst/>
            <a:cxnLst/>
            <a:rect l="l" t="t" r="r" b="b"/>
            <a:pathLst>
              <a:path w="6565603" h="9379433" extrusionOk="0">
                <a:moveTo>
                  <a:pt x="0" y="0"/>
                </a:moveTo>
                <a:lnTo>
                  <a:pt x="6565603" y="0"/>
                </a:lnTo>
                <a:lnTo>
                  <a:pt x="6565603" y="9379434"/>
                </a:lnTo>
                <a:lnTo>
                  <a:pt x="0" y="9379434"/>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16"/>
        <p:cNvGrpSpPr/>
        <p:nvPr/>
      </p:nvGrpSpPr>
      <p:grpSpPr>
        <a:xfrm>
          <a:off x="0" y="0"/>
          <a:ext cx="0" cy="0"/>
          <a:chOff x="0" y="0"/>
          <a:chExt cx="0" cy="0"/>
        </a:xfrm>
      </p:grpSpPr>
      <p:sp>
        <p:nvSpPr>
          <p:cNvPr id="117" name="Google Shape;117;p5">
            <a:extLst>
              <a:ext uri="{C183D7F6-B498-43B3-948B-1728B52AA6E4}">
                <adec:decorative xmlns:adec="http://schemas.microsoft.com/office/drawing/2017/decorative" val="1"/>
              </a:ext>
            </a:extLst>
          </p:cNvPr>
          <p:cNvSpPr/>
          <p:nvPr/>
        </p:nvSpPr>
        <p:spPr>
          <a:xfrm>
            <a:off x="0" y="0"/>
            <a:ext cx="18288000" cy="10287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9" name="Google Shape;119;p5"/>
          <p:cNvSpPr txBox="1">
            <a:spLocks noGrp="1"/>
          </p:cNvSpPr>
          <p:nvPr>
            <p:ph type="title" idx="4294967295"/>
          </p:nvPr>
        </p:nvSpPr>
        <p:spPr>
          <a:xfrm>
            <a:off x="697356" y="3318085"/>
            <a:ext cx="8155207" cy="5296322"/>
          </a:xfrm>
          <a:prstGeom prst="rect">
            <a:avLst/>
          </a:prstGeom>
          <a:noFill/>
          <a:ln>
            <a:noFill/>
          </a:ln>
        </p:spPr>
        <p:txBody>
          <a:bodyPr spcFirstLastPara="1" wrap="square" lIns="0" tIns="0" rIns="0" bIns="0" anchor="t" anchorCtr="0">
            <a:spAutoFit/>
          </a:bodyPr>
          <a:lstStyle/>
          <a:p>
            <a:pPr marL="0" marR="0" lvl="0" indent="0" algn="r" rtl="1">
              <a:lnSpc>
                <a:spcPct val="140000"/>
              </a:lnSpc>
              <a:spcBef>
                <a:spcPts val="0"/>
              </a:spcBef>
              <a:spcAft>
                <a:spcPts val="0"/>
              </a:spcAft>
              <a:buClr>
                <a:srgbClr val="000000"/>
              </a:buClr>
              <a:buSzPts val="4200"/>
              <a:buFont typeface="Arial"/>
              <a:buNone/>
            </a:pPr>
            <a:r>
              <a:rPr lang="iw-IL" sz="4200" b="0" i="0" u="none" strike="noStrike" cap="none">
                <a:solidFill>
                  <a:srgbClr val="000000"/>
                </a:solidFill>
                <a:latin typeface="Arial"/>
                <a:ea typeface="Arial"/>
                <a:cs typeface="Arial"/>
                <a:sym typeface="Arial"/>
              </a:rPr>
              <a:t>נבו חייך והוציא את הטלפון שלו.'</a:t>
            </a:r>
            <a:endParaRPr/>
          </a:p>
          <a:p>
            <a:pPr marL="0" marR="0" lvl="0" indent="0" algn="r" rtl="1">
              <a:lnSpc>
                <a:spcPct val="140000"/>
              </a:lnSpc>
              <a:spcBef>
                <a:spcPts val="0"/>
              </a:spcBef>
              <a:spcAft>
                <a:spcPts val="0"/>
              </a:spcAft>
              <a:buClr>
                <a:srgbClr val="000000"/>
              </a:buClr>
              <a:buSzPts val="4200"/>
              <a:buFont typeface="Arial"/>
              <a:buNone/>
            </a:pPr>
            <a:r>
              <a:rPr lang="iw-IL" sz="4200" b="0" i="0" u="none" strike="noStrike" cap="none">
                <a:solidFill>
                  <a:srgbClr val="000000"/>
                </a:solidFill>
                <a:latin typeface="Arial"/>
                <a:ea typeface="Arial"/>
                <a:cs typeface="Arial"/>
                <a:sym typeface="Arial"/>
              </a:rPr>
              <a:t>תרגע עידן, הכל בסדר,' הוא אמר.'</a:t>
            </a:r>
            <a:endParaRPr/>
          </a:p>
          <a:p>
            <a:pPr marL="0" marR="0" lvl="0" indent="0" algn="r" rtl="1">
              <a:lnSpc>
                <a:spcPct val="140000"/>
              </a:lnSpc>
              <a:spcBef>
                <a:spcPts val="0"/>
              </a:spcBef>
              <a:spcAft>
                <a:spcPts val="0"/>
              </a:spcAft>
              <a:buClr>
                <a:srgbClr val="000000"/>
              </a:buClr>
              <a:buSzPts val="4200"/>
              <a:buFont typeface="Arial"/>
              <a:buNone/>
            </a:pPr>
            <a:r>
              <a:rPr lang="iw-IL" sz="4200" b="0" i="0" u="none" strike="noStrike" cap="none">
                <a:solidFill>
                  <a:srgbClr val="000000"/>
                </a:solidFill>
                <a:latin typeface="Arial"/>
                <a:ea typeface="Arial"/>
                <a:cs typeface="Arial"/>
                <a:sym typeface="Arial"/>
              </a:rPr>
              <a:t>היום הטלפון הוא הארנק החדש שלך</a:t>
            </a:r>
            <a:endParaRPr/>
          </a:p>
          <a:p>
            <a:pPr marL="0" marR="0" lvl="0" indent="0" algn="r" rtl="1">
              <a:lnSpc>
                <a:spcPct val="140000"/>
              </a:lnSpc>
              <a:spcBef>
                <a:spcPts val="0"/>
              </a:spcBef>
              <a:spcAft>
                <a:spcPts val="0"/>
              </a:spcAft>
              <a:buClr>
                <a:srgbClr val="000000"/>
              </a:buClr>
              <a:buSzPts val="4200"/>
              <a:buFont typeface="Arial"/>
              <a:buNone/>
            </a:pPr>
            <a:r>
              <a:rPr lang="iw-IL" sz="4200" b="0" i="0" u="none" strike="noStrike" cap="none">
                <a:solidFill>
                  <a:srgbClr val="000000"/>
                </a:solidFill>
                <a:latin typeface="Arial"/>
                <a:ea typeface="Arial"/>
                <a:cs typeface="Arial"/>
                <a:sym typeface="Arial"/>
              </a:rPr>
              <a:t>.אתה לא צריך שטרות בכיס.</a:t>
            </a:r>
            <a:endParaRPr/>
          </a:p>
          <a:p>
            <a:pPr marL="0" marR="0" lvl="0" indent="0" algn="r" rtl="1">
              <a:lnSpc>
                <a:spcPct val="140000"/>
              </a:lnSpc>
              <a:spcBef>
                <a:spcPts val="0"/>
              </a:spcBef>
              <a:spcAft>
                <a:spcPts val="0"/>
              </a:spcAft>
              <a:buClr>
                <a:srgbClr val="000000"/>
              </a:buClr>
              <a:buSzPts val="4200"/>
              <a:buFont typeface="Arial"/>
              <a:buNone/>
            </a:pPr>
            <a:r>
              <a:rPr lang="iw-IL" sz="4200" b="0" i="0" u="none" strike="noStrike" cap="none">
                <a:solidFill>
                  <a:srgbClr val="000000"/>
                </a:solidFill>
                <a:latin typeface="Arial"/>
                <a:ea typeface="Arial"/>
                <a:cs typeface="Arial"/>
                <a:sym typeface="Arial"/>
              </a:rPr>
              <a:t>כל הכסף שלך נמצא בתוך המכשיר שביד שלך'.</a:t>
            </a:r>
            <a:endParaRPr/>
          </a:p>
          <a:p>
            <a:pPr marL="0" marR="0" lvl="0" indent="0" algn="r" rtl="1">
              <a:lnSpc>
                <a:spcPct val="140000"/>
              </a:lnSpc>
              <a:spcBef>
                <a:spcPts val="0"/>
              </a:spcBef>
              <a:spcAft>
                <a:spcPts val="0"/>
              </a:spcAft>
              <a:buClr>
                <a:schemeClr val="dk1"/>
              </a:buClr>
              <a:buSzPts val="4200"/>
              <a:buFont typeface="Calibri"/>
              <a:buNone/>
            </a:pPr>
            <a:endParaRPr sz="4200" b="0" i="0" u="none" strike="noStrike" cap="none">
              <a:solidFill>
                <a:srgbClr val="000000"/>
              </a:solidFill>
              <a:latin typeface="Arial"/>
              <a:ea typeface="Arial"/>
              <a:cs typeface="Arial"/>
              <a:sym typeface="Arial"/>
            </a:endParaRPr>
          </a:p>
        </p:txBody>
      </p:sp>
      <p:sp>
        <p:nvSpPr>
          <p:cNvPr id="118" name="Google Shape;118;p5" descr="הבחור משמאל: גבוה יותר, בעל שיער חום , לובש קפוצ'ון ירוק פתוח מעל חולצה לבנה ומחייך תוך כדי שהוא מחזיק טלפון נייד.&#10;&#10;הבחור מימין (עידן): נמוך יותר, לובש חולצה כחולה פשוטה ושעון יד שחור, ומביט במסך הטלפון במבט מרוכז  כשהוא מצביע עליו.&#10;&#10;הרקע: סככת תחנת אוטובוס עמוד עם תמרור אוטובוס ומדרכה עירונית."/>
          <p:cNvSpPr/>
          <p:nvPr/>
        </p:nvSpPr>
        <p:spPr>
          <a:xfrm>
            <a:off x="9898116" y="567029"/>
            <a:ext cx="6407060" cy="9152943"/>
          </a:xfrm>
          <a:custGeom>
            <a:avLst/>
            <a:gdLst/>
            <a:ahLst/>
            <a:cxnLst/>
            <a:rect l="l" t="t" r="r" b="b"/>
            <a:pathLst>
              <a:path w="6407060" h="9152943" extrusionOk="0">
                <a:moveTo>
                  <a:pt x="0" y="0"/>
                </a:moveTo>
                <a:lnTo>
                  <a:pt x="6407060" y="0"/>
                </a:lnTo>
                <a:lnTo>
                  <a:pt x="6407060" y="9152942"/>
                </a:lnTo>
                <a:lnTo>
                  <a:pt x="0" y="9152942"/>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23"/>
        <p:cNvGrpSpPr/>
        <p:nvPr/>
      </p:nvGrpSpPr>
      <p:grpSpPr>
        <a:xfrm>
          <a:off x="0" y="0"/>
          <a:ext cx="0" cy="0"/>
          <a:chOff x="0" y="0"/>
          <a:chExt cx="0" cy="0"/>
        </a:xfrm>
      </p:grpSpPr>
      <p:sp>
        <p:nvSpPr>
          <p:cNvPr id="124" name="Google Shape;124;p6">
            <a:extLst>
              <a:ext uri="{C183D7F6-B498-43B3-948B-1728B52AA6E4}">
                <adec:decorative xmlns:adec="http://schemas.microsoft.com/office/drawing/2017/decorative" val="1"/>
              </a:ext>
            </a:extLst>
          </p:cNvPr>
          <p:cNvSpPr/>
          <p:nvPr/>
        </p:nvSpPr>
        <p:spPr>
          <a:xfrm>
            <a:off x="0" y="0"/>
            <a:ext cx="18288000" cy="10287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26" name="Google Shape;126;p6"/>
          <p:cNvSpPr txBox="1">
            <a:spLocks noGrp="1"/>
          </p:cNvSpPr>
          <p:nvPr>
            <p:ph type="title" idx="4294967295"/>
          </p:nvPr>
        </p:nvSpPr>
        <p:spPr>
          <a:xfrm>
            <a:off x="685800" y="2553652"/>
            <a:ext cx="8155207" cy="5986382"/>
          </a:xfrm>
          <a:prstGeom prst="rect">
            <a:avLst/>
          </a:prstGeom>
          <a:noFill/>
          <a:ln>
            <a:noFill/>
          </a:ln>
        </p:spPr>
        <p:txBody>
          <a:bodyPr spcFirstLastPara="1" wrap="square" lIns="0" tIns="0" rIns="0" bIns="0" anchor="t" anchorCtr="0">
            <a:spAutoFit/>
          </a:bodyPr>
          <a:lstStyle/>
          <a:p>
            <a:pPr marL="0" marR="0" lvl="0" indent="0" algn="r" rtl="1">
              <a:lnSpc>
                <a:spcPct val="140000"/>
              </a:lnSpc>
              <a:spcBef>
                <a:spcPts val="0"/>
              </a:spcBef>
              <a:spcAft>
                <a:spcPts val="0"/>
              </a:spcAft>
              <a:buClr>
                <a:srgbClr val="000000"/>
              </a:buClr>
              <a:buSzPts val="4200"/>
              <a:buFont typeface="Arial"/>
              <a:buNone/>
            </a:pPr>
            <a:r>
              <a:rPr lang="iw-IL" sz="4200" b="0" i="0" u="none" strike="noStrike" cap="none">
                <a:solidFill>
                  <a:srgbClr val="000000"/>
                </a:solidFill>
                <a:latin typeface="Arial"/>
                <a:ea typeface="Arial"/>
                <a:cs typeface="Arial"/>
                <a:sym typeface="Arial"/>
              </a:rPr>
              <a:t>האוטובוס הגיע.</a:t>
            </a:r>
            <a:endParaRPr/>
          </a:p>
          <a:p>
            <a:pPr marL="0" marR="0" lvl="0" indent="0" algn="r" rtl="1">
              <a:lnSpc>
                <a:spcPct val="140000"/>
              </a:lnSpc>
              <a:spcBef>
                <a:spcPts val="0"/>
              </a:spcBef>
              <a:spcAft>
                <a:spcPts val="0"/>
              </a:spcAft>
              <a:buClr>
                <a:srgbClr val="000000"/>
              </a:buClr>
              <a:buSzPts val="4200"/>
              <a:buFont typeface="Arial"/>
              <a:buNone/>
            </a:pPr>
            <a:r>
              <a:rPr lang="iw-IL" sz="4200" b="0" i="0" u="none" strike="noStrike" cap="none">
                <a:solidFill>
                  <a:srgbClr val="000000"/>
                </a:solidFill>
                <a:latin typeface="Arial"/>
                <a:ea typeface="Arial"/>
                <a:cs typeface="Arial"/>
                <a:sym typeface="Arial"/>
              </a:rPr>
              <a:t> עידן עלה ופחד קצת.</a:t>
            </a:r>
            <a:endParaRPr/>
          </a:p>
          <a:p>
            <a:pPr marL="0" marR="0" lvl="0" indent="0" algn="r" rtl="1">
              <a:lnSpc>
                <a:spcPct val="140000"/>
              </a:lnSpc>
              <a:spcBef>
                <a:spcPts val="0"/>
              </a:spcBef>
              <a:spcAft>
                <a:spcPts val="0"/>
              </a:spcAft>
              <a:buClr>
                <a:srgbClr val="000000"/>
              </a:buClr>
              <a:buSzPts val="4200"/>
              <a:buFont typeface="Arial"/>
              <a:buNone/>
            </a:pPr>
            <a:r>
              <a:rPr lang="iw-IL" sz="4200" b="0" i="0" u="none" strike="noStrike" cap="none">
                <a:solidFill>
                  <a:srgbClr val="000000"/>
                </a:solidFill>
                <a:latin typeface="Arial"/>
                <a:ea typeface="Arial"/>
                <a:cs typeface="Arial"/>
                <a:sym typeface="Arial"/>
              </a:rPr>
              <a:t>הוא הצמיד את הטלפון למכשיר שליד הנהג.</a:t>
            </a:r>
            <a:endParaRPr/>
          </a:p>
          <a:p>
            <a:pPr marL="0" marR="0" lvl="0" indent="0" algn="r" rtl="1">
              <a:lnSpc>
                <a:spcPct val="140000"/>
              </a:lnSpc>
              <a:spcBef>
                <a:spcPts val="0"/>
              </a:spcBef>
              <a:spcAft>
                <a:spcPts val="0"/>
              </a:spcAft>
              <a:buClr>
                <a:srgbClr val="000000"/>
              </a:buClr>
              <a:buSzPts val="4200"/>
              <a:buFont typeface="Arial"/>
              <a:buNone/>
            </a:pPr>
            <a:r>
              <a:rPr lang="iw-IL" sz="4200" b="0" i="0" u="none" strike="noStrike" cap="none">
                <a:solidFill>
                  <a:srgbClr val="000000"/>
                </a:solidFill>
                <a:latin typeface="Arial"/>
                <a:ea typeface="Arial"/>
                <a:cs typeface="Arial"/>
                <a:sym typeface="Arial"/>
              </a:rPr>
              <a:t>פתאום נשמע 'ביפ' ואור ירוק נדלק.'זה עבד!' צעק עידן בשמחה.</a:t>
            </a:r>
            <a:endParaRPr/>
          </a:p>
          <a:p>
            <a:pPr marL="0" marR="0" lvl="0" indent="0" algn="r" rtl="1">
              <a:lnSpc>
                <a:spcPct val="140000"/>
              </a:lnSpc>
              <a:spcBef>
                <a:spcPts val="0"/>
              </a:spcBef>
              <a:spcAft>
                <a:spcPts val="0"/>
              </a:spcAft>
              <a:buClr>
                <a:srgbClr val="000000"/>
              </a:buClr>
              <a:buSzPts val="4200"/>
              <a:buFont typeface="Arial"/>
              <a:buNone/>
            </a:pPr>
            <a:r>
              <a:rPr lang="iw-IL" sz="4200" b="0" i="0" u="none" strike="noStrike" cap="none">
                <a:solidFill>
                  <a:srgbClr val="000000"/>
                </a:solidFill>
                <a:latin typeface="Arial"/>
                <a:ea typeface="Arial"/>
                <a:cs typeface="Arial"/>
                <a:sym typeface="Arial"/>
              </a:rPr>
              <a:t>הוא התיישב וחשב: 'וואו, זה היה ממש מהיר!'</a:t>
            </a:r>
            <a:endParaRPr/>
          </a:p>
        </p:txBody>
      </p:sp>
      <p:sp>
        <p:nvSpPr>
          <p:cNvPr id="125" name="Google Shape;125;p6" descr="רואים איור של בחור צעיר בחולצה כחולה בתוך אוטובוס. הוא מצמיד את הטלפון הנייד שלו למכשיר תיקוף צהוב ומביט בו בהפתעה. ברקע נראים נהג האוטובוס ונוסעת נוספת יושבים."/>
          <p:cNvSpPr/>
          <p:nvPr/>
        </p:nvSpPr>
        <p:spPr>
          <a:xfrm>
            <a:off x="9851568" y="652939"/>
            <a:ext cx="6286786" cy="8981122"/>
          </a:xfrm>
          <a:custGeom>
            <a:avLst/>
            <a:gdLst/>
            <a:ahLst/>
            <a:cxnLst/>
            <a:rect l="l" t="t" r="r" b="b"/>
            <a:pathLst>
              <a:path w="6286786" h="8981122" extrusionOk="0">
                <a:moveTo>
                  <a:pt x="0" y="0"/>
                </a:moveTo>
                <a:lnTo>
                  <a:pt x="6286786" y="0"/>
                </a:lnTo>
                <a:lnTo>
                  <a:pt x="6286786" y="8981122"/>
                </a:lnTo>
                <a:lnTo>
                  <a:pt x="0" y="8981122"/>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30"/>
        <p:cNvGrpSpPr/>
        <p:nvPr/>
      </p:nvGrpSpPr>
      <p:grpSpPr>
        <a:xfrm>
          <a:off x="0" y="0"/>
          <a:ext cx="0" cy="0"/>
          <a:chOff x="0" y="0"/>
          <a:chExt cx="0" cy="0"/>
        </a:xfrm>
      </p:grpSpPr>
      <p:sp>
        <p:nvSpPr>
          <p:cNvPr id="131" name="Google Shape;131;p7">
            <a:extLst>
              <a:ext uri="{C183D7F6-B498-43B3-948B-1728B52AA6E4}">
                <adec:decorative xmlns:adec="http://schemas.microsoft.com/office/drawing/2017/decorative" val="1"/>
              </a:ext>
            </a:extLst>
          </p:cNvPr>
          <p:cNvSpPr/>
          <p:nvPr/>
        </p:nvSpPr>
        <p:spPr>
          <a:xfrm>
            <a:off x="0" y="0"/>
            <a:ext cx="18288000" cy="10287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32" name="Google Shape;132;p7"/>
          <p:cNvSpPr txBox="1">
            <a:spLocks noGrp="1"/>
          </p:cNvSpPr>
          <p:nvPr>
            <p:ph type="title" idx="4294967295"/>
          </p:nvPr>
        </p:nvSpPr>
        <p:spPr>
          <a:xfrm>
            <a:off x="838200" y="2796038"/>
            <a:ext cx="8155207" cy="5048885"/>
          </a:xfrm>
          <a:prstGeom prst="rect">
            <a:avLst/>
          </a:prstGeom>
          <a:noFill/>
          <a:ln>
            <a:noFill/>
          </a:ln>
        </p:spPr>
        <p:txBody>
          <a:bodyPr spcFirstLastPara="1" wrap="square" lIns="0" tIns="0" rIns="0" bIns="0" anchor="t" anchorCtr="0">
            <a:spAutoFit/>
          </a:bodyPr>
          <a:lstStyle/>
          <a:p>
            <a:pPr marL="0" marR="0" lvl="0" indent="0" algn="r" rtl="1">
              <a:lnSpc>
                <a:spcPct val="140000"/>
              </a:lnSpc>
              <a:spcBef>
                <a:spcPts val="0"/>
              </a:spcBef>
              <a:spcAft>
                <a:spcPts val="0"/>
              </a:spcAft>
              <a:buClr>
                <a:srgbClr val="000000"/>
              </a:buClr>
              <a:buSzPts val="4100"/>
              <a:buFont typeface="Arial"/>
              <a:buNone/>
            </a:pPr>
            <a:r>
              <a:rPr lang="iw-IL" sz="4100" b="0" i="0" u="none" strike="noStrike" cap="none">
                <a:solidFill>
                  <a:srgbClr val="000000"/>
                </a:solidFill>
                <a:latin typeface="Arial"/>
                <a:ea typeface="Arial"/>
                <a:cs typeface="Arial"/>
                <a:sym typeface="Arial"/>
              </a:rPr>
              <a:t>באצטדיון, עידן היה צמא מאוד.</a:t>
            </a:r>
            <a:endParaRPr/>
          </a:p>
          <a:p>
            <a:pPr marL="0" marR="0" lvl="0" indent="0" algn="r" rtl="1">
              <a:lnSpc>
                <a:spcPct val="140000"/>
              </a:lnSpc>
              <a:spcBef>
                <a:spcPts val="0"/>
              </a:spcBef>
              <a:spcAft>
                <a:spcPts val="0"/>
              </a:spcAft>
              <a:buClr>
                <a:srgbClr val="000000"/>
              </a:buClr>
              <a:buSzPts val="4100"/>
              <a:buFont typeface="Arial"/>
              <a:buNone/>
            </a:pPr>
            <a:r>
              <a:rPr lang="iw-IL" sz="4100" b="0" i="0" u="none" strike="noStrike" cap="none">
                <a:solidFill>
                  <a:srgbClr val="000000"/>
                </a:solidFill>
                <a:latin typeface="Arial"/>
                <a:ea typeface="Arial"/>
                <a:cs typeface="Arial"/>
                <a:sym typeface="Arial"/>
              </a:rPr>
              <a:t>הוא הלך לקיוסק וביקש בקבוק מים.</a:t>
            </a:r>
            <a:endParaRPr/>
          </a:p>
          <a:p>
            <a:pPr marL="0" marR="0" lvl="0" indent="0" algn="r" rtl="1">
              <a:lnSpc>
                <a:spcPct val="140000"/>
              </a:lnSpc>
              <a:spcBef>
                <a:spcPts val="0"/>
              </a:spcBef>
              <a:spcAft>
                <a:spcPts val="0"/>
              </a:spcAft>
              <a:buClr>
                <a:srgbClr val="000000"/>
              </a:buClr>
              <a:buSzPts val="4100"/>
              <a:buFont typeface="Arial"/>
              <a:buNone/>
            </a:pPr>
            <a:r>
              <a:rPr lang="iw-IL" sz="4100" b="0" i="0" u="none" strike="noStrike" cap="none">
                <a:solidFill>
                  <a:srgbClr val="000000"/>
                </a:solidFill>
                <a:latin typeface="Arial"/>
                <a:ea typeface="Arial"/>
                <a:cs typeface="Arial"/>
                <a:sym typeface="Arial"/>
              </a:rPr>
              <a:t>הוא הצמיד את הטלפון למכשיר – ושוב נשמע 'ביפ'.</a:t>
            </a:r>
            <a:endParaRPr/>
          </a:p>
          <a:p>
            <a:pPr marL="0" marR="0" lvl="0" indent="0" algn="r" rtl="1">
              <a:lnSpc>
                <a:spcPct val="140000"/>
              </a:lnSpc>
              <a:spcBef>
                <a:spcPts val="0"/>
              </a:spcBef>
              <a:spcAft>
                <a:spcPts val="0"/>
              </a:spcAft>
              <a:buClr>
                <a:srgbClr val="000000"/>
              </a:buClr>
              <a:buSzPts val="4100"/>
              <a:buFont typeface="Arial"/>
              <a:buNone/>
            </a:pPr>
            <a:r>
              <a:rPr lang="iw-IL" sz="4100" b="0" i="0" u="none" strike="noStrike" cap="none">
                <a:solidFill>
                  <a:srgbClr val="000000"/>
                </a:solidFill>
                <a:latin typeface="Arial"/>
                <a:ea typeface="Arial"/>
                <a:cs typeface="Arial"/>
                <a:sym typeface="Arial"/>
              </a:rPr>
              <a:t>המוכר נתן לעידן מים קרים.</a:t>
            </a:r>
            <a:endParaRPr/>
          </a:p>
          <a:p>
            <a:pPr marL="0" marR="0" lvl="0" indent="0" algn="r" rtl="1">
              <a:lnSpc>
                <a:spcPct val="140000"/>
              </a:lnSpc>
              <a:spcBef>
                <a:spcPts val="0"/>
              </a:spcBef>
              <a:spcAft>
                <a:spcPts val="0"/>
              </a:spcAft>
              <a:buClr>
                <a:srgbClr val="000000"/>
              </a:buClr>
              <a:buSzPts val="4100"/>
              <a:buFont typeface="Arial"/>
              <a:buNone/>
            </a:pPr>
            <a:r>
              <a:rPr lang="iw-IL" sz="4100" b="0" i="0" u="none" strike="noStrike" cap="none">
                <a:solidFill>
                  <a:srgbClr val="000000"/>
                </a:solidFill>
                <a:latin typeface="Arial"/>
                <a:ea typeface="Arial"/>
                <a:cs typeface="Arial"/>
                <a:sym typeface="Arial"/>
              </a:rPr>
              <a:t>עידן אמר: 'זה ממש נוח!</a:t>
            </a:r>
            <a:endParaRPr/>
          </a:p>
          <a:p>
            <a:pPr marL="0" marR="0" lvl="0" indent="0" algn="r" rtl="1">
              <a:lnSpc>
                <a:spcPct val="140000"/>
              </a:lnSpc>
              <a:spcBef>
                <a:spcPts val="0"/>
              </a:spcBef>
              <a:spcAft>
                <a:spcPts val="0"/>
              </a:spcAft>
              <a:buClr>
                <a:srgbClr val="000000"/>
              </a:buClr>
              <a:buSzPts val="4100"/>
              <a:buFont typeface="Arial"/>
              <a:buNone/>
            </a:pPr>
            <a:r>
              <a:rPr lang="iw-IL" sz="4100" b="0" i="0" u="none" strike="noStrike" cap="none">
                <a:solidFill>
                  <a:srgbClr val="000000"/>
                </a:solidFill>
                <a:latin typeface="Arial"/>
                <a:ea typeface="Arial"/>
                <a:cs typeface="Arial"/>
                <a:sym typeface="Arial"/>
              </a:rPr>
              <a:t>אני לא צריך לפתוח את הארנק בכלל'.</a:t>
            </a:r>
            <a:endParaRPr/>
          </a:p>
        </p:txBody>
      </p:sp>
      <p:pic>
        <p:nvPicPr>
          <p:cNvPr id="133" name="Google Shape;133;p7" descr="רואים איור של בחור צעיר בחולצה כחולה העומד ליד קיוסק בתוך אצטדיון ספורט מלא באנשים. הבחור משלם באמצעות הצמדת הטלפון הנייד שלו למסוף תשלום, בעוד המוכר מושיט לו בקבוק מים מינרליים."/>
          <p:cNvPicPr preferRelativeResize="0"/>
          <p:nvPr/>
        </p:nvPicPr>
        <p:blipFill rotWithShape="1">
          <a:blip r:embed="rId4">
            <a:alphaModFix/>
          </a:blip>
          <a:srcRect/>
          <a:stretch/>
        </p:blipFill>
        <p:spPr>
          <a:xfrm>
            <a:off x="10210800" y="2985522"/>
            <a:ext cx="7564803" cy="4685288"/>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37"/>
        <p:cNvGrpSpPr/>
        <p:nvPr/>
      </p:nvGrpSpPr>
      <p:grpSpPr>
        <a:xfrm>
          <a:off x="0" y="0"/>
          <a:ext cx="0" cy="0"/>
          <a:chOff x="0" y="0"/>
          <a:chExt cx="0" cy="0"/>
        </a:xfrm>
      </p:grpSpPr>
      <p:sp>
        <p:nvSpPr>
          <p:cNvPr id="138" name="Google Shape;138;p8">
            <a:extLst>
              <a:ext uri="{C183D7F6-B498-43B3-948B-1728B52AA6E4}">
                <adec:decorative xmlns:adec="http://schemas.microsoft.com/office/drawing/2017/decorative" val="1"/>
              </a:ext>
            </a:extLst>
          </p:cNvPr>
          <p:cNvSpPr/>
          <p:nvPr/>
        </p:nvSpPr>
        <p:spPr>
          <a:xfrm>
            <a:off x="0" y="0"/>
            <a:ext cx="18288000" cy="10287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0" name="Google Shape;140;p8"/>
          <p:cNvSpPr txBox="1">
            <a:spLocks noGrp="1"/>
          </p:cNvSpPr>
          <p:nvPr>
            <p:ph type="title" idx="4294967295"/>
          </p:nvPr>
        </p:nvSpPr>
        <p:spPr>
          <a:xfrm>
            <a:off x="2395077" y="4396975"/>
            <a:ext cx="15018600" cy="6654600"/>
          </a:xfrm>
          <a:prstGeom prst="rect">
            <a:avLst/>
          </a:prstGeom>
          <a:noFill/>
          <a:ln>
            <a:noFill/>
          </a:ln>
        </p:spPr>
        <p:txBody>
          <a:bodyPr spcFirstLastPara="1" wrap="square" lIns="0" tIns="0" rIns="0" bIns="0" anchor="t" anchorCtr="0">
            <a:spAutoFit/>
          </a:bodyPr>
          <a:lstStyle/>
          <a:p>
            <a:pPr marL="993138" marR="0" lvl="1" indent="-496569" algn="r" rtl="1">
              <a:lnSpc>
                <a:spcPct val="140008"/>
              </a:lnSpc>
              <a:spcBef>
                <a:spcPts val="0"/>
              </a:spcBef>
              <a:spcAft>
                <a:spcPts val="0"/>
              </a:spcAft>
              <a:buClr>
                <a:srgbClr val="000000"/>
              </a:buClr>
              <a:buSzPts val="4599"/>
              <a:buFont typeface="Arial"/>
              <a:buChar char="•"/>
            </a:pPr>
            <a:r>
              <a:rPr lang="iw-IL" sz="4599" b="0" i="0" u="none" strike="noStrike" cap="none">
                <a:solidFill>
                  <a:srgbClr val="000000"/>
                </a:solidFill>
                <a:latin typeface="Arial"/>
                <a:ea typeface="Arial"/>
                <a:cs typeface="Arial"/>
                <a:sym typeface="Arial"/>
              </a:rPr>
              <a:t>אפליקציית תשלום (ארנק דיגיטלי): הסבר שהטלפון שומר את פרטי הכרטיס שלנו בצורה מאובטחת.</a:t>
            </a:r>
            <a:endParaRPr/>
          </a:p>
          <a:p>
            <a:pPr marL="993138" marR="0" lvl="1" indent="-496569" algn="r" rtl="1">
              <a:lnSpc>
                <a:spcPct val="140008"/>
              </a:lnSpc>
              <a:spcBef>
                <a:spcPts val="0"/>
              </a:spcBef>
              <a:spcAft>
                <a:spcPts val="0"/>
              </a:spcAft>
              <a:buClr>
                <a:srgbClr val="000000"/>
              </a:buClr>
              <a:buSzPts val="4599"/>
              <a:buFont typeface="Arial"/>
              <a:buChar char="•"/>
            </a:pPr>
            <a:r>
              <a:rPr lang="iw-IL" sz="4599" b="0" i="0" u="none" strike="noStrike" cap="none">
                <a:solidFill>
                  <a:srgbClr val="000000"/>
                </a:solidFill>
                <a:latin typeface="Arial"/>
                <a:ea typeface="Arial"/>
                <a:cs typeface="Arial"/>
                <a:sym typeface="Arial"/>
              </a:rPr>
              <a:t>תשלום ללא מגע : המושג "ביפ". הכסף עובר באוויר מהטלפון למכשיר בלי שצריך להוציא שטרות.</a:t>
            </a:r>
            <a:endParaRPr/>
          </a:p>
          <a:p>
            <a:pPr marL="993138" marR="0" lvl="1" indent="-496569" algn="r" rtl="1">
              <a:lnSpc>
                <a:spcPct val="140008"/>
              </a:lnSpc>
              <a:spcBef>
                <a:spcPts val="0"/>
              </a:spcBef>
              <a:spcAft>
                <a:spcPts val="0"/>
              </a:spcAft>
              <a:buClr>
                <a:srgbClr val="000000"/>
              </a:buClr>
              <a:buSzPts val="4599"/>
              <a:buFont typeface="Arial"/>
              <a:buChar char="•"/>
            </a:pPr>
            <a:r>
              <a:rPr lang="iw-IL" sz="4599" b="0" i="0" u="none" strike="noStrike" cap="none">
                <a:solidFill>
                  <a:srgbClr val="000000"/>
                </a:solidFill>
                <a:latin typeface="Arial"/>
                <a:ea typeface="Arial"/>
                <a:cs typeface="Arial"/>
                <a:sym typeface="Arial"/>
              </a:rPr>
              <a:t>נוחות מול שליטה: "זה מהיר מאוד, אבל האם אנחנו מרגישים את הכסף יוצא?".</a:t>
            </a:r>
            <a:endParaRPr/>
          </a:p>
          <a:p>
            <a:pPr marL="0" marR="0" lvl="0" indent="0" algn="r" rtl="1">
              <a:lnSpc>
                <a:spcPct val="140008"/>
              </a:lnSpc>
              <a:spcBef>
                <a:spcPts val="0"/>
              </a:spcBef>
              <a:spcAft>
                <a:spcPts val="0"/>
              </a:spcAft>
              <a:buClr>
                <a:schemeClr val="dk1"/>
              </a:buClr>
              <a:buSzPts val="4599"/>
              <a:buFont typeface="Calibri"/>
              <a:buNone/>
            </a:pPr>
            <a:endParaRPr sz="4599" b="0" i="0" u="none" strike="noStrike" cap="none">
              <a:solidFill>
                <a:srgbClr val="000000"/>
              </a:solidFill>
              <a:latin typeface="Arial"/>
              <a:ea typeface="Arial"/>
              <a:cs typeface="Arial"/>
              <a:sym typeface="Arial"/>
            </a:endParaRPr>
          </a:p>
        </p:txBody>
      </p:sp>
      <p:sp>
        <p:nvSpPr>
          <p:cNvPr id="139" name="Google Shape;139;p8" descr="רואים הדמיה  של טלפון חכם, כשמעליו מרחף כרטיס אשראי וירטואלי עם שבב מוזהב מנצנץ."/>
          <p:cNvSpPr/>
          <p:nvPr/>
        </p:nvSpPr>
        <p:spPr>
          <a:xfrm>
            <a:off x="7275684" y="352803"/>
            <a:ext cx="4044162" cy="4044162"/>
          </a:xfrm>
          <a:custGeom>
            <a:avLst/>
            <a:gdLst/>
            <a:ahLst/>
            <a:cxnLst/>
            <a:rect l="l" t="t" r="r" b="b"/>
            <a:pathLst>
              <a:path w="4044162" h="4044162" extrusionOk="0">
                <a:moveTo>
                  <a:pt x="0" y="0"/>
                </a:moveTo>
                <a:lnTo>
                  <a:pt x="4044161" y="0"/>
                </a:lnTo>
                <a:lnTo>
                  <a:pt x="4044161" y="4044161"/>
                </a:lnTo>
                <a:lnTo>
                  <a:pt x="0" y="4044161"/>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44"/>
        <p:cNvGrpSpPr/>
        <p:nvPr/>
      </p:nvGrpSpPr>
      <p:grpSpPr>
        <a:xfrm>
          <a:off x="0" y="0"/>
          <a:ext cx="0" cy="0"/>
          <a:chOff x="0" y="0"/>
          <a:chExt cx="0" cy="0"/>
        </a:xfrm>
      </p:grpSpPr>
      <p:sp>
        <p:nvSpPr>
          <p:cNvPr id="145" name="Google Shape;145;p9">
            <a:extLst>
              <a:ext uri="{C183D7F6-B498-43B3-948B-1728B52AA6E4}">
                <adec:decorative xmlns:adec="http://schemas.microsoft.com/office/drawing/2017/decorative" val="1"/>
              </a:ext>
            </a:extLst>
          </p:cNvPr>
          <p:cNvSpPr/>
          <p:nvPr/>
        </p:nvSpPr>
        <p:spPr>
          <a:xfrm>
            <a:off x="0" y="0"/>
            <a:ext cx="18288000" cy="10287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9" name="Google Shape;149;p9"/>
          <p:cNvSpPr txBox="1">
            <a:spLocks noGrp="1"/>
          </p:cNvSpPr>
          <p:nvPr>
            <p:ph type="title" idx="4294967295"/>
          </p:nvPr>
        </p:nvSpPr>
        <p:spPr>
          <a:xfrm>
            <a:off x="4239641" y="624840"/>
            <a:ext cx="10693123" cy="721995"/>
          </a:xfrm>
          <a:prstGeom prst="rect">
            <a:avLst/>
          </a:prstGeom>
          <a:noFill/>
          <a:ln>
            <a:noFill/>
          </a:ln>
        </p:spPr>
        <p:txBody>
          <a:bodyPr spcFirstLastPara="1" wrap="square" lIns="0" tIns="0" rIns="0" bIns="0" anchor="t" anchorCtr="0">
            <a:spAutoFit/>
          </a:bodyPr>
          <a:lstStyle/>
          <a:p>
            <a:pPr marL="0" marR="0" lvl="0" indent="0" algn="ctr" rtl="1">
              <a:lnSpc>
                <a:spcPct val="140000"/>
              </a:lnSpc>
              <a:spcBef>
                <a:spcPts val="0"/>
              </a:spcBef>
              <a:spcAft>
                <a:spcPts val="0"/>
              </a:spcAft>
              <a:buClr>
                <a:srgbClr val="000000"/>
              </a:buClr>
              <a:buSzPts val="4200"/>
              <a:buFont typeface="Arial"/>
              <a:buNone/>
            </a:pPr>
            <a:r>
              <a:rPr lang="iw-IL" sz="4200" b="0" i="0" u="none" strike="noStrike" cap="none">
                <a:solidFill>
                  <a:srgbClr val="000000"/>
                </a:solidFill>
                <a:latin typeface="Arial"/>
                <a:ea typeface="Arial"/>
                <a:cs typeface="Arial"/>
                <a:sym typeface="Arial"/>
              </a:rPr>
              <a:t>"המשימה שלכם: האם תגיעו למגרש בלי להיכנס למינוס?"</a:t>
            </a:r>
            <a:endParaRPr/>
          </a:p>
        </p:txBody>
      </p:sp>
      <p:sp>
        <p:nvSpPr>
          <p:cNvPr id="146" name="Google Shape;146;p9" descr="תמונה של עידן לובש חולצה כחולה מביט בפלאפון. "/>
          <p:cNvSpPr/>
          <p:nvPr/>
        </p:nvSpPr>
        <p:spPr>
          <a:xfrm>
            <a:off x="13889884" y="1527309"/>
            <a:ext cx="1804778" cy="5443444"/>
          </a:xfrm>
          <a:custGeom>
            <a:avLst/>
            <a:gdLst/>
            <a:ahLst/>
            <a:cxnLst/>
            <a:rect l="l" t="t" r="r" b="b"/>
            <a:pathLst>
              <a:path w="1804778" h="5443444" extrusionOk="0">
                <a:moveTo>
                  <a:pt x="0" y="0"/>
                </a:moveTo>
                <a:lnTo>
                  <a:pt x="1804778" y="0"/>
                </a:lnTo>
                <a:lnTo>
                  <a:pt x="1804778" y="5443444"/>
                </a:lnTo>
                <a:lnTo>
                  <a:pt x="0" y="5443444"/>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7" name="Google Shape;147;p9">
            <a:extLst>
              <a:ext uri="{C183D7F6-B498-43B3-948B-1728B52AA6E4}">
                <adec:decorative xmlns:adec="http://schemas.microsoft.com/office/drawing/2017/decorative" val="1"/>
              </a:ext>
            </a:extLst>
          </p:cNvPr>
          <p:cNvSpPr/>
          <p:nvPr/>
        </p:nvSpPr>
        <p:spPr>
          <a:xfrm>
            <a:off x="1634638" y="3131887"/>
            <a:ext cx="2808048" cy="4583629"/>
          </a:xfrm>
          <a:custGeom>
            <a:avLst/>
            <a:gdLst/>
            <a:ahLst/>
            <a:cxnLst/>
            <a:rect l="l" t="t" r="r" b="b"/>
            <a:pathLst>
              <a:path w="2808048" h="4583629" extrusionOk="0">
                <a:moveTo>
                  <a:pt x="0" y="0"/>
                </a:moveTo>
                <a:lnTo>
                  <a:pt x="2808049" y="0"/>
                </a:lnTo>
                <a:lnTo>
                  <a:pt x="2808049" y="4583629"/>
                </a:lnTo>
                <a:lnTo>
                  <a:pt x="0" y="4583629"/>
                </a:lnTo>
                <a:lnTo>
                  <a:pt x="0" y="0"/>
                </a:lnTo>
                <a:close/>
              </a:path>
            </a:pathLst>
          </a:custGeom>
          <a:blipFill rotWithShape="1">
            <a:blip r:embed="rId5">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8" name="Google Shape;148;p9"/>
          <p:cNvSpPr txBox="1"/>
          <p:nvPr/>
        </p:nvSpPr>
        <p:spPr>
          <a:xfrm>
            <a:off x="1684998" y="6970753"/>
            <a:ext cx="15018723" cy="4644861"/>
          </a:xfrm>
          <a:prstGeom prst="rect">
            <a:avLst/>
          </a:prstGeom>
          <a:noFill/>
          <a:ln>
            <a:noFill/>
          </a:ln>
        </p:spPr>
        <p:txBody>
          <a:bodyPr spcFirstLastPara="1" wrap="square" lIns="0" tIns="0" rIns="0" bIns="0" anchor="t" anchorCtr="0">
            <a:spAutoFit/>
          </a:bodyPr>
          <a:lstStyle/>
          <a:p>
            <a:pPr marL="734064" marR="0" lvl="1" indent="-367032" algn="r" rtl="1">
              <a:lnSpc>
                <a:spcPct val="140000"/>
              </a:lnSpc>
              <a:spcBef>
                <a:spcPts val="0"/>
              </a:spcBef>
              <a:spcAft>
                <a:spcPts val="0"/>
              </a:spcAft>
              <a:buClr>
                <a:srgbClr val="000000"/>
              </a:buClr>
              <a:buSzPts val="3400"/>
              <a:buFont typeface="Arial"/>
              <a:buChar char="•"/>
            </a:pPr>
            <a:r>
              <a:rPr lang="iw-IL" sz="3400" b="0" i="0" u="none" strike="noStrike" cap="none">
                <a:solidFill>
                  <a:srgbClr val="000000"/>
                </a:solidFill>
                <a:latin typeface="Arial"/>
                <a:ea typeface="Arial"/>
                <a:cs typeface="Arial"/>
                <a:sym typeface="Arial"/>
              </a:rPr>
              <a:t>כנסו לקישור</a:t>
            </a:r>
            <a:endParaRPr/>
          </a:p>
          <a:p>
            <a:pPr marL="734064" marR="0" lvl="1" indent="-367032" algn="r" rtl="1">
              <a:lnSpc>
                <a:spcPct val="140000"/>
              </a:lnSpc>
              <a:spcBef>
                <a:spcPts val="0"/>
              </a:spcBef>
              <a:spcAft>
                <a:spcPts val="0"/>
              </a:spcAft>
              <a:buClr>
                <a:srgbClr val="000000"/>
              </a:buClr>
              <a:buSzPts val="3400"/>
              <a:buFont typeface="Arial"/>
              <a:buChar char="•"/>
            </a:pPr>
            <a:r>
              <a:rPr lang="iw-IL" sz="3400" b="0" i="0" u="none" strike="noStrike" cap="none">
                <a:solidFill>
                  <a:srgbClr val="000000"/>
                </a:solidFill>
                <a:latin typeface="Arial"/>
                <a:ea typeface="Arial"/>
                <a:cs typeface="Arial"/>
                <a:sym typeface="Arial"/>
              </a:rPr>
              <a:t>נקודת זינוק: אתם מתחילים עם יתרה של 100 ש"ח.</a:t>
            </a:r>
            <a:endParaRPr/>
          </a:p>
          <a:p>
            <a:pPr marL="734064" marR="0" lvl="1" indent="-367032" algn="r" rtl="1">
              <a:lnSpc>
                <a:spcPct val="140000"/>
              </a:lnSpc>
              <a:spcBef>
                <a:spcPts val="0"/>
              </a:spcBef>
              <a:spcAft>
                <a:spcPts val="0"/>
              </a:spcAft>
              <a:buClr>
                <a:srgbClr val="000000"/>
              </a:buClr>
              <a:buSzPts val="3400"/>
              <a:buFont typeface="Arial"/>
              <a:buChar char="•"/>
            </a:pPr>
            <a:r>
              <a:rPr lang="iw-IL" sz="3400" b="0" i="0" u="none" strike="noStrike" cap="none">
                <a:solidFill>
                  <a:srgbClr val="000000"/>
                </a:solidFill>
                <a:latin typeface="Arial"/>
                <a:ea typeface="Arial"/>
                <a:cs typeface="Arial"/>
                <a:sym typeface="Arial"/>
              </a:rPr>
              <a:t>הדילמה: בכל תחנה בדרך עליכם להחליט: קליק (קונה/מאשר) או ברקס (עוצר/בודק).</a:t>
            </a:r>
            <a:endParaRPr/>
          </a:p>
          <a:p>
            <a:pPr marL="734064" marR="0" lvl="1" indent="-367032" algn="r" rtl="1">
              <a:lnSpc>
                <a:spcPct val="140000"/>
              </a:lnSpc>
              <a:spcBef>
                <a:spcPts val="0"/>
              </a:spcBef>
              <a:spcAft>
                <a:spcPts val="0"/>
              </a:spcAft>
              <a:buClr>
                <a:srgbClr val="000000"/>
              </a:buClr>
              <a:buSzPts val="3400"/>
              <a:buFont typeface="Arial"/>
              <a:buChar char="•"/>
            </a:pPr>
            <a:r>
              <a:rPr lang="iw-IL" sz="3400" b="0" i="0" u="none" strike="noStrike" cap="none">
                <a:solidFill>
                  <a:srgbClr val="000000"/>
                </a:solidFill>
                <a:latin typeface="Arial"/>
                <a:ea typeface="Arial"/>
                <a:cs typeface="Arial"/>
                <a:sym typeface="Arial"/>
              </a:rPr>
              <a:t>המטרה: להגיע לסוף המסלול עם יתרה חיובית ולהישאר "הבוס של הדיגיטל".</a:t>
            </a:r>
            <a:endParaRPr/>
          </a:p>
          <a:p>
            <a:pPr marL="0" marR="0" lvl="0" indent="0" algn="r" rtl="1">
              <a:lnSpc>
                <a:spcPct val="189382"/>
              </a:lnSpc>
              <a:spcBef>
                <a:spcPts val="0"/>
              </a:spcBef>
              <a:spcAft>
                <a:spcPts val="0"/>
              </a:spcAft>
              <a:buNone/>
            </a:pPr>
            <a:endParaRPr sz="3400">
              <a:solidFill>
                <a:srgbClr val="000000"/>
              </a:solidFill>
              <a:latin typeface="Arial"/>
              <a:ea typeface="Arial"/>
              <a:cs typeface="Arial"/>
              <a:sym typeface="Arial"/>
            </a:endParaRPr>
          </a:p>
          <a:p>
            <a:pPr marL="0" marR="0" lvl="0" indent="0" algn="r" rtl="1">
              <a:lnSpc>
                <a:spcPct val="189382"/>
              </a:lnSpc>
              <a:spcBef>
                <a:spcPts val="0"/>
              </a:spcBef>
              <a:spcAft>
                <a:spcPts val="0"/>
              </a:spcAft>
              <a:buNone/>
            </a:pPr>
            <a:endParaRPr sz="3400">
              <a:solidFill>
                <a:srgbClr val="000000"/>
              </a:solidFill>
              <a:latin typeface="Arial"/>
              <a:ea typeface="Arial"/>
              <a:cs typeface="Arial"/>
              <a:sym typeface="Arial"/>
            </a:endParaRPr>
          </a:p>
        </p:txBody>
      </p:sp>
      <p:sp>
        <p:nvSpPr>
          <p:cNvPr id="150" name="Google Shape;150;p9"/>
          <p:cNvSpPr txBox="1"/>
          <p:nvPr/>
        </p:nvSpPr>
        <p:spPr>
          <a:xfrm>
            <a:off x="5943600" y="3685166"/>
            <a:ext cx="5562600" cy="135421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800" u="sng">
              <a:solidFill>
                <a:schemeClr val="dk1"/>
              </a:solidFill>
              <a:latin typeface="Calibri"/>
              <a:ea typeface="Calibri"/>
              <a:cs typeface="Calibri"/>
              <a:sym typeface="Calibri"/>
              <a:hlinkClick r:id="rId6">
                <a:extLst>
                  <a:ext uri="{A12FA001-AC4F-418D-AE19-62706E023703}">
                    <ahyp:hlinkClr xmlns:ahyp="http://schemas.microsoft.com/office/drawing/2018/hyperlinkcolor" val="tx"/>
                  </a:ext>
                </a:extLst>
              </a:hlinkClick>
            </a:endParaRPr>
          </a:p>
          <a:p>
            <a:pPr marL="0" marR="0" lvl="0" indent="0" algn="r" rtl="0">
              <a:spcBef>
                <a:spcPts val="0"/>
              </a:spcBef>
              <a:spcAft>
                <a:spcPts val="0"/>
              </a:spcAft>
              <a:buNone/>
            </a:pPr>
            <a:r>
              <a:rPr lang="iw-IL" sz="3200" u="sng">
                <a:solidFill>
                  <a:schemeClr val="dk1"/>
                </a:solidFill>
                <a:latin typeface="Calibri"/>
                <a:ea typeface="Calibri"/>
                <a:cs typeface="Calibri"/>
                <a:sym typeface="Calibri"/>
                <a:hlinkClick r:id="rId6">
                  <a:extLst>
                    <a:ext uri="{A12FA001-AC4F-418D-AE19-62706E023703}">
                      <ahyp:hlinkClr xmlns:ahyp="http://schemas.microsoft.com/office/drawing/2018/hyperlinkcolor" val="tx"/>
                    </a:ext>
                  </a:extLst>
                </a:hlinkClick>
              </a:rPr>
              <a:t>הבוס של הדיגיטל</a:t>
            </a:r>
            <a:endParaRPr sz="3200" u="sng">
              <a:solidFill>
                <a:schemeClr val="dk1"/>
              </a:solidFill>
              <a:latin typeface="Calibri"/>
              <a:ea typeface="Calibri"/>
              <a:cs typeface="Calibri"/>
              <a:sym typeface="Calibri"/>
              <a:hlinkClick r:id="rId6">
                <a:extLst>
                  <a:ext uri="{A12FA001-AC4F-418D-AE19-62706E023703}">
                    <ahyp:hlinkClr xmlns:ahyp="http://schemas.microsoft.com/office/drawing/2018/hyperlinkcolor" val="tx"/>
                  </a:ext>
                </a:extLst>
              </a:hlinkClick>
            </a:endParaRPr>
          </a:p>
          <a:p>
            <a:pPr marL="0" marR="0" lvl="0" indent="0" algn="r" rtl="0">
              <a:spcBef>
                <a:spcPts val="0"/>
              </a:spcBef>
              <a:spcAft>
                <a:spcPts val="0"/>
              </a:spcAft>
              <a:buNone/>
            </a:pPr>
            <a:r>
              <a:rPr lang="iw-IL" sz="3200" u="sng">
                <a:solidFill>
                  <a:schemeClr val="dk1"/>
                </a:solidFill>
                <a:latin typeface="Calibri"/>
                <a:ea typeface="Calibri"/>
                <a:cs typeface="Calibri"/>
                <a:sym typeface="Calibri"/>
                <a:hlinkClick r:id="rId6">
                  <a:extLst>
                    <a:ext uri="{A12FA001-AC4F-418D-AE19-62706E023703}">
                      <ahyp:hlinkClr xmlns:ahyp="http://schemas.microsoft.com/office/drawing/2018/hyperlinkcolor" val="tx"/>
                    </a:ext>
                  </a:extLst>
                </a:hlinkClick>
              </a:rPr>
              <a:t>קישור למשימה</a:t>
            </a:r>
            <a:endParaRPr sz="3200">
              <a:solidFill>
                <a:schemeClr val="dk1"/>
              </a:solidFill>
              <a:latin typeface="Calibri"/>
              <a:ea typeface="Calibri"/>
              <a:cs typeface="Calibri"/>
              <a:sym typeface="Calibri"/>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54"/>
        <p:cNvGrpSpPr/>
        <p:nvPr/>
      </p:nvGrpSpPr>
      <p:grpSpPr>
        <a:xfrm>
          <a:off x="0" y="0"/>
          <a:ext cx="0" cy="0"/>
          <a:chOff x="0" y="0"/>
          <a:chExt cx="0" cy="0"/>
        </a:xfrm>
      </p:grpSpPr>
      <p:sp>
        <p:nvSpPr>
          <p:cNvPr id="155" name="Google Shape;155;p10">
            <a:extLst>
              <a:ext uri="{C183D7F6-B498-43B3-948B-1728B52AA6E4}">
                <adec:decorative xmlns:adec="http://schemas.microsoft.com/office/drawing/2017/decorative" val="1"/>
              </a:ext>
            </a:extLst>
          </p:cNvPr>
          <p:cNvSpPr/>
          <p:nvPr/>
        </p:nvSpPr>
        <p:spPr>
          <a:xfrm>
            <a:off x="0" y="0"/>
            <a:ext cx="18288000" cy="10287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58" name="Google Shape;158;p10"/>
          <p:cNvSpPr txBox="1">
            <a:spLocks noGrp="1"/>
          </p:cNvSpPr>
          <p:nvPr>
            <p:ph type="title" idx="4294967295"/>
          </p:nvPr>
        </p:nvSpPr>
        <p:spPr>
          <a:xfrm>
            <a:off x="6074812" y="306705"/>
            <a:ext cx="7022782" cy="721995"/>
          </a:xfrm>
          <a:prstGeom prst="rect">
            <a:avLst/>
          </a:prstGeom>
          <a:noFill/>
          <a:ln>
            <a:noFill/>
          </a:ln>
        </p:spPr>
        <p:txBody>
          <a:bodyPr spcFirstLastPara="1" wrap="square" lIns="0" tIns="0" rIns="0" bIns="0" anchor="t" anchorCtr="0">
            <a:spAutoFit/>
          </a:bodyPr>
          <a:lstStyle/>
          <a:p>
            <a:pPr marL="0" marR="0" lvl="0" indent="0" algn="ctr" rtl="1">
              <a:lnSpc>
                <a:spcPct val="140000"/>
              </a:lnSpc>
              <a:spcBef>
                <a:spcPts val="0"/>
              </a:spcBef>
              <a:spcAft>
                <a:spcPts val="0"/>
              </a:spcAft>
              <a:buClr>
                <a:srgbClr val="000000"/>
              </a:buClr>
              <a:buSzPts val="4200"/>
              <a:buFont typeface="Arial"/>
              <a:buNone/>
            </a:pPr>
            <a:r>
              <a:rPr lang="iw-IL" sz="4200" b="0" i="0" u="none" strike="noStrike" cap="none">
                <a:solidFill>
                  <a:srgbClr val="000000"/>
                </a:solidFill>
                <a:latin typeface="Arial"/>
                <a:ea typeface="Arial"/>
                <a:cs typeface="Arial"/>
                <a:sym typeface="Arial"/>
              </a:rPr>
              <a:t>נפלתם במלכודת או הפעלתם ברקס?</a:t>
            </a:r>
            <a:endParaRPr/>
          </a:p>
        </p:txBody>
      </p:sp>
      <p:sp>
        <p:nvSpPr>
          <p:cNvPr id="156" name="Google Shape;156;p10" descr="רואים קולאז' המורכב משלושה חלקים אופקיים, &#10;&#10;החלק העליון: שלטעל רקע של חנות . בצד שמאל מופיע סמל WiFi תלת-ממדי בצבע אדום, &#10;&#10;החלק המרכזי: חלון צ'אט או הודעה מתוך אפליקציה, המוצג על רקע מוחשך. בראש החלון כתוב &quot;Phishing trap&quot; (מלכודת פישינג), ובו בועות טקסט המדמות התכתבות באנגלית עם שגיאות כתיב מכוונות.&#10;&#10;החלק התחתון: איור מפורט של פנים חנות, עמוסה בחפצים, ספרים וציוד. בצד ימין עומד גבר מבוגר עם משקפיים ושיער חום שטני, הלובש חולצה כחולה וסוודר אדום הקשור על כתפיו, ונראה כמי שמחזיק או בודק פריט קטן בידיו."/>
          <p:cNvSpPr/>
          <p:nvPr/>
        </p:nvSpPr>
        <p:spPr>
          <a:xfrm>
            <a:off x="7356983" y="1283504"/>
            <a:ext cx="5063559" cy="5063559"/>
          </a:xfrm>
          <a:custGeom>
            <a:avLst/>
            <a:gdLst/>
            <a:ahLst/>
            <a:cxnLst/>
            <a:rect l="l" t="t" r="r" b="b"/>
            <a:pathLst>
              <a:path w="5063559" h="5063559" extrusionOk="0">
                <a:moveTo>
                  <a:pt x="0" y="0"/>
                </a:moveTo>
                <a:lnTo>
                  <a:pt x="5063559" y="0"/>
                </a:lnTo>
                <a:lnTo>
                  <a:pt x="5063559" y="5063560"/>
                </a:lnTo>
                <a:lnTo>
                  <a:pt x="0" y="5063560"/>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57" name="Google Shape;157;p10"/>
          <p:cNvSpPr txBox="1"/>
          <p:nvPr/>
        </p:nvSpPr>
        <p:spPr>
          <a:xfrm>
            <a:off x="1448448" y="6793865"/>
            <a:ext cx="15018723" cy="3493135"/>
          </a:xfrm>
          <a:prstGeom prst="rect">
            <a:avLst/>
          </a:prstGeom>
          <a:noFill/>
          <a:ln>
            <a:noFill/>
          </a:ln>
        </p:spPr>
        <p:txBody>
          <a:bodyPr spcFirstLastPara="1" wrap="square" lIns="0" tIns="0" rIns="0" bIns="0" anchor="t" anchorCtr="0">
            <a:spAutoFit/>
          </a:bodyPr>
          <a:lstStyle/>
          <a:p>
            <a:pPr marL="669296" marR="0" lvl="1" indent="-334648" algn="r" rtl="1">
              <a:lnSpc>
                <a:spcPct val="140000"/>
              </a:lnSpc>
              <a:spcBef>
                <a:spcPts val="0"/>
              </a:spcBef>
              <a:spcAft>
                <a:spcPts val="0"/>
              </a:spcAft>
              <a:buClr>
                <a:srgbClr val="000000"/>
              </a:buClr>
              <a:buSzPts val="3100"/>
              <a:buFont typeface="Arial"/>
              <a:buChar char="•"/>
            </a:pPr>
            <a:r>
              <a:rPr lang="iw-IL" sz="3100" b="0" i="0" u="none" strike="noStrike" cap="none">
                <a:solidFill>
                  <a:srgbClr val="000000"/>
                </a:solidFill>
                <a:latin typeface="Arial"/>
                <a:ea typeface="Arial"/>
                <a:cs typeface="Arial"/>
                <a:sym typeface="Arial"/>
              </a:rPr>
              <a:t>דילמת האבטחה: "מי התחבר ל-WiFi? למה זה הרגיש בטוח? מי מחק את הודעת ה-SMS?" </a:t>
            </a:r>
            <a:endParaRPr/>
          </a:p>
          <a:p>
            <a:pPr marL="669296" marR="0" lvl="1" indent="-334648" algn="r" rtl="1">
              <a:lnSpc>
                <a:spcPct val="140000"/>
              </a:lnSpc>
              <a:spcBef>
                <a:spcPts val="0"/>
              </a:spcBef>
              <a:spcAft>
                <a:spcPts val="0"/>
              </a:spcAft>
              <a:buClr>
                <a:srgbClr val="000000"/>
              </a:buClr>
              <a:buSzPts val="3100"/>
              <a:buFont typeface="Arial"/>
              <a:buChar char="•"/>
            </a:pPr>
            <a:r>
              <a:rPr lang="iw-IL" sz="3100" b="0" i="0" u="none" strike="noStrike" cap="none">
                <a:solidFill>
                  <a:srgbClr val="000000"/>
                </a:solidFill>
                <a:latin typeface="Arial"/>
                <a:ea typeface="Arial"/>
                <a:cs typeface="Arial"/>
                <a:sym typeface="Arial"/>
              </a:rPr>
              <a:t>דילמת היתרה (הצעיף): "מי קנה את הצעיף בלי לבדוק כמה נשאר לו? האם המוכר באמת עשה לכם טובה עם המועדון?".</a:t>
            </a:r>
            <a:endParaRPr/>
          </a:p>
          <a:p>
            <a:pPr marL="669296" marR="0" lvl="1" indent="-334648" algn="r" rtl="1">
              <a:lnSpc>
                <a:spcPct val="140000"/>
              </a:lnSpc>
              <a:spcBef>
                <a:spcPts val="0"/>
              </a:spcBef>
              <a:spcAft>
                <a:spcPts val="0"/>
              </a:spcAft>
              <a:buClr>
                <a:srgbClr val="000000"/>
              </a:buClr>
              <a:buSzPts val="3100"/>
              <a:buFont typeface="Arial"/>
              <a:buChar char="•"/>
            </a:pPr>
            <a:r>
              <a:rPr lang="iw-IL" sz="3100" b="0" i="0" u="none" strike="noStrike" cap="none">
                <a:solidFill>
                  <a:srgbClr val="000000"/>
                </a:solidFill>
                <a:latin typeface="Arial"/>
                <a:ea typeface="Arial"/>
                <a:cs typeface="Arial"/>
                <a:sym typeface="Arial"/>
              </a:rPr>
              <a:t>התחושה: "האם היה לכם קשה יותר לשמור על הכסף כשזה היה 'ביפ' בטלפון מאשר עם השטר של עידן?".</a:t>
            </a:r>
            <a:endParaRPr/>
          </a:p>
          <a:p>
            <a:pPr marL="0" marR="0" lvl="0" indent="0" algn="r" rtl="1">
              <a:lnSpc>
                <a:spcPct val="207709"/>
              </a:lnSpc>
              <a:spcBef>
                <a:spcPts val="0"/>
              </a:spcBef>
              <a:spcAft>
                <a:spcPts val="0"/>
              </a:spcAft>
              <a:buNone/>
            </a:pPr>
            <a:endParaRPr sz="3100">
              <a:solidFill>
                <a:srgbClr val="000000"/>
              </a:solidFill>
              <a:latin typeface="Arial"/>
              <a:ea typeface="Arial"/>
              <a:cs typeface="Arial"/>
              <a:sym typeface="Aria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62"/>
        <p:cNvGrpSpPr/>
        <p:nvPr/>
      </p:nvGrpSpPr>
      <p:grpSpPr>
        <a:xfrm>
          <a:off x="0" y="0"/>
          <a:ext cx="0" cy="0"/>
          <a:chOff x="0" y="0"/>
          <a:chExt cx="0" cy="0"/>
        </a:xfrm>
      </p:grpSpPr>
      <p:sp>
        <p:nvSpPr>
          <p:cNvPr id="163" name="Google Shape;163;p11">
            <a:extLst>
              <a:ext uri="{C183D7F6-B498-43B3-948B-1728B52AA6E4}">
                <adec:decorative xmlns:adec="http://schemas.microsoft.com/office/drawing/2017/decorative" val="1"/>
              </a:ext>
            </a:extLst>
          </p:cNvPr>
          <p:cNvSpPr/>
          <p:nvPr/>
        </p:nvSpPr>
        <p:spPr>
          <a:xfrm>
            <a:off x="0" y="0"/>
            <a:ext cx="18288000" cy="10287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65" name="Google Shape;165;p11"/>
          <p:cNvSpPr txBox="1">
            <a:spLocks noGrp="1"/>
          </p:cNvSpPr>
          <p:nvPr>
            <p:ph type="title" idx="4294967295"/>
          </p:nvPr>
        </p:nvSpPr>
        <p:spPr>
          <a:xfrm>
            <a:off x="610484" y="2992834"/>
            <a:ext cx="8155207" cy="5473065"/>
          </a:xfrm>
          <a:prstGeom prst="rect">
            <a:avLst/>
          </a:prstGeom>
          <a:noFill/>
          <a:ln>
            <a:noFill/>
          </a:ln>
        </p:spPr>
        <p:txBody>
          <a:bodyPr spcFirstLastPara="1" wrap="square" lIns="0" tIns="0" rIns="0" bIns="0" anchor="t" anchorCtr="0">
            <a:spAutoFit/>
          </a:bodyPr>
          <a:lstStyle/>
          <a:p>
            <a:pPr marL="0" marR="0" lvl="0" indent="0" algn="r" rtl="1">
              <a:lnSpc>
                <a:spcPct val="140000"/>
              </a:lnSpc>
              <a:spcBef>
                <a:spcPts val="0"/>
              </a:spcBef>
              <a:spcAft>
                <a:spcPts val="0"/>
              </a:spcAft>
              <a:buClr>
                <a:srgbClr val="000000"/>
              </a:buClr>
              <a:buSzPts val="3900"/>
              <a:buFont typeface="Arial"/>
              <a:buNone/>
            </a:pPr>
            <a:r>
              <a:rPr lang="iw-IL" sz="3900" b="0" i="0" u="none" strike="noStrike" cap="none">
                <a:solidFill>
                  <a:srgbClr val="000000"/>
                </a:solidFill>
                <a:latin typeface="Arial"/>
                <a:ea typeface="Arial"/>
                <a:cs typeface="Arial"/>
                <a:sym typeface="Arial"/>
              </a:rPr>
              <a:t>פתאום, הטלפון של עידן רטט.</a:t>
            </a:r>
            <a:endParaRPr/>
          </a:p>
          <a:p>
            <a:pPr marL="0" marR="0" lvl="0" indent="0" algn="r" rtl="1">
              <a:lnSpc>
                <a:spcPct val="140000"/>
              </a:lnSpc>
              <a:spcBef>
                <a:spcPts val="0"/>
              </a:spcBef>
              <a:spcAft>
                <a:spcPts val="0"/>
              </a:spcAft>
              <a:buClr>
                <a:srgbClr val="000000"/>
              </a:buClr>
              <a:buSzPts val="3900"/>
              <a:buFont typeface="Arial"/>
              <a:buNone/>
            </a:pPr>
            <a:r>
              <a:rPr lang="iw-IL" sz="3900" b="0" i="0" u="none" strike="noStrike" cap="none">
                <a:solidFill>
                  <a:srgbClr val="000000"/>
                </a:solidFill>
                <a:latin typeface="Arial"/>
                <a:ea typeface="Arial"/>
                <a:cs typeface="Arial"/>
                <a:sym typeface="Arial"/>
              </a:rPr>
              <a:t>הוא ראה הודעה: 'נשאר לך מעט כסף בחשבון'.</a:t>
            </a:r>
            <a:endParaRPr/>
          </a:p>
          <a:p>
            <a:pPr marL="0" marR="0" lvl="0" indent="0" algn="r" rtl="1">
              <a:lnSpc>
                <a:spcPct val="140000"/>
              </a:lnSpc>
              <a:spcBef>
                <a:spcPts val="0"/>
              </a:spcBef>
              <a:spcAft>
                <a:spcPts val="0"/>
              </a:spcAft>
              <a:buClr>
                <a:srgbClr val="000000"/>
              </a:buClr>
              <a:buSzPts val="3900"/>
              <a:buFont typeface="Arial"/>
              <a:buNone/>
            </a:pPr>
            <a:r>
              <a:rPr lang="iw-IL" sz="3900" b="0" i="0" u="none" strike="noStrike" cap="none">
                <a:solidFill>
                  <a:srgbClr val="000000"/>
                </a:solidFill>
                <a:latin typeface="Arial"/>
                <a:ea typeface="Arial"/>
                <a:cs typeface="Arial"/>
                <a:sym typeface="Arial"/>
              </a:rPr>
              <a:t>עידן נבהל: 'נבו, איך זה קרה? </a:t>
            </a:r>
            <a:endParaRPr/>
          </a:p>
          <a:p>
            <a:pPr marL="0" marR="0" lvl="0" indent="0" algn="r" rtl="1">
              <a:lnSpc>
                <a:spcPct val="140000"/>
              </a:lnSpc>
              <a:spcBef>
                <a:spcPts val="0"/>
              </a:spcBef>
              <a:spcAft>
                <a:spcPts val="0"/>
              </a:spcAft>
              <a:buClr>
                <a:srgbClr val="000000"/>
              </a:buClr>
              <a:buSzPts val="3900"/>
              <a:buFont typeface="Arial"/>
              <a:buNone/>
            </a:pPr>
            <a:r>
              <a:rPr lang="iw-IL" sz="3900" b="0" i="0" u="none" strike="noStrike" cap="none">
                <a:solidFill>
                  <a:srgbClr val="000000"/>
                </a:solidFill>
                <a:latin typeface="Arial"/>
                <a:ea typeface="Arial"/>
                <a:cs typeface="Arial"/>
                <a:sym typeface="Arial"/>
              </a:rPr>
              <a:t>רק קניתי מים!'</a:t>
            </a:r>
            <a:endParaRPr/>
          </a:p>
          <a:p>
            <a:pPr marL="0" marR="0" lvl="0" indent="0" algn="r" rtl="1">
              <a:lnSpc>
                <a:spcPct val="140000"/>
              </a:lnSpc>
              <a:spcBef>
                <a:spcPts val="0"/>
              </a:spcBef>
              <a:spcAft>
                <a:spcPts val="0"/>
              </a:spcAft>
              <a:buClr>
                <a:srgbClr val="000000"/>
              </a:buClr>
              <a:buSzPts val="3900"/>
              <a:buFont typeface="Arial"/>
              <a:buNone/>
            </a:pPr>
            <a:r>
              <a:rPr lang="iw-IL" sz="3900" b="0" i="0" u="none" strike="noStrike" cap="none">
                <a:solidFill>
                  <a:srgbClr val="000000"/>
                </a:solidFill>
                <a:latin typeface="Arial"/>
                <a:ea typeface="Arial"/>
                <a:cs typeface="Arial"/>
                <a:sym typeface="Arial"/>
              </a:rPr>
              <a:t>נבו הסביר: 'זו המלכודת של הכסף הבלתי נראה.כשמשלמים בטלפון, קל לשכוח שזה כסף אמיתי'.</a:t>
            </a:r>
            <a:endParaRPr/>
          </a:p>
        </p:txBody>
      </p:sp>
      <p:sp>
        <p:nvSpPr>
          <p:cNvPr id="164" name="Google Shape;164;p11" descr="רואים איור של שני בחורים צעירים העומדים מחוץ לאצטדיון ספורט גדול &#10;&#10;הבחור משמאל (עידן): לובש חולצה כחולה ושעון יד שחור. הוא מביט במסך הטלפון הנייד שלו במבט מבוהל, מופתע ומזיע, כאשר על המסך המואר מופיעה הודעת אזהרה בולטת באנגלית: &quot;SMARTPHONE WARNING&quot; עם סימן קריאה אדום.&#10;&#10;הבחור מימין: לובש קפוצ'ון ירוק פתוח מעל חולצה לבנה, ומחזיק בטלפון שלו. הוא מחייך ומצביע באצבעו על מסך הטלפון של עידן."/>
          <p:cNvSpPr/>
          <p:nvPr/>
        </p:nvSpPr>
        <p:spPr>
          <a:xfrm>
            <a:off x="9632751" y="372375"/>
            <a:ext cx="6679575" cy="9542250"/>
          </a:xfrm>
          <a:custGeom>
            <a:avLst/>
            <a:gdLst/>
            <a:ahLst/>
            <a:cxnLst/>
            <a:rect l="l" t="t" r="r" b="b"/>
            <a:pathLst>
              <a:path w="6679575" h="9542250" extrusionOk="0">
                <a:moveTo>
                  <a:pt x="0" y="0"/>
                </a:moveTo>
                <a:lnTo>
                  <a:pt x="6679575" y="0"/>
                </a:lnTo>
                <a:lnTo>
                  <a:pt x="6679575" y="9542250"/>
                </a:lnTo>
                <a:lnTo>
                  <a:pt x="0" y="9542250"/>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69"/>
        <p:cNvGrpSpPr/>
        <p:nvPr/>
      </p:nvGrpSpPr>
      <p:grpSpPr>
        <a:xfrm>
          <a:off x="0" y="0"/>
          <a:ext cx="0" cy="0"/>
          <a:chOff x="0" y="0"/>
          <a:chExt cx="0" cy="0"/>
        </a:xfrm>
      </p:grpSpPr>
      <p:sp>
        <p:nvSpPr>
          <p:cNvPr id="170" name="Google Shape;170;p12">
            <a:extLst>
              <a:ext uri="{C183D7F6-B498-43B3-948B-1728B52AA6E4}">
                <adec:decorative xmlns:adec="http://schemas.microsoft.com/office/drawing/2017/decorative" val="1"/>
              </a:ext>
            </a:extLst>
          </p:cNvPr>
          <p:cNvSpPr/>
          <p:nvPr/>
        </p:nvSpPr>
        <p:spPr>
          <a:xfrm>
            <a:off x="0" y="0"/>
            <a:ext cx="18288000" cy="10287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72" name="Google Shape;172;p12"/>
          <p:cNvSpPr txBox="1">
            <a:spLocks noGrp="1"/>
          </p:cNvSpPr>
          <p:nvPr>
            <p:ph type="title" idx="4294967295"/>
          </p:nvPr>
        </p:nvSpPr>
        <p:spPr>
          <a:xfrm>
            <a:off x="899475" y="2119825"/>
            <a:ext cx="8155200" cy="8073600"/>
          </a:xfrm>
          <a:prstGeom prst="rect">
            <a:avLst/>
          </a:prstGeom>
          <a:noFill/>
          <a:ln>
            <a:noFill/>
          </a:ln>
        </p:spPr>
        <p:txBody>
          <a:bodyPr spcFirstLastPara="1" wrap="square" lIns="0" tIns="0" rIns="0" bIns="0" anchor="t" anchorCtr="0">
            <a:spAutoFit/>
          </a:bodyPr>
          <a:lstStyle/>
          <a:p>
            <a:pPr marL="0" marR="0" lvl="0" indent="0" algn="r" rtl="1">
              <a:lnSpc>
                <a:spcPct val="140009"/>
              </a:lnSpc>
              <a:spcBef>
                <a:spcPts val="0"/>
              </a:spcBef>
              <a:spcAft>
                <a:spcPts val="0"/>
              </a:spcAft>
              <a:buClr>
                <a:srgbClr val="000000"/>
              </a:buClr>
              <a:buSzPts val="4299"/>
              <a:buFont typeface="Arial"/>
              <a:buNone/>
            </a:pPr>
            <a:r>
              <a:rPr lang="iw-IL" sz="4299" b="0" i="0" u="none" strike="noStrike" cap="none">
                <a:solidFill>
                  <a:srgbClr val="000000"/>
                </a:solidFill>
                <a:latin typeface="Arial"/>
                <a:ea typeface="Arial"/>
                <a:cs typeface="Arial"/>
                <a:sym typeface="Arial"/>
              </a:rPr>
              <a:t>נבו הסביר: 'בטלפון הכסף מרגיש כמו משחק.</a:t>
            </a:r>
            <a:endParaRPr/>
          </a:p>
          <a:p>
            <a:pPr marL="0" marR="0" lvl="0" indent="0" algn="r" rtl="1">
              <a:lnSpc>
                <a:spcPct val="140009"/>
              </a:lnSpc>
              <a:spcBef>
                <a:spcPts val="0"/>
              </a:spcBef>
              <a:spcAft>
                <a:spcPts val="0"/>
              </a:spcAft>
              <a:buClr>
                <a:srgbClr val="000000"/>
              </a:buClr>
              <a:buSzPts val="4299"/>
              <a:buFont typeface="Arial"/>
              <a:buNone/>
            </a:pPr>
            <a:r>
              <a:rPr lang="iw-IL" sz="4299" b="0" i="0" u="none" strike="noStrike" cap="none">
                <a:solidFill>
                  <a:srgbClr val="000000"/>
                </a:solidFill>
                <a:latin typeface="Arial"/>
                <a:ea typeface="Arial"/>
                <a:cs typeface="Arial"/>
                <a:sym typeface="Arial"/>
              </a:rPr>
              <a:t>לוחצים וקונים, אבל זה כסף אמיתי שנעלם.</a:t>
            </a:r>
            <a:endParaRPr/>
          </a:p>
          <a:p>
            <a:pPr marL="0" marR="0" lvl="0" indent="0" algn="r" rtl="1">
              <a:lnSpc>
                <a:spcPct val="140009"/>
              </a:lnSpc>
              <a:spcBef>
                <a:spcPts val="0"/>
              </a:spcBef>
              <a:spcAft>
                <a:spcPts val="0"/>
              </a:spcAft>
              <a:buClr>
                <a:srgbClr val="000000"/>
              </a:buClr>
              <a:buSzPts val="4299"/>
              <a:buFont typeface="Arial"/>
              <a:buNone/>
            </a:pPr>
            <a:r>
              <a:rPr lang="iw-IL" sz="4299" b="0" i="0" u="none" strike="noStrike" cap="none">
                <a:solidFill>
                  <a:srgbClr val="000000"/>
                </a:solidFill>
                <a:latin typeface="Arial"/>
                <a:ea typeface="Arial"/>
                <a:cs typeface="Arial"/>
                <a:sym typeface="Arial"/>
              </a:rPr>
              <a:t>אם לא בודקים את החשבון בטלפון,אפשר להגיע למינוס מהר מאוד.</a:t>
            </a:r>
            <a:endParaRPr/>
          </a:p>
          <a:p>
            <a:pPr marL="0" marR="0" lvl="0" indent="0" algn="r" rtl="1">
              <a:lnSpc>
                <a:spcPct val="140009"/>
              </a:lnSpc>
              <a:spcBef>
                <a:spcPts val="0"/>
              </a:spcBef>
              <a:spcAft>
                <a:spcPts val="0"/>
              </a:spcAft>
              <a:buClr>
                <a:srgbClr val="000000"/>
              </a:buClr>
              <a:buSzPts val="4299"/>
              <a:buFont typeface="Arial"/>
              <a:buNone/>
            </a:pPr>
            <a:r>
              <a:rPr lang="iw-IL" sz="4299" b="0" i="0" u="none" strike="noStrike" cap="none">
                <a:solidFill>
                  <a:srgbClr val="000000"/>
                </a:solidFill>
                <a:latin typeface="Arial"/>
                <a:ea typeface="Arial"/>
                <a:cs typeface="Arial"/>
                <a:sym typeface="Arial"/>
              </a:rPr>
              <a:t>הכסף בטלפון הוא חכם, אבל הוא גם מסוכן'.</a:t>
            </a:r>
            <a:endParaRPr/>
          </a:p>
        </p:txBody>
      </p:sp>
      <p:sp>
        <p:nvSpPr>
          <p:cNvPr id="171" name="Google Shape;171;p12" descr="רואים איור של שני החברים הצעירים עומדים ומשוחחים, כאשר ברקע מופיע מבנה האצטדיון:&#10;&#10;הבחור משמאל: לובש קפוצ'ון ירוק מעל חולצה לבנה ומחזיק בטלפון הנייד שלו תוך כדי שהוא מדבר ומסביר. מעל ראשו מופיעה בועת מחשבה עם איור של מחשב נייד המציג סרטון (סמל &quot;פליי&quot;).&#10;&#10;הבחור מימין (עידן): לובש חולצה כחולה ושעון יד שחור. הוא מקשיב בריכוז ומניח יד על סנטרו במחשבה. מעל ראשו מופיעות שתי בועות מחשבה המציגות סמלים של עגלות קניות (אחת בתוך מחשב נייד ואחת בנפרד).&#10;&#10;סביבם: באוויר מפוזרים מטבעות זהב קטנים המרחפים סביב בועות המחשבה שלהם."/>
          <p:cNvSpPr/>
          <p:nvPr/>
        </p:nvSpPr>
        <p:spPr>
          <a:xfrm>
            <a:off x="9781747" y="394427"/>
            <a:ext cx="6648702" cy="9498145"/>
          </a:xfrm>
          <a:custGeom>
            <a:avLst/>
            <a:gdLst/>
            <a:ahLst/>
            <a:cxnLst/>
            <a:rect l="l" t="t" r="r" b="b"/>
            <a:pathLst>
              <a:path w="6648702" h="9498145" extrusionOk="0">
                <a:moveTo>
                  <a:pt x="0" y="0"/>
                </a:moveTo>
                <a:lnTo>
                  <a:pt x="6648701" y="0"/>
                </a:lnTo>
                <a:lnTo>
                  <a:pt x="6648701" y="9498146"/>
                </a:lnTo>
                <a:lnTo>
                  <a:pt x="0" y="9498146"/>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76"/>
        <p:cNvGrpSpPr/>
        <p:nvPr/>
      </p:nvGrpSpPr>
      <p:grpSpPr>
        <a:xfrm>
          <a:off x="0" y="0"/>
          <a:ext cx="0" cy="0"/>
          <a:chOff x="0" y="0"/>
          <a:chExt cx="0" cy="0"/>
        </a:xfrm>
      </p:grpSpPr>
      <p:sp>
        <p:nvSpPr>
          <p:cNvPr id="177" name="Google Shape;177;p13">
            <a:extLst>
              <a:ext uri="{C183D7F6-B498-43B3-948B-1728B52AA6E4}">
                <adec:decorative xmlns:adec="http://schemas.microsoft.com/office/drawing/2017/decorative" val="1"/>
              </a:ext>
            </a:extLst>
          </p:cNvPr>
          <p:cNvSpPr/>
          <p:nvPr/>
        </p:nvSpPr>
        <p:spPr>
          <a:xfrm>
            <a:off x="0" y="0"/>
            <a:ext cx="18288000" cy="10287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79" name="Google Shape;179;p13"/>
          <p:cNvSpPr txBox="1">
            <a:spLocks noGrp="1"/>
          </p:cNvSpPr>
          <p:nvPr>
            <p:ph type="title" idx="4294967295"/>
          </p:nvPr>
        </p:nvSpPr>
        <p:spPr>
          <a:xfrm>
            <a:off x="731812" y="2019300"/>
            <a:ext cx="8155207" cy="5897245"/>
          </a:xfrm>
          <a:prstGeom prst="rect">
            <a:avLst/>
          </a:prstGeom>
          <a:noFill/>
          <a:ln>
            <a:noFill/>
          </a:ln>
        </p:spPr>
        <p:txBody>
          <a:bodyPr spcFirstLastPara="1" wrap="square" lIns="0" tIns="0" rIns="0" bIns="0" anchor="t" anchorCtr="0">
            <a:spAutoFit/>
          </a:bodyPr>
          <a:lstStyle/>
          <a:p>
            <a:pPr marL="0" marR="0" lvl="0" indent="0" algn="r" rtl="1">
              <a:lnSpc>
                <a:spcPct val="140000"/>
              </a:lnSpc>
              <a:spcBef>
                <a:spcPts val="0"/>
              </a:spcBef>
              <a:spcAft>
                <a:spcPts val="0"/>
              </a:spcAft>
              <a:buClr>
                <a:srgbClr val="000000"/>
              </a:buClr>
              <a:buSzPts val="3700"/>
              <a:buFont typeface="Arial"/>
              <a:buNone/>
            </a:pPr>
            <a:r>
              <a:rPr lang="iw-IL" sz="3700" b="0" i="0" u="none" strike="noStrike" cap="none">
                <a:solidFill>
                  <a:srgbClr val="000000"/>
                </a:solidFill>
                <a:latin typeface="Arial"/>
                <a:ea typeface="Arial"/>
                <a:cs typeface="Arial"/>
                <a:sym typeface="Arial"/>
              </a:rPr>
              <a:t>עידן נשם עמוק והנהן.</a:t>
            </a:r>
            <a:endParaRPr/>
          </a:p>
          <a:p>
            <a:pPr marL="0" marR="0" lvl="0" indent="0" algn="r" rtl="1">
              <a:lnSpc>
                <a:spcPct val="140000"/>
              </a:lnSpc>
              <a:spcBef>
                <a:spcPts val="0"/>
              </a:spcBef>
              <a:spcAft>
                <a:spcPts val="0"/>
              </a:spcAft>
              <a:buClr>
                <a:srgbClr val="000000"/>
              </a:buClr>
              <a:buSzPts val="3700"/>
              <a:buFont typeface="Arial"/>
              <a:buNone/>
            </a:pPr>
            <a:r>
              <a:rPr lang="iw-IL" sz="3700" b="0" i="0" u="none" strike="noStrike" cap="none">
                <a:solidFill>
                  <a:srgbClr val="000000"/>
                </a:solidFill>
                <a:latin typeface="Arial"/>
                <a:ea typeface="Arial"/>
                <a:cs typeface="Arial"/>
                <a:sym typeface="Arial"/>
              </a:rPr>
              <a:t>'הבנתי,' הוא אמר. 'הטלפון הוא ארנק חכם,אבל אני חייב להיות בעלים חכם ולשלוט בו.</a:t>
            </a:r>
            <a:endParaRPr/>
          </a:p>
          <a:p>
            <a:pPr marL="0" marR="0" lvl="0" indent="0" algn="r" rtl="1">
              <a:lnSpc>
                <a:spcPct val="140000"/>
              </a:lnSpc>
              <a:spcBef>
                <a:spcPts val="0"/>
              </a:spcBef>
              <a:spcAft>
                <a:spcPts val="0"/>
              </a:spcAft>
              <a:buClr>
                <a:srgbClr val="000000"/>
              </a:buClr>
              <a:buSzPts val="3700"/>
              <a:buFont typeface="Arial"/>
              <a:buNone/>
            </a:pPr>
            <a:r>
              <a:rPr lang="iw-IL" sz="3700" b="0" i="0" u="none" strike="noStrike" cap="none">
                <a:solidFill>
                  <a:srgbClr val="000000"/>
                </a:solidFill>
                <a:latin typeface="Arial"/>
                <a:ea typeface="Arial"/>
                <a:cs typeface="Arial"/>
                <a:sym typeface="Arial"/>
              </a:rPr>
              <a:t>מהיום, אבדוק את החשבון לפני כל 'ביפ'.</a:t>
            </a:r>
            <a:endParaRPr/>
          </a:p>
          <a:p>
            <a:pPr marL="0" marR="0" lvl="0" indent="0" algn="r" rtl="1">
              <a:lnSpc>
                <a:spcPct val="140000"/>
              </a:lnSpc>
              <a:spcBef>
                <a:spcPts val="0"/>
              </a:spcBef>
              <a:spcAft>
                <a:spcPts val="0"/>
              </a:spcAft>
              <a:buClr>
                <a:srgbClr val="000000"/>
              </a:buClr>
              <a:buSzPts val="3700"/>
              <a:buFont typeface="Arial"/>
              <a:buNone/>
            </a:pPr>
            <a:r>
              <a:rPr lang="iw-IL" sz="3700" b="0" i="0" u="none" strike="noStrike" cap="none">
                <a:solidFill>
                  <a:srgbClr val="000000"/>
                </a:solidFill>
                <a:latin typeface="Arial"/>
                <a:ea typeface="Arial"/>
                <a:cs typeface="Arial"/>
                <a:sym typeface="Arial"/>
              </a:rPr>
              <a:t>המזומן הוא הברקס שלי, והאפליקציה היא המצפן שלי'.</a:t>
            </a:r>
            <a:endParaRPr/>
          </a:p>
          <a:p>
            <a:pPr marL="0" marR="0" lvl="0" indent="0" algn="r" rtl="1">
              <a:lnSpc>
                <a:spcPct val="140000"/>
              </a:lnSpc>
              <a:spcBef>
                <a:spcPts val="0"/>
              </a:spcBef>
              <a:spcAft>
                <a:spcPts val="0"/>
              </a:spcAft>
              <a:buClr>
                <a:srgbClr val="000000"/>
              </a:buClr>
              <a:buSzPts val="3700"/>
              <a:buFont typeface="Arial"/>
              <a:buNone/>
            </a:pPr>
            <a:r>
              <a:rPr lang="iw-IL" sz="3700" b="0" i="0" u="none" strike="noStrike" cap="none">
                <a:solidFill>
                  <a:srgbClr val="000000"/>
                </a:solidFill>
                <a:latin typeface="Arial"/>
                <a:ea typeface="Arial"/>
                <a:cs typeface="Arial"/>
                <a:sym typeface="Arial"/>
              </a:rPr>
              <a:t>הם נכנסו למשחק בשמחה.</a:t>
            </a:r>
            <a:endParaRPr/>
          </a:p>
          <a:p>
            <a:pPr marL="0" marR="0" lvl="0" indent="0" algn="r" rtl="1">
              <a:lnSpc>
                <a:spcPct val="140000"/>
              </a:lnSpc>
              <a:spcBef>
                <a:spcPts val="0"/>
              </a:spcBef>
              <a:spcAft>
                <a:spcPts val="0"/>
              </a:spcAft>
              <a:buClr>
                <a:srgbClr val="000000"/>
              </a:buClr>
              <a:buSzPts val="3700"/>
              <a:buFont typeface="Arial"/>
              <a:buNone/>
            </a:pPr>
            <a:r>
              <a:rPr lang="iw-IL" sz="3700" b="0" i="0" u="none" strike="noStrike" cap="none">
                <a:solidFill>
                  <a:srgbClr val="000000"/>
                </a:solidFill>
                <a:latin typeface="Arial"/>
                <a:ea typeface="Arial"/>
                <a:cs typeface="Arial"/>
                <a:sym typeface="Arial"/>
              </a:rPr>
              <a:t>עידן הרגיש שהוא שולט בכסף שלו – גם כשהוא לא רואה אותו.</a:t>
            </a:r>
            <a:endParaRPr/>
          </a:p>
        </p:txBody>
      </p:sp>
      <p:sp>
        <p:nvSpPr>
          <p:cNvPr id="178" name="Google Shape;178;p13" descr="רואים איור של שני הבחורים הצעירים כשהם צועדים יחד ומחייכים דרך שער כניסה גדול, המוביל ישירות אל תוך מגרש כדורגל ירוק באצטדיון פתוח.&#10;&#10;הבחור משמאל (עידן) לובש חולצה כחולה ומחזיק את הטלפון שלו ליד הכיס, והבחור מימין לובש קפוצ'ון ירוק מעל חולצה לבנה ומחזיק בטלפון הנייד שלו."/>
          <p:cNvSpPr/>
          <p:nvPr/>
        </p:nvSpPr>
        <p:spPr>
          <a:xfrm>
            <a:off x="9618830" y="322575"/>
            <a:ext cx="6749295" cy="9641849"/>
          </a:xfrm>
          <a:custGeom>
            <a:avLst/>
            <a:gdLst/>
            <a:ahLst/>
            <a:cxnLst/>
            <a:rect l="l" t="t" r="r" b="b"/>
            <a:pathLst>
              <a:path w="6749295" h="9641849" extrusionOk="0">
                <a:moveTo>
                  <a:pt x="0" y="0"/>
                </a:moveTo>
                <a:lnTo>
                  <a:pt x="6749294" y="0"/>
                </a:lnTo>
                <a:lnTo>
                  <a:pt x="6749294" y="9641850"/>
                </a:lnTo>
                <a:lnTo>
                  <a:pt x="0" y="9641850"/>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83"/>
        <p:cNvGrpSpPr/>
        <p:nvPr/>
      </p:nvGrpSpPr>
      <p:grpSpPr>
        <a:xfrm>
          <a:off x="0" y="0"/>
          <a:ext cx="0" cy="0"/>
          <a:chOff x="0" y="0"/>
          <a:chExt cx="0" cy="0"/>
        </a:xfrm>
      </p:grpSpPr>
      <p:sp>
        <p:nvSpPr>
          <p:cNvPr id="184" name="Google Shape;184;p14">
            <a:extLst>
              <a:ext uri="{C183D7F6-B498-43B3-948B-1728B52AA6E4}">
                <adec:decorative xmlns:adec="http://schemas.microsoft.com/office/drawing/2017/decorative" val="1"/>
              </a:ext>
            </a:extLst>
          </p:cNvPr>
          <p:cNvSpPr/>
          <p:nvPr/>
        </p:nvSpPr>
        <p:spPr>
          <a:xfrm>
            <a:off x="0" y="0"/>
            <a:ext cx="18288000" cy="10287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88" name="Google Shape;188;p14"/>
          <p:cNvSpPr txBox="1"/>
          <p:nvPr/>
        </p:nvSpPr>
        <p:spPr>
          <a:xfrm>
            <a:off x="611829" y="2599024"/>
            <a:ext cx="8155207" cy="798195"/>
          </a:xfrm>
          <a:prstGeom prst="rect">
            <a:avLst/>
          </a:prstGeom>
          <a:noFill/>
          <a:ln>
            <a:noFill/>
          </a:ln>
        </p:spPr>
        <p:txBody>
          <a:bodyPr spcFirstLastPara="1" wrap="square" lIns="0" tIns="0" rIns="0" bIns="0" anchor="t" anchorCtr="0">
            <a:spAutoFit/>
          </a:bodyPr>
          <a:lstStyle/>
          <a:p>
            <a:pPr marL="0" marR="0" lvl="0" indent="0" algn="r" rtl="1">
              <a:lnSpc>
                <a:spcPct val="140000"/>
              </a:lnSpc>
              <a:spcBef>
                <a:spcPts val="0"/>
              </a:spcBef>
              <a:spcAft>
                <a:spcPts val="0"/>
              </a:spcAft>
              <a:buNone/>
            </a:pPr>
            <a:r>
              <a:rPr lang="iw-IL" sz="4200" b="1">
                <a:solidFill>
                  <a:srgbClr val="000000"/>
                </a:solidFill>
                <a:latin typeface="Arial"/>
                <a:ea typeface="Arial"/>
                <a:cs typeface="Arial"/>
                <a:sym typeface="Arial"/>
              </a:rPr>
              <a:t>3 שאלות הזהב:</a:t>
            </a:r>
            <a:endParaRPr/>
          </a:p>
        </p:txBody>
      </p:sp>
      <p:sp>
        <p:nvSpPr>
          <p:cNvPr id="189" name="Google Shape;189;p14"/>
          <p:cNvSpPr txBox="1"/>
          <p:nvPr/>
        </p:nvSpPr>
        <p:spPr>
          <a:xfrm>
            <a:off x="1465688" y="3397230"/>
            <a:ext cx="8155200" cy="7511400"/>
          </a:xfrm>
          <a:prstGeom prst="rect">
            <a:avLst/>
          </a:prstGeom>
          <a:noFill/>
          <a:ln>
            <a:noFill/>
          </a:ln>
        </p:spPr>
        <p:txBody>
          <a:bodyPr spcFirstLastPara="1" wrap="square" lIns="0" tIns="0" rIns="0" bIns="0" anchor="t" anchorCtr="0">
            <a:spAutoFit/>
          </a:bodyPr>
          <a:lstStyle/>
          <a:p>
            <a:pPr marL="906780" marR="0" lvl="1" indent="-440690" algn="r" rtl="1">
              <a:lnSpc>
                <a:spcPct val="140000"/>
              </a:lnSpc>
              <a:spcBef>
                <a:spcPts val="0"/>
              </a:spcBef>
              <a:spcAft>
                <a:spcPts val="0"/>
              </a:spcAft>
              <a:buClr>
                <a:srgbClr val="000000"/>
              </a:buClr>
              <a:buSzPts val="4000"/>
              <a:buFont typeface="Arial"/>
              <a:buChar char="•"/>
            </a:pPr>
            <a:r>
              <a:rPr lang="iw-IL" sz="4000" b="0" i="0" u="none" strike="noStrike" cap="none">
                <a:solidFill>
                  <a:srgbClr val="000000"/>
                </a:solidFill>
                <a:latin typeface="Arial"/>
                <a:ea typeface="Arial"/>
                <a:cs typeface="Arial"/>
                <a:sym typeface="Arial"/>
              </a:rPr>
              <a:t>בדקתי את המצפן? – האם נכנסתי לאפליקציה ובדקתי שיש לי מספיק כסף?</a:t>
            </a:r>
            <a:endParaRPr sz="1200"/>
          </a:p>
          <a:p>
            <a:pPr marL="906780" marR="0" lvl="1" indent="-440690" algn="r" rtl="1">
              <a:lnSpc>
                <a:spcPct val="140000"/>
              </a:lnSpc>
              <a:spcBef>
                <a:spcPts val="0"/>
              </a:spcBef>
              <a:spcAft>
                <a:spcPts val="0"/>
              </a:spcAft>
              <a:buClr>
                <a:srgbClr val="000000"/>
              </a:buClr>
              <a:buSzPts val="4000"/>
              <a:buFont typeface="Arial"/>
              <a:buChar char="•"/>
            </a:pPr>
            <a:r>
              <a:rPr lang="iw-IL" sz="4000" b="0" i="0" u="none" strike="noStrike" cap="none">
                <a:solidFill>
                  <a:srgbClr val="000000"/>
                </a:solidFill>
                <a:latin typeface="Arial"/>
                <a:ea typeface="Arial"/>
                <a:cs typeface="Arial"/>
                <a:sym typeface="Arial"/>
              </a:rPr>
              <a:t>זה צורך או רצון? – האם אני באמת חייב את זה עכשיו, או שזה סתם "קליק" מהיר?</a:t>
            </a:r>
            <a:endParaRPr sz="1200"/>
          </a:p>
          <a:p>
            <a:pPr marL="906780" marR="0" lvl="1" indent="-440690" algn="r" rtl="1">
              <a:lnSpc>
                <a:spcPct val="140000"/>
              </a:lnSpc>
              <a:spcBef>
                <a:spcPts val="0"/>
              </a:spcBef>
              <a:spcAft>
                <a:spcPts val="0"/>
              </a:spcAft>
              <a:buClr>
                <a:srgbClr val="000000"/>
              </a:buClr>
              <a:buSzPts val="4000"/>
              <a:buFont typeface="Arial"/>
              <a:buChar char="•"/>
            </a:pPr>
            <a:r>
              <a:rPr lang="iw-IL" sz="4000" b="0" i="0" u="none" strike="noStrike" cap="none">
                <a:solidFill>
                  <a:srgbClr val="000000"/>
                </a:solidFill>
                <a:latin typeface="Arial"/>
                <a:ea typeface="Arial"/>
                <a:cs typeface="Arial"/>
                <a:sym typeface="Arial"/>
              </a:rPr>
              <a:t>זה בטוח? – האם הרשת בטוחה? האם אני שומר על הקוד הסודי שלי?</a:t>
            </a:r>
            <a:endParaRPr sz="1200"/>
          </a:p>
          <a:p>
            <a:pPr marL="0" marR="0" lvl="0" indent="0" algn="r" rtl="1">
              <a:lnSpc>
                <a:spcPct val="140000"/>
              </a:lnSpc>
              <a:spcBef>
                <a:spcPts val="0"/>
              </a:spcBef>
              <a:spcAft>
                <a:spcPts val="0"/>
              </a:spcAft>
              <a:buNone/>
            </a:pPr>
            <a:endParaRPr sz="4000">
              <a:solidFill>
                <a:srgbClr val="000000"/>
              </a:solidFill>
              <a:latin typeface="Arial"/>
              <a:ea typeface="Arial"/>
              <a:cs typeface="Arial"/>
              <a:sym typeface="Arial"/>
            </a:endParaRPr>
          </a:p>
        </p:txBody>
      </p:sp>
      <p:sp>
        <p:nvSpPr>
          <p:cNvPr id="185" name="Google Shape;185;p14" descr="רואים איור של שני הבחורים הצעירים כשהם צועדים יחד ומחייכים דרך שער כניסה גדול, המוביל ישירות אל תוך מגרש כדורגל ירוק באצטדיון פתוח.&#10;&#10;הבחור משמאל (עידן) לובש חולצה כחולה ומחזיק את הטלפון שלו ליד הכיס, והבחור מימין לובש קפוצ'ון ירוק מעל חולצה לבנה ומחזיק בטלפון הנייד שלו."/>
          <p:cNvSpPr/>
          <p:nvPr/>
        </p:nvSpPr>
        <p:spPr>
          <a:xfrm>
            <a:off x="10991986" y="778055"/>
            <a:ext cx="5192291" cy="7417558"/>
          </a:xfrm>
          <a:custGeom>
            <a:avLst/>
            <a:gdLst/>
            <a:ahLst/>
            <a:cxnLst/>
            <a:rect l="l" t="t" r="r" b="b"/>
            <a:pathLst>
              <a:path w="5192291" h="7417558" extrusionOk="0">
                <a:moveTo>
                  <a:pt x="0" y="0"/>
                </a:moveTo>
                <a:lnTo>
                  <a:pt x="5192291" y="0"/>
                </a:lnTo>
                <a:lnTo>
                  <a:pt x="5192291" y="7417558"/>
                </a:lnTo>
                <a:lnTo>
                  <a:pt x="0" y="7417558"/>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86" name="Google Shape;186;p14" descr="מצפן"/>
          <p:cNvSpPr/>
          <p:nvPr/>
        </p:nvSpPr>
        <p:spPr>
          <a:xfrm>
            <a:off x="7705546" y="333847"/>
            <a:ext cx="2350901" cy="2350901"/>
          </a:xfrm>
          <a:custGeom>
            <a:avLst/>
            <a:gdLst/>
            <a:ahLst/>
            <a:cxnLst/>
            <a:rect l="l" t="t" r="r" b="b"/>
            <a:pathLst>
              <a:path w="2350901" h="2350901" extrusionOk="0">
                <a:moveTo>
                  <a:pt x="0" y="0"/>
                </a:moveTo>
                <a:lnTo>
                  <a:pt x="2350902" y="0"/>
                </a:lnTo>
                <a:lnTo>
                  <a:pt x="2350902" y="2350902"/>
                </a:lnTo>
                <a:lnTo>
                  <a:pt x="0" y="2350902"/>
                </a:lnTo>
                <a:lnTo>
                  <a:pt x="0" y="0"/>
                </a:lnTo>
                <a:close/>
              </a:path>
            </a:pathLst>
          </a:custGeom>
          <a:blipFill rotWithShape="1">
            <a:blip r:embed="rId5">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87" name="Google Shape;187;p14" descr="תמונה של תמרור עצור ויד עוצרת. "/>
          <p:cNvSpPr/>
          <p:nvPr/>
        </p:nvSpPr>
        <p:spPr>
          <a:xfrm>
            <a:off x="3120882" y="505425"/>
            <a:ext cx="3137102" cy="2007745"/>
          </a:xfrm>
          <a:custGeom>
            <a:avLst/>
            <a:gdLst/>
            <a:ahLst/>
            <a:cxnLst/>
            <a:rect l="l" t="t" r="r" b="b"/>
            <a:pathLst>
              <a:path w="3137102" h="2007745" extrusionOk="0">
                <a:moveTo>
                  <a:pt x="0" y="0"/>
                </a:moveTo>
                <a:lnTo>
                  <a:pt x="3137102" y="0"/>
                </a:lnTo>
                <a:lnTo>
                  <a:pt x="3137102" y="2007745"/>
                </a:lnTo>
                <a:lnTo>
                  <a:pt x="0" y="2007745"/>
                </a:lnTo>
                <a:lnTo>
                  <a:pt x="0" y="0"/>
                </a:lnTo>
                <a:close/>
              </a:path>
            </a:pathLst>
          </a:cu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93"/>
        <p:cNvGrpSpPr/>
        <p:nvPr/>
      </p:nvGrpSpPr>
      <p:grpSpPr>
        <a:xfrm>
          <a:off x="0" y="0"/>
          <a:ext cx="0" cy="0"/>
          <a:chOff x="0" y="0"/>
          <a:chExt cx="0" cy="0"/>
        </a:xfrm>
      </p:grpSpPr>
      <p:sp>
        <p:nvSpPr>
          <p:cNvPr id="195" name="Google Shape;195;p15"/>
          <p:cNvSpPr txBox="1">
            <a:spLocks noGrp="1"/>
          </p:cNvSpPr>
          <p:nvPr>
            <p:ph type="title" idx="4294967295"/>
          </p:nvPr>
        </p:nvSpPr>
        <p:spPr>
          <a:xfrm>
            <a:off x="11582400" y="360685"/>
            <a:ext cx="8229600" cy="11430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chemeClr val="dk1"/>
              </a:buClr>
              <a:buSzPts val="4400"/>
              <a:buFont typeface="Calibri"/>
              <a:buNone/>
            </a:pPr>
            <a:r>
              <a:rPr lang="iw-IL"/>
              <a:t>סיכום</a:t>
            </a:r>
            <a:endParaRPr/>
          </a:p>
        </p:txBody>
      </p:sp>
      <p:pic>
        <p:nvPicPr>
          <p:cNvPr id="194" name="Google Shape;194;p15" descr="רואים כרזה או דף פעילות לימודי מתוך כרטיסיות המשחק של &quot;הבוס של הדיגיטל&quot;, &#10;&#10;כותרת מרכזית בראש העמוד: &quot;עצור! לפני שעושים 'ביפ' בטלפון... שואלים את 3 שאלות הזהב של הבוס:&quot; לצד כתר זהב קטן ותמרור עצור אדום.&#10;&#10;שלוש מסגרות עם שאלות (מימין לשמאל):&#10;&#10;שאלה 1 (במסגרת הירקרקה, ראשונה מימין): &quot;1. בדקתי את ה'מצפן' שלי?&quot; עם הסבר לבדיקת יתרת האפליקציה כדי לוודא שיש מספיק כסף. מעליה אייקונים של מצפן, מטבע ושטרות כסף.&#10;&#10;שאלה 2 (במסגרת הצהובה, במרכז): &quot;2. זה 'צורך' או רק 'רצון'?&quot; עם הסבר על ההבדל בין מה שבאמת חייב עכשיו (כמו מים) לבין סתם קנייה מהירה. מעליה אייקונים של מוח וטלפון נייד.&#10;&#10;שאלה 3 (במסגרת הוורודה, משמאל): &quot;3. האם זה בטוח?&quot; עם הסבר על הגנה מפני פישינג, שמירה על הקוד הסודי ואי-לחיצה על הודעות חשודות. מעליה אייקונים של מגן, מפתח ומנעול.&#10;&#10;בחלק התחתון: דמות מאוירת של ילד/נער מחייך הלובש חליפה ועונד כתר זהב, כשהוא מחזיק טלפון חכם ומצביע עליו.&#10;&#10;שורת סיכום בתחתית: &quot;זכרו: הטלפון חכם – אבל אני הבוס!&quot;"/>
          <p:cNvPicPr preferRelativeResize="0"/>
          <p:nvPr/>
        </p:nvPicPr>
        <p:blipFill rotWithShape="1">
          <a:blip r:embed="rId3">
            <a:alphaModFix/>
          </a:blip>
          <a:srcRect/>
          <a:stretch/>
        </p:blipFill>
        <p:spPr>
          <a:xfrm>
            <a:off x="1447800" y="647700"/>
            <a:ext cx="15950064" cy="8707115"/>
          </a:xfrm>
          <a:prstGeom prst="rect">
            <a:avLst/>
          </a:prstGeom>
          <a:noFill/>
          <a:ln>
            <a:noFill/>
          </a:ln>
        </p:spPr>
      </p:pic>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673</Words>
  <Application>Microsoft Office PowerPoint</Application>
  <PresentationFormat>מותאם אישית</PresentationFormat>
  <Paragraphs>77</Paragraphs>
  <Slides>15</Slides>
  <Notes>15</Notes>
  <HiddenSlides>0</HiddenSlides>
  <MMClips>0</MMClips>
  <ScaleCrop>false</ScaleCrop>
  <HeadingPairs>
    <vt:vector size="6" baseType="variant">
      <vt:variant>
        <vt:lpstr>גופנים בשימוש</vt:lpstr>
      </vt:variant>
      <vt:variant>
        <vt:i4>2</vt:i4>
      </vt:variant>
      <vt:variant>
        <vt:lpstr>ערכת נושא</vt:lpstr>
      </vt:variant>
      <vt:variant>
        <vt:i4>1</vt:i4>
      </vt:variant>
      <vt:variant>
        <vt:lpstr>כותרות שקופיות</vt:lpstr>
      </vt:variant>
      <vt:variant>
        <vt:i4>15</vt:i4>
      </vt:variant>
    </vt:vector>
  </HeadingPairs>
  <TitlesOfParts>
    <vt:vector size="18" baseType="lpstr">
      <vt:lpstr>Arial</vt:lpstr>
      <vt:lpstr>Calibri</vt:lpstr>
      <vt:lpstr>Office Theme</vt:lpstr>
      <vt:lpstr>המילון הפיננסי שלך  </vt:lpstr>
      <vt:lpstr>"הקסם בטלפון: עידן יוצא לדרך"</vt:lpstr>
      <vt:lpstr>היה יום חם.  עידן ונבו הלכו לתחנה. עידן חייך ואמר: 'נבו, אני זוכר את השטר של ה-100 שקלים. כשאני מחזיק שטר ביד, אני שולט בכסף. הוא לא הופך ל'שקוף' ונעלם לי סתם. אני יודע בדיוק כמה נשאר לי בכיס'. למדתי שצריך לבדוק שיש לי כסף בבנק (יתרה), כדי שלא אכנס למינוס ואשלם קנס (ריבית).'</vt:lpstr>
      <vt:lpstr>בתחנת האוטובוס, עידן עצר פתאום. הוא הכניס ידיים לכיסים וחיפש בלחץ. הוא צעק: 'שכחתי את הארנק בבית! אין לי מזומן ואין לי כרטיס. איך אעלה לאוטובוס? אני תקוע!'</vt:lpstr>
      <vt:lpstr>נבו חייך והוציא את הטלפון שלו.' תרגע עידן, הכל בסדר,' הוא אמר.' היום הטלפון הוא הארנק החדש שלך .אתה לא צריך שטרות בכיס. כל הכסף שלך נמצא בתוך המכשיר שביד שלך'. </vt:lpstr>
      <vt:lpstr>האוטובוס הגיע.  עידן עלה ופחד קצת. הוא הצמיד את הטלפון למכשיר שליד הנהג. פתאום נשמע 'ביפ' ואור ירוק נדלק.'זה עבד!' צעק עידן בשמחה. הוא התיישב וחשב: 'וואו, זה היה ממש מהיר!'</vt:lpstr>
      <vt:lpstr>באצטדיון, עידן היה צמא מאוד. הוא הלך לקיוסק וביקש בקבוק מים. הוא הצמיד את הטלפון למכשיר – ושוב נשמע 'ביפ'. המוכר נתן לעידן מים קרים. עידן אמר: 'זה ממש נוח! אני לא צריך לפתוח את הארנק בכלל'.</vt:lpstr>
      <vt:lpstr>אפליקציית תשלום (ארנק דיגיטלי): הסבר שהטלפון שומר את פרטי הכרטיס שלנו בצורה מאובטחת. תשלום ללא מגע : המושג "ביפ". הכסף עובר באוויר מהטלפון למכשיר בלי שצריך להוציא שטרות. נוחות מול שליטה: "זה מהיר מאוד, אבל האם אנחנו מרגישים את הכסף יוצא?". </vt:lpstr>
      <vt:lpstr>"המשימה שלכם: האם תגיעו למגרש בלי להיכנס למינוס?"</vt:lpstr>
      <vt:lpstr>נפלתם במלכודת או הפעלתם ברקס?</vt:lpstr>
      <vt:lpstr>פתאום, הטלפון של עידן רטט. הוא ראה הודעה: 'נשאר לך מעט כסף בחשבון'. עידן נבהל: 'נבו, איך זה קרה?  רק קניתי מים!' נבו הסביר: 'זו המלכודת של הכסף הבלתי נראה.כשמשלמים בטלפון, קל לשכוח שזה כסף אמיתי'.</vt:lpstr>
      <vt:lpstr>נבו הסביר: 'בטלפון הכסף מרגיש כמו משחק. לוחצים וקונים, אבל זה כסף אמיתי שנעלם. אם לא בודקים את החשבון בטלפון,אפשר להגיע למינוס מהר מאוד. הכסף בטלפון הוא חכם, אבל הוא גם מסוכן'.</vt:lpstr>
      <vt:lpstr>עידן נשם עמוק והנהן. 'הבנתי,' הוא אמר. 'הטלפון הוא ארנק חכם,אבל אני חייב להיות בעלים חכם ולשלוט בו. מהיום, אבדוק את החשבון לפני כל 'ביפ'. המזומן הוא הברקס שלי, והאפליקציה היא המצפן שלי'. הם נכנסו למשחק בשמחה. עידן הרגיש שהוא שולט בכסף שלו – גם כשהוא לא רואה אותו.</vt:lpstr>
      <vt:lpstr>מצגת של PowerPoint‏</vt:lpstr>
      <vt:lpstr>סיכום</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דורית מנשה</dc:creator>
  <cp:lastModifiedBy>דורית נעמי מנשה</cp:lastModifiedBy>
  <cp:revision>1</cp:revision>
  <dcterms:created xsi:type="dcterms:W3CDTF">2006-08-16T00:00:00Z</dcterms:created>
  <dcterms:modified xsi:type="dcterms:W3CDTF">2026-07-17T10:31:53Z</dcterms:modified>
</cp:coreProperties>
</file>