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jvMlUapC3zjePEyI9QBXblAuIs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86" y="2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4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e8534a052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g3e8534a052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e8534a052d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" name="Google Shape;60;g3e8534a052d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e8534a052d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" name="Google Shape;68;g3e8534a052d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e8534a052d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g3e8534a052d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e8534a052d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" name="Google Shape;85;g3e8534a052d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e8534a052d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g3e8534a052d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9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1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3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3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4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5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6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7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://drive.google.com/file/d/1WvojQSurn_iTd_qRljN9ngGKJlv5R3Rp/view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g3e8534a052d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970"/>
            <a:ext cx="9143999" cy="512956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g3e8534a052d_0_0"/>
          <p:cNvSpPr txBox="1">
            <a:spLocks noGrp="1"/>
          </p:cNvSpPr>
          <p:nvPr>
            <p:ph type="ctrTitle"/>
          </p:nvPr>
        </p:nvSpPr>
        <p:spPr>
          <a:xfrm>
            <a:off x="528753" y="-215205"/>
            <a:ext cx="8520600" cy="11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iw"/>
              <a:t>כרטיס אשראי</a:t>
            </a:r>
            <a:endParaRPr/>
          </a:p>
        </p:txBody>
      </p:sp>
      <p:pic>
        <p:nvPicPr>
          <p:cNvPr id="57" name="Google Shape;57;g3e8534a052d_0_0" descr="תמונה של כרטיס אשראי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18753" y="1222632"/>
            <a:ext cx="6899005" cy="37661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g3e8534a052d_0_7" descr="כרטיס אשראי. סרטון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970"/>
            <a:ext cx="9143999" cy="512956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g3e8534a052d_0_7"/>
          <p:cNvSpPr txBox="1">
            <a:spLocks noGrp="1"/>
          </p:cNvSpPr>
          <p:nvPr>
            <p:ph type="ctrTitle"/>
          </p:nvPr>
        </p:nvSpPr>
        <p:spPr>
          <a:xfrm>
            <a:off x="623399" y="-6416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iw"/>
              <a:t>כרטיס אשראי</a:t>
            </a:r>
            <a:endParaRPr/>
          </a:p>
        </p:txBody>
      </p:sp>
      <p:pic>
        <p:nvPicPr>
          <p:cNvPr id="65" name="Google Shape;65;g3e8534a052d_0_7" title="download.mp4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78553" y="1410925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g3e8534a052d_0_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970"/>
            <a:ext cx="9143999" cy="512956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g3e8534a052d_0_14"/>
          <p:cNvSpPr txBox="1">
            <a:spLocks noGrp="1"/>
          </p:cNvSpPr>
          <p:nvPr>
            <p:ph type="ctrTitle"/>
          </p:nvPr>
        </p:nvSpPr>
        <p:spPr>
          <a:xfrm>
            <a:off x="2140701" y="-256840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iw"/>
              <a:t>קוד סודי</a:t>
            </a:r>
            <a:endParaRPr/>
          </a:p>
        </p:txBody>
      </p:sp>
      <p:pic>
        <p:nvPicPr>
          <p:cNvPr id="72" name="Google Shape;72;g3e8534a052d_0_14" descr="מסוף עם מספרים. אצבע לוחצת על קוד סודי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7145" y="1161701"/>
            <a:ext cx="3997224" cy="39748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g3e8534a052d_0_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-224142"/>
            <a:ext cx="9143999" cy="512956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g3e8534a052d_0_21"/>
          <p:cNvSpPr txBox="1">
            <a:spLocks noGrp="1"/>
          </p:cNvSpPr>
          <p:nvPr>
            <p:ph type="ctrTitle"/>
          </p:nvPr>
        </p:nvSpPr>
        <p:spPr>
          <a:xfrm>
            <a:off x="311700" y="-1431183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iw"/>
              <a:t>ארנק</a:t>
            </a:r>
            <a:endParaRPr/>
          </a:p>
        </p:txBody>
      </p:sp>
      <p:pic>
        <p:nvPicPr>
          <p:cNvPr id="82" name="Google Shape;82;g3e8534a052d_0_21" descr="תמונה של כרטיס אשראי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13176" y="760688"/>
            <a:ext cx="3991800" cy="3917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g3e8534a052d_0_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970"/>
            <a:ext cx="9143999" cy="512956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g3e8534a052d_0_29"/>
          <p:cNvSpPr txBox="1">
            <a:spLocks noGrp="1"/>
          </p:cNvSpPr>
          <p:nvPr>
            <p:ph type="ctrTitle"/>
          </p:nvPr>
        </p:nvSpPr>
        <p:spPr>
          <a:xfrm>
            <a:off x="653544" y="-153278"/>
            <a:ext cx="8359800" cy="9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iw"/>
              <a:t>רישיון קונה</a:t>
            </a:r>
            <a:endParaRPr/>
          </a:p>
        </p:txBody>
      </p:sp>
      <p:pic>
        <p:nvPicPr>
          <p:cNvPr id="90" name="Google Shape;90;g3e8534a052d_0_29" descr="רישיון קונה&#10;אני יודע&#10;לזהות שטר&#10;לשלם&#10;למור על קוד סודי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57495" y="1032904"/>
            <a:ext cx="6071231" cy="37099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g3e8534a052d_0_3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-26983"/>
            <a:ext cx="9143999" cy="512956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g3e8534a052d_0_36"/>
          <p:cNvSpPr txBox="1">
            <a:spLocks noGrp="1"/>
          </p:cNvSpPr>
          <p:nvPr>
            <p:ph type="ctrTitle"/>
          </p:nvPr>
        </p:nvSpPr>
        <p:spPr>
          <a:xfrm>
            <a:off x="6159849" y="40923"/>
            <a:ext cx="19491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iw"/>
              <a:t>תודה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</Words>
  <Application>Microsoft Office PowerPoint</Application>
  <PresentationFormat>‫הצגה על המסך (16:9)</PresentationFormat>
  <Paragraphs>6</Paragraphs>
  <Slides>6</Slides>
  <Notes>6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1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6</vt:i4>
      </vt:variant>
    </vt:vector>
  </HeadingPairs>
  <TitlesOfParts>
    <vt:vector size="8" baseType="lpstr">
      <vt:lpstr>Arial</vt:lpstr>
      <vt:lpstr>Simple Light</vt:lpstr>
      <vt:lpstr>כרטיס אשראי</vt:lpstr>
      <vt:lpstr>כרטיס אשראי</vt:lpstr>
      <vt:lpstr>קוד סודי</vt:lpstr>
      <vt:lpstr>ארנק</vt:lpstr>
      <vt:lpstr>רישיון קונה</vt:lpstr>
      <vt:lpstr>תודה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דורית מנשה</dc:creator>
  <cp:lastModifiedBy>דורית נעמי מנשה</cp:lastModifiedBy>
  <cp:revision>1</cp:revision>
  <dcterms:modified xsi:type="dcterms:W3CDTF">2026-07-09T14:44:38Z</dcterms:modified>
</cp:coreProperties>
</file>