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0" roundtripDataSignature="AMtx7mhXFADGK14uGldl/YZOSZ+MvN6EB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e850dbea8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g3e850dbea8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850dbea8e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g3e850dbea8e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e850dbea8e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" name="Google Shape;80;g3e850dbea8e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e850dbea8e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g3e850dbea8e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e850dbea8e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g3e850dbea8e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e850dbea8e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g3e850dbea8e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e850dbea8e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g3e850dbea8e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e850dbea8e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" name="Google Shape;154;g3e850dbea8e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e850dbea8e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g3e850dbea8e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e850dbea8e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g3e850dbea8e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e850dbea8e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6" name="Google Shape;206;g3e850dbea8e_0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e850dbea8e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2" name="Google Shape;222;g3e850dbea8e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e850dbea8e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4" name="Google Shape;234;g3e850dbea8e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e850dbea8e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1" name="Google Shape;251;g3e850dbea8e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2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docs.google.com/document/d/1k6BKCAErfpgOrxoCbJgldZe_uCq0xQsmu0Hn5DGEZgg/edit?usp=sharin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g3e850dbea8e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970"/>
            <a:ext cx="9143999" cy="512956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g3e850dbea8e_0_0"/>
          <p:cNvSpPr txBox="1"/>
          <p:nvPr/>
        </p:nvSpPr>
        <p:spPr>
          <a:xfrm>
            <a:off x="39200" y="1476225"/>
            <a:ext cx="2785500" cy="10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lang="iw" sz="4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המסע של דני לחנות </a:t>
            </a:r>
            <a:r>
              <a:rPr lang="iw"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🛒</a:t>
            </a:r>
            <a:endParaRPr sz="23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endParaRPr sz="41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g3e850dbea8e_0_0"/>
          <p:cNvSpPr txBox="1"/>
          <p:nvPr/>
        </p:nvSpPr>
        <p:spPr>
          <a:xfrm>
            <a:off x="327050" y="2932700"/>
            <a:ext cx="2209800" cy="9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משימת ה-35 ₪ – הקונה החכם</a:t>
            </a:r>
            <a:endParaRPr sz="11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g3e850dbea8e_0_0"/>
          <p:cNvSpPr txBox="1"/>
          <p:nvPr/>
        </p:nvSpPr>
        <p:spPr>
          <a:xfrm>
            <a:off x="224550" y="3889100"/>
            <a:ext cx="2076300" cy="3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קישור למערך שיעור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g3e850dbea8e_0_0" descr="תמונה של כניסה לסופר. בחוץ יש עגלות קנייה. 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35527" y="0"/>
            <a:ext cx="513404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g3e850dbea8e_0_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970"/>
            <a:ext cx="9143999" cy="512956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g3e850dbea8e_0_10"/>
          <p:cNvSpPr txBox="1"/>
          <p:nvPr/>
        </p:nvSpPr>
        <p:spPr>
          <a:xfrm>
            <a:off x="-230025" y="1104850"/>
            <a:ext cx="3396300" cy="10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iw"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איפה אותו דבר? </a:t>
            </a:r>
            <a:endParaRPr sz="23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endParaRPr sz="3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" name="Google Shape;77;g3e850dbea8e_0_10" descr="שטר של עשרים ש&quot;ח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95909" y="1420529"/>
            <a:ext cx="4775820" cy="269827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g3e850dbea8e_0_10" descr="שטר של 20 ש&quot;ח&#10;"/>
          <p:cNvSpPr/>
          <p:nvPr/>
        </p:nvSpPr>
        <p:spPr>
          <a:xfrm>
            <a:off x="1858925" y="1829475"/>
            <a:ext cx="1374000" cy="792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g3e850dbea8e_0_10" descr="מטבע של 10 ש&quot;ח"/>
          <p:cNvSpPr/>
          <p:nvPr/>
        </p:nvSpPr>
        <p:spPr>
          <a:xfrm>
            <a:off x="254500" y="1829475"/>
            <a:ext cx="1374000" cy="792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g3e850dbea8e_0_10" descr="מטבע של 5 ש&quot;ח"/>
          <p:cNvSpPr/>
          <p:nvPr/>
        </p:nvSpPr>
        <p:spPr>
          <a:xfrm>
            <a:off x="311700" y="3105975"/>
            <a:ext cx="2978400" cy="792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g3e850dbea8e_0_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017625" y="1942475"/>
            <a:ext cx="1056600" cy="3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שטר של 20 ש"ח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g3e850dbea8e_0_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67450" y="1919375"/>
            <a:ext cx="1148100" cy="4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מטבע של 10 ש"ח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g3e850dbea8e_0_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39605" y="3275175"/>
            <a:ext cx="21726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מטבע של 5 ש"ח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g3e850dbea8e_0_10"/>
          <p:cNvSpPr txBox="1"/>
          <p:nvPr/>
        </p:nvSpPr>
        <p:spPr>
          <a:xfrm>
            <a:off x="1756800" y="4662775"/>
            <a:ext cx="6387600" cy="2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הוציאו את המטבעות שלכם! השוו לתמונה 👀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g3e850dbea8e_0_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970"/>
            <a:ext cx="9143999" cy="512956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g3e850dbea8e_0_26"/>
          <p:cNvSpPr txBox="1"/>
          <p:nvPr/>
        </p:nvSpPr>
        <p:spPr>
          <a:xfrm>
            <a:off x="-230025" y="1104850"/>
            <a:ext cx="3396300" cy="10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iw"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איפה אותו דבר? </a:t>
            </a:r>
            <a:endParaRPr sz="23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endParaRPr sz="3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" name="Google Shape;94;g3e850dbea8e_0_26" descr="תמונה של מטבע של 10 ש&quot;ח משני הצדדים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13481" y="92450"/>
            <a:ext cx="2319300" cy="4494525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g3e850dbea8e_0_26" descr="שטר של 20 ש&quot;ח"/>
          <p:cNvSpPr/>
          <p:nvPr/>
        </p:nvSpPr>
        <p:spPr>
          <a:xfrm>
            <a:off x="1858925" y="1829475"/>
            <a:ext cx="1374000" cy="792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g3e850dbea8e_0_26" descr="מטבע של 10 ש&quot;ח"/>
          <p:cNvSpPr/>
          <p:nvPr/>
        </p:nvSpPr>
        <p:spPr>
          <a:xfrm>
            <a:off x="254500" y="1829475"/>
            <a:ext cx="1374000" cy="792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g3e850dbea8e_0_26" descr="מטבע של 5 ש&quot;ח"/>
          <p:cNvSpPr/>
          <p:nvPr/>
        </p:nvSpPr>
        <p:spPr>
          <a:xfrm>
            <a:off x="311700" y="3105975"/>
            <a:ext cx="2978400" cy="792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g3e850dbea8e_0_26"/>
          <p:cNvSpPr txBox="1"/>
          <p:nvPr/>
        </p:nvSpPr>
        <p:spPr>
          <a:xfrm>
            <a:off x="559100" y="3279425"/>
            <a:ext cx="21726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מטבע של 5 ש"ח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g3e850dbea8e_0_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2945175"/>
            <a:ext cx="2209800" cy="9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g3e850dbea8e_0_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017625" y="1942475"/>
            <a:ext cx="1056600" cy="3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שטר של 20 ש"ח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g3e850dbea8e_0_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67450" y="1919375"/>
            <a:ext cx="1148100" cy="4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מטבע של 10 ש"ח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g3e850dbea8e_0_26"/>
          <p:cNvSpPr txBox="1"/>
          <p:nvPr/>
        </p:nvSpPr>
        <p:spPr>
          <a:xfrm>
            <a:off x="1756800" y="4662775"/>
            <a:ext cx="6387600" cy="2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הוציאו את המטבעות שלכם! השוו לתמונה 👀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g3e850dbea8e_0_4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970"/>
            <a:ext cx="9143999" cy="512956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g3e850dbea8e_0_42"/>
          <p:cNvSpPr txBox="1"/>
          <p:nvPr/>
        </p:nvSpPr>
        <p:spPr>
          <a:xfrm>
            <a:off x="-230025" y="1104850"/>
            <a:ext cx="3396300" cy="10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iw"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איפה אותו דבר? </a:t>
            </a:r>
            <a:endParaRPr sz="23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endParaRPr sz="3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" name="Google Shape;104;g3e850dbea8e_0_42" descr="מטבע של חמישה ש&quot;ח מזויות שונות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09800" y="1958578"/>
            <a:ext cx="4953664" cy="2704197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g3e850dbea8e_0_42"/>
          <p:cNvSpPr txBox="1"/>
          <p:nvPr/>
        </p:nvSpPr>
        <p:spPr>
          <a:xfrm>
            <a:off x="1756800" y="4662775"/>
            <a:ext cx="6387600" cy="2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הוציאו את המטבעות שלכם! השוו לתמונה 👀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g3e850dbea8e_0_5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970"/>
            <a:ext cx="9143999" cy="512956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g3e850dbea8e_0_51"/>
          <p:cNvSpPr txBox="1"/>
          <p:nvPr/>
        </p:nvSpPr>
        <p:spPr>
          <a:xfrm>
            <a:off x="-230025" y="1104850"/>
            <a:ext cx="3396300" cy="10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כמה כסף יש לדני?</a:t>
            </a:r>
            <a:endParaRPr sz="23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endParaRPr sz="3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g3e850dbea8e_0_51" descr="תמונה של 20 ש&quot;ח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63349" y="401425"/>
            <a:ext cx="4681025" cy="408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g3e850dbea8e_0_51" descr="שטר של עשרים ש&quot;ח"/>
          <p:cNvSpPr/>
          <p:nvPr/>
        </p:nvSpPr>
        <p:spPr>
          <a:xfrm>
            <a:off x="1858925" y="1829475"/>
            <a:ext cx="1374000" cy="792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g3e850dbea8e_0_51" descr="מטבע של 10 ש&quot;ח "/>
          <p:cNvSpPr/>
          <p:nvPr/>
        </p:nvSpPr>
        <p:spPr>
          <a:xfrm>
            <a:off x="254500" y="1829475"/>
            <a:ext cx="1374000" cy="792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g3e850dbea8e_0_51" descr="מטבע של 5 ש&quot;ח"/>
          <p:cNvSpPr/>
          <p:nvPr/>
        </p:nvSpPr>
        <p:spPr>
          <a:xfrm>
            <a:off x="254500" y="3108975"/>
            <a:ext cx="2978400" cy="792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g3e850dbea8e_0_5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0" y="2945175"/>
            <a:ext cx="2209800" cy="9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g3e850dbea8e_0_5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017625" y="1942475"/>
            <a:ext cx="1056600" cy="3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שטר של 20 ש"ח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g3e850dbea8e_0_5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67450" y="1919375"/>
            <a:ext cx="1148100" cy="4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מטבע של 10 ש"ח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g3e850dbea8e_0_5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59100" y="3279425"/>
            <a:ext cx="21726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מטבע של 5 ש"ח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g3e850dbea8e_0_51"/>
          <p:cNvSpPr txBox="1"/>
          <p:nvPr/>
        </p:nvSpPr>
        <p:spPr>
          <a:xfrm>
            <a:off x="1756800" y="4662775"/>
            <a:ext cx="6387600" cy="2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הוציאו את המטבעות שלכם! השוו לתמונה 👀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g3e850dbea8e_0_6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970"/>
            <a:ext cx="9143999" cy="512956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g3e850dbea8e_0_67"/>
          <p:cNvSpPr txBox="1"/>
          <p:nvPr/>
        </p:nvSpPr>
        <p:spPr>
          <a:xfrm>
            <a:off x="-647825" y="1401975"/>
            <a:ext cx="3778800" cy="10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iw" sz="3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המשימה של אמא</a:t>
            </a:r>
            <a:endParaRPr sz="3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endParaRPr sz="3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endParaRPr sz="3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g3e850dbea8e_0_67" descr="תמונה של אמא עם דף ביד. נותנת לילד דף קניות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30975" y="1277700"/>
            <a:ext cx="5799248" cy="3236799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g3e850dbea8e_0_67"/>
          <p:cNvSpPr txBox="1"/>
          <p:nvPr/>
        </p:nvSpPr>
        <p:spPr>
          <a:xfrm>
            <a:off x="-2449000" y="2110050"/>
            <a:ext cx="5347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דני רעב! אמא נתנה לו רשימה: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g3e850dbea8e_0_67" descr="לחמנייה"/>
          <p:cNvSpPr/>
          <p:nvPr/>
        </p:nvSpPr>
        <p:spPr>
          <a:xfrm>
            <a:off x="583875" y="2713075"/>
            <a:ext cx="2051700" cy="6498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g3e850dbea8e_0_67" descr="תמונה של לחם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8150" y="2671850"/>
            <a:ext cx="732250" cy="732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g3e850dbea8e_0_6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68775" y="2834125"/>
            <a:ext cx="1160700" cy="2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לחמנייה 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g3e850dbea8e_0_67" descr="שוקו"/>
          <p:cNvSpPr/>
          <p:nvPr/>
        </p:nvSpPr>
        <p:spPr>
          <a:xfrm>
            <a:off x="583875" y="3793475"/>
            <a:ext cx="2051700" cy="6498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7" name="Google Shape;137;g3e850dbea8e_0_67" descr="תמונה של בקבוק שוקו. 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0800" y="3840825"/>
            <a:ext cx="555100" cy="55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g3e850dbea8e_0_6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78075" y="3969875"/>
            <a:ext cx="1142100" cy="2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שוקו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g3e850dbea8e_0_8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970"/>
            <a:ext cx="9143999" cy="512956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g3e850dbea8e_0_82"/>
          <p:cNvSpPr txBox="1"/>
          <p:nvPr/>
        </p:nvSpPr>
        <p:spPr>
          <a:xfrm>
            <a:off x="2750200" y="6975"/>
            <a:ext cx="4707000" cy="10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iw" sz="3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מה יקר יותר?</a:t>
            </a:r>
            <a:endParaRPr sz="3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" name="Google Shape;150;g3e850dbea8e_0_82" descr="לחמנייה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10837" y="1267481"/>
            <a:ext cx="3911200" cy="2339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g3e850dbea8e_0_82"/>
          <p:cNvSpPr txBox="1"/>
          <p:nvPr/>
        </p:nvSpPr>
        <p:spPr>
          <a:xfrm>
            <a:off x="6066437" y="3577362"/>
            <a:ext cx="2265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לחמנייה 10 ש"ח- זול</a:t>
            </a:r>
            <a:endParaRPr sz="17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g3e850dbea8e_0_82" descr="משחק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86800" y="791077"/>
            <a:ext cx="3062225" cy="2835648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g3e850dbea8e_0_82"/>
          <p:cNvSpPr txBox="1"/>
          <p:nvPr/>
        </p:nvSpPr>
        <p:spPr>
          <a:xfrm>
            <a:off x="2415978" y="3530075"/>
            <a:ext cx="2156100" cy="7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משחק 20 ש"ח- יקר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g3e850dbea8e_0_82" descr="איזה מוצר יקר יותר?"/>
          <p:cNvSpPr/>
          <p:nvPr/>
        </p:nvSpPr>
        <p:spPr>
          <a:xfrm>
            <a:off x="721906" y="4272150"/>
            <a:ext cx="8110500" cy="7071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g3e850dbea8e_0_8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-1207186" y="3643647"/>
            <a:ext cx="85695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איזה מוצר יקר יותר? הצביעו! 👆</a:t>
            </a: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g3e850dbea8e_0_9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13940"/>
            <a:ext cx="9143999" cy="5129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3e850dbea8e_0_95" descr="תמונה של ילד עומד ליד ערימת ממתקים. מעליו סימן שאלה. לא יודע מה לקנות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75025" y="1167900"/>
            <a:ext cx="3748100" cy="3541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g3e850dbea8e_0_95" descr="הכל עולה 45 ש&quot;ח"/>
          <p:cNvSpPr/>
          <p:nvPr/>
        </p:nvSpPr>
        <p:spPr>
          <a:xfrm>
            <a:off x="1314150" y="1747500"/>
            <a:ext cx="2850300" cy="792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g3e850dbea8e_0_9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12504" y="1825200"/>
            <a:ext cx="2290800" cy="7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1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הכל עולה 45 ש"ח</a:t>
            </a:r>
            <a:endParaRPr sz="1800" b="0" i="0" u="none" strike="noStrike" cap="non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g3e850dbea8e_0_95" descr="לדני יש 35 ש&quot;ח"/>
          <p:cNvSpPr/>
          <p:nvPr/>
        </p:nvSpPr>
        <p:spPr>
          <a:xfrm>
            <a:off x="1314150" y="2834125"/>
            <a:ext cx="2850300" cy="792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g3e850dbea8e_0_9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749975" y="3030775"/>
            <a:ext cx="2290800" cy="3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לדני יש רק 35 ש"ח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g3e850dbea8e_0_95"/>
          <p:cNvSpPr txBox="1"/>
          <p:nvPr/>
        </p:nvSpPr>
        <p:spPr>
          <a:xfrm>
            <a:off x="776113" y="4185462"/>
            <a:ext cx="3622800" cy="3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מה דני צריך להחזיר למדף? 🤷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8" name="Google Shape;168;g3e850dbea8e_0_9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2363250" y="1752942"/>
            <a:ext cx="752100" cy="557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9" name="Google Shape;169;g3e850dbea8e_0_9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2411700" y="1713125"/>
            <a:ext cx="655200" cy="681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0" name="Google Shape;170;g3e850dbea8e_0_95"/>
          <p:cNvSpPr txBox="1"/>
          <p:nvPr/>
        </p:nvSpPr>
        <p:spPr>
          <a:xfrm>
            <a:off x="6233550" y="4662850"/>
            <a:ext cx="2170800" cy="2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מה אפשר לקנות?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g3e850dbea8e_0_1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970"/>
            <a:ext cx="9143999" cy="512956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g3e850dbea8e_0_113"/>
          <p:cNvSpPr txBox="1"/>
          <p:nvPr/>
        </p:nvSpPr>
        <p:spPr>
          <a:xfrm>
            <a:off x="2490250" y="698425"/>
            <a:ext cx="4707000" cy="10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בואו נרכיב 35 ₪! 🧮</a:t>
            </a:r>
            <a:endParaRPr sz="23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endParaRPr sz="3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g3e850dbea8e_0_1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365650" y="1466125"/>
            <a:ext cx="1550400" cy="7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g3e850dbea8e_0_113"/>
          <p:cNvSpPr/>
          <p:nvPr/>
        </p:nvSpPr>
        <p:spPr>
          <a:xfrm rot="-496">
            <a:off x="3716393" y="1441383"/>
            <a:ext cx="2079000" cy="792300"/>
          </a:xfrm>
          <a:prstGeom prst="wedgeRectCallout">
            <a:avLst>
              <a:gd name="adj1" fmla="val -26406"/>
              <a:gd name="adj2" fmla="val 12984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שטר 20 ₪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שטר ערך גבוה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g3e850dbea8e_0_113" descr="מטבע 5 ש&quot;ח"/>
          <p:cNvSpPr/>
          <p:nvPr/>
        </p:nvSpPr>
        <p:spPr>
          <a:xfrm rot="5399603">
            <a:off x="6796176" y="2683422"/>
            <a:ext cx="2599800" cy="1359300"/>
          </a:xfrm>
          <a:prstGeom prst="wedgeRectCallout">
            <a:avLst>
              <a:gd name="adj1" fmla="val -26406"/>
              <a:gd name="adj2" fmla="val 12984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g3e850dbea8e_0_1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049075" y="2480975"/>
            <a:ext cx="1726800" cy="8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מטבע 5 ₪</a:t>
            </a:r>
            <a:endParaRPr sz="22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endParaRPr sz="29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g3e850dbea8e_0_113" descr="מטבע 10 ש&quot;ח"/>
          <p:cNvSpPr/>
          <p:nvPr/>
        </p:nvSpPr>
        <p:spPr>
          <a:xfrm rot="-5400397">
            <a:off x="398475" y="2650785"/>
            <a:ext cx="2599800" cy="1479900"/>
          </a:xfrm>
          <a:prstGeom prst="wedgeRectCallout">
            <a:avLst>
              <a:gd name="adj1" fmla="val -6288"/>
              <a:gd name="adj2" fmla="val 13782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g3e850dbea8e_0_1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11675" y="3335075"/>
            <a:ext cx="1726800" cy="6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מטבע 10 ש"ח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g3e850dbea8e_0_113" descr="הרכבת 35 ש&quot;ח"/>
          <p:cNvSpPr/>
          <p:nvPr/>
        </p:nvSpPr>
        <p:spPr>
          <a:xfrm>
            <a:off x="3888228" y="2991751"/>
            <a:ext cx="1810500" cy="16713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181;g3e850dbea8e_0_1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938700" y="3555450"/>
            <a:ext cx="1476000" cy="4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6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הרכבת 35 ₪</a:t>
            </a: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3e850dbea8e_0_113"/>
          <p:cNvSpPr txBox="1"/>
          <p:nvPr/>
        </p:nvSpPr>
        <p:spPr>
          <a:xfrm>
            <a:off x="2982200" y="4722625"/>
            <a:ext cx="4317300" cy="2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הרימו את המטבעות המתאימים באוויר! 🙌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g3e850dbea8e_0_1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970"/>
            <a:ext cx="9143999" cy="512956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g3e850dbea8e_0_129"/>
          <p:cNvSpPr txBox="1"/>
          <p:nvPr/>
        </p:nvSpPr>
        <p:spPr>
          <a:xfrm>
            <a:off x="-1576250" y="1250975"/>
            <a:ext cx="4707000" cy="10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iw" sz="2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משלמים במזומן</a:t>
            </a:r>
            <a:endParaRPr sz="29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7" name="Google Shape;197;g3e850dbea8e_0_129" descr="איש נותן שטר כסף למוכרת שעומדת בדלפק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29700" y="1487550"/>
            <a:ext cx="4885599" cy="3221649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g3e850dbea8e_0_129"/>
          <p:cNvSpPr txBox="1"/>
          <p:nvPr/>
        </p:nvSpPr>
        <p:spPr>
          <a:xfrm>
            <a:off x="268175" y="1877500"/>
            <a:ext cx="2918400" cy="7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w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דני נותן את הכסף למוכרת</a:t>
            </a: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w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w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g3e850dbea8e_0_129"/>
          <p:cNvSpPr txBox="1"/>
          <p:nvPr/>
        </p:nvSpPr>
        <p:spPr>
          <a:xfrm>
            <a:off x="-517850" y="2451825"/>
            <a:ext cx="28224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סופרים את הכסף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1" name="Google Shape;201;g3e850dbea8e_0_129" descr="חץ"/>
          <p:cNvCxnSpPr/>
          <p:nvPr/>
        </p:nvCxnSpPr>
        <p:spPr>
          <a:xfrm rot="10800000" flipH="1">
            <a:off x="2527375" y="2722350"/>
            <a:ext cx="947100" cy="9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99" name="Google Shape;199;g3e850dbea8e_0_129"/>
          <p:cNvSpPr txBox="1"/>
          <p:nvPr/>
        </p:nvSpPr>
        <p:spPr>
          <a:xfrm>
            <a:off x="-503900" y="3002875"/>
            <a:ext cx="2794500" cy="4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נותנים למוכרת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2" name="Google Shape;202;g3e850dbea8e_0_129" descr="חץ"/>
          <p:cNvCxnSpPr/>
          <p:nvPr/>
        </p:nvCxnSpPr>
        <p:spPr>
          <a:xfrm>
            <a:off x="2527375" y="3295400"/>
            <a:ext cx="965700" cy="12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00" name="Google Shape;200;g3e850dbea8e_0_129"/>
          <p:cNvSpPr txBox="1"/>
          <p:nvPr/>
        </p:nvSpPr>
        <p:spPr>
          <a:xfrm>
            <a:off x="577750" y="3619025"/>
            <a:ext cx="17268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מקבלים עודף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3" name="Google Shape;203;g3e850dbea8e_0_129" descr="חץ"/>
          <p:cNvCxnSpPr/>
          <p:nvPr/>
        </p:nvCxnSpPr>
        <p:spPr>
          <a:xfrm rot="10800000" flipH="1">
            <a:off x="2527375" y="3855075"/>
            <a:ext cx="928500" cy="12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g3e850dbea8e_0_14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970"/>
            <a:ext cx="9143999" cy="512956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g3e850dbea8e_0_144"/>
          <p:cNvSpPr txBox="1"/>
          <p:nvPr/>
        </p:nvSpPr>
        <p:spPr>
          <a:xfrm>
            <a:off x="3174749" y="264788"/>
            <a:ext cx="2794500" cy="6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משלמים ב"קליק"! </a:t>
            </a:r>
            <a:endParaRPr sz="23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2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g3e850dbea8e_0_144" descr="תמונה של יד שמצמידה כרטיס אשראי למסופון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00400" y="1819925"/>
            <a:ext cx="5031901" cy="282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g3e850dbea8e_0_144"/>
          <p:cNvSpPr txBox="1"/>
          <p:nvPr/>
        </p:nvSpPr>
        <p:spPr>
          <a:xfrm>
            <a:off x="-44350" y="2127150"/>
            <a:ext cx="3416700" cy="4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כרטיס אשראי – נוגעים במסופון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g3e850dbea8e_0_144" descr="מצמידים את הכרטיס."/>
          <p:cNvSpPr/>
          <p:nvPr/>
        </p:nvSpPr>
        <p:spPr>
          <a:xfrm>
            <a:off x="559125" y="2804900"/>
            <a:ext cx="2711100" cy="444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g3e850dbea8e_0_144" descr="שומעים &quot;ביפ&quot;"/>
          <p:cNvSpPr/>
          <p:nvPr/>
        </p:nvSpPr>
        <p:spPr>
          <a:xfrm>
            <a:off x="559125" y="3602550"/>
            <a:ext cx="2711100" cy="444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g3e850dbea8e_0_144" descr="הצמידו משהו לשולחן- &quot;ביפ&quot;."/>
          <p:cNvSpPr/>
          <p:nvPr/>
        </p:nvSpPr>
        <p:spPr>
          <a:xfrm>
            <a:off x="559125" y="4400200"/>
            <a:ext cx="2711100" cy="444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g3e850dbea8e_0_14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49075" y="2804900"/>
            <a:ext cx="2079600" cy="2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🫳 מצמידים את הכרטיס</a:t>
            </a: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g3e850dbea8e_0_14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18341" y="3511875"/>
            <a:ext cx="20982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🔊 שומעים "ביפ!"</a:t>
            </a: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g3e850dbea8e_0_14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4650" y="4242427"/>
            <a:ext cx="2711100" cy="2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הצמידו משהו לשולחן – "ביפ!" 😄</a:t>
            </a: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g3e850dbea8e_0_15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970"/>
            <a:ext cx="9143999" cy="512956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g3e850dbea8e_0_159"/>
          <p:cNvSpPr txBox="1"/>
          <p:nvPr/>
        </p:nvSpPr>
        <p:spPr>
          <a:xfrm>
            <a:off x="-2110550" y="898360"/>
            <a:ext cx="5514900" cy="10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23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קיבלתי קבלה! 🧾</a:t>
            </a:r>
            <a:endParaRPr sz="23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endParaRPr sz="38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g3e850dbea8e_0_159" descr="תמונה של קופה וקבלה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31725" y="1390250"/>
            <a:ext cx="5453451" cy="303405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g3e850dbea8e_0_159"/>
          <p:cNvSpPr txBox="1"/>
          <p:nvPr/>
        </p:nvSpPr>
        <p:spPr>
          <a:xfrm>
            <a:off x="429125" y="1812450"/>
            <a:ext cx="2933100" cy="6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הקבלה היא ההוכחה שקנינו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g3e850dbea8e_0_159"/>
          <p:cNvSpPr txBox="1"/>
          <p:nvPr/>
        </p:nvSpPr>
        <p:spPr>
          <a:xfrm>
            <a:off x="2341750" y="2321000"/>
            <a:ext cx="9750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שם המוצר</a:t>
            </a:r>
            <a:endParaRPr sz="14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1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מה קנינו</a:t>
            </a:r>
            <a:endParaRPr sz="11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g3e850dbea8e_0_159"/>
          <p:cNvSpPr txBox="1"/>
          <p:nvPr/>
        </p:nvSpPr>
        <p:spPr>
          <a:xfrm>
            <a:off x="1895675" y="3274830"/>
            <a:ext cx="1281300" cy="3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המחיר</a:t>
            </a:r>
            <a:endParaRPr sz="14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w" sz="1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כמה שילמנו</a:t>
            </a:r>
            <a:endParaRPr sz="18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998B21E6-41C9-4E5F-8A12-57E1D8C395A5}"/>
              </a:ext>
            </a:extLst>
          </p:cNvPr>
          <p:cNvSpPr txBox="1"/>
          <p:nvPr/>
        </p:nvSpPr>
        <p:spPr>
          <a:xfrm>
            <a:off x="796054" y="4245140"/>
            <a:ext cx="2608296" cy="79143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lnSpc>
                <a:spcPct val="115000"/>
              </a:lnSpc>
              <a:spcBef>
                <a:spcPts val="1200"/>
              </a:spcBef>
              <a:buSzPts val="1400"/>
            </a:pPr>
            <a:r>
              <a:rPr lang="he-IL" sz="1800" b="1" dirty="0">
                <a:solidFill>
                  <a:schemeClr val="dk1"/>
                </a:solidFill>
              </a:rPr>
              <a:t> </a:t>
            </a:r>
            <a:r>
              <a:rPr lang="he-IL" b="1" dirty="0">
                <a:solidFill>
                  <a:schemeClr val="dk1"/>
                </a:solidFill>
              </a:rPr>
              <a:t>שומרים אותה</a:t>
            </a:r>
          </a:p>
          <a:p>
            <a:pPr lvl="0" algn="r" rtl="1">
              <a:lnSpc>
                <a:spcPct val="115000"/>
              </a:lnSpc>
              <a:spcBef>
                <a:spcPts val="1200"/>
              </a:spcBef>
              <a:buSzPts val="1100"/>
            </a:pPr>
            <a:r>
              <a:rPr lang="he-IL" dirty="0">
                <a:solidFill>
                  <a:schemeClr val="dk1"/>
                </a:solidFill>
              </a:rPr>
              <a:t>     </a:t>
            </a:r>
            <a:r>
              <a:rPr lang="he-IL" sz="1100" dirty="0">
                <a:solidFill>
                  <a:schemeClr val="dk1"/>
                </a:solidFill>
              </a:rPr>
              <a:t>הוכחת קניה </a:t>
            </a:r>
            <a:endParaRPr lang="he-IL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g3e850dbea8e_0_17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970"/>
            <a:ext cx="9143999" cy="512956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g3e850dbea8e_0_170"/>
          <p:cNvSpPr txBox="1"/>
          <p:nvPr/>
        </p:nvSpPr>
        <p:spPr>
          <a:xfrm>
            <a:off x="-542550" y="329975"/>
            <a:ext cx="4707000" cy="10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iw"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כל הכבוד!</a:t>
            </a:r>
            <a:endParaRPr sz="23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endParaRPr sz="23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endParaRPr sz="3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2" name="Google Shape;242;g3e850dbea8e_0_170" descr="תמונה של ילדה מחייכת מרימה שתי שקיות אריזה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1850" y="158862"/>
            <a:ext cx="3517325" cy="4825775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g3e850dbea8e_0_170" descr="בדקנו כמה כסף יש"/>
          <p:cNvSpPr/>
          <p:nvPr/>
        </p:nvSpPr>
        <p:spPr>
          <a:xfrm>
            <a:off x="311700" y="1236875"/>
            <a:ext cx="4075500" cy="9603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g3e850dbea8e_0_17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979629" y="1314575"/>
            <a:ext cx="2290800" cy="7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בדקנו כמה כסף יש</a:t>
            </a:r>
            <a:endParaRPr sz="1800" b="0" i="0" u="none" strike="noStrike" cap="non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g3e850dbea8e_0_170" descr="קנינו לפי רשימה"/>
          <p:cNvSpPr/>
          <p:nvPr/>
        </p:nvSpPr>
        <p:spPr>
          <a:xfrm>
            <a:off x="311700" y="2197175"/>
            <a:ext cx="4075500" cy="9603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g3e850dbea8e_0_17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286000" y="2443825"/>
            <a:ext cx="1878600" cy="3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קנינו לפי רשימה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g3e850dbea8e_0_170" descr="שילמנו בחכמה. "/>
          <p:cNvSpPr/>
          <p:nvPr/>
        </p:nvSpPr>
        <p:spPr>
          <a:xfrm>
            <a:off x="311700" y="3157475"/>
            <a:ext cx="4075500" cy="9603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g3e850dbea8e_0_17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406700" y="3446525"/>
            <a:ext cx="1757700" cy="3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שילמנו בחכמה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g3e850dbea8e_0_170" descr="קיבלנו קבלה. "/>
          <p:cNvSpPr/>
          <p:nvPr/>
        </p:nvSpPr>
        <p:spPr>
          <a:xfrm>
            <a:off x="311700" y="4117775"/>
            <a:ext cx="4075500" cy="9603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g3e850dbea8e_0_17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205825" y="4431375"/>
            <a:ext cx="1838400" cy="39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קיבלנו קבלה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g3e850dbea8e_0_186" descr="תודה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970"/>
            <a:ext cx="9143999" cy="5129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256</Words>
  <Application>Microsoft Office PowerPoint</Application>
  <PresentationFormat>‫הצגה על המסך (16:9)</PresentationFormat>
  <Paragraphs>72</Paragraphs>
  <Slides>14</Slides>
  <Notes>14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1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14</vt:i4>
      </vt:variant>
    </vt:vector>
  </HeadingPairs>
  <TitlesOfParts>
    <vt:vector size="16" baseType="lpstr">
      <vt:lpstr>Arial</vt:lpstr>
      <vt:lpstr>Simple Light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דורית מנשה</dc:creator>
  <cp:lastModifiedBy>דורית נעמי מנשה</cp:lastModifiedBy>
  <cp:revision>1</cp:revision>
  <dcterms:modified xsi:type="dcterms:W3CDTF">2026-07-09T14:38:04Z</dcterms:modified>
</cp:coreProperties>
</file>