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jNago5MVlsfwdG8vaXPyI/rGsn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58" y="2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85068df7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e85068df7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85068df7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g3e85068df7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e85068df7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g3e85068df7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e85068df7d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g3e85068df7d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e85068df7d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g3e85068df7d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e85068df7d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g3e85068df7d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e85068df7d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g3e85068df7d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e85068df7d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g3e85068df7d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e85068df7d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3e85068df7d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e85068df7d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g3e85068df7d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ocs.google.com/document/d/1TLdp_36PT7mo8HHm7C-2Xwstmv7fw0EhmcHH-3gBlSI/edit?usp=sharing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g3e85068df7d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1394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g3e85068df7d_0_0"/>
          <p:cNvSpPr txBox="1"/>
          <p:nvPr/>
        </p:nvSpPr>
        <p:spPr>
          <a:xfrm>
            <a:off x="0" y="1531950"/>
            <a:ext cx="25254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iw" sz="4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מגע הכסף</a:t>
            </a:r>
            <a:endParaRPr sz="4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g3e85068df7d_0_0" descr="מטבע ושטר מחייכים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6775" y="6975"/>
            <a:ext cx="5247625" cy="49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g3e85068df7d_0_0"/>
          <p:cNvSpPr txBox="1"/>
          <p:nvPr/>
        </p:nvSpPr>
        <p:spPr>
          <a:xfrm>
            <a:off x="0" y="2945175"/>
            <a:ext cx="2209800" cy="9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היום אנחנו חוקרים כסף!</a:t>
            </a: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g3e85068df7d_0_0"/>
          <p:cNvSpPr txBox="1"/>
          <p:nvPr/>
        </p:nvSpPr>
        <p:spPr>
          <a:xfrm>
            <a:off x="224550" y="3889100"/>
            <a:ext cx="2076300" cy="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קישור למערך השיעור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g3e85068df7d_0_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1394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g3e85068df7d_0_10"/>
          <p:cNvSpPr txBox="1"/>
          <p:nvPr/>
        </p:nvSpPr>
        <p:spPr>
          <a:xfrm>
            <a:off x="-341450" y="1531950"/>
            <a:ext cx="33963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iw" sz="3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קופסת הפתעות</a:t>
            </a: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g3e85068df7d_0_10"/>
          <p:cNvSpPr txBox="1"/>
          <p:nvPr/>
        </p:nvSpPr>
        <p:spPr>
          <a:xfrm>
            <a:off x="0" y="2945175"/>
            <a:ext cx="2209800" cy="9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w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 מסתתר בפנים? </a:t>
            </a: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g3e85068df7d_0_10" descr="קופסת הפתעות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8962" y="0"/>
            <a:ext cx="5095875" cy="489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g3e85068df7d_0_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394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g3e85068df7d_0_19"/>
          <p:cNvSpPr txBox="1"/>
          <p:nvPr/>
        </p:nvSpPr>
        <p:spPr>
          <a:xfrm>
            <a:off x="1041900" y="4103700"/>
            <a:ext cx="80403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3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כסף עוזר לנו לקנות דברים שאנחנו רוצים</a:t>
            </a: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g3e85068df7d_0_19" descr="תמונה של שטרות כסף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9600" y="1143825"/>
            <a:ext cx="4852600" cy="312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g3e85068df7d_0_19" descr="תמונה של אבן ואיקס אדום. כתוב זה לא כסף.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9200" y="419850"/>
            <a:ext cx="2407025" cy="357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g3e85068df7d_0_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g3e85068df7d_0_28"/>
          <p:cNvSpPr txBox="1"/>
          <p:nvPr/>
        </p:nvSpPr>
        <p:spPr>
          <a:xfrm>
            <a:off x="-555000" y="1935050"/>
            <a:ext cx="47070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iw" sz="3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הכירו מטבע 10 ש"ח</a:t>
            </a: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g3e85068df7d_0_28" descr="מטבע 10 ש&quot;ח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3763" y="13183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3e85068df7d_0_28" descr="מטבע 10 שח מצוייר עץ תמר.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6313" y="1318388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3e85068df7d_0_28" descr="⭕ עגול&#10;צורה עגולה ויפה&#10;"/>
          <p:cNvSpPr/>
          <p:nvPr/>
        </p:nvSpPr>
        <p:spPr>
          <a:xfrm>
            <a:off x="6256070" y="3842147"/>
            <a:ext cx="2850300" cy="1086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3e85068df7d_0_28" descr="💪 קשה&#10;מתכת חזקה&#10;"/>
          <p:cNvSpPr/>
          <p:nvPr/>
        </p:nvSpPr>
        <p:spPr>
          <a:xfrm>
            <a:off x="3159450" y="3836475"/>
            <a:ext cx="2850300" cy="1086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3e85068df7d_0_28" descr="✨ מבריק&#10;נוצץ באור&#10;"/>
          <p:cNvSpPr/>
          <p:nvPr/>
        </p:nvSpPr>
        <p:spPr>
          <a:xfrm>
            <a:off x="90200" y="3836475"/>
            <a:ext cx="2850300" cy="1086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e85068df7d_0_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78538" y="3836475"/>
            <a:ext cx="1959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⭕ עגול</a:t>
            </a:r>
            <a:endParaRPr sz="17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צורה עגולה ויפה</a:t>
            </a:r>
            <a:endParaRPr sz="1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3e85068df7d_0_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28238" y="3901500"/>
            <a:ext cx="1734300" cy="7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💪 קשה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מתכת חזקה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3e85068df7d_0_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88975" y="3901500"/>
            <a:ext cx="20148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✨ מבריק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נוצץ באור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g3e85068df7d_0_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g3e85068df7d_0_43"/>
          <p:cNvSpPr txBox="1"/>
          <p:nvPr/>
        </p:nvSpPr>
        <p:spPr>
          <a:xfrm>
            <a:off x="-1353450" y="1953625"/>
            <a:ext cx="47070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iw" sz="3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הכירו את השטר</a:t>
            </a: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g3e85068df7d_0_43" descr="שטר של עשרים ש&quot;ח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76352" y="552410"/>
            <a:ext cx="4313243" cy="243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g3e85068df7d_0_43" descr="🖼️ רחל המשוררת&#10;הדמות המודפסת על השטר&#10;"/>
          <p:cNvSpPr/>
          <p:nvPr/>
        </p:nvSpPr>
        <p:spPr>
          <a:xfrm>
            <a:off x="6140400" y="3455825"/>
            <a:ext cx="2850300" cy="1299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3e85068df7d_0_43" descr="🔢 המספר 20&#10;הערך של השטר&#10;"/>
          <p:cNvSpPr/>
          <p:nvPr/>
        </p:nvSpPr>
        <p:spPr>
          <a:xfrm>
            <a:off x="3115300" y="3455825"/>
            <a:ext cx="2850300" cy="1299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3e85068df7d_0_43" descr="השטר הוא מלבן בגוון אדום 🌈&#10;"/>
          <p:cNvSpPr/>
          <p:nvPr/>
        </p:nvSpPr>
        <p:spPr>
          <a:xfrm>
            <a:off x="90200" y="3409400"/>
            <a:ext cx="2850300" cy="1299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e85068df7d_0_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33550" y="3585050"/>
            <a:ext cx="2496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🖼️ רחל המשוררת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הדמות המודפסת על השטר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e85068df7d_0_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529538" y="3663675"/>
            <a:ext cx="1734300" cy="7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🔢 המספר 20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הערך של השטר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3e85068df7d_0_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8200" y="3663675"/>
            <a:ext cx="20148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השטר הוא </a:t>
            </a:r>
            <a:r>
              <a:rPr lang="iw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מלבן בגוון אדום</a:t>
            </a:r>
            <a:r>
              <a:rPr lang="iw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🌈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3e85068df7d_0_5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3e85068df7d_0_57"/>
          <p:cNvSpPr txBox="1"/>
          <p:nvPr/>
        </p:nvSpPr>
        <p:spPr>
          <a:xfrm>
            <a:off x="-619975" y="1201600"/>
            <a:ext cx="47070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iw" sz="3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סימני ביטחון</a:t>
            </a: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g3e85068df7d_0_57" descr="אצבעות ממששות בליטה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23350" y="1201600"/>
            <a:ext cx="3995475" cy="366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3e85068df7d_0_57" descr="נרגיש עם האצבע&#10;הפסים בשוליים מחוספסים!&#10;"/>
          <p:cNvSpPr/>
          <p:nvPr/>
        </p:nvSpPr>
        <p:spPr>
          <a:xfrm>
            <a:off x="906775" y="2202450"/>
            <a:ext cx="2478900" cy="1039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3e85068df7d_0_5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371025" y="2200350"/>
            <a:ext cx="15504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נרגיש עם האצבע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הפסים בשוליים </a:t>
            </a:r>
            <a:r>
              <a:rPr lang="iw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מחוספסים!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3e85068df7d_0_57" descr="רק לשטרות אמיתיים&#10;זה הסימן שהכסף אמיתי "/>
          <p:cNvSpPr/>
          <p:nvPr/>
        </p:nvSpPr>
        <p:spPr>
          <a:xfrm>
            <a:off x="984900" y="3626725"/>
            <a:ext cx="2478900" cy="1039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3e85068df7d_0_5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22425" y="3743625"/>
            <a:ext cx="19488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רק לשטרות אמיתיים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זה הסימן שהכסף אמיתי ✅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3e85068df7d_0_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3e85068df7d_0_69"/>
          <p:cNvSpPr txBox="1"/>
          <p:nvPr/>
        </p:nvSpPr>
        <p:spPr>
          <a:xfrm>
            <a:off x="-1177025" y="1531950"/>
            <a:ext cx="47070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w" sz="2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עושים קסם עם מטבעות</a:t>
            </a:r>
            <a:endParaRPr sz="2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3e85068df7d_0_69"/>
          <p:cNvSpPr txBox="1"/>
          <p:nvPr/>
        </p:nvSpPr>
        <p:spPr>
          <a:xfrm>
            <a:off x="252750" y="3743625"/>
            <a:ext cx="29184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w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מניחים מטבע מתחת לנייר ומשפשפים עם צבע — הצורה מופיעה כמו קסם 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w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✅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g3e85068df7d_0_69" descr="ילדה מחזיקה עיפרון ומציירת על דף. מפוזרים מטבעות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4200" y="544663"/>
            <a:ext cx="4387890" cy="435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3e85068df7d_0_7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3e85068df7d_0_78"/>
          <p:cNvSpPr txBox="1"/>
          <p:nvPr/>
        </p:nvSpPr>
        <p:spPr>
          <a:xfrm>
            <a:off x="-1307000" y="1448400"/>
            <a:ext cx="47070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מי מוצא את הכסף?</a:t>
            </a:r>
            <a:endParaRPr sz="3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מחפשים את השטרות 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מבדילים בין כסף ללא-כסף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מנצחים יחד! 🏆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g3e85068df7d_0_78" descr="תמונה של איפד עם 9 תמונות שונות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02375" y="1250925"/>
            <a:ext cx="5241349" cy="288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3e85068df7d_0_8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3e85068df7d_0_8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-2170425" y="1292700"/>
            <a:ext cx="55149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iw" sz="23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כל הכבוד חוקרים! 🌟</a:t>
            </a:r>
            <a:endParaRPr sz="23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g3e85068df7d_0_86" descr="יד מחזיקה מטבע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0324" y="537575"/>
            <a:ext cx="4365500" cy="443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3e85068df7d_0_86"/>
          <p:cNvSpPr txBox="1"/>
          <p:nvPr/>
        </p:nvSpPr>
        <p:spPr>
          <a:xfrm>
            <a:off x="2637925" y="2026050"/>
            <a:ext cx="7428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סוגי כסף</a:t>
            </a: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מטבע ושטר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e85068df7d_0_86"/>
          <p:cNvSpPr txBox="1"/>
          <p:nvPr/>
        </p:nvSpPr>
        <p:spPr>
          <a:xfrm>
            <a:off x="1283325" y="2035350"/>
            <a:ext cx="975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כוח גדול</a:t>
            </a: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כסף עוזר לנו לקנות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3e85068df7d_0_86"/>
          <p:cNvSpPr txBox="1"/>
          <p:nvPr/>
        </p:nvSpPr>
        <p:spPr>
          <a:xfrm>
            <a:off x="-53625" y="2035350"/>
            <a:ext cx="1281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אלופים!</a:t>
            </a: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למדנו הכל על כסף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D48E4309-8FA2-9626-3340-509B21663506}"/>
              </a:ext>
            </a:extLst>
          </p:cNvPr>
          <p:cNvSpPr txBox="1"/>
          <p:nvPr/>
        </p:nvSpPr>
        <p:spPr>
          <a:xfrm>
            <a:off x="0" y="4055557"/>
            <a:ext cx="3488000" cy="12049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SzPts val="1100"/>
            </a:pPr>
            <a:r>
              <a:rPr lang="he-IL" dirty="0">
                <a:solidFill>
                  <a:schemeClr val="dk1"/>
                </a:solidFill>
              </a:rPr>
              <a:t>היום למדנו לזהות כסף, להרגיש אותו וליצור </a:t>
            </a:r>
            <a:r>
              <a:rPr lang="he-IL" dirty="0" err="1">
                <a:solidFill>
                  <a:schemeClr val="dk1"/>
                </a:solidFill>
              </a:rPr>
              <a:t>איתו</a:t>
            </a:r>
            <a:r>
              <a:rPr lang="he-IL" dirty="0">
                <a:solidFill>
                  <a:schemeClr val="dk1"/>
                </a:solidFill>
              </a:rPr>
              <a:t> </a:t>
            </a:r>
            <a:r>
              <a:rPr lang="he" dirty="0">
                <a:solidFill>
                  <a:schemeClr val="dk1"/>
                </a:solidFill>
              </a:rPr>
              <a:t>🎉</a:t>
            </a:r>
          </a:p>
          <a:p>
            <a:pPr lvl="0" algn="r" rtl="1">
              <a:lnSpc>
                <a:spcPct val="115000"/>
              </a:lnSpc>
              <a:spcBef>
                <a:spcPts val="1200"/>
              </a:spcBef>
              <a:buSzPts val="1100"/>
            </a:pPr>
            <a:endParaRPr lang="he" b="1" dirty="0">
              <a:solidFill>
                <a:schemeClr val="dk1"/>
              </a:solidFill>
            </a:endParaRPr>
          </a:p>
          <a:p>
            <a:endParaRPr lang="he-I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g3e85068df7d_0_97" descr="תודה רבה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‫הצגה על המסך (16:9)</PresentationFormat>
  <Paragraphs>44</Paragraphs>
  <Slides>10</Slides>
  <Notes>10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2" baseType="lpstr">
      <vt:lpstr>Arial</vt:lpstr>
      <vt:lpstr>Simple Light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1</cp:revision>
  <dcterms:modified xsi:type="dcterms:W3CDTF">2026-07-09T13:58:56Z</dcterms:modified>
</cp:coreProperties>
</file>