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10693400" cy="75565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" roundtripDataSignature="AMtx7mht8/2IBCPf+e/MoahyxWbM6woys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64" autoAdjust="0"/>
    <p:restoredTop sz="94660"/>
  </p:normalViewPr>
  <p:slideViewPr>
    <p:cSldViewPr snapToGrid="0">
      <p:cViewPr varScale="1">
        <p:scale>
          <a:sx n="68" d="100"/>
          <a:sy n="68" d="100"/>
        </p:scale>
        <p:origin x="110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customschemas.google.com/relationships/presentationmetadata" Target="metadata"/><Relationship Id="rId3" Type="http://schemas.openxmlformats.org/officeDocument/2006/relationships/slide" Target="slides/slide2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heme" Target="theme/theme1.xml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e8592aaa90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g3e8592aaa90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e8592aaa90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8" name="Google Shape;198;g3e8592aaa90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003300" y="685800"/>
            <a:ext cx="48514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5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5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8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9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9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1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1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2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2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2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4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4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g"/><Relationship Id="rId3" Type="http://schemas.openxmlformats.org/officeDocument/2006/relationships/image" Target="../media/image1.png"/><Relationship Id="rId7" Type="http://schemas.openxmlformats.org/officeDocument/2006/relationships/image" Target="../media/image5.jpg"/><Relationship Id="rId12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g"/><Relationship Id="rId9" Type="http://schemas.openxmlformats.org/officeDocument/2006/relationships/image" Target="../media/image7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g"/><Relationship Id="rId5" Type="http://schemas.openxmlformats.org/officeDocument/2006/relationships/image" Target="../media/image11.jpg"/><Relationship Id="rId4" Type="http://schemas.openxmlformats.org/officeDocument/2006/relationships/image" Target="../media/image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" name="Google Shape;146;g3e8592aaa90_0_0" descr="יש לי תפוח עץ חייב להשיג מטען"/>
          <p:cNvGrpSpPr/>
          <p:nvPr/>
        </p:nvGrpSpPr>
        <p:grpSpPr>
          <a:xfrm>
            <a:off x="7974520" y="165094"/>
            <a:ext cx="2431887" cy="3557336"/>
            <a:chOff x="0" y="-19050"/>
            <a:chExt cx="871519" cy="1274848"/>
          </a:xfrm>
        </p:grpSpPr>
        <p:sp>
          <p:nvSpPr>
            <p:cNvPr id="147" name="Google Shape;147;g3e8592aaa90_0_0"/>
            <p:cNvSpPr/>
            <p:nvPr/>
          </p:nvSpPr>
          <p:spPr>
            <a:xfrm>
              <a:off x="0" y="0"/>
              <a:ext cx="871519" cy="1255798"/>
            </a:xfrm>
            <a:custGeom>
              <a:avLst/>
              <a:gdLst/>
              <a:ahLst/>
              <a:cxnLst/>
              <a:rect l="l" t="t" r="r" b="b"/>
              <a:pathLst>
                <a:path w="871519" h="1255798" extrusionOk="0">
                  <a:moveTo>
                    <a:pt x="63671" y="0"/>
                  </a:moveTo>
                  <a:lnTo>
                    <a:pt x="807848" y="0"/>
                  </a:lnTo>
                  <a:cubicBezTo>
                    <a:pt x="843013" y="0"/>
                    <a:pt x="871519" y="28507"/>
                    <a:pt x="871519" y="63671"/>
                  </a:cubicBezTo>
                  <a:lnTo>
                    <a:pt x="871519" y="1192127"/>
                  </a:lnTo>
                  <a:cubicBezTo>
                    <a:pt x="871519" y="1227292"/>
                    <a:pt x="843013" y="1255798"/>
                    <a:pt x="807848" y="1255798"/>
                  </a:cubicBezTo>
                  <a:lnTo>
                    <a:pt x="63671" y="1255798"/>
                  </a:lnTo>
                  <a:cubicBezTo>
                    <a:pt x="28507" y="1255798"/>
                    <a:pt x="0" y="1227292"/>
                    <a:pt x="0" y="1192127"/>
                  </a:cubicBezTo>
                  <a:lnTo>
                    <a:pt x="0" y="63671"/>
                  </a:lnTo>
                  <a:cubicBezTo>
                    <a:pt x="0" y="28507"/>
                    <a:pt x="28507" y="0"/>
                    <a:pt x="63671" y="0"/>
                  </a:cubicBezTo>
                  <a:close/>
                </a:path>
              </a:pathLst>
            </a:custGeom>
            <a:noFill/>
            <a:ln w="28575" cap="sq" cmpd="sng">
              <a:solidFill>
                <a:srgbClr val="085E4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8" name="Google Shape;148;g3e8592aaa90_0_0"/>
            <p:cNvSpPr txBox="1"/>
            <p:nvPr/>
          </p:nvSpPr>
          <p:spPr>
            <a:xfrm>
              <a:off x="0" y="-19050"/>
              <a:ext cx="871500" cy="12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5" name="Google Shape;155;g3e8592aaa90_0_0" descr="יש לי מחברת חייב להשיג תפוח"/>
          <p:cNvGrpSpPr/>
          <p:nvPr/>
        </p:nvGrpSpPr>
        <p:grpSpPr>
          <a:xfrm>
            <a:off x="5412121" y="165094"/>
            <a:ext cx="2431887" cy="3557336"/>
            <a:chOff x="0" y="-19050"/>
            <a:chExt cx="871519" cy="1274848"/>
          </a:xfrm>
        </p:grpSpPr>
        <p:sp>
          <p:nvSpPr>
            <p:cNvPr id="156" name="Google Shape;156;g3e8592aaa90_0_0"/>
            <p:cNvSpPr/>
            <p:nvPr/>
          </p:nvSpPr>
          <p:spPr>
            <a:xfrm>
              <a:off x="0" y="0"/>
              <a:ext cx="871519" cy="1255798"/>
            </a:xfrm>
            <a:custGeom>
              <a:avLst/>
              <a:gdLst/>
              <a:ahLst/>
              <a:cxnLst/>
              <a:rect l="l" t="t" r="r" b="b"/>
              <a:pathLst>
                <a:path w="871519" h="1255798" extrusionOk="0">
                  <a:moveTo>
                    <a:pt x="63671" y="0"/>
                  </a:moveTo>
                  <a:lnTo>
                    <a:pt x="807848" y="0"/>
                  </a:lnTo>
                  <a:cubicBezTo>
                    <a:pt x="843013" y="0"/>
                    <a:pt x="871519" y="28507"/>
                    <a:pt x="871519" y="63671"/>
                  </a:cubicBezTo>
                  <a:lnTo>
                    <a:pt x="871519" y="1192127"/>
                  </a:lnTo>
                  <a:cubicBezTo>
                    <a:pt x="871519" y="1227292"/>
                    <a:pt x="843013" y="1255798"/>
                    <a:pt x="807848" y="1255798"/>
                  </a:cubicBezTo>
                  <a:lnTo>
                    <a:pt x="63671" y="1255798"/>
                  </a:lnTo>
                  <a:cubicBezTo>
                    <a:pt x="28507" y="1255798"/>
                    <a:pt x="0" y="1227292"/>
                    <a:pt x="0" y="1192127"/>
                  </a:cubicBezTo>
                  <a:lnTo>
                    <a:pt x="0" y="63671"/>
                  </a:lnTo>
                  <a:cubicBezTo>
                    <a:pt x="0" y="28507"/>
                    <a:pt x="28507" y="0"/>
                    <a:pt x="63671" y="0"/>
                  </a:cubicBezTo>
                  <a:close/>
                </a:path>
              </a:pathLst>
            </a:custGeom>
            <a:noFill/>
            <a:ln w="28575" cap="sq" cmpd="sng">
              <a:solidFill>
                <a:srgbClr val="085E4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7" name="Google Shape;157;g3e8592aaa90_0_0"/>
            <p:cNvSpPr txBox="1"/>
            <p:nvPr/>
          </p:nvSpPr>
          <p:spPr>
            <a:xfrm>
              <a:off x="0" y="-19050"/>
              <a:ext cx="871500" cy="12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2" name="Google Shape;152;g3e8592aaa90_0_0" descr="יש לי כריך חייב להשיג מחברת."/>
          <p:cNvGrpSpPr/>
          <p:nvPr/>
        </p:nvGrpSpPr>
        <p:grpSpPr>
          <a:xfrm>
            <a:off x="2820099" y="166999"/>
            <a:ext cx="2431887" cy="3557336"/>
            <a:chOff x="0" y="-19050"/>
            <a:chExt cx="871519" cy="1274848"/>
          </a:xfrm>
        </p:grpSpPr>
        <p:sp>
          <p:nvSpPr>
            <p:cNvPr id="153" name="Google Shape;153;g3e8592aaa90_0_0"/>
            <p:cNvSpPr/>
            <p:nvPr/>
          </p:nvSpPr>
          <p:spPr>
            <a:xfrm>
              <a:off x="0" y="0"/>
              <a:ext cx="871519" cy="1255798"/>
            </a:xfrm>
            <a:custGeom>
              <a:avLst/>
              <a:gdLst/>
              <a:ahLst/>
              <a:cxnLst/>
              <a:rect l="l" t="t" r="r" b="b"/>
              <a:pathLst>
                <a:path w="871519" h="1255798" extrusionOk="0">
                  <a:moveTo>
                    <a:pt x="63671" y="0"/>
                  </a:moveTo>
                  <a:lnTo>
                    <a:pt x="807848" y="0"/>
                  </a:lnTo>
                  <a:cubicBezTo>
                    <a:pt x="843013" y="0"/>
                    <a:pt x="871519" y="28507"/>
                    <a:pt x="871519" y="63671"/>
                  </a:cubicBezTo>
                  <a:lnTo>
                    <a:pt x="871519" y="1192127"/>
                  </a:lnTo>
                  <a:cubicBezTo>
                    <a:pt x="871519" y="1227292"/>
                    <a:pt x="843013" y="1255798"/>
                    <a:pt x="807848" y="1255798"/>
                  </a:cubicBezTo>
                  <a:lnTo>
                    <a:pt x="63671" y="1255798"/>
                  </a:lnTo>
                  <a:cubicBezTo>
                    <a:pt x="28507" y="1255798"/>
                    <a:pt x="0" y="1227292"/>
                    <a:pt x="0" y="1192127"/>
                  </a:cubicBezTo>
                  <a:lnTo>
                    <a:pt x="0" y="63671"/>
                  </a:lnTo>
                  <a:cubicBezTo>
                    <a:pt x="0" y="28507"/>
                    <a:pt x="28507" y="0"/>
                    <a:pt x="63671" y="0"/>
                  </a:cubicBezTo>
                  <a:close/>
                </a:path>
              </a:pathLst>
            </a:custGeom>
            <a:noFill/>
            <a:ln w="28575" cap="sq" cmpd="sng">
              <a:solidFill>
                <a:srgbClr val="085E4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g3e8592aaa90_0_0"/>
            <p:cNvSpPr txBox="1"/>
            <p:nvPr/>
          </p:nvSpPr>
          <p:spPr>
            <a:xfrm>
              <a:off x="0" y="-19050"/>
              <a:ext cx="871500" cy="12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9" name="Google Shape;149;g3e8592aaa90_0_0" descr="יש לי אוזניות חייב להשיג בקבוק מים"/>
          <p:cNvGrpSpPr/>
          <p:nvPr/>
        </p:nvGrpSpPr>
        <p:grpSpPr>
          <a:xfrm>
            <a:off x="321576" y="165094"/>
            <a:ext cx="2431887" cy="3557336"/>
            <a:chOff x="0" y="-19050"/>
            <a:chExt cx="871519" cy="1274848"/>
          </a:xfrm>
        </p:grpSpPr>
        <p:sp>
          <p:nvSpPr>
            <p:cNvPr id="150" name="Google Shape;150;g3e8592aaa90_0_0"/>
            <p:cNvSpPr/>
            <p:nvPr/>
          </p:nvSpPr>
          <p:spPr>
            <a:xfrm>
              <a:off x="0" y="0"/>
              <a:ext cx="871519" cy="1255798"/>
            </a:xfrm>
            <a:custGeom>
              <a:avLst/>
              <a:gdLst/>
              <a:ahLst/>
              <a:cxnLst/>
              <a:rect l="l" t="t" r="r" b="b"/>
              <a:pathLst>
                <a:path w="871519" h="1255798" extrusionOk="0">
                  <a:moveTo>
                    <a:pt x="63671" y="0"/>
                  </a:moveTo>
                  <a:lnTo>
                    <a:pt x="807848" y="0"/>
                  </a:lnTo>
                  <a:cubicBezTo>
                    <a:pt x="843013" y="0"/>
                    <a:pt x="871519" y="28507"/>
                    <a:pt x="871519" y="63671"/>
                  </a:cubicBezTo>
                  <a:lnTo>
                    <a:pt x="871519" y="1192127"/>
                  </a:lnTo>
                  <a:cubicBezTo>
                    <a:pt x="871519" y="1227292"/>
                    <a:pt x="843013" y="1255798"/>
                    <a:pt x="807848" y="1255798"/>
                  </a:cubicBezTo>
                  <a:lnTo>
                    <a:pt x="63671" y="1255798"/>
                  </a:lnTo>
                  <a:cubicBezTo>
                    <a:pt x="28507" y="1255798"/>
                    <a:pt x="0" y="1227292"/>
                    <a:pt x="0" y="1192127"/>
                  </a:cubicBezTo>
                  <a:lnTo>
                    <a:pt x="0" y="63671"/>
                  </a:lnTo>
                  <a:cubicBezTo>
                    <a:pt x="0" y="28507"/>
                    <a:pt x="28507" y="0"/>
                    <a:pt x="63671" y="0"/>
                  </a:cubicBezTo>
                  <a:close/>
                </a:path>
              </a:pathLst>
            </a:custGeom>
            <a:noFill/>
            <a:ln w="28575" cap="sq" cmpd="sng">
              <a:solidFill>
                <a:srgbClr val="085E4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g3e8592aaa90_0_0"/>
            <p:cNvSpPr txBox="1"/>
            <p:nvPr/>
          </p:nvSpPr>
          <p:spPr>
            <a:xfrm>
              <a:off x="0" y="-19050"/>
              <a:ext cx="871500" cy="12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58" name="Google Shape;158;g3e8592aaa90_0_0" descr="יש לי כדורסל&#10;חייב להשיג אוזניות"/>
          <p:cNvGrpSpPr/>
          <p:nvPr/>
        </p:nvGrpSpPr>
        <p:grpSpPr>
          <a:xfrm>
            <a:off x="7982156" y="3772087"/>
            <a:ext cx="2431887" cy="3557336"/>
            <a:chOff x="0" y="-19050"/>
            <a:chExt cx="871519" cy="1274848"/>
          </a:xfrm>
        </p:grpSpPr>
        <p:sp>
          <p:nvSpPr>
            <p:cNvPr id="159" name="Google Shape;159;g3e8592aaa90_0_0"/>
            <p:cNvSpPr/>
            <p:nvPr/>
          </p:nvSpPr>
          <p:spPr>
            <a:xfrm>
              <a:off x="0" y="0"/>
              <a:ext cx="871519" cy="1255798"/>
            </a:xfrm>
            <a:custGeom>
              <a:avLst/>
              <a:gdLst/>
              <a:ahLst/>
              <a:cxnLst/>
              <a:rect l="l" t="t" r="r" b="b"/>
              <a:pathLst>
                <a:path w="871519" h="1255798" extrusionOk="0">
                  <a:moveTo>
                    <a:pt x="63671" y="0"/>
                  </a:moveTo>
                  <a:lnTo>
                    <a:pt x="807848" y="0"/>
                  </a:lnTo>
                  <a:cubicBezTo>
                    <a:pt x="843013" y="0"/>
                    <a:pt x="871519" y="28507"/>
                    <a:pt x="871519" y="63671"/>
                  </a:cubicBezTo>
                  <a:lnTo>
                    <a:pt x="871519" y="1192127"/>
                  </a:lnTo>
                  <a:cubicBezTo>
                    <a:pt x="871519" y="1227292"/>
                    <a:pt x="843013" y="1255798"/>
                    <a:pt x="807848" y="1255798"/>
                  </a:cubicBezTo>
                  <a:lnTo>
                    <a:pt x="63671" y="1255798"/>
                  </a:lnTo>
                  <a:cubicBezTo>
                    <a:pt x="28507" y="1255798"/>
                    <a:pt x="0" y="1227292"/>
                    <a:pt x="0" y="1192127"/>
                  </a:cubicBezTo>
                  <a:lnTo>
                    <a:pt x="0" y="63671"/>
                  </a:lnTo>
                  <a:cubicBezTo>
                    <a:pt x="0" y="28507"/>
                    <a:pt x="28507" y="0"/>
                    <a:pt x="63671" y="0"/>
                  </a:cubicBezTo>
                  <a:close/>
                </a:path>
              </a:pathLst>
            </a:custGeom>
            <a:noFill/>
            <a:ln w="28575" cap="sq" cmpd="sng">
              <a:solidFill>
                <a:srgbClr val="085E4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0" name="Google Shape;160;g3e8592aaa90_0_0"/>
            <p:cNvSpPr txBox="1"/>
            <p:nvPr/>
          </p:nvSpPr>
          <p:spPr>
            <a:xfrm>
              <a:off x="0" y="-19050"/>
              <a:ext cx="871500" cy="12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3" name="Google Shape;143;g3e8592aaa90_0_0" descr="יש לי בקבוק מים&#10;אני חייב להשיג כדור סל"/>
          <p:cNvGrpSpPr/>
          <p:nvPr/>
        </p:nvGrpSpPr>
        <p:grpSpPr>
          <a:xfrm>
            <a:off x="5406743" y="3772087"/>
            <a:ext cx="2431887" cy="3557336"/>
            <a:chOff x="0" y="-19050"/>
            <a:chExt cx="871519" cy="1274848"/>
          </a:xfrm>
        </p:grpSpPr>
        <p:sp>
          <p:nvSpPr>
            <p:cNvPr id="144" name="Google Shape;144;g3e8592aaa90_0_0"/>
            <p:cNvSpPr/>
            <p:nvPr/>
          </p:nvSpPr>
          <p:spPr>
            <a:xfrm>
              <a:off x="0" y="0"/>
              <a:ext cx="871519" cy="1255798"/>
            </a:xfrm>
            <a:custGeom>
              <a:avLst/>
              <a:gdLst/>
              <a:ahLst/>
              <a:cxnLst/>
              <a:rect l="l" t="t" r="r" b="b"/>
              <a:pathLst>
                <a:path w="871519" h="1255798" extrusionOk="0">
                  <a:moveTo>
                    <a:pt x="63671" y="0"/>
                  </a:moveTo>
                  <a:lnTo>
                    <a:pt x="807848" y="0"/>
                  </a:lnTo>
                  <a:cubicBezTo>
                    <a:pt x="843013" y="0"/>
                    <a:pt x="871519" y="28507"/>
                    <a:pt x="871519" y="63671"/>
                  </a:cubicBezTo>
                  <a:lnTo>
                    <a:pt x="871519" y="1192127"/>
                  </a:lnTo>
                  <a:cubicBezTo>
                    <a:pt x="871519" y="1227292"/>
                    <a:pt x="843013" y="1255798"/>
                    <a:pt x="807848" y="1255798"/>
                  </a:cubicBezTo>
                  <a:lnTo>
                    <a:pt x="63671" y="1255798"/>
                  </a:lnTo>
                  <a:cubicBezTo>
                    <a:pt x="28507" y="1255798"/>
                    <a:pt x="0" y="1227292"/>
                    <a:pt x="0" y="1192127"/>
                  </a:cubicBezTo>
                  <a:lnTo>
                    <a:pt x="0" y="63671"/>
                  </a:lnTo>
                  <a:cubicBezTo>
                    <a:pt x="0" y="28507"/>
                    <a:pt x="28507" y="0"/>
                    <a:pt x="63671" y="0"/>
                  </a:cubicBezTo>
                  <a:close/>
                </a:path>
              </a:pathLst>
            </a:custGeom>
            <a:noFill/>
            <a:ln w="28575" cap="sq" cmpd="sng">
              <a:solidFill>
                <a:srgbClr val="085E4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g3e8592aaa90_0_0"/>
            <p:cNvSpPr txBox="1"/>
            <p:nvPr/>
          </p:nvSpPr>
          <p:spPr>
            <a:xfrm>
              <a:off x="0" y="-19050"/>
              <a:ext cx="871500" cy="12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0" name="Google Shape;140;g3e8592aaa90_0_0" descr="יש לי עט כחול&#10;אני חייב להשיג כובע מצחייה"/>
          <p:cNvGrpSpPr/>
          <p:nvPr/>
        </p:nvGrpSpPr>
        <p:grpSpPr>
          <a:xfrm>
            <a:off x="2855578" y="3772087"/>
            <a:ext cx="2431887" cy="3557336"/>
            <a:chOff x="0" y="-19050"/>
            <a:chExt cx="871519" cy="1274848"/>
          </a:xfrm>
        </p:grpSpPr>
        <p:sp>
          <p:nvSpPr>
            <p:cNvPr id="141" name="Google Shape;141;g3e8592aaa90_0_0"/>
            <p:cNvSpPr/>
            <p:nvPr/>
          </p:nvSpPr>
          <p:spPr>
            <a:xfrm>
              <a:off x="0" y="0"/>
              <a:ext cx="871519" cy="1255798"/>
            </a:xfrm>
            <a:custGeom>
              <a:avLst/>
              <a:gdLst/>
              <a:ahLst/>
              <a:cxnLst/>
              <a:rect l="l" t="t" r="r" b="b"/>
              <a:pathLst>
                <a:path w="871519" h="1255798" extrusionOk="0">
                  <a:moveTo>
                    <a:pt x="63671" y="0"/>
                  </a:moveTo>
                  <a:lnTo>
                    <a:pt x="807848" y="0"/>
                  </a:lnTo>
                  <a:cubicBezTo>
                    <a:pt x="843013" y="0"/>
                    <a:pt x="871519" y="28507"/>
                    <a:pt x="871519" y="63671"/>
                  </a:cubicBezTo>
                  <a:lnTo>
                    <a:pt x="871519" y="1192127"/>
                  </a:lnTo>
                  <a:cubicBezTo>
                    <a:pt x="871519" y="1227292"/>
                    <a:pt x="843013" y="1255798"/>
                    <a:pt x="807848" y="1255798"/>
                  </a:cubicBezTo>
                  <a:lnTo>
                    <a:pt x="63671" y="1255798"/>
                  </a:lnTo>
                  <a:cubicBezTo>
                    <a:pt x="28507" y="1255798"/>
                    <a:pt x="0" y="1227292"/>
                    <a:pt x="0" y="1192127"/>
                  </a:cubicBezTo>
                  <a:lnTo>
                    <a:pt x="0" y="63671"/>
                  </a:lnTo>
                  <a:cubicBezTo>
                    <a:pt x="0" y="28507"/>
                    <a:pt x="28507" y="0"/>
                    <a:pt x="63671" y="0"/>
                  </a:cubicBezTo>
                  <a:close/>
                </a:path>
              </a:pathLst>
            </a:custGeom>
            <a:noFill/>
            <a:ln w="28575" cap="sq" cmpd="sng">
              <a:solidFill>
                <a:srgbClr val="085E4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g3e8592aaa90_0_0"/>
            <p:cNvSpPr txBox="1"/>
            <p:nvPr/>
          </p:nvSpPr>
          <p:spPr>
            <a:xfrm>
              <a:off x="0" y="-19050"/>
              <a:ext cx="871500" cy="12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61" name="Google Shape;161;g3e8592aaa90_0_0" descr="יש לי חטיף אנרגיה חייב להשיג עט"/>
          <p:cNvGrpSpPr/>
          <p:nvPr/>
        </p:nvGrpSpPr>
        <p:grpSpPr>
          <a:xfrm>
            <a:off x="296609" y="3772087"/>
            <a:ext cx="2431887" cy="3557336"/>
            <a:chOff x="0" y="-19050"/>
            <a:chExt cx="871519" cy="1274848"/>
          </a:xfrm>
        </p:grpSpPr>
        <p:sp>
          <p:nvSpPr>
            <p:cNvPr id="162" name="Google Shape;162;g3e8592aaa90_0_0"/>
            <p:cNvSpPr/>
            <p:nvPr/>
          </p:nvSpPr>
          <p:spPr>
            <a:xfrm>
              <a:off x="0" y="0"/>
              <a:ext cx="871519" cy="1255798"/>
            </a:xfrm>
            <a:custGeom>
              <a:avLst/>
              <a:gdLst/>
              <a:ahLst/>
              <a:cxnLst/>
              <a:rect l="l" t="t" r="r" b="b"/>
              <a:pathLst>
                <a:path w="871519" h="1255798" extrusionOk="0">
                  <a:moveTo>
                    <a:pt x="63671" y="0"/>
                  </a:moveTo>
                  <a:lnTo>
                    <a:pt x="807848" y="0"/>
                  </a:lnTo>
                  <a:cubicBezTo>
                    <a:pt x="843013" y="0"/>
                    <a:pt x="871519" y="28507"/>
                    <a:pt x="871519" y="63671"/>
                  </a:cubicBezTo>
                  <a:lnTo>
                    <a:pt x="871519" y="1192127"/>
                  </a:lnTo>
                  <a:cubicBezTo>
                    <a:pt x="871519" y="1227292"/>
                    <a:pt x="843013" y="1255798"/>
                    <a:pt x="807848" y="1255798"/>
                  </a:cubicBezTo>
                  <a:lnTo>
                    <a:pt x="63671" y="1255798"/>
                  </a:lnTo>
                  <a:cubicBezTo>
                    <a:pt x="28507" y="1255798"/>
                    <a:pt x="0" y="1227292"/>
                    <a:pt x="0" y="1192127"/>
                  </a:cubicBezTo>
                  <a:lnTo>
                    <a:pt x="0" y="63671"/>
                  </a:lnTo>
                  <a:cubicBezTo>
                    <a:pt x="0" y="28507"/>
                    <a:pt x="28507" y="0"/>
                    <a:pt x="63671" y="0"/>
                  </a:cubicBezTo>
                  <a:close/>
                </a:path>
              </a:pathLst>
            </a:custGeom>
            <a:noFill/>
            <a:ln w="28575" cap="sq" cmpd="sng">
              <a:solidFill>
                <a:srgbClr val="085E4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g3e8592aaa90_0_0"/>
            <p:cNvSpPr txBox="1"/>
            <p:nvPr/>
          </p:nvSpPr>
          <p:spPr>
            <a:xfrm>
              <a:off x="0" y="-19050"/>
              <a:ext cx="871500" cy="12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12" name="Google Shape;112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53946" y="230501"/>
            <a:ext cx="2429300" cy="1347576"/>
            <a:chOff x="-559" y="-177"/>
            <a:chExt cx="3239067" cy="1796769"/>
          </a:xfrm>
        </p:grpSpPr>
        <p:grpSp>
          <p:nvGrpSpPr>
            <p:cNvPr id="113" name="Google Shape;113;g3e8592aaa90_0_0"/>
            <p:cNvGrpSpPr/>
            <p:nvPr/>
          </p:nvGrpSpPr>
          <p:grpSpPr>
            <a:xfrm rot="10800000">
              <a:off x="-559" y="-177"/>
              <a:ext cx="3239067" cy="889572"/>
              <a:chOff x="0" y="-19050"/>
              <a:chExt cx="870600" cy="239100"/>
            </a:xfrm>
          </p:grpSpPr>
          <p:sp>
            <p:nvSpPr>
              <p:cNvPr id="114" name="Google Shape;114;g3e8592aaa90_0_0"/>
              <p:cNvSpPr/>
              <p:nvPr/>
            </p:nvSpPr>
            <p:spPr>
              <a:xfrm>
                <a:off x="0" y="0"/>
                <a:ext cx="870456" cy="220004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220004" extrusionOk="0">
                    <a:moveTo>
                      <a:pt x="63749" y="0"/>
                    </a:moveTo>
                    <a:lnTo>
                      <a:pt x="806707" y="0"/>
                    </a:lnTo>
                    <a:cubicBezTo>
                      <a:pt x="841915" y="0"/>
                      <a:pt x="870456" y="28541"/>
                      <a:pt x="870456" y="63749"/>
                    </a:cubicBezTo>
                    <a:lnTo>
                      <a:pt x="870456" y="156255"/>
                    </a:lnTo>
                    <a:cubicBezTo>
                      <a:pt x="870456" y="173162"/>
                      <a:pt x="863740" y="189377"/>
                      <a:pt x="851784" y="201332"/>
                    </a:cubicBezTo>
                    <a:cubicBezTo>
                      <a:pt x="839829" y="213288"/>
                      <a:pt x="823614" y="220004"/>
                      <a:pt x="806707" y="220004"/>
                    </a:cubicBezTo>
                    <a:lnTo>
                      <a:pt x="63749" y="220004"/>
                    </a:lnTo>
                    <a:cubicBezTo>
                      <a:pt x="28541" y="220004"/>
                      <a:pt x="0" y="191463"/>
                      <a:pt x="0" y="156255"/>
                    </a:cubicBezTo>
                    <a:lnTo>
                      <a:pt x="0" y="63749"/>
                    </a:lnTo>
                    <a:cubicBezTo>
                      <a:pt x="0" y="28541"/>
                      <a:pt x="28541" y="0"/>
                      <a:pt x="63749" y="0"/>
                    </a:cubicBez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5" name="Google Shape;115;g3e8592aaa90_0_0"/>
              <p:cNvSpPr txBox="1"/>
              <p:nvPr/>
            </p:nvSpPr>
            <p:spPr>
              <a:xfrm>
                <a:off x="0" y="-19050"/>
                <a:ext cx="870600" cy="23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16" name="Google Shape;116;g3e8592aaa90_0_0"/>
            <p:cNvGrpSpPr/>
            <p:nvPr/>
          </p:nvGrpSpPr>
          <p:grpSpPr>
            <a:xfrm rot="10800000">
              <a:off x="-559" y="361223"/>
              <a:ext cx="3239067" cy="1435369"/>
              <a:chOff x="0" y="-19050"/>
              <a:chExt cx="870600" cy="385800"/>
            </a:xfrm>
          </p:grpSpPr>
          <p:sp>
            <p:nvSpPr>
              <p:cNvPr id="117" name="Google Shape;117;g3e8592aaa90_0_0"/>
              <p:cNvSpPr/>
              <p:nvPr/>
            </p:nvSpPr>
            <p:spPr>
              <a:xfrm>
                <a:off x="0" y="0"/>
                <a:ext cx="870456" cy="366613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366613" extrusionOk="0">
                    <a:moveTo>
                      <a:pt x="0" y="0"/>
                    </a:moveTo>
                    <a:lnTo>
                      <a:pt x="870456" y="0"/>
                    </a:lnTo>
                    <a:lnTo>
                      <a:pt x="870456" y="366613"/>
                    </a:lnTo>
                    <a:lnTo>
                      <a:pt x="0" y="366613"/>
                    </a:ln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8" name="Google Shape;118;g3e8592aaa90_0_0"/>
              <p:cNvSpPr txBox="1"/>
              <p:nvPr/>
            </p:nvSpPr>
            <p:spPr>
              <a:xfrm>
                <a:off x="0" y="-19050"/>
                <a:ext cx="870600" cy="3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05" name="Google Shape;105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93779" y="3825111"/>
            <a:ext cx="2429300" cy="1347576"/>
            <a:chOff x="-559" y="-177"/>
            <a:chExt cx="3239067" cy="1796769"/>
          </a:xfrm>
        </p:grpSpPr>
        <p:grpSp>
          <p:nvGrpSpPr>
            <p:cNvPr id="106" name="Google Shape;106;g3e8592aaa90_0_0"/>
            <p:cNvGrpSpPr/>
            <p:nvPr/>
          </p:nvGrpSpPr>
          <p:grpSpPr>
            <a:xfrm rot="10800000">
              <a:off x="-559" y="-177"/>
              <a:ext cx="3239067" cy="889572"/>
              <a:chOff x="0" y="-19050"/>
              <a:chExt cx="870600" cy="239100"/>
            </a:xfrm>
          </p:grpSpPr>
          <p:sp>
            <p:nvSpPr>
              <p:cNvPr id="107" name="Google Shape;107;g3e8592aaa90_0_0"/>
              <p:cNvSpPr/>
              <p:nvPr/>
            </p:nvSpPr>
            <p:spPr>
              <a:xfrm>
                <a:off x="0" y="0"/>
                <a:ext cx="870456" cy="220004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220004" extrusionOk="0">
                    <a:moveTo>
                      <a:pt x="63749" y="0"/>
                    </a:moveTo>
                    <a:lnTo>
                      <a:pt x="806707" y="0"/>
                    </a:lnTo>
                    <a:cubicBezTo>
                      <a:pt x="841915" y="0"/>
                      <a:pt x="870456" y="28541"/>
                      <a:pt x="870456" y="63749"/>
                    </a:cubicBezTo>
                    <a:lnTo>
                      <a:pt x="870456" y="156255"/>
                    </a:lnTo>
                    <a:cubicBezTo>
                      <a:pt x="870456" y="173162"/>
                      <a:pt x="863740" y="189377"/>
                      <a:pt x="851784" y="201332"/>
                    </a:cubicBezTo>
                    <a:cubicBezTo>
                      <a:pt x="839829" y="213288"/>
                      <a:pt x="823614" y="220004"/>
                      <a:pt x="806707" y="220004"/>
                    </a:cubicBezTo>
                    <a:lnTo>
                      <a:pt x="63749" y="220004"/>
                    </a:lnTo>
                    <a:cubicBezTo>
                      <a:pt x="28541" y="220004"/>
                      <a:pt x="0" y="191463"/>
                      <a:pt x="0" y="156255"/>
                    </a:cubicBezTo>
                    <a:lnTo>
                      <a:pt x="0" y="63749"/>
                    </a:lnTo>
                    <a:cubicBezTo>
                      <a:pt x="0" y="28541"/>
                      <a:pt x="28541" y="0"/>
                      <a:pt x="63749" y="0"/>
                    </a:cubicBez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8" name="Google Shape;108;g3e8592aaa90_0_0"/>
              <p:cNvSpPr txBox="1"/>
              <p:nvPr/>
            </p:nvSpPr>
            <p:spPr>
              <a:xfrm>
                <a:off x="0" y="-19050"/>
                <a:ext cx="870600" cy="23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9" name="Google Shape;109;g3e8592aaa90_0_0"/>
            <p:cNvGrpSpPr/>
            <p:nvPr/>
          </p:nvGrpSpPr>
          <p:grpSpPr>
            <a:xfrm rot="10800000">
              <a:off x="-559" y="361223"/>
              <a:ext cx="3239067" cy="1435369"/>
              <a:chOff x="0" y="-19050"/>
              <a:chExt cx="870600" cy="385800"/>
            </a:xfrm>
          </p:grpSpPr>
          <p:sp>
            <p:nvSpPr>
              <p:cNvPr id="110" name="Google Shape;110;g3e8592aaa90_0_0"/>
              <p:cNvSpPr/>
              <p:nvPr/>
            </p:nvSpPr>
            <p:spPr>
              <a:xfrm>
                <a:off x="0" y="0"/>
                <a:ext cx="870456" cy="366613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366613" extrusionOk="0">
                    <a:moveTo>
                      <a:pt x="0" y="0"/>
                    </a:moveTo>
                    <a:lnTo>
                      <a:pt x="870456" y="0"/>
                    </a:lnTo>
                    <a:lnTo>
                      <a:pt x="870456" y="366613"/>
                    </a:lnTo>
                    <a:lnTo>
                      <a:pt x="0" y="366613"/>
                    </a:ln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1" name="Google Shape;111;g3e8592aaa90_0_0"/>
              <p:cNvSpPr txBox="1"/>
              <p:nvPr/>
            </p:nvSpPr>
            <p:spPr>
              <a:xfrm>
                <a:off x="0" y="-19050"/>
                <a:ext cx="870600" cy="3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19" name="Google Shape;119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11702" y="230501"/>
            <a:ext cx="2429300" cy="1347576"/>
            <a:chOff x="-559" y="-177"/>
            <a:chExt cx="3239067" cy="1796769"/>
          </a:xfrm>
        </p:grpSpPr>
        <p:grpSp>
          <p:nvGrpSpPr>
            <p:cNvPr id="120" name="Google Shape;120;g3e8592aaa90_0_0"/>
            <p:cNvGrpSpPr/>
            <p:nvPr/>
          </p:nvGrpSpPr>
          <p:grpSpPr>
            <a:xfrm rot="10800000">
              <a:off x="-559" y="-177"/>
              <a:ext cx="3239067" cy="889572"/>
              <a:chOff x="0" y="-19050"/>
              <a:chExt cx="870600" cy="239100"/>
            </a:xfrm>
          </p:grpSpPr>
          <p:sp>
            <p:nvSpPr>
              <p:cNvPr id="121" name="Google Shape;121;g3e8592aaa90_0_0"/>
              <p:cNvSpPr/>
              <p:nvPr/>
            </p:nvSpPr>
            <p:spPr>
              <a:xfrm>
                <a:off x="0" y="0"/>
                <a:ext cx="870456" cy="220004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220004" extrusionOk="0">
                    <a:moveTo>
                      <a:pt x="63749" y="0"/>
                    </a:moveTo>
                    <a:lnTo>
                      <a:pt x="806707" y="0"/>
                    </a:lnTo>
                    <a:cubicBezTo>
                      <a:pt x="841915" y="0"/>
                      <a:pt x="870456" y="28541"/>
                      <a:pt x="870456" y="63749"/>
                    </a:cubicBezTo>
                    <a:lnTo>
                      <a:pt x="870456" y="156255"/>
                    </a:lnTo>
                    <a:cubicBezTo>
                      <a:pt x="870456" y="173162"/>
                      <a:pt x="863740" y="189377"/>
                      <a:pt x="851784" y="201332"/>
                    </a:cubicBezTo>
                    <a:cubicBezTo>
                      <a:pt x="839829" y="213288"/>
                      <a:pt x="823614" y="220004"/>
                      <a:pt x="806707" y="220004"/>
                    </a:cubicBezTo>
                    <a:lnTo>
                      <a:pt x="63749" y="220004"/>
                    </a:lnTo>
                    <a:cubicBezTo>
                      <a:pt x="28541" y="220004"/>
                      <a:pt x="0" y="191463"/>
                      <a:pt x="0" y="156255"/>
                    </a:cubicBezTo>
                    <a:lnTo>
                      <a:pt x="0" y="63749"/>
                    </a:lnTo>
                    <a:cubicBezTo>
                      <a:pt x="0" y="28541"/>
                      <a:pt x="28541" y="0"/>
                      <a:pt x="63749" y="0"/>
                    </a:cubicBez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2" name="Google Shape;122;g3e8592aaa90_0_0"/>
              <p:cNvSpPr txBox="1"/>
              <p:nvPr/>
            </p:nvSpPr>
            <p:spPr>
              <a:xfrm>
                <a:off x="0" y="-19050"/>
                <a:ext cx="870600" cy="23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3" name="Google Shape;123;g3e8592aaa90_0_0"/>
            <p:cNvGrpSpPr/>
            <p:nvPr/>
          </p:nvGrpSpPr>
          <p:grpSpPr>
            <a:xfrm rot="10800000">
              <a:off x="-559" y="361223"/>
              <a:ext cx="3239067" cy="1435369"/>
              <a:chOff x="0" y="-19050"/>
              <a:chExt cx="870600" cy="385800"/>
            </a:xfrm>
          </p:grpSpPr>
          <p:sp>
            <p:nvSpPr>
              <p:cNvPr id="124" name="Google Shape;124;g3e8592aaa90_0_0"/>
              <p:cNvSpPr/>
              <p:nvPr/>
            </p:nvSpPr>
            <p:spPr>
              <a:xfrm>
                <a:off x="0" y="0"/>
                <a:ext cx="870456" cy="366613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366613" extrusionOk="0">
                    <a:moveTo>
                      <a:pt x="0" y="0"/>
                    </a:moveTo>
                    <a:lnTo>
                      <a:pt x="870456" y="0"/>
                    </a:lnTo>
                    <a:lnTo>
                      <a:pt x="870456" y="366613"/>
                    </a:lnTo>
                    <a:lnTo>
                      <a:pt x="0" y="366613"/>
                    </a:ln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5" name="Google Shape;125;g3e8592aaa90_0_0"/>
              <p:cNvSpPr txBox="1"/>
              <p:nvPr/>
            </p:nvSpPr>
            <p:spPr>
              <a:xfrm>
                <a:off x="0" y="-19050"/>
                <a:ext cx="870600" cy="3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26" name="Google Shape;126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69459" y="230501"/>
            <a:ext cx="2429300" cy="1347576"/>
            <a:chOff x="-559" y="-177"/>
            <a:chExt cx="3239067" cy="1796769"/>
          </a:xfrm>
        </p:grpSpPr>
        <p:grpSp>
          <p:nvGrpSpPr>
            <p:cNvPr id="127" name="Google Shape;127;g3e8592aaa90_0_0"/>
            <p:cNvGrpSpPr/>
            <p:nvPr/>
          </p:nvGrpSpPr>
          <p:grpSpPr>
            <a:xfrm rot="10800000">
              <a:off x="-559" y="-177"/>
              <a:ext cx="3239067" cy="889572"/>
              <a:chOff x="0" y="-19050"/>
              <a:chExt cx="870600" cy="239100"/>
            </a:xfrm>
          </p:grpSpPr>
          <p:sp>
            <p:nvSpPr>
              <p:cNvPr id="128" name="Google Shape;128;g3e8592aaa90_0_0"/>
              <p:cNvSpPr/>
              <p:nvPr/>
            </p:nvSpPr>
            <p:spPr>
              <a:xfrm>
                <a:off x="0" y="0"/>
                <a:ext cx="870456" cy="220004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220004" extrusionOk="0">
                    <a:moveTo>
                      <a:pt x="63749" y="0"/>
                    </a:moveTo>
                    <a:lnTo>
                      <a:pt x="806707" y="0"/>
                    </a:lnTo>
                    <a:cubicBezTo>
                      <a:pt x="841915" y="0"/>
                      <a:pt x="870456" y="28541"/>
                      <a:pt x="870456" y="63749"/>
                    </a:cubicBezTo>
                    <a:lnTo>
                      <a:pt x="870456" y="156255"/>
                    </a:lnTo>
                    <a:cubicBezTo>
                      <a:pt x="870456" y="173162"/>
                      <a:pt x="863740" y="189377"/>
                      <a:pt x="851784" y="201332"/>
                    </a:cubicBezTo>
                    <a:cubicBezTo>
                      <a:pt x="839829" y="213288"/>
                      <a:pt x="823614" y="220004"/>
                      <a:pt x="806707" y="220004"/>
                    </a:cubicBezTo>
                    <a:lnTo>
                      <a:pt x="63749" y="220004"/>
                    </a:lnTo>
                    <a:cubicBezTo>
                      <a:pt x="28541" y="220004"/>
                      <a:pt x="0" y="191463"/>
                      <a:pt x="0" y="156255"/>
                    </a:cubicBezTo>
                    <a:lnTo>
                      <a:pt x="0" y="63749"/>
                    </a:lnTo>
                    <a:cubicBezTo>
                      <a:pt x="0" y="28541"/>
                      <a:pt x="28541" y="0"/>
                      <a:pt x="63749" y="0"/>
                    </a:cubicBez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9" name="Google Shape;129;g3e8592aaa90_0_0"/>
              <p:cNvSpPr txBox="1"/>
              <p:nvPr/>
            </p:nvSpPr>
            <p:spPr>
              <a:xfrm>
                <a:off x="0" y="-19050"/>
                <a:ext cx="870600" cy="23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0" name="Google Shape;130;g3e8592aaa90_0_0"/>
            <p:cNvGrpSpPr/>
            <p:nvPr/>
          </p:nvGrpSpPr>
          <p:grpSpPr>
            <a:xfrm rot="10800000">
              <a:off x="-559" y="361223"/>
              <a:ext cx="3239067" cy="1435369"/>
              <a:chOff x="0" y="-19050"/>
              <a:chExt cx="870600" cy="385800"/>
            </a:xfrm>
          </p:grpSpPr>
          <p:sp>
            <p:nvSpPr>
              <p:cNvPr id="131" name="Google Shape;131;g3e8592aaa90_0_0"/>
              <p:cNvSpPr/>
              <p:nvPr/>
            </p:nvSpPr>
            <p:spPr>
              <a:xfrm>
                <a:off x="0" y="0"/>
                <a:ext cx="870456" cy="366613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366613" extrusionOk="0">
                    <a:moveTo>
                      <a:pt x="0" y="0"/>
                    </a:moveTo>
                    <a:lnTo>
                      <a:pt x="870456" y="0"/>
                    </a:lnTo>
                    <a:lnTo>
                      <a:pt x="870456" y="366613"/>
                    </a:lnTo>
                    <a:lnTo>
                      <a:pt x="0" y="366613"/>
                    </a:ln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2" name="Google Shape;132;g3e8592aaa90_0_0"/>
              <p:cNvSpPr txBox="1"/>
              <p:nvPr/>
            </p:nvSpPr>
            <p:spPr>
              <a:xfrm>
                <a:off x="0" y="-19050"/>
                <a:ext cx="870600" cy="3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133" name="Google Shape;133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96190" y="230501"/>
            <a:ext cx="2429300" cy="1347576"/>
            <a:chOff x="-559" y="-177"/>
            <a:chExt cx="3239067" cy="1796769"/>
          </a:xfrm>
        </p:grpSpPr>
        <p:grpSp>
          <p:nvGrpSpPr>
            <p:cNvPr id="134" name="Google Shape;134;g3e8592aaa90_0_0"/>
            <p:cNvGrpSpPr/>
            <p:nvPr/>
          </p:nvGrpSpPr>
          <p:grpSpPr>
            <a:xfrm rot="10800000">
              <a:off x="-559" y="-177"/>
              <a:ext cx="3239067" cy="889572"/>
              <a:chOff x="0" y="-19050"/>
              <a:chExt cx="870600" cy="239100"/>
            </a:xfrm>
          </p:grpSpPr>
          <p:sp>
            <p:nvSpPr>
              <p:cNvPr id="135" name="Google Shape;135;g3e8592aaa90_0_0"/>
              <p:cNvSpPr/>
              <p:nvPr/>
            </p:nvSpPr>
            <p:spPr>
              <a:xfrm>
                <a:off x="0" y="0"/>
                <a:ext cx="870456" cy="220004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220004" extrusionOk="0">
                    <a:moveTo>
                      <a:pt x="63749" y="0"/>
                    </a:moveTo>
                    <a:lnTo>
                      <a:pt x="806707" y="0"/>
                    </a:lnTo>
                    <a:cubicBezTo>
                      <a:pt x="841915" y="0"/>
                      <a:pt x="870456" y="28541"/>
                      <a:pt x="870456" y="63749"/>
                    </a:cubicBezTo>
                    <a:lnTo>
                      <a:pt x="870456" y="156255"/>
                    </a:lnTo>
                    <a:cubicBezTo>
                      <a:pt x="870456" y="173162"/>
                      <a:pt x="863740" y="189377"/>
                      <a:pt x="851784" y="201332"/>
                    </a:cubicBezTo>
                    <a:cubicBezTo>
                      <a:pt x="839829" y="213288"/>
                      <a:pt x="823614" y="220004"/>
                      <a:pt x="806707" y="220004"/>
                    </a:cubicBezTo>
                    <a:lnTo>
                      <a:pt x="63749" y="220004"/>
                    </a:lnTo>
                    <a:cubicBezTo>
                      <a:pt x="28541" y="220004"/>
                      <a:pt x="0" y="191463"/>
                      <a:pt x="0" y="156255"/>
                    </a:cubicBezTo>
                    <a:lnTo>
                      <a:pt x="0" y="63749"/>
                    </a:lnTo>
                    <a:cubicBezTo>
                      <a:pt x="0" y="28541"/>
                      <a:pt x="28541" y="0"/>
                      <a:pt x="63749" y="0"/>
                    </a:cubicBez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6" name="Google Shape;136;g3e8592aaa90_0_0"/>
              <p:cNvSpPr txBox="1"/>
              <p:nvPr/>
            </p:nvSpPr>
            <p:spPr>
              <a:xfrm>
                <a:off x="0" y="-19050"/>
                <a:ext cx="870600" cy="23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37" name="Google Shape;137;g3e8592aaa90_0_0"/>
            <p:cNvGrpSpPr/>
            <p:nvPr/>
          </p:nvGrpSpPr>
          <p:grpSpPr>
            <a:xfrm rot="10800000">
              <a:off x="-559" y="361223"/>
              <a:ext cx="3239067" cy="1435369"/>
              <a:chOff x="0" y="-19050"/>
              <a:chExt cx="870600" cy="385800"/>
            </a:xfrm>
          </p:grpSpPr>
          <p:sp>
            <p:nvSpPr>
              <p:cNvPr id="138" name="Google Shape;138;g3e8592aaa90_0_0"/>
              <p:cNvSpPr/>
              <p:nvPr/>
            </p:nvSpPr>
            <p:spPr>
              <a:xfrm>
                <a:off x="0" y="0"/>
                <a:ext cx="870456" cy="366613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366613" extrusionOk="0">
                    <a:moveTo>
                      <a:pt x="0" y="0"/>
                    </a:moveTo>
                    <a:lnTo>
                      <a:pt x="870456" y="0"/>
                    </a:lnTo>
                    <a:lnTo>
                      <a:pt x="870456" y="366613"/>
                    </a:lnTo>
                    <a:lnTo>
                      <a:pt x="0" y="366613"/>
                    </a:ln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g3e8592aaa90_0_0"/>
              <p:cNvSpPr txBox="1"/>
              <p:nvPr/>
            </p:nvSpPr>
            <p:spPr>
              <a:xfrm>
                <a:off x="0" y="-19050"/>
                <a:ext cx="870600" cy="3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8" name="Google Shape;98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67047" y="3825111"/>
            <a:ext cx="2429300" cy="1347576"/>
            <a:chOff x="-559" y="-177"/>
            <a:chExt cx="3239067" cy="1796769"/>
          </a:xfrm>
        </p:grpSpPr>
        <p:grpSp>
          <p:nvGrpSpPr>
            <p:cNvPr id="99" name="Google Shape;99;g3e8592aaa90_0_0"/>
            <p:cNvGrpSpPr/>
            <p:nvPr/>
          </p:nvGrpSpPr>
          <p:grpSpPr>
            <a:xfrm rot="10800000">
              <a:off x="-559" y="-177"/>
              <a:ext cx="3239067" cy="889572"/>
              <a:chOff x="0" y="-19050"/>
              <a:chExt cx="870600" cy="239100"/>
            </a:xfrm>
          </p:grpSpPr>
          <p:sp>
            <p:nvSpPr>
              <p:cNvPr id="100" name="Google Shape;100;g3e8592aaa90_0_0"/>
              <p:cNvSpPr/>
              <p:nvPr/>
            </p:nvSpPr>
            <p:spPr>
              <a:xfrm>
                <a:off x="0" y="0"/>
                <a:ext cx="870456" cy="220004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220004" extrusionOk="0">
                    <a:moveTo>
                      <a:pt x="63749" y="0"/>
                    </a:moveTo>
                    <a:lnTo>
                      <a:pt x="806707" y="0"/>
                    </a:lnTo>
                    <a:cubicBezTo>
                      <a:pt x="841915" y="0"/>
                      <a:pt x="870456" y="28541"/>
                      <a:pt x="870456" y="63749"/>
                    </a:cubicBezTo>
                    <a:lnTo>
                      <a:pt x="870456" y="156255"/>
                    </a:lnTo>
                    <a:cubicBezTo>
                      <a:pt x="870456" y="173162"/>
                      <a:pt x="863740" y="189377"/>
                      <a:pt x="851784" y="201332"/>
                    </a:cubicBezTo>
                    <a:cubicBezTo>
                      <a:pt x="839829" y="213288"/>
                      <a:pt x="823614" y="220004"/>
                      <a:pt x="806707" y="220004"/>
                    </a:cubicBezTo>
                    <a:lnTo>
                      <a:pt x="63749" y="220004"/>
                    </a:lnTo>
                    <a:cubicBezTo>
                      <a:pt x="28541" y="220004"/>
                      <a:pt x="0" y="191463"/>
                      <a:pt x="0" y="156255"/>
                    </a:cubicBezTo>
                    <a:lnTo>
                      <a:pt x="0" y="63749"/>
                    </a:lnTo>
                    <a:cubicBezTo>
                      <a:pt x="0" y="28541"/>
                      <a:pt x="28541" y="0"/>
                      <a:pt x="63749" y="0"/>
                    </a:cubicBez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1" name="Google Shape;101;g3e8592aaa90_0_0"/>
              <p:cNvSpPr txBox="1"/>
              <p:nvPr/>
            </p:nvSpPr>
            <p:spPr>
              <a:xfrm>
                <a:off x="0" y="-19050"/>
                <a:ext cx="870600" cy="23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02" name="Google Shape;102;g3e8592aaa90_0_0"/>
            <p:cNvGrpSpPr/>
            <p:nvPr/>
          </p:nvGrpSpPr>
          <p:grpSpPr>
            <a:xfrm rot="10800000">
              <a:off x="-559" y="361223"/>
              <a:ext cx="3239067" cy="1435369"/>
              <a:chOff x="0" y="-19050"/>
              <a:chExt cx="870600" cy="385800"/>
            </a:xfrm>
          </p:grpSpPr>
          <p:sp>
            <p:nvSpPr>
              <p:cNvPr id="103" name="Google Shape;103;g3e8592aaa90_0_0"/>
              <p:cNvSpPr/>
              <p:nvPr/>
            </p:nvSpPr>
            <p:spPr>
              <a:xfrm>
                <a:off x="0" y="0"/>
                <a:ext cx="870456" cy="366613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366613" extrusionOk="0">
                    <a:moveTo>
                      <a:pt x="0" y="0"/>
                    </a:moveTo>
                    <a:lnTo>
                      <a:pt x="870456" y="0"/>
                    </a:lnTo>
                    <a:lnTo>
                      <a:pt x="870456" y="366613"/>
                    </a:lnTo>
                    <a:lnTo>
                      <a:pt x="0" y="366613"/>
                    </a:ln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4" name="Google Shape;104;g3e8592aaa90_0_0"/>
              <p:cNvSpPr txBox="1"/>
              <p:nvPr/>
            </p:nvSpPr>
            <p:spPr>
              <a:xfrm>
                <a:off x="0" y="-19050"/>
                <a:ext cx="870600" cy="3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91" name="Google Shape;91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16825" y="3825111"/>
            <a:ext cx="2421766" cy="1347576"/>
            <a:chOff x="-178" y="-177"/>
            <a:chExt cx="3229022" cy="1796769"/>
          </a:xfrm>
        </p:grpSpPr>
        <p:grpSp>
          <p:nvGrpSpPr>
            <p:cNvPr id="92" name="Google Shape;92;g3e8592aaa90_0_0"/>
            <p:cNvGrpSpPr/>
            <p:nvPr/>
          </p:nvGrpSpPr>
          <p:grpSpPr>
            <a:xfrm rot="10800000">
              <a:off x="-178" y="-177"/>
              <a:ext cx="3229022" cy="889572"/>
              <a:chOff x="0" y="-19050"/>
              <a:chExt cx="867900" cy="239100"/>
            </a:xfrm>
          </p:grpSpPr>
          <p:sp>
            <p:nvSpPr>
              <p:cNvPr id="93" name="Google Shape;93;g3e8592aaa90_0_0"/>
              <p:cNvSpPr/>
              <p:nvPr/>
            </p:nvSpPr>
            <p:spPr>
              <a:xfrm>
                <a:off x="0" y="0"/>
                <a:ext cx="867859" cy="220004"/>
              </a:xfrm>
              <a:custGeom>
                <a:avLst/>
                <a:gdLst/>
                <a:ahLst/>
                <a:cxnLst/>
                <a:rect l="l" t="t" r="r" b="b"/>
                <a:pathLst>
                  <a:path w="867859" h="220004" extrusionOk="0">
                    <a:moveTo>
                      <a:pt x="63940" y="0"/>
                    </a:moveTo>
                    <a:lnTo>
                      <a:pt x="803919" y="0"/>
                    </a:lnTo>
                    <a:cubicBezTo>
                      <a:pt x="839232" y="0"/>
                      <a:pt x="867859" y="28627"/>
                      <a:pt x="867859" y="63940"/>
                    </a:cubicBezTo>
                    <a:lnTo>
                      <a:pt x="867859" y="156064"/>
                    </a:lnTo>
                    <a:cubicBezTo>
                      <a:pt x="867859" y="191377"/>
                      <a:pt x="839232" y="220004"/>
                      <a:pt x="803919" y="220004"/>
                    </a:cubicBezTo>
                    <a:lnTo>
                      <a:pt x="63940" y="220004"/>
                    </a:lnTo>
                    <a:cubicBezTo>
                      <a:pt x="28627" y="220004"/>
                      <a:pt x="0" y="191377"/>
                      <a:pt x="0" y="156064"/>
                    </a:cubicBezTo>
                    <a:lnTo>
                      <a:pt x="0" y="63940"/>
                    </a:lnTo>
                    <a:cubicBezTo>
                      <a:pt x="0" y="28627"/>
                      <a:pt x="28627" y="0"/>
                      <a:pt x="63940" y="0"/>
                    </a:cubicBez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4" name="Google Shape;94;g3e8592aaa90_0_0"/>
              <p:cNvSpPr txBox="1"/>
              <p:nvPr/>
            </p:nvSpPr>
            <p:spPr>
              <a:xfrm>
                <a:off x="0" y="-19050"/>
                <a:ext cx="867900" cy="23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5" name="Google Shape;95;g3e8592aaa90_0_0"/>
            <p:cNvGrpSpPr/>
            <p:nvPr/>
          </p:nvGrpSpPr>
          <p:grpSpPr>
            <a:xfrm rot="10800000">
              <a:off x="-178" y="361223"/>
              <a:ext cx="3229022" cy="1435369"/>
              <a:chOff x="0" y="-19050"/>
              <a:chExt cx="867900" cy="385800"/>
            </a:xfrm>
          </p:grpSpPr>
          <p:sp>
            <p:nvSpPr>
              <p:cNvPr id="96" name="Google Shape;96;g3e8592aaa90_0_0"/>
              <p:cNvSpPr/>
              <p:nvPr/>
            </p:nvSpPr>
            <p:spPr>
              <a:xfrm>
                <a:off x="0" y="0"/>
                <a:ext cx="867859" cy="366613"/>
              </a:xfrm>
              <a:custGeom>
                <a:avLst/>
                <a:gdLst/>
                <a:ahLst/>
                <a:cxnLst/>
                <a:rect l="l" t="t" r="r" b="b"/>
                <a:pathLst>
                  <a:path w="867859" h="366613" extrusionOk="0">
                    <a:moveTo>
                      <a:pt x="0" y="0"/>
                    </a:moveTo>
                    <a:lnTo>
                      <a:pt x="867859" y="0"/>
                    </a:lnTo>
                    <a:lnTo>
                      <a:pt x="867859" y="366613"/>
                    </a:lnTo>
                    <a:lnTo>
                      <a:pt x="0" y="366613"/>
                    </a:ln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7" name="Google Shape;97;g3e8592aaa90_0_0"/>
              <p:cNvSpPr txBox="1"/>
              <p:nvPr/>
            </p:nvSpPr>
            <p:spPr>
              <a:xfrm>
                <a:off x="0" y="-19050"/>
                <a:ext cx="867900" cy="3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84" name="Google Shape;84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851535" y="3825111"/>
            <a:ext cx="2429300" cy="1347576"/>
            <a:chOff x="-559" y="-177"/>
            <a:chExt cx="3239067" cy="1796769"/>
          </a:xfrm>
        </p:grpSpPr>
        <p:grpSp>
          <p:nvGrpSpPr>
            <p:cNvPr id="85" name="Google Shape;85;g3e8592aaa90_0_0"/>
            <p:cNvGrpSpPr/>
            <p:nvPr/>
          </p:nvGrpSpPr>
          <p:grpSpPr>
            <a:xfrm rot="10800000">
              <a:off x="-559" y="-177"/>
              <a:ext cx="3239067" cy="889572"/>
              <a:chOff x="0" y="-19050"/>
              <a:chExt cx="870600" cy="239100"/>
            </a:xfrm>
          </p:grpSpPr>
          <p:sp>
            <p:nvSpPr>
              <p:cNvPr id="86" name="Google Shape;86;g3e8592aaa90_0_0"/>
              <p:cNvSpPr/>
              <p:nvPr/>
            </p:nvSpPr>
            <p:spPr>
              <a:xfrm>
                <a:off x="0" y="0"/>
                <a:ext cx="870456" cy="220004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220004" extrusionOk="0">
                    <a:moveTo>
                      <a:pt x="63749" y="0"/>
                    </a:moveTo>
                    <a:lnTo>
                      <a:pt x="806707" y="0"/>
                    </a:lnTo>
                    <a:cubicBezTo>
                      <a:pt x="841915" y="0"/>
                      <a:pt x="870456" y="28541"/>
                      <a:pt x="870456" y="63749"/>
                    </a:cubicBezTo>
                    <a:lnTo>
                      <a:pt x="870456" y="156255"/>
                    </a:lnTo>
                    <a:cubicBezTo>
                      <a:pt x="870456" y="173162"/>
                      <a:pt x="863740" y="189377"/>
                      <a:pt x="851784" y="201332"/>
                    </a:cubicBezTo>
                    <a:cubicBezTo>
                      <a:pt x="839829" y="213288"/>
                      <a:pt x="823614" y="220004"/>
                      <a:pt x="806707" y="220004"/>
                    </a:cubicBezTo>
                    <a:lnTo>
                      <a:pt x="63749" y="220004"/>
                    </a:lnTo>
                    <a:cubicBezTo>
                      <a:pt x="28541" y="220004"/>
                      <a:pt x="0" y="191463"/>
                      <a:pt x="0" y="156255"/>
                    </a:cubicBezTo>
                    <a:lnTo>
                      <a:pt x="0" y="63749"/>
                    </a:lnTo>
                    <a:cubicBezTo>
                      <a:pt x="0" y="28541"/>
                      <a:pt x="28541" y="0"/>
                      <a:pt x="63749" y="0"/>
                    </a:cubicBez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7" name="Google Shape;87;g3e8592aaa90_0_0"/>
              <p:cNvSpPr txBox="1"/>
              <p:nvPr/>
            </p:nvSpPr>
            <p:spPr>
              <a:xfrm>
                <a:off x="0" y="-19050"/>
                <a:ext cx="870600" cy="23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8" name="Google Shape;88;g3e8592aaa90_0_0"/>
            <p:cNvGrpSpPr/>
            <p:nvPr/>
          </p:nvGrpSpPr>
          <p:grpSpPr>
            <a:xfrm rot="10800000">
              <a:off x="-559" y="361223"/>
              <a:ext cx="3239067" cy="1435369"/>
              <a:chOff x="0" y="-19050"/>
              <a:chExt cx="870600" cy="385800"/>
            </a:xfrm>
          </p:grpSpPr>
          <p:sp>
            <p:nvSpPr>
              <p:cNvPr id="89" name="Google Shape;89;g3e8592aaa90_0_0"/>
              <p:cNvSpPr/>
              <p:nvPr/>
            </p:nvSpPr>
            <p:spPr>
              <a:xfrm>
                <a:off x="0" y="0"/>
                <a:ext cx="870456" cy="366613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366613" extrusionOk="0">
                    <a:moveTo>
                      <a:pt x="0" y="0"/>
                    </a:moveTo>
                    <a:lnTo>
                      <a:pt x="870456" y="0"/>
                    </a:lnTo>
                    <a:lnTo>
                      <a:pt x="870456" y="366613"/>
                    </a:lnTo>
                    <a:lnTo>
                      <a:pt x="0" y="366613"/>
                    </a:ln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90" name="Google Shape;90;g3e8592aaa90_0_0"/>
              <p:cNvSpPr txBox="1"/>
              <p:nvPr/>
            </p:nvSpPr>
            <p:spPr>
              <a:xfrm>
                <a:off x="0" y="-19050"/>
                <a:ext cx="870600" cy="3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64" name="Google Shape;164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567346" y="756000"/>
            <a:ext cx="634309" cy="616601"/>
          </a:xfrm>
          <a:custGeom>
            <a:avLst/>
            <a:gdLst/>
            <a:ahLst/>
            <a:cxnLst/>
            <a:rect l="l" t="t" r="r" b="b"/>
            <a:pathLst>
              <a:path w="634309" h="616601" extrusionOk="0">
                <a:moveTo>
                  <a:pt x="0" y="0"/>
                </a:moveTo>
                <a:lnTo>
                  <a:pt x="634308" y="0"/>
                </a:lnTo>
                <a:lnTo>
                  <a:pt x="634308" y="616601"/>
                </a:lnTo>
                <a:lnTo>
                  <a:pt x="0" y="6166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58320" y="2481864"/>
            <a:ext cx="1631229" cy="1088845"/>
          </a:xfrm>
          <a:custGeom>
            <a:avLst/>
            <a:gdLst/>
            <a:ahLst/>
            <a:cxnLst/>
            <a:rect l="l" t="t" r="r" b="b"/>
            <a:pathLst>
              <a:path w="1631229" h="1088845" extrusionOk="0">
                <a:moveTo>
                  <a:pt x="0" y="0"/>
                </a:moveTo>
                <a:lnTo>
                  <a:pt x="1631228" y="0"/>
                </a:lnTo>
                <a:lnTo>
                  <a:pt x="1631228" y="1088845"/>
                </a:lnTo>
                <a:lnTo>
                  <a:pt x="0" y="10888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83745" y="790787"/>
            <a:ext cx="894313" cy="645768"/>
          </a:xfrm>
          <a:custGeom>
            <a:avLst/>
            <a:gdLst/>
            <a:ahLst/>
            <a:cxnLst/>
            <a:rect l="l" t="t" r="r" b="b"/>
            <a:pathLst>
              <a:path w="894313" h="645768" extrusionOk="0">
                <a:moveTo>
                  <a:pt x="0" y="0"/>
                </a:moveTo>
                <a:lnTo>
                  <a:pt x="894312" y="0"/>
                </a:lnTo>
                <a:lnTo>
                  <a:pt x="894312" y="645768"/>
                </a:lnTo>
                <a:lnTo>
                  <a:pt x="0" y="64576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42641" y="2562558"/>
            <a:ext cx="1141186" cy="1109327"/>
          </a:xfrm>
          <a:custGeom>
            <a:avLst/>
            <a:gdLst/>
            <a:ahLst/>
            <a:cxnLst/>
            <a:rect l="l" t="t" r="r" b="b"/>
            <a:pathLst>
              <a:path w="1141186" h="1109327" extrusionOk="0">
                <a:moveTo>
                  <a:pt x="0" y="0"/>
                </a:moveTo>
                <a:lnTo>
                  <a:pt x="1141185" y="0"/>
                </a:lnTo>
                <a:lnTo>
                  <a:pt x="1141185" y="1109327"/>
                </a:lnTo>
                <a:lnTo>
                  <a:pt x="0" y="110932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09432" y="2481864"/>
            <a:ext cx="1453183" cy="1049319"/>
          </a:xfrm>
          <a:custGeom>
            <a:avLst/>
            <a:gdLst/>
            <a:ahLst/>
            <a:cxnLst/>
            <a:rect l="l" t="t" r="r" b="b"/>
            <a:pathLst>
              <a:path w="1453183" h="1049319" extrusionOk="0">
                <a:moveTo>
                  <a:pt x="0" y="0"/>
                </a:moveTo>
                <a:lnTo>
                  <a:pt x="1453182" y="0"/>
                </a:lnTo>
                <a:lnTo>
                  <a:pt x="1453182" y="1049319"/>
                </a:lnTo>
                <a:lnTo>
                  <a:pt x="0" y="104931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33158" y="790787"/>
            <a:ext cx="1063041" cy="684333"/>
          </a:xfrm>
          <a:custGeom>
            <a:avLst/>
            <a:gdLst/>
            <a:ahLst/>
            <a:cxnLst/>
            <a:rect l="l" t="t" r="r" b="b"/>
            <a:pathLst>
              <a:path w="1063041" h="684333" extrusionOk="0">
                <a:moveTo>
                  <a:pt x="0" y="0"/>
                </a:moveTo>
                <a:lnTo>
                  <a:pt x="1063041" y="0"/>
                </a:lnTo>
                <a:lnTo>
                  <a:pt x="1063041" y="684333"/>
                </a:lnTo>
                <a:lnTo>
                  <a:pt x="0" y="68433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70065" y="2688332"/>
            <a:ext cx="1134870" cy="983554"/>
          </a:xfrm>
          <a:custGeom>
            <a:avLst/>
            <a:gdLst/>
            <a:ahLst/>
            <a:cxnLst/>
            <a:rect l="l" t="t" r="r" b="b"/>
            <a:pathLst>
              <a:path w="1134870" h="983554" extrusionOk="0">
                <a:moveTo>
                  <a:pt x="0" y="0"/>
                </a:moveTo>
                <a:lnTo>
                  <a:pt x="1134870" y="0"/>
                </a:lnTo>
                <a:lnTo>
                  <a:pt x="1134870" y="983553"/>
                </a:lnTo>
                <a:lnTo>
                  <a:pt x="0" y="9835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01326" y="4423003"/>
            <a:ext cx="881400" cy="587600"/>
          </a:xfrm>
          <a:custGeom>
            <a:avLst/>
            <a:gdLst/>
            <a:ahLst/>
            <a:cxnLst/>
            <a:rect l="l" t="t" r="r" b="b"/>
            <a:pathLst>
              <a:path w="881400" h="587600" extrusionOk="0">
                <a:moveTo>
                  <a:pt x="0" y="0"/>
                </a:moveTo>
                <a:lnTo>
                  <a:pt x="881400" y="0"/>
                </a:lnTo>
                <a:lnTo>
                  <a:pt x="881400" y="587600"/>
                </a:lnTo>
                <a:lnTo>
                  <a:pt x="0" y="5876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Google Shape;172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608896" y="3982616"/>
            <a:ext cx="2551200" cy="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2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יש לי: כדור סל.</a:t>
            </a:r>
            <a:endParaRPr/>
          </a:p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99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3" name="Google Shape;173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280835" y="3806194"/>
            <a:ext cx="2551200" cy="12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2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יש לי: בקבוק מים קרים.</a:t>
            </a:r>
            <a:endParaRPr/>
          </a:p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99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494285" y="6220755"/>
            <a:ext cx="1375244" cy="885313"/>
          </a:xfrm>
          <a:custGeom>
            <a:avLst/>
            <a:gdLst/>
            <a:ahLst/>
            <a:cxnLst/>
            <a:rect l="l" t="t" r="r" b="b"/>
            <a:pathLst>
              <a:path w="1375244" h="885313" extrusionOk="0">
                <a:moveTo>
                  <a:pt x="0" y="0"/>
                </a:moveTo>
                <a:lnTo>
                  <a:pt x="1375244" y="0"/>
                </a:lnTo>
                <a:lnTo>
                  <a:pt x="1375244" y="885314"/>
                </a:lnTo>
                <a:lnTo>
                  <a:pt x="0" y="8853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6274" y="4322892"/>
            <a:ext cx="793513" cy="687711"/>
          </a:xfrm>
          <a:custGeom>
            <a:avLst/>
            <a:gdLst/>
            <a:ahLst/>
            <a:cxnLst/>
            <a:rect l="l" t="t" r="r" b="b"/>
            <a:pathLst>
              <a:path w="793513" h="687711" extrusionOk="0">
                <a:moveTo>
                  <a:pt x="0" y="0"/>
                </a:moveTo>
                <a:lnTo>
                  <a:pt x="793513" y="0"/>
                </a:lnTo>
                <a:lnTo>
                  <a:pt x="793513" y="687711"/>
                </a:lnTo>
                <a:lnTo>
                  <a:pt x="0" y="6877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30901" y="6220755"/>
            <a:ext cx="1367175" cy="911450"/>
          </a:xfrm>
          <a:custGeom>
            <a:avLst/>
            <a:gdLst/>
            <a:ahLst/>
            <a:cxnLst/>
            <a:rect l="l" t="t" r="r" b="b"/>
            <a:pathLst>
              <a:path w="1367175" h="911450" extrusionOk="0">
                <a:moveTo>
                  <a:pt x="0" y="0"/>
                </a:moveTo>
                <a:lnTo>
                  <a:pt x="1367175" y="0"/>
                </a:lnTo>
                <a:lnTo>
                  <a:pt x="1367175" y="911451"/>
                </a:lnTo>
                <a:lnTo>
                  <a:pt x="0" y="9114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424378" y="4245952"/>
            <a:ext cx="1367268" cy="769088"/>
          </a:xfrm>
          <a:custGeom>
            <a:avLst/>
            <a:gdLst/>
            <a:ahLst/>
            <a:cxnLst/>
            <a:rect l="l" t="t" r="r" b="b"/>
            <a:pathLst>
              <a:path w="1367268" h="769088" extrusionOk="0">
                <a:moveTo>
                  <a:pt x="0" y="0"/>
                </a:moveTo>
                <a:lnTo>
                  <a:pt x="1367268" y="0"/>
                </a:lnTo>
                <a:lnTo>
                  <a:pt x="1367268" y="769089"/>
                </a:lnTo>
                <a:lnTo>
                  <a:pt x="0" y="76908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353315" y="5971699"/>
            <a:ext cx="1397326" cy="1248861"/>
          </a:xfrm>
          <a:custGeom>
            <a:avLst/>
            <a:gdLst/>
            <a:ahLst/>
            <a:cxnLst/>
            <a:rect l="l" t="t" r="r" b="b"/>
            <a:pathLst>
              <a:path w="1397326" h="1248861" extrusionOk="0">
                <a:moveTo>
                  <a:pt x="0" y="0"/>
                </a:moveTo>
                <a:lnTo>
                  <a:pt x="1397327" y="0"/>
                </a:lnTo>
                <a:lnTo>
                  <a:pt x="1397327" y="1248860"/>
                </a:lnTo>
                <a:lnTo>
                  <a:pt x="0" y="12488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1224758" y="4316537"/>
            <a:ext cx="506874" cy="760311"/>
          </a:xfrm>
          <a:custGeom>
            <a:avLst/>
            <a:gdLst/>
            <a:ahLst/>
            <a:cxnLst/>
            <a:rect l="l" t="t" r="r" b="b"/>
            <a:pathLst>
              <a:path w="506874" h="760311" extrusionOk="0">
                <a:moveTo>
                  <a:pt x="0" y="0"/>
                </a:moveTo>
                <a:lnTo>
                  <a:pt x="506874" y="0"/>
                </a:lnTo>
                <a:lnTo>
                  <a:pt x="506874" y="760311"/>
                </a:lnTo>
                <a:lnTo>
                  <a:pt x="0" y="76031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62929" y="784001"/>
            <a:ext cx="1011753" cy="674502"/>
          </a:xfrm>
          <a:custGeom>
            <a:avLst/>
            <a:gdLst/>
            <a:ahLst/>
            <a:cxnLst/>
            <a:rect l="l" t="t" r="r" b="b"/>
            <a:pathLst>
              <a:path w="1011753" h="674502" extrusionOk="0">
                <a:moveTo>
                  <a:pt x="0" y="0"/>
                </a:moveTo>
                <a:lnTo>
                  <a:pt x="1011753" y="0"/>
                </a:lnTo>
                <a:lnTo>
                  <a:pt x="1011753" y="674502"/>
                </a:lnTo>
                <a:lnTo>
                  <a:pt x="0" y="6745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884619" y="302699"/>
            <a:ext cx="2302800" cy="8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26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37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יש לי: כריך טעים</a:t>
            </a:r>
            <a:endParaRPr/>
          </a:p>
          <a:p>
            <a:pPr marL="0" marR="0" lvl="0" indent="0" algn="ctr" rtl="0">
              <a:lnSpc>
                <a:spcPct val="12604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77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Google Shape;182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165278" y="302699"/>
            <a:ext cx="2111700" cy="12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2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יש לי תפוח עץ אדום</a:t>
            </a:r>
            <a:endParaRPr/>
          </a:p>
          <a:p>
            <a:pPr marL="0" marR="0" lvl="0" indent="0" algn="ctr" rtl="0">
              <a:lnSpc>
                <a:spcPct val="142453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99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3" name="Google Shape;183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45171" y="299624"/>
            <a:ext cx="2111700" cy="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2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יש לי מחברת חדשה</a:t>
            </a:r>
            <a:endParaRPr/>
          </a:p>
        </p:txBody>
      </p:sp>
      <p:sp>
        <p:nvSpPr>
          <p:cNvPr id="184" name="Google Shape;184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326791" y="302699"/>
            <a:ext cx="2302800" cy="82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2604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377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יש לי: אוזניות.</a:t>
            </a:r>
            <a:endParaRPr/>
          </a:p>
          <a:p>
            <a:pPr marL="0" marR="0" lvl="0" indent="0" algn="ctr" rtl="0">
              <a:lnSpc>
                <a:spcPct val="12604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77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596277" y="3801641"/>
            <a:ext cx="2551200" cy="124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2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  יש לי: עט כחול.</a:t>
            </a:r>
            <a:endParaRPr/>
          </a:p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99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99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71943" y="3946431"/>
            <a:ext cx="25512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2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יש לי: חטיף אנרגיה.</a:t>
            </a:r>
            <a:endParaRPr/>
          </a:p>
        </p:txBody>
      </p:sp>
      <p:sp>
        <p:nvSpPr>
          <p:cNvPr id="187" name="Google Shape;187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034470" y="1486820"/>
            <a:ext cx="23619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אני חייב להשיג: מטען לטלפון (הסוללה שלי על 1%).</a:t>
            </a:r>
            <a:endParaRPr/>
          </a:p>
        </p:txBody>
      </p:sp>
      <p:sp>
        <p:nvSpPr>
          <p:cNvPr id="188" name="Google Shape;188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2092" y="1486820"/>
            <a:ext cx="23619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אני חייב להשיג: תפוח עץ (לא אכלתי בוקר).</a:t>
            </a:r>
            <a:endParaRPr/>
          </a:p>
        </p:txBody>
      </p:sp>
      <p:sp>
        <p:nvSpPr>
          <p:cNvPr id="189" name="Google Shape;189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884619" y="1620428"/>
            <a:ext cx="23619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אני חייב להשיג: מחברת (יש מבחן ואין לי איפה לכתוב).</a:t>
            </a:r>
            <a:endParaRPr dirty="0"/>
          </a:p>
        </p:txBody>
      </p:sp>
      <p:sp>
        <p:nvSpPr>
          <p:cNvPr id="190" name="Google Shape;190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431786" y="1620428"/>
            <a:ext cx="23619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אני חייב להשיג: בקבוק מים (אני מת מצמא אחרי שיעור ספורט).</a:t>
            </a:r>
            <a:endParaRPr/>
          </a:p>
        </p:txBody>
      </p:sp>
      <p:sp>
        <p:nvSpPr>
          <p:cNvPr id="191" name="Google Shape;191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052127" y="5120937"/>
            <a:ext cx="23619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אני חייב להשיג: אוזניות (רוצה לשמוע מוזיקה בהפסקה).</a:t>
            </a:r>
            <a:endParaRPr/>
          </a:p>
        </p:txBody>
      </p:sp>
      <p:sp>
        <p:nvSpPr>
          <p:cNvPr id="192" name="Google Shape;192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375500" y="5186205"/>
            <a:ext cx="2361900" cy="9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אני חייב להשיג: כדור סל (החברים מחכים לי במגרש).</a:t>
            </a:r>
            <a:endParaRPr/>
          </a:p>
        </p:txBody>
      </p:sp>
      <p:sp>
        <p:nvSpPr>
          <p:cNvPr id="193" name="Google Shape;193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927073" y="5205255"/>
            <a:ext cx="2361900" cy="62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אני חייב להשיג: כובע מצחייה.</a:t>
            </a:r>
            <a:endParaRPr/>
          </a:p>
        </p:txBody>
      </p:sp>
      <p:sp>
        <p:nvSpPr>
          <p:cNvPr id="194" name="Google Shape;194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284150" y="5227421"/>
            <a:ext cx="23619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אני חייב להשיג עט כחול</a:t>
            </a:r>
            <a:endParaRPr/>
          </a:p>
        </p:txBody>
      </p:sp>
      <p:sp>
        <p:nvSpPr>
          <p:cNvPr id="195" name="Google Shape;195;g3e8592aaa90_0_0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0270" y="5870039"/>
            <a:ext cx="1756735" cy="988163"/>
          </a:xfrm>
          <a:custGeom>
            <a:avLst/>
            <a:gdLst/>
            <a:ahLst/>
            <a:cxnLst/>
            <a:rect l="l" t="t" r="r" b="b"/>
            <a:pathLst>
              <a:path w="1756735" h="988163" extrusionOk="0">
                <a:moveTo>
                  <a:pt x="0" y="0"/>
                </a:moveTo>
                <a:lnTo>
                  <a:pt x="1756736" y="0"/>
                </a:lnTo>
                <a:lnTo>
                  <a:pt x="1756736" y="988164"/>
                </a:lnTo>
                <a:lnTo>
                  <a:pt x="0" y="9881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4" name="Google Shape;214;g3e8592aaa90_0_115" descr="יש לי כובע חייב להשיג עט"/>
          <p:cNvGrpSpPr/>
          <p:nvPr/>
        </p:nvGrpSpPr>
        <p:grpSpPr>
          <a:xfrm>
            <a:off x="7974520" y="165094"/>
            <a:ext cx="2431887" cy="3557336"/>
            <a:chOff x="0" y="-19050"/>
            <a:chExt cx="871519" cy="1274848"/>
          </a:xfrm>
        </p:grpSpPr>
        <p:sp>
          <p:nvSpPr>
            <p:cNvPr id="215" name="Google Shape;215;g3e8592aaa90_0_115"/>
            <p:cNvSpPr/>
            <p:nvPr/>
          </p:nvSpPr>
          <p:spPr>
            <a:xfrm>
              <a:off x="0" y="0"/>
              <a:ext cx="871519" cy="1255798"/>
            </a:xfrm>
            <a:custGeom>
              <a:avLst/>
              <a:gdLst/>
              <a:ahLst/>
              <a:cxnLst/>
              <a:rect l="l" t="t" r="r" b="b"/>
              <a:pathLst>
                <a:path w="871519" h="1255798" extrusionOk="0">
                  <a:moveTo>
                    <a:pt x="63671" y="0"/>
                  </a:moveTo>
                  <a:lnTo>
                    <a:pt x="807848" y="0"/>
                  </a:lnTo>
                  <a:cubicBezTo>
                    <a:pt x="843013" y="0"/>
                    <a:pt x="871519" y="28507"/>
                    <a:pt x="871519" y="63671"/>
                  </a:cubicBezTo>
                  <a:lnTo>
                    <a:pt x="871519" y="1192127"/>
                  </a:lnTo>
                  <a:cubicBezTo>
                    <a:pt x="871519" y="1227292"/>
                    <a:pt x="843013" y="1255798"/>
                    <a:pt x="807848" y="1255798"/>
                  </a:cubicBezTo>
                  <a:lnTo>
                    <a:pt x="63671" y="1255798"/>
                  </a:lnTo>
                  <a:cubicBezTo>
                    <a:pt x="28507" y="1255798"/>
                    <a:pt x="0" y="1227292"/>
                    <a:pt x="0" y="1192127"/>
                  </a:cubicBezTo>
                  <a:lnTo>
                    <a:pt x="0" y="63671"/>
                  </a:lnTo>
                  <a:cubicBezTo>
                    <a:pt x="0" y="28507"/>
                    <a:pt x="28507" y="0"/>
                    <a:pt x="63671" y="0"/>
                  </a:cubicBezTo>
                  <a:close/>
                </a:path>
              </a:pathLst>
            </a:custGeom>
            <a:noFill/>
            <a:ln w="28575" cap="sq" cmpd="sng">
              <a:solidFill>
                <a:srgbClr val="085E4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6" name="Google Shape;216;g3e8592aaa90_0_115"/>
            <p:cNvSpPr txBox="1"/>
            <p:nvPr/>
          </p:nvSpPr>
          <p:spPr>
            <a:xfrm>
              <a:off x="0" y="-19050"/>
              <a:ext cx="871500" cy="12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17" name="Google Shape;217;g3e8592aaa90_0_115" descr="יש לי כרטיס נסיעה לאוטובוס חייב להשיג כריך"/>
          <p:cNvGrpSpPr/>
          <p:nvPr/>
        </p:nvGrpSpPr>
        <p:grpSpPr>
          <a:xfrm>
            <a:off x="5412121" y="165094"/>
            <a:ext cx="2431887" cy="3557336"/>
            <a:chOff x="0" y="-19050"/>
            <a:chExt cx="871519" cy="1274848"/>
          </a:xfrm>
        </p:grpSpPr>
        <p:sp>
          <p:nvSpPr>
            <p:cNvPr id="218" name="Google Shape;218;g3e8592aaa90_0_115"/>
            <p:cNvSpPr/>
            <p:nvPr/>
          </p:nvSpPr>
          <p:spPr>
            <a:xfrm>
              <a:off x="0" y="0"/>
              <a:ext cx="871519" cy="1255798"/>
            </a:xfrm>
            <a:custGeom>
              <a:avLst/>
              <a:gdLst/>
              <a:ahLst/>
              <a:cxnLst/>
              <a:rect l="l" t="t" r="r" b="b"/>
              <a:pathLst>
                <a:path w="871519" h="1255798" extrusionOk="0">
                  <a:moveTo>
                    <a:pt x="63671" y="0"/>
                  </a:moveTo>
                  <a:lnTo>
                    <a:pt x="807848" y="0"/>
                  </a:lnTo>
                  <a:cubicBezTo>
                    <a:pt x="843013" y="0"/>
                    <a:pt x="871519" y="28507"/>
                    <a:pt x="871519" y="63671"/>
                  </a:cubicBezTo>
                  <a:lnTo>
                    <a:pt x="871519" y="1192127"/>
                  </a:lnTo>
                  <a:cubicBezTo>
                    <a:pt x="871519" y="1227292"/>
                    <a:pt x="843013" y="1255798"/>
                    <a:pt x="807848" y="1255798"/>
                  </a:cubicBezTo>
                  <a:lnTo>
                    <a:pt x="63671" y="1255798"/>
                  </a:lnTo>
                  <a:cubicBezTo>
                    <a:pt x="28507" y="1255798"/>
                    <a:pt x="0" y="1227292"/>
                    <a:pt x="0" y="1192127"/>
                  </a:cubicBezTo>
                  <a:lnTo>
                    <a:pt x="0" y="63671"/>
                  </a:lnTo>
                  <a:cubicBezTo>
                    <a:pt x="0" y="28507"/>
                    <a:pt x="28507" y="0"/>
                    <a:pt x="63671" y="0"/>
                  </a:cubicBezTo>
                  <a:close/>
                </a:path>
              </a:pathLst>
            </a:custGeom>
            <a:noFill/>
            <a:ln w="28575" cap="sq" cmpd="sng">
              <a:solidFill>
                <a:srgbClr val="085E47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9" name="Google Shape;219;g3e8592aaa90_0_115"/>
            <p:cNvSpPr txBox="1"/>
            <p:nvPr/>
          </p:nvSpPr>
          <p:spPr>
            <a:xfrm>
              <a:off x="0" y="-19050"/>
              <a:ext cx="871500" cy="1274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9327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00" name="Google Shape;200;g3e8592aaa90_0_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11702" y="230501"/>
            <a:ext cx="2429300" cy="1347576"/>
            <a:chOff x="-559" y="-177"/>
            <a:chExt cx="3239067" cy="1796769"/>
          </a:xfrm>
        </p:grpSpPr>
        <p:grpSp>
          <p:nvGrpSpPr>
            <p:cNvPr id="201" name="Google Shape;201;g3e8592aaa90_0_115"/>
            <p:cNvGrpSpPr/>
            <p:nvPr/>
          </p:nvGrpSpPr>
          <p:grpSpPr>
            <a:xfrm rot="10800000">
              <a:off x="-559" y="-177"/>
              <a:ext cx="3239067" cy="889572"/>
              <a:chOff x="0" y="-19050"/>
              <a:chExt cx="870600" cy="239100"/>
            </a:xfrm>
          </p:grpSpPr>
          <p:sp>
            <p:nvSpPr>
              <p:cNvPr id="202" name="Google Shape;202;g3e8592aaa90_0_115"/>
              <p:cNvSpPr/>
              <p:nvPr/>
            </p:nvSpPr>
            <p:spPr>
              <a:xfrm>
                <a:off x="0" y="0"/>
                <a:ext cx="870456" cy="220004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220004" extrusionOk="0">
                    <a:moveTo>
                      <a:pt x="63749" y="0"/>
                    </a:moveTo>
                    <a:lnTo>
                      <a:pt x="806707" y="0"/>
                    </a:lnTo>
                    <a:cubicBezTo>
                      <a:pt x="841915" y="0"/>
                      <a:pt x="870456" y="28541"/>
                      <a:pt x="870456" y="63749"/>
                    </a:cubicBezTo>
                    <a:lnTo>
                      <a:pt x="870456" y="156255"/>
                    </a:lnTo>
                    <a:cubicBezTo>
                      <a:pt x="870456" y="173162"/>
                      <a:pt x="863740" y="189377"/>
                      <a:pt x="851784" y="201332"/>
                    </a:cubicBezTo>
                    <a:cubicBezTo>
                      <a:pt x="839829" y="213288"/>
                      <a:pt x="823614" y="220004"/>
                      <a:pt x="806707" y="220004"/>
                    </a:cubicBezTo>
                    <a:lnTo>
                      <a:pt x="63749" y="220004"/>
                    </a:lnTo>
                    <a:cubicBezTo>
                      <a:pt x="28541" y="220004"/>
                      <a:pt x="0" y="191463"/>
                      <a:pt x="0" y="156255"/>
                    </a:cubicBezTo>
                    <a:lnTo>
                      <a:pt x="0" y="63749"/>
                    </a:lnTo>
                    <a:cubicBezTo>
                      <a:pt x="0" y="28541"/>
                      <a:pt x="28541" y="0"/>
                      <a:pt x="63749" y="0"/>
                    </a:cubicBez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3" name="Google Shape;203;g3e8592aaa90_0_115"/>
              <p:cNvSpPr txBox="1"/>
              <p:nvPr/>
            </p:nvSpPr>
            <p:spPr>
              <a:xfrm>
                <a:off x="0" y="-19050"/>
                <a:ext cx="870600" cy="23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4" name="Google Shape;204;g3e8592aaa90_0_115"/>
            <p:cNvGrpSpPr/>
            <p:nvPr/>
          </p:nvGrpSpPr>
          <p:grpSpPr>
            <a:xfrm rot="10800000">
              <a:off x="-559" y="361223"/>
              <a:ext cx="3239067" cy="1435369"/>
              <a:chOff x="0" y="-19050"/>
              <a:chExt cx="870600" cy="385800"/>
            </a:xfrm>
          </p:grpSpPr>
          <p:sp>
            <p:nvSpPr>
              <p:cNvPr id="205" name="Google Shape;205;g3e8592aaa90_0_115"/>
              <p:cNvSpPr/>
              <p:nvPr/>
            </p:nvSpPr>
            <p:spPr>
              <a:xfrm>
                <a:off x="0" y="0"/>
                <a:ext cx="870456" cy="366613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366613" extrusionOk="0">
                    <a:moveTo>
                      <a:pt x="0" y="0"/>
                    </a:moveTo>
                    <a:lnTo>
                      <a:pt x="870456" y="0"/>
                    </a:lnTo>
                    <a:lnTo>
                      <a:pt x="870456" y="366613"/>
                    </a:lnTo>
                    <a:lnTo>
                      <a:pt x="0" y="366613"/>
                    </a:ln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06" name="Google Shape;206;g3e8592aaa90_0_115"/>
              <p:cNvSpPr txBox="1"/>
              <p:nvPr/>
            </p:nvSpPr>
            <p:spPr>
              <a:xfrm>
                <a:off x="0" y="-19050"/>
                <a:ext cx="870600" cy="3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207" name="Google Shape;207;g3e8592aaa90_0_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969459" y="230501"/>
            <a:ext cx="2429300" cy="1347576"/>
            <a:chOff x="-559" y="-177"/>
            <a:chExt cx="3239067" cy="1796769"/>
          </a:xfrm>
        </p:grpSpPr>
        <p:grpSp>
          <p:nvGrpSpPr>
            <p:cNvPr id="208" name="Google Shape;208;g3e8592aaa90_0_115"/>
            <p:cNvGrpSpPr/>
            <p:nvPr/>
          </p:nvGrpSpPr>
          <p:grpSpPr>
            <a:xfrm rot="10800000">
              <a:off x="-559" y="-177"/>
              <a:ext cx="3239067" cy="889572"/>
              <a:chOff x="0" y="-19050"/>
              <a:chExt cx="870600" cy="239100"/>
            </a:xfrm>
          </p:grpSpPr>
          <p:sp>
            <p:nvSpPr>
              <p:cNvPr id="209" name="Google Shape;209;g3e8592aaa90_0_115"/>
              <p:cNvSpPr/>
              <p:nvPr/>
            </p:nvSpPr>
            <p:spPr>
              <a:xfrm>
                <a:off x="0" y="0"/>
                <a:ext cx="870456" cy="220004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220004" extrusionOk="0">
                    <a:moveTo>
                      <a:pt x="63749" y="0"/>
                    </a:moveTo>
                    <a:lnTo>
                      <a:pt x="806707" y="0"/>
                    </a:lnTo>
                    <a:cubicBezTo>
                      <a:pt x="841915" y="0"/>
                      <a:pt x="870456" y="28541"/>
                      <a:pt x="870456" y="63749"/>
                    </a:cubicBezTo>
                    <a:lnTo>
                      <a:pt x="870456" y="156255"/>
                    </a:lnTo>
                    <a:cubicBezTo>
                      <a:pt x="870456" y="173162"/>
                      <a:pt x="863740" y="189377"/>
                      <a:pt x="851784" y="201332"/>
                    </a:cubicBezTo>
                    <a:cubicBezTo>
                      <a:pt x="839829" y="213288"/>
                      <a:pt x="823614" y="220004"/>
                      <a:pt x="806707" y="220004"/>
                    </a:cubicBezTo>
                    <a:lnTo>
                      <a:pt x="63749" y="220004"/>
                    </a:lnTo>
                    <a:cubicBezTo>
                      <a:pt x="28541" y="220004"/>
                      <a:pt x="0" y="191463"/>
                      <a:pt x="0" y="156255"/>
                    </a:cubicBezTo>
                    <a:lnTo>
                      <a:pt x="0" y="63749"/>
                    </a:lnTo>
                    <a:cubicBezTo>
                      <a:pt x="0" y="28541"/>
                      <a:pt x="28541" y="0"/>
                      <a:pt x="63749" y="0"/>
                    </a:cubicBez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0" name="Google Shape;210;g3e8592aaa90_0_115"/>
              <p:cNvSpPr txBox="1"/>
              <p:nvPr/>
            </p:nvSpPr>
            <p:spPr>
              <a:xfrm>
                <a:off x="0" y="-19050"/>
                <a:ext cx="870600" cy="23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1" name="Google Shape;211;g3e8592aaa90_0_115"/>
            <p:cNvGrpSpPr/>
            <p:nvPr/>
          </p:nvGrpSpPr>
          <p:grpSpPr>
            <a:xfrm rot="10800000">
              <a:off x="-559" y="361223"/>
              <a:ext cx="3239067" cy="1435369"/>
              <a:chOff x="0" y="-19050"/>
              <a:chExt cx="870600" cy="385800"/>
            </a:xfrm>
          </p:grpSpPr>
          <p:sp>
            <p:nvSpPr>
              <p:cNvPr id="212" name="Google Shape;212;g3e8592aaa90_0_115"/>
              <p:cNvSpPr/>
              <p:nvPr/>
            </p:nvSpPr>
            <p:spPr>
              <a:xfrm>
                <a:off x="0" y="0"/>
                <a:ext cx="870456" cy="366613"/>
              </a:xfrm>
              <a:custGeom>
                <a:avLst/>
                <a:gdLst/>
                <a:ahLst/>
                <a:cxnLst/>
                <a:rect l="l" t="t" r="r" b="b"/>
                <a:pathLst>
                  <a:path w="870456" h="366613" extrusionOk="0">
                    <a:moveTo>
                      <a:pt x="0" y="0"/>
                    </a:moveTo>
                    <a:lnTo>
                      <a:pt x="870456" y="0"/>
                    </a:lnTo>
                    <a:lnTo>
                      <a:pt x="870456" y="366613"/>
                    </a:lnTo>
                    <a:lnTo>
                      <a:pt x="0" y="366613"/>
                    </a:lnTo>
                    <a:close/>
                  </a:path>
                </a:pathLst>
              </a:custGeom>
              <a:solidFill>
                <a:srgbClr val="085E47"/>
              </a:solidFill>
              <a:ln>
                <a:noFill/>
              </a:ln>
            </p:spPr>
            <p:txBody>
              <a:bodyPr spcFirstLastPara="1" wrap="square" lIns="91425" tIns="45700" rIns="91425" bIns="45700" anchor="t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13" name="Google Shape;213;g3e8592aaa90_0_115"/>
              <p:cNvSpPr txBox="1"/>
              <p:nvPr/>
            </p:nvSpPr>
            <p:spPr>
              <a:xfrm>
                <a:off x="0" y="-19050"/>
                <a:ext cx="870600" cy="385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50800" tIns="50800" rIns="50800" bIns="508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93277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220" name="Google Shape;220;g3e8592aaa90_0_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791533" y="713398"/>
            <a:ext cx="797822" cy="713053"/>
          </a:xfrm>
          <a:custGeom>
            <a:avLst/>
            <a:gdLst/>
            <a:ahLst/>
            <a:cxnLst/>
            <a:rect l="l" t="t" r="r" b="b"/>
            <a:pathLst>
              <a:path w="797822" h="713053" extrusionOk="0">
                <a:moveTo>
                  <a:pt x="0" y="0"/>
                </a:moveTo>
                <a:lnTo>
                  <a:pt x="797822" y="0"/>
                </a:lnTo>
                <a:lnTo>
                  <a:pt x="797822" y="713053"/>
                </a:lnTo>
                <a:lnTo>
                  <a:pt x="0" y="713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g3e8592aaa90_0_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152127" y="2209462"/>
            <a:ext cx="2076634" cy="1168107"/>
          </a:xfrm>
          <a:custGeom>
            <a:avLst/>
            <a:gdLst/>
            <a:ahLst/>
            <a:cxnLst/>
            <a:rect l="l" t="t" r="r" b="b"/>
            <a:pathLst>
              <a:path w="2076634" h="1168107" extrusionOk="0">
                <a:moveTo>
                  <a:pt x="0" y="0"/>
                </a:moveTo>
                <a:lnTo>
                  <a:pt x="2076634" y="0"/>
                </a:lnTo>
                <a:lnTo>
                  <a:pt x="2076634" y="1168107"/>
                </a:lnTo>
                <a:lnTo>
                  <a:pt x="0" y="116810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g3e8592aaa90_0_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568996" y="926819"/>
            <a:ext cx="784182" cy="462341"/>
          </a:xfrm>
          <a:custGeom>
            <a:avLst/>
            <a:gdLst/>
            <a:ahLst/>
            <a:cxnLst/>
            <a:rect l="l" t="t" r="r" b="b"/>
            <a:pathLst>
              <a:path w="784182" h="462341" extrusionOk="0">
                <a:moveTo>
                  <a:pt x="0" y="0"/>
                </a:moveTo>
                <a:lnTo>
                  <a:pt x="784182" y="0"/>
                </a:lnTo>
                <a:lnTo>
                  <a:pt x="784182" y="462341"/>
                </a:lnTo>
                <a:lnTo>
                  <a:pt x="0" y="462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g3e8592aaa90_0_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048452" y="302699"/>
            <a:ext cx="21117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2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יש לי כובע מצחייה </a:t>
            </a:r>
            <a:endParaRPr/>
          </a:p>
        </p:txBody>
      </p:sp>
      <p:sp>
        <p:nvSpPr>
          <p:cNvPr id="224" name="Google Shape;224;g3e8592aaa90_0_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45171" y="299624"/>
            <a:ext cx="2111700" cy="7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r" rtl="1">
              <a:lnSpc>
                <a:spcPct val="1260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22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יש לי כרטיס נסיעה לאוטובוס</a:t>
            </a:r>
            <a:endParaRPr/>
          </a:p>
        </p:txBody>
      </p:sp>
      <p:sp>
        <p:nvSpPr>
          <p:cNvPr id="225" name="Google Shape;225;g3e8592aaa90_0_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8034470" y="1486820"/>
            <a:ext cx="23619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אני חייב להשיג: עט כחול</a:t>
            </a:r>
            <a:endParaRPr/>
          </a:p>
        </p:txBody>
      </p:sp>
      <p:sp>
        <p:nvSpPr>
          <p:cNvPr id="226" name="Google Shape;226;g3e8592aaa90_0_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82092" y="1486820"/>
            <a:ext cx="2361900" cy="26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700" b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אני חייב להשיג כריך</a:t>
            </a:r>
            <a:endParaRPr/>
          </a:p>
        </p:txBody>
      </p:sp>
      <p:sp>
        <p:nvSpPr>
          <p:cNvPr id="227" name="Google Shape;227;g3e8592aaa90_0_1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764818" y="2136999"/>
            <a:ext cx="1796425" cy="1197617"/>
          </a:xfrm>
          <a:custGeom>
            <a:avLst/>
            <a:gdLst/>
            <a:ahLst/>
            <a:cxnLst/>
            <a:rect l="l" t="t" r="r" b="b"/>
            <a:pathLst>
              <a:path w="1796425" h="1197617" extrusionOk="0">
                <a:moveTo>
                  <a:pt x="0" y="0"/>
                </a:moveTo>
                <a:lnTo>
                  <a:pt x="1796425" y="0"/>
                </a:lnTo>
                <a:lnTo>
                  <a:pt x="1796425" y="1197617"/>
                </a:lnTo>
                <a:lnTo>
                  <a:pt x="0" y="11976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</Words>
  <Application>Microsoft Office PowerPoint</Application>
  <PresentationFormat>מותאם אישית</PresentationFormat>
  <Paragraphs>20</Paragraphs>
  <Slides>2</Slides>
  <Notes>2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2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מצגת של PowerPoint‏</vt:lpstr>
      <vt:lpstr>מצגת של PowerPoint‏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דורית מנשה</dc:creator>
  <cp:lastModifiedBy>דורית נעמי מנשה</cp:lastModifiedBy>
  <cp:revision>1</cp:revision>
  <dcterms:created xsi:type="dcterms:W3CDTF">2006-08-16T00:00:00Z</dcterms:created>
  <dcterms:modified xsi:type="dcterms:W3CDTF">2026-07-10T12:19:53Z</dcterms:modified>
</cp:coreProperties>
</file>