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j5Jl7AIerJC++jgRqKWkPfj7nG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72" y="34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504d217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e8504d217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8504d217d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g3e8504d217d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8504d217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3e8504d217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slide" Target="slide3.xml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e8504d217d_0_0"/>
          <p:cNvSpPr txBox="1">
            <a:spLocks noGrp="1"/>
          </p:cNvSpPr>
          <p:nvPr>
            <p:ph type="ctrTitle"/>
          </p:nvPr>
        </p:nvSpPr>
        <p:spPr>
          <a:xfrm>
            <a:off x="961601" y="123300"/>
            <a:ext cx="7600500" cy="9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 dirty="0"/>
              <a:t>איפה הכסף</a:t>
            </a:r>
            <a:endParaRPr dirty="0"/>
          </a:p>
        </p:txBody>
      </p:sp>
      <p:pic>
        <p:nvPicPr>
          <p:cNvPr id="56" name="Google Shape;56;g3e8504d217d_0_0" descr="שטר של עשרים שח">
            <a:hlinkClick r:id="" action="ppaction://hlinkshowjump?jump=nextslide"/>
          </p:cNvPr>
          <p:cNvPicPr preferRelativeResize="0"/>
          <p:nvPr/>
        </p:nvPicPr>
        <p:blipFill rotWithShape="1">
          <a:blip r:embed="rId3">
            <a:alphaModFix/>
          </a:blip>
          <a:srcRect l="-5775" t="24218" b="24505"/>
          <a:stretch/>
        </p:blipFill>
        <p:spPr>
          <a:xfrm>
            <a:off x="6386198" y="1213900"/>
            <a:ext cx="2347127" cy="113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g3e8504d217d_0_0" descr="מטבע של עשרה ש&quot;ח">
            <a:hlinkClick r:id="" action="ppaction://hlinkshowjump?jump=nextslide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2325" y="1422621"/>
            <a:ext cx="1295488" cy="1399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g3e8504d217d_0_0" descr="תפוח">
            <a:hlinkClick r:id="rId5" action="ppaction://hlinksldjump"/>
          </p:cNvPr>
          <p:cNvPicPr preferRelativeResize="0"/>
          <p:nvPr/>
        </p:nvPicPr>
        <p:blipFill rotWithShape="1">
          <a:blip r:embed="rId6">
            <a:alphaModFix/>
          </a:blip>
          <a:srcRect l="22662" t="38963" r="29498" b="28470"/>
          <a:stretch/>
        </p:blipFill>
        <p:spPr>
          <a:xfrm>
            <a:off x="2621200" y="1295985"/>
            <a:ext cx="1176400" cy="1201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g3e8504d217d_0_0" descr="שטר של חמישים שח"/>
          <p:cNvPicPr preferRelativeResize="0"/>
          <p:nvPr/>
        </p:nvPicPr>
        <p:blipFill rotWithShape="1">
          <a:blip r:embed="rId7">
            <a:alphaModFix/>
          </a:blip>
          <a:srcRect l="6494" t="26686" r="7500" b="26100"/>
          <a:stretch/>
        </p:blipFill>
        <p:spPr>
          <a:xfrm>
            <a:off x="311712" y="1424750"/>
            <a:ext cx="2023975" cy="10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g3e8504d217d_0_0" descr="זוג גרביים. "/>
          <p:cNvPicPr preferRelativeResize="0"/>
          <p:nvPr/>
        </p:nvPicPr>
        <p:blipFill rotWithShape="1">
          <a:blip r:embed="rId8">
            <a:alphaModFix/>
          </a:blip>
          <a:srcRect l="63603" t="19964" r="8470" b="21714"/>
          <a:stretch/>
        </p:blipFill>
        <p:spPr>
          <a:xfrm>
            <a:off x="7571525" y="3195950"/>
            <a:ext cx="1109175" cy="154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g3e8504d217d_0_0" descr="עיתונים"/>
          <p:cNvPicPr preferRelativeResize="0"/>
          <p:nvPr/>
        </p:nvPicPr>
        <p:blipFill rotWithShape="1">
          <a:blip r:embed="rId9">
            <a:alphaModFix/>
          </a:blip>
          <a:srcRect l="19809" t="12291" r="21166" b="16372"/>
          <a:stretch/>
        </p:blipFill>
        <p:spPr>
          <a:xfrm>
            <a:off x="5392325" y="3341063"/>
            <a:ext cx="1736355" cy="139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g3e8504d217d_0_0" descr="שטר של מאה שח"/>
          <p:cNvPicPr preferRelativeResize="0"/>
          <p:nvPr/>
        </p:nvPicPr>
        <p:blipFill rotWithShape="1">
          <a:blip r:embed="rId10">
            <a:alphaModFix/>
          </a:blip>
          <a:srcRect l="3430" t="28683" r="8176" b="24103"/>
          <a:stretch/>
        </p:blipFill>
        <p:spPr>
          <a:xfrm>
            <a:off x="2763475" y="3517763"/>
            <a:ext cx="2080156" cy="104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g3e8504d217d_0_0" descr="שטר של 200 שח"/>
          <p:cNvPicPr preferRelativeResize="0"/>
          <p:nvPr/>
        </p:nvPicPr>
        <p:blipFill rotWithShape="1">
          <a:blip r:embed="rId11">
            <a:alphaModFix/>
          </a:blip>
          <a:srcRect t="28753" r="7244" b="28625"/>
          <a:stretch/>
        </p:blipFill>
        <p:spPr>
          <a:xfrm>
            <a:off x="122613" y="3767013"/>
            <a:ext cx="2402150" cy="98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e8504d217d_0_13"/>
          <p:cNvSpPr txBox="1">
            <a:spLocks noGrp="1"/>
          </p:cNvSpPr>
          <p:nvPr>
            <p:ph type="subTitle" idx="1"/>
          </p:nvPr>
        </p:nvSpPr>
        <p:spPr>
          <a:xfrm>
            <a:off x="2019750" y="220050"/>
            <a:ext cx="51045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/>
              <a:t>כל הכבוד!</a:t>
            </a:r>
            <a:endParaRPr/>
          </a:p>
        </p:txBody>
      </p:sp>
      <p:pic>
        <p:nvPicPr>
          <p:cNvPr id="70" name="Google Shape;70;g3e8504d217d_0_13" descr="סמייל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7162" y="1012650"/>
            <a:ext cx="4045174" cy="404517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g3e8504d217d_0_13"/>
          <p:cNvSpPr txBox="1"/>
          <p:nvPr/>
        </p:nvSpPr>
        <p:spPr>
          <a:xfrm>
            <a:off x="520925" y="4129850"/>
            <a:ext cx="12171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" action="ppaction://hlinkshowjump?jump=firstslide"/>
              </a:rPr>
              <a:t>חזרה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e8504d217d_0_20"/>
          <p:cNvSpPr txBox="1">
            <a:spLocks noGrp="1"/>
          </p:cNvSpPr>
          <p:nvPr>
            <p:ph type="subTitle" idx="1"/>
          </p:nvPr>
        </p:nvSpPr>
        <p:spPr>
          <a:xfrm>
            <a:off x="2019750" y="220050"/>
            <a:ext cx="51045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נסה שנית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78" name="Google Shape;78;g3e8504d217d_0_20" descr="סמייל עצוב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8824" y="1012650"/>
            <a:ext cx="3629200" cy="36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3e8504d217d_0_20"/>
          <p:cNvSpPr txBox="1"/>
          <p:nvPr/>
        </p:nvSpPr>
        <p:spPr>
          <a:xfrm>
            <a:off x="669100" y="4235675"/>
            <a:ext cx="17358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 action="ppaction://hlinksldjump"/>
              </a:rPr>
              <a:t>חזרה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‫הצגה על המסך (16:9)</PresentationFormat>
  <Paragraphs>5</Paragraphs>
  <Slides>3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איפה הכסף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2026-07-09T13:38:48Z</dcterms:modified>
</cp:coreProperties>
</file>