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2eibGPpSG5MB8hpCPi3eQq2OU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6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53cda7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e853cda7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853cda75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3e853cda75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e853cda75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g3e853cda75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853cda75a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3e853cda75a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e853cda75a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3e853cda75a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853cda75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e853cda75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853cda75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3e853cda75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e853cda75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3e853cda75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853cda75a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e853cda75a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e853cda75a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3e853cda75a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e853cda75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3e853cda75a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e853cda75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3e853cda75a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e853cda75a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3e853cda75a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853cda75a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3e853cda75a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e853cda75a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3e853cda75a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853cda75a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e853cda75a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e853cda75a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e853cda75a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5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6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e853cda75a_0_0"/>
          <p:cNvSpPr txBox="1">
            <a:spLocks noGrp="1"/>
          </p:cNvSpPr>
          <p:nvPr>
            <p:ph type="subTitle" idx="1"/>
          </p:nvPr>
        </p:nvSpPr>
        <p:spPr>
          <a:xfrm>
            <a:off x="230050" y="4387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יש לך 3 ש"ח</a:t>
            </a:r>
            <a:endParaRPr/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מה אפשר להכניס לסל?</a:t>
            </a:r>
            <a:endParaRPr/>
          </a:p>
        </p:txBody>
      </p:sp>
      <p:pic>
        <p:nvPicPr>
          <p:cNvPr id="61" name="Google Shape;61;g3e853cda75a_0_0" descr="תפוח"/>
          <p:cNvPicPr preferRelativeResize="0"/>
          <p:nvPr/>
        </p:nvPicPr>
        <p:blipFill rotWithShape="1">
          <a:blip r:embed="rId4">
            <a:alphaModFix/>
          </a:blip>
          <a:srcRect l="30783" t="13613" r="29914" b="10040"/>
          <a:stretch/>
        </p:blipFill>
        <p:spPr>
          <a:xfrm>
            <a:off x="7310731" y="2464575"/>
            <a:ext cx="1419471" cy="15052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g3e853cda75a_0_0"/>
          <p:cNvSpPr txBox="1"/>
          <p:nvPr/>
        </p:nvSpPr>
        <p:spPr>
          <a:xfrm>
            <a:off x="7596625" y="4458525"/>
            <a:ext cx="947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g3e853cda75a_0_0" descr="בקבוק חלב"/>
          <p:cNvPicPr preferRelativeResize="0"/>
          <p:nvPr/>
        </p:nvPicPr>
        <p:blipFill rotWithShape="1">
          <a:blip r:embed="rId5">
            <a:alphaModFix/>
          </a:blip>
          <a:srcRect l="32348" t="6126" r="46178" b="4835"/>
          <a:stretch/>
        </p:blipFill>
        <p:spPr>
          <a:xfrm>
            <a:off x="4962514" y="1534745"/>
            <a:ext cx="1342771" cy="303953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g3e853cda75a_0_0"/>
          <p:cNvSpPr txBox="1"/>
          <p:nvPr/>
        </p:nvSpPr>
        <p:spPr>
          <a:xfrm>
            <a:off x="3203813" y="45742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g3e853cda75a_0_0" descr="לחם"/>
          <p:cNvPicPr preferRelativeResize="0"/>
          <p:nvPr/>
        </p:nvPicPr>
        <p:blipFill rotWithShape="1">
          <a:blip r:embed="rId6">
            <a:alphaModFix/>
          </a:blip>
          <a:srcRect l="14769" t="6123" r="13081" b="3567"/>
          <a:stretch/>
        </p:blipFill>
        <p:spPr>
          <a:xfrm>
            <a:off x="2288294" y="2642363"/>
            <a:ext cx="2164436" cy="147894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g3e853cda75a_0_0"/>
          <p:cNvSpPr txBox="1">
            <a:spLocks noGrp="1"/>
          </p:cNvSpPr>
          <p:nvPr>
            <p:ph type="ctrTitle"/>
          </p:nvPr>
        </p:nvSpPr>
        <p:spPr>
          <a:xfrm>
            <a:off x="2898782" y="3938375"/>
            <a:ext cx="117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>
                <a:solidFill>
                  <a:schemeClr val="dk2"/>
                </a:solidFill>
              </a:rPr>
              <a:t>2 ש"ח</a:t>
            </a:r>
            <a:endParaRPr sz="18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pic>
        <p:nvPicPr>
          <p:cNvPr id="59" name="Google Shape;59;g3e853cda75a_0_0" descr="בקבוק מים"/>
          <p:cNvPicPr preferRelativeResize="0"/>
          <p:nvPr/>
        </p:nvPicPr>
        <p:blipFill rotWithShape="1">
          <a:blip r:embed="rId7">
            <a:alphaModFix/>
          </a:blip>
          <a:srcRect l="38783" t="5803" r="39478" b="3097"/>
          <a:stretch/>
        </p:blipFill>
        <p:spPr>
          <a:xfrm>
            <a:off x="453713" y="1666913"/>
            <a:ext cx="1267451" cy="28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g3e853cda75a_0_0"/>
          <p:cNvSpPr txBox="1"/>
          <p:nvPr/>
        </p:nvSpPr>
        <p:spPr>
          <a:xfrm>
            <a:off x="-1189000" y="46469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e853cda75a_0_12"/>
          <p:cNvSpPr txBox="1">
            <a:spLocks noGrp="1"/>
          </p:cNvSpPr>
          <p:nvPr>
            <p:ph type="ctrTitle"/>
          </p:nvPr>
        </p:nvSpPr>
        <p:spPr>
          <a:xfrm>
            <a:off x="766626" y="540550"/>
            <a:ext cx="78513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כמה עודף תקבל? </a:t>
            </a:r>
            <a:endParaRPr/>
          </a:p>
        </p:txBody>
      </p:sp>
      <p:pic>
        <p:nvPicPr>
          <p:cNvPr id="69" name="Google Shape;69;g3e853cda75a_0_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496" t="6666" r="36959" b="79995"/>
          <a:stretch/>
        </p:blipFill>
        <p:spPr>
          <a:xfrm>
            <a:off x="1431850" y="1069775"/>
            <a:ext cx="575625" cy="4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g3e853cda75a_0_12"/>
          <p:cNvSpPr txBox="1">
            <a:spLocks noGrp="1"/>
          </p:cNvSpPr>
          <p:nvPr>
            <p:ph type="subTitle" idx="1"/>
          </p:nvPr>
        </p:nvSpPr>
        <p:spPr>
          <a:xfrm>
            <a:off x="3214425" y="1952100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/>
              <a:t>נתת לקופאי שטר:  10 ש"ח</a:t>
            </a:r>
            <a:endParaRPr/>
          </a:p>
        </p:txBody>
      </p:sp>
      <p:sp>
        <p:nvSpPr>
          <p:cNvPr id="70" name="Google Shape;70;g3e853cda75a_0_12"/>
          <p:cNvSpPr txBox="1">
            <a:spLocks noGrp="1"/>
          </p:cNvSpPr>
          <p:nvPr>
            <p:ph type="subTitle" idx="1"/>
          </p:nvPr>
        </p:nvSpPr>
        <p:spPr>
          <a:xfrm>
            <a:off x="3214425" y="3088625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מחיר הקנייה:        3 ש"ח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e853cda75a_0_19"/>
          <p:cNvSpPr txBox="1">
            <a:spLocks noGrp="1"/>
          </p:cNvSpPr>
          <p:nvPr>
            <p:ph type="subTitle" idx="1"/>
          </p:nvPr>
        </p:nvSpPr>
        <p:spPr>
          <a:xfrm>
            <a:off x="-2254650" y="7054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>
                <a:solidFill>
                  <a:schemeClr val="dk1"/>
                </a:solidFill>
              </a:rPr>
              <a:t>יש לך 4 ש"ח</a:t>
            </a:r>
            <a:endParaRPr>
              <a:solidFill>
                <a:schemeClr val="dk1"/>
              </a:solidFill>
            </a:endParaRPr>
          </a:p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>
                <a:solidFill>
                  <a:schemeClr val="dk1"/>
                </a:solidFill>
              </a:rPr>
              <a:t>מה אפשר להכניס לסל?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82" name="Google Shape;82;g3e853cda75a_0_19" descr="תפוח"/>
          <p:cNvPicPr preferRelativeResize="0"/>
          <p:nvPr/>
        </p:nvPicPr>
        <p:blipFill rotWithShape="1">
          <a:blip r:embed="rId4">
            <a:alphaModFix/>
          </a:blip>
          <a:srcRect l="30783" t="13613" r="29914" b="10040"/>
          <a:stretch/>
        </p:blipFill>
        <p:spPr>
          <a:xfrm>
            <a:off x="7310731" y="2464575"/>
            <a:ext cx="1419471" cy="150522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g3e853cda75a_0_19"/>
          <p:cNvSpPr txBox="1"/>
          <p:nvPr/>
        </p:nvSpPr>
        <p:spPr>
          <a:xfrm>
            <a:off x="7596625" y="4458525"/>
            <a:ext cx="947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g3e853cda75a_0_19" descr="בקבוק חלב"/>
          <p:cNvPicPr preferRelativeResize="0"/>
          <p:nvPr/>
        </p:nvPicPr>
        <p:blipFill rotWithShape="1">
          <a:blip r:embed="rId5">
            <a:alphaModFix/>
          </a:blip>
          <a:srcRect l="32348" t="6126" r="46178" b="4835"/>
          <a:stretch/>
        </p:blipFill>
        <p:spPr>
          <a:xfrm>
            <a:off x="4962514" y="1534745"/>
            <a:ext cx="1342771" cy="303953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g3e853cda75a_0_19"/>
          <p:cNvSpPr txBox="1"/>
          <p:nvPr/>
        </p:nvSpPr>
        <p:spPr>
          <a:xfrm>
            <a:off x="3203813" y="45742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g3e853cda75a_0_19" descr="לחם"/>
          <p:cNvPicPr preferRelativeResize="0"/>
          <p:nvPr/>
        </p:nvPicPr>
        <p:blipFill rotWithShape="1">
          <a:blip r:embed="rId6">
            <a:alphaModFix/>
          </a:blip>
          <a:srcRect l="14769" t="6123" r="13081" b="3567"/>
          <a:stretch/>
        </p:blipFill>
        <p:spPr>
          <a:xfrm>
            <a:off x="2288294" y="2642363"/>
            <a:ext cx="2164436" cy="147894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g3e853cda75a_0_19"/>
          <p:cNvSpPr txBox="1">
            <a:spLocks noGrp="1"/>
          </p:cNvSpPr>
          <p:nvPr>
            <p:ph type="ctrTitle"/>
          </p:nvPr>
        </p:nvSpPr>
        <p:spPr>
          <a:xfrm>
            <a:off x="2898782" y="3938375"/>
            <a:ext cx="117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 sz="1800">
                <a:solidFill>
                  <a:schemeClr val="dk2"/>
                </a:solidFill>
              </a:rPr>
              <a:t>2 ש"ח</a:t>
            </a:r>
            <a:endParaRPr sz="18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pic>
        <p:nvPicPr>
          <p:cNvPr id="80" name="Google Shape;80;g3e853cda75a_0_19" descr="בקבוק מים"/>
          <p:cNvPicPr preferRelativeResize="0"/>
          <p:nvPr/>
        </p:nvPicPr>
        <p:blipFill rotWithShape="1">
          <a:blip r:embed="rId7">
            <a:alphaModFix/>
          </a:blip>
          <a:srcRect l="38783" t="5803" r="39478" b="3097"/>
          <a:stretch/>
        </p:blipFill>
        <p:spPr>
          <a:xfrm>
            <a:off x="453713" y="1666913"/>
            <a:ext cx="1267451" cy="28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3e853cda75a_0_19"/>
          <p:cNvSpPr txBox="1"/>
          <p:nvPr/>
        </p:nvSpPr>
        <p:spPr>
          <a:xfrm>
            <a:off x="-1189000" y="46469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e853cda75a_0_31"/>
          <p:cNvSpPr txBox="1">
            <a:spLocks noGrp="1"/>
          </p:cNvSpPr>
          <p:nvPr>
            <p:ph type="ctrTitle"/>
          </p:nvPr>
        </p:nvSpPr>
        <p:spPr>
          <a:xfrm>
            <a:off x="766626" y="540550"/>
            <a:ext cx="78513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כמה עודף תקבל? </a:t>
            </a:r>
            <a:endParaRPr/>
          </a:p>
        </p:txBody>
      </p:sp>
      <p:pic>
        <p:nvPicPr>
          <p:cNvPr id="90" name="Google Shape;90;g3e853cda75a_0_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496" t="6666" r="36959" b="79995"/>
          <a:stretch/>
        </p:blipFill>
        <p:spPr>
          <a:xfrm>
            <a:off x="1431850" y="1069775"/>
            <a:ext cx="575625" cy="4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g3e853cda75a_0_31"/>
          <p:cNvSpPr txBox="1">
            <a:spLocks noGrp="1"/>
          </p:cNvSpPr>
          <p:nvPr>
            <p:ph type="subTitle" idx="1"/>
          </p:nvPr>
        </p:nvSpPr>
        <p:spPr>
          <a:xfrm>
            <a:off x="3214425" y="1952100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נתת לקופאי שטר:  10 ש"ח</a:t>
            </a:r>
            <a:endParaRPr/>
          </a:p>
        </p:txBody>
      </p:sp>
      <p:sp>
        <p:nvSpPr>
          <p:cNvPr id="91" name="Google Shape;91;g3e853cda75a_0_31"/>
          <p:cNvSpPr txBox="1">
            <a:spLocks noGrp="1"/>
          </p:cNvSpPr>
          <p:nvPr>
            <p:ph type="subTitle" idx="1"/>
          </p:nvPr>
        </p:nvSpPr>
        <p:spPr>
          <a:xfrm>
            <a:off x="3214425" y="3088625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מחיר הקנייה:        4 ש"ח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e853cda75a_0_38"/>
          <p:cNvSpPr txBox="1">
            <a:spLocks noGrp="1"/>
          </p:cNvSpPr>
          <p:nvPr>
            <p:ph type="subTitle" idx="1"/>
          </p:nvPr>
        </p:nvSpPr>
        <p:spPr>
          <a:xfrm>
            <a:off x="230050" y="4387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יש לך 5 ש"ח</a:t>
            </a:r>
            <a:endParaRPr/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מה אפשר להכניס לסל?</a:t>
            </a:r>
            <a:endParaRPr/>
          </a:p>
        </p:txBody>
      </p:sp>
      <p:pic>
        <p:nvPicPr>
          <p:cNvPr id="103" name="Google Shape;103;g3e853cda75a_0_38" descr="תפוח"/>
          <p:cNvPicPr preferRelativeResize="0"/>
          <p:nvPr/>
        </p:nvPicPr>
        <p:blipFill rotWithShape="1">
          <a:blip r:embed="rId4">
            <a:alphaModFix/>
          </a:blip>
          <a:srcRect l="30783" t="13613" r="29914" b="10040"/>
          <a:stretch/>
        </p:blipFill>
        <p:spPr>
          <a:xfrm>
            <a:off x="7310731" y="2464575"/>
            <a:ext cx="1419471" cy="150522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3e853cda75a_0_38"/>
          <p:cNvSpPr txBox="1"/>
          <p:nvPr/>
        </p:nvSpPr>
        <p:spPr>
          <a:xfrm>
            <a:off x="7596625" y="4458525"/>
            <a:ext cx="947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g3e853cda75a_0_38" descr="בקבוק חלב"/>
          <p:cNvPicPr preferRelativeResize="0"/>
          <p:nvPr/>
        </p:nvPicPr>
        <p:blipFill rotWithShape="1">
          <a:blip r:embed="rId5">
            <a:alphaModFix/>
          </a:blip>
          <a:srcRect l="32348" t="6126" r="46178" b="4835"/>
          <a:stretch/>
        </p:blipFill>
        <p:spPr>
          <a:xfrm>
            <a:off x="4962514" y="1534745"/>
            <a:ext cx="1342771" cy="303953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3e853cda75a_0_38"/>
          <p:cNvSpPr txBox="1"/>
          <p:nvPr/>
        </p:nvSpPr>
        <p:spPr>
          <a:xfrm>
            <a:off x="3203813" y="45742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g3e853cda75a_0_38" descr="לחם"/>
          <p:cNvPicPr preferRelativeResize="0"/>
          <p:nvPr/>
        </p:nvPicPr>
        <p:blipFill rotWithShape="1">
          <a:blip r:embed="rId6">
            <a:alphaModFix/>
          </a:blip>
          <a:srcRect l="14769" t="6123" r="13081" b="3567"/>
          <a:stretch/>
        </p:blipFill>
        <p:spPr>
          <a:xfrm>
            <a:off x="2288294" y="2642363"/>
            <a:ext cx="2164436" cy="147894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g3e853cda75a_0_38"/>
          <p:cNvSpPr txBox="1">
            <a:spLocks noGrp="1"/>
          </p:cNvSpPr>
          <p:nvPr>
            <p:ph type="ctrTitle"/>
          </p:nvPr>
        </p:nvSpPr>
        <p:spPr>
          <a:xfrm>
            <a:off x="2898782" y="3938375"/>
            <a:ext cx="117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 sz="1800">
                <a:solidFill>
                  <a:schemeClr val="dk2"/>
                </a:solidFill>
              </a:rPr>
              <a:t>2 ש"ח</a:t>
            </a:r>
            <a:endParaRPr sz="18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pic>
        <p:nvPicPr>
          <p:cNvPr id="101" name="Google Shape;101;g3e853cda75a_0_38" descr="בקבוק מים"/>
          <p:cNvPicPr preferRelativeResize="0"/>
          <p:nvPr/>
        </p:nvPicPr>
        <p:blipFill rotWithShape="1">
          <a:blip r:embed="rId7">
            <a:alphaModFix/>
          </a:blip>
          <a:srcRect l="38783" t="5803" r="39478" b="3097"/>
          <a:stretch/>
        </p:blipFill>
        <p:spPr>
          <a:xfrm>
            <a:off x="453713" y="1666913"/>
            <a:ext cx="1267451" cy="28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3e853cda75a_0_38"/>
          <p:cNvSpPr txBox="1"/>
          <p:nvPr/>
        </p:nvSpPr>
        <p:spPr>
          <a:xfrm>
            <a:off x="-1189000" y="46469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853cda75a_0_50"/>
          <p:cNvSpPr txBox="1">
            <a:spLocks noGrp="1"/>
          </p:cNvSpPr>
          <p:nvPr>
            <p:ph type="ctrTitle"/>
          </p:nvPr>
        </p:nvSpPr>
        <p:spPr>
          <a:xfrm>
            <a:off x="766626" y="540550"/>
            <a:ext cx="78513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כמה עודף תקבל? </a:t>
            </a:r>
            <a:endParaRPr/>
          </a:p>
        </p:txBody>
      </p:sp>
      <p:pic>
        <p:nvPicPr>
          <p:cNvPr id="111" name="Google Shape;111;g3e853cda75a_0_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496" t="6666" r="36959" b="79995"/>
          <a:stretch/>
        </p:blipFill>
        <p:spPr>
          <a:xfrm>
            <a:off x="1431850" y="1069775"/>
            <a:ext cx="575625" cy="4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3e853cda75a_0_50"/>
          <p:cNvSpPr txBox="1">
            <a:spLocks noGrp="1"/>
          </p:cNvSpPr>
          <p:nvPr>
            <p:ph type="subTitle" idx="1"/>
          </p:nvPr>
        </p:nvSpPr>
        <p:spPr>
          <a:xfrm>
            <a:off x="3214425" y="1952100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נתת לקופאי שטר:  10 ש"ח</a:t>
            </a:r>
            <a:endParaRPr/>
          </a:p>
        </p:txBody>
      </p:sp>
      <p:sp>
        <p:nvSpPr>
          <p:cNvPr id="112" name="Google Shape;112;g3e853cda75a_0_50"/>
          <p:cNvSpPr txBox="1">
            <a:spLocks noGrp="1"/>
          </p:cNvSpPr>
          <p:nvPr>
            <p:ph type="subTitle" idx="1"/>
          </p:nvPr>
        </p:nvSpPr>
        <p:spPr>
          <a:xfrm>
            <a:off x="3214425" y="3088625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מחיר הקנייה:        5 ש"ח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e853cda75a_0_57"/>
          <p:cNvSpPr txBox="1">
            <a:spLocks noGrp="1"/>
          </p:cNvSpPr>
          <p:nvPr>
            <p:ph type="subTitle" idx="1"/>
          </p:nvPr>
        </p:nvSpPr>
        <p:spPr>
          <a:xfrm>
            <a:off x="230050" y="4387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יש לך 2 ש"ח</a:t>
            </a:r>
            <a:endParaRPr/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מה אפשר להכניס לסל?</a:t>
            </a:r>
            <a:endParaRPr/>
          </a:p>
        </p:txBody>
      </p:sp>
      <p:pic>
        <p:nvPicPr>
          <p:cNvPr id="124" name="Google Shape;124;g3e853cda75a_0_57" descr="תפוח"/>
          <p:cNvPicPr preferRelativeResize="0"/>
          <p:nvPr/>
        </p:nvPicPr>
        <p:blipFill rotWithShape="1">
          <a:blip r:embed="rId4">
            <a:alphaModFix/>
          </a:blip>
          <a:srcRect l="30783" t="13613" r="29914" b="10040"/>
          <a:stretch/>
        </p:blipFill>
        <p:spPr>
          <a:xfrm>
            <a:off x="7310731" y="2464575"/>
            <a:ext cx="1419471" cy="150522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3e853cda75a_0_57"/>
          <p:cNvSpPr txBox="1"/>
          <p:nvPr/>
        </p:nvSpPr>
        <p:spPr>
          <a:xfrm>
            <a:off x="7596625" y="4458525"/>
            <a:ext cx="947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g3e853cda75a_0_57" descr="בקבוק חלב"/>
          <p:cNvPicPr preferRelativeResize="0"/>
          <p:nvPr/>
        </p:nvPicPr>
        <p:blipFill rotWithShape="1">
          <a:blip r:embed="rId5">
            <a:alphaModFix/>
          </a:blip>
          <a:srcRect l="32348" t="6126" r="46178" b="4835"/>
          <a:stretch/>
        </p:blipFill>
        <p:spPr>
          <a:xfrm>
            <a:off x="4962514" y="1534745"/>
            <a:ext cx="1342771" cy="303953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e853cda75a_0_57"/>
          <p:cNvSpPr txBox="1"/>
          <p:nvPr/>
        </p:nvSpPr>
        <p:spPr>
          <a:xfrm>
            <a:off x="3203813" y="45742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3e853cda75a_0_57" descr="לחם"/>
          <p:cNvPicPr preferRelativeResize="0"/>
          <p:nvPr/>
        </p:nvPicPr>
        <p:blipFill rotWithShape="1">
          <a:blip r:embed="rId6">
            <a:alphaModFix/>
          </a:blip>
          <a:srcRect l="14769" t="6123" r="13081" b="3567"/>
          <a:stretch/>
        </p:blipFill>
        <p:spPr>
          <a:xfrm>
            <a:off x="2288294" y="2642363"/>
            <a:ext cx="2164436" cy="147894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3e853cda75a_0_57"/>
          <p:cNvSpPr txBox="1">
            <a:spLocks noGrp="1"/>
          </p:cNvSpPr>
          <p:nvPr>
            <p:ph type="ctrTitle"/>
          </p:nvPr>
        </p:nvSpPr>
        <p:spPr>
          <a:xfrm>
            <a:off x="2898782" y="3938375"/>
            <a:ext cx="117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 sz="1800">
                <a:solidFill>
                  <a:schemeClr val="dk2"/>
                </a:solidFill>
              </a:rPr>
              <a:t>2 ש"ח</a:t>
            </a:r>
            <a:endParaRPr sz="18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pic>
        <p:nvPicPr>
          <p:cNvPr id="122" name="Google Shape;122;g3e853cda75a_0_57" descr="בקבוק מים"/>
          <p:cNvPicPr preferRelativeResize="0"/>
          <p:nvPr/>
        </p:nvPicPr>
        <p:blipFill rotWithShape="1">
          <a:blip r:embed="rId7">
            <a:alphaModFix/>
          </a:blip>
          <a:srcRect l="38783" t="5803" r="39478" b="3097"/>
          <a:stretch/>
        </p:blipFill>
        <p:spPr>
          <a:xfrm>
            <a:off x="453713" y="1666913"/>
            <a:ext cx="1267451" cy="28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3e853cda75a_0_57"/>
          <p:cNvSpPr txBox="1"/>
          <p:nvPr/>
        </p:nvSpPr>
        <p:spPr>
          <a:xfrm>
            <a:off x="-1189000" y="46469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e853cda75a_0_69"/>
          <p:cNvSpPr txBox="1">
            <a:spLocks noGrp="1"/>
          </p:cNvSpPr>
          <p:nvPr>
            <p:ph type="ctrTitle"/>
          </p:nvPr>
        </p:nvSpPr>
        <p:spPr>
          <a:xfrm>
            <a:off x="766626" y="540550"/>
            <a:ext cx="78513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כמה עודף תקבל? </a:t>
            </a:r>
            <a:endParaRPr/>
          </a:p>
        </p:txBody>
      </p:sp>
      <p:pic>
        <p:nvPicPr>
          <p:cNvPr id="132" name="Google Shape;132;g3e853cda75a_0_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496" t="6666" r="36959" b="79995"/>
          <a:stretch/>
        </p:blipFill>
        <p:spPr>
          <a:xfrm>
            <a:off x="1431850" y="1069775"/>
            <a:ext cx="575625" cy="4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e853cda75a_0_69"/>
          <p:cNvSpPr txBox="1">
            <a:spLocks noGrp="1"/>
          </p:cNvSpPr>
          <p:nvPr>
            <p:ph type="subTitle" idx="1"/>
          </p:nvPr>
        </p:nvSpPr>
        <p:spPr>
          <a:xfrm>
            <a:off x="3214425" y="1952100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נתת לקופאי שטר:  10 ש"ח</a:t>
            </a:r>
            <a:endParaRPr/>
          </a:p>
        </p:txBody>
      </p:sp>
      <p:sp>
        <p:nvSpPr>
          <p:cNvPr id="133" name="Google Shape;133;g3e853cda75a_0_69"/>
          <p:cNvSpPr txBox="1">
            <a:spLocks noGrp="1"/>
          </p:cNvSpPr>
          <p:nvPr>
            <p:ph type="subTitle" idx="1"/>
          </p:nvPr>
        </p:nvSpPr>
        <p:spPr>
          <a:xfrm>
            <a:off x="3214425" y="3088625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מחיר הקנייה:        2 ש"ח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e853cda75a_0_76"/>
          <p:cNvSpPr txBox="1">
            <a:spLocks noGrp="1"/>
          </p:cNvSpPr>
          <p:nvPr>
            <p:ph type="subTitle" idx="1"/>
          </p:nvPr>
        </p:nvSpPr>
        <p:spPr>
          <a:xfrm>
            <a:off x="230050" y="4387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יש לך 6 ש"ח</a:t>
            </a:r>
            <a:endParaRPr/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מה אפשר להכניס לסל?</a:t>
            </a:r>
            <a:endParaRPr/>
          </a:p>
        </p:txBody>
      </p:sp>
      <p:pic>
        <p:nvPicPr>
          <p:cNvPr id="145" name="Google Shape;145;g3e853cda75a_0_76" descr="תפוח"/>
          <p:cNvPicPr preferRelativeResize="0"/>
          <p:nvPr/>
        </p:nvPicPr>
        <p:blipFill rotWithShape="1">
          <a:blip r:embed="rId4">
            <a:alphaModFix/>
          </a:blip>
          <a:srcRect l="30783" t="13613" r="29914" b="10040"/>
          <a:stretch/>
        </p:blipFill>
        <p:spPr>
          <a:xfrm>
            <a:off x="7310731" y="2464575"/>
            <a:ext cx="1419471" cy="1505221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e853cda75a_0_76"/>
          <p:cNvSpPr txBox="1"/>
          <p:nvPr/>
        </p:nvSpPr>
        <p:spPr>
          <a:xfrm>
            <a:off x="7596625" y="4458525"/>
            <a:ext cx="947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3e853cda75a_0_76" descr="בקבוק חלב"/>
          <p:cNvPicPr preferRelativeResize="0"/>
          <p:nvPr/>
        </p:nvPicPr>
        <p:blipFill rotWithShape="1">
          <a:blip r:embed="rId5">
            <a:alphaModFix/>
          </a:blip>
          <a:srcRect l="32348" t="6126" r="46178" b="4835"/>
          <a:stretch/>
        </p:blipFill>
        <p:spPr>
          <a:xfrm>
            <a:off x="4962514" y="1534745"/>
            <a:ext cx="1342771" cy="303953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3e853cda75a_0_76"/>
          <p:cNvSpPr txBox="1"/>
          <p:nvPr/>
        </p:nvSpPr>
        <p:spPr>
          <a:xfrm>
            <a:off x="3203813" y="45742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g3e853cda75a_0_76" descr="לחם"/>
          <p:cNvPicPr preferRelativeResize="0"/>
          <p:nvPr/>
        </p:nvPicPr>
        <p:blipFill rotWithShape="1">
          <a:blip r:embed="rId6">
            <a:alphaModFix/>
          </a:blip>
          <a:srcRect l="14769" t="6123" r="13081" b="3567"/>
          <a:stretch/>
        </p:blipFill>
        <p:spPr>
          <a:xfrm>
            <a:off x="2288294" y="2642363"/>
            <a:ext cx="2164436" cy="147894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3e853cda75a_0_76"/>
          <p:cNvSpPr txBox="1">
            <a:spLocks noGrp="1"/>
          </p:cNvSpPr>
          <p:nvPr>
            <p:ph type="ctrTitle"/>
          </p:nvPr>
        </p:nvSpPr>
        <p:spPr>
          <a:xfrm>
            <a:off x="2898782" y="3938375"/>
            <a:ext cx="117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 sz="1800">
                <a:solidFill>
                  <a:schemeClr val="dk2"/>
                </a:solidFill>
              </a:rPr>
              <a:t>2 ש"ח</a:t>
            </a:r>
            <a:endParaRPr sz="18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pic>
        <p:nvPicPr>
          <p:cNvPr id="143" name="Google Shape;143;g3e853cda75a_0_76" descr="בקבוק מים"/>
          <p:cNvPicPr preferRelativeResize="0"/>
          <p:nvPr/>
        </p:nvPicPr>
        <p:blipFill rotWithShape="1">
          <a:blip r:embed="rId7">
            <a:alphaModFix/>
          </a:blip>
          <a:srcRect l="38783" t="5803" r="39478" b="3097"/>
          <a:stretch/>
        </p:blipFill>
        <p:spPr>
          <a:xfrm>
            <a:off x="453713" y="1666913"/>
            <a:ext cx="1267451" cy="28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3e853cda75a_0_76"/>
          <p:cNvSpPr txBox="1"/>
          <p:nvPr/>
        </p:nvSpPr>
        <p:spPr>
          <a:xfrm>
            <a:off x="-1189000" y="46469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e853cda75a_0_88"/>
          <p:cNvSpPr txBox="1">
            <a:spLocks noGrp="1"/>
          </p:cNvSpPr>
          <p:nvPr>
            <p:ph type="ctrTitle"/>
          </p:nvPr>
        </p:nvSpPr>
        <p:spPr>
          <a:xfrm>
            <a:off x="766626" y="540550"/>
            <a:ext cx="78513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כמה עודף תקבל? </a:t>
            </a:r>
            <a:endParaRPr/>
          </a:p>
        </p:txBody>
      </p:sp>
      <p:pic>
        <p:nvPicPr>
          <p:cNvPr id="153" name="Google Shape;153;g3e853cda75a_0_8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496" t="6666" r="36959" b="79995"/>
          <a:stretch/>
        </p:blipFill>
        <p:spPr>
          <a:xfrm>
            <a:off x="1431850" y="1069775"/>
            <a:ext cx="575625" cy="4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e853cda75a_0_88"/>
          <p:cNvSpPr txBox="1">
            <a:spLocks noGrp="1"/>
          </p:cNvSpPr>
          <p:nvPr>
            <p:ph type="subTitle" idx="1"/>
          </p:nvPr>
        </p:nvSpPr>
        <p:spPr>
          <a:xfrm>
            <a:off x="3214425" y="1952100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נתת לקופאי שטר:  10 ש"ח</a:t>
            </a:r>
            <a:endParaRPr/>
          </a:p>
        </p:txBody>
      </p:sp>
      <p:sp>
        <p:nvSpPr>
          <p:cNvPr id="154" name="Google Shape;154;g3e853cda75a_0_88"/>
          <p:cNvSpPr txBox="1">
            <a:spLocks noGrp="1"/>
          </p:cNvSpPr>
          <p:nvPr>
            <p:ph type="subTitle" idx="1"/>
          </p:nvPr>
        </p:nvSpPr>
        <p:spPr>
          <a:xfrm>
            <a:off x="3214425" y="3088625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מחיר הקנייה:        6 ש"ח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e853cda75a_0_95"/>
          <p:cNvSpPr txBox="1">
            <a:spLocks noGrp="1"/>
          </p:cNvSpPr>
          <p:nvPr>
            <p:ph type="subTitle" idx="1"/>
          </p:nvPr>
        </p:nvSpPr>
        <p:spPr>
          <a:xfrm>
            <a:off x="230050" y="4387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יש לך 1 ש"ח</a:t>
            </a:r>
            <a:endParaRPr/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מה אפשר להכניס לסל?</a:t>
            </a:r>
            <a:endParaRPr/>
          </a:p>
        </p:txBody>
      </p:sp>
      <p:pic>
        <p:nvPicPr>
          <p:cNvPr id="166" name="Google Shape;166;g3e853cda75a_0_95" descr="תפוח"/>
          <p:cNvPicPr preferRelativeResize="0"/>
          <p:nvPr/>
        </p:nvPicPr>
        <p:blipFill rotWithShape="1">
          <a:blip r:embed="rId4">
            <a:alphaModFix/>
          </a:blip>
          <a:srcRect l="30783" t="13613" r="29914" b="10040"/>
          <a:stretch/>
        </p:blipFill>
        <p:spPr>
          <a:xfrm>
            <a:off x="7310731" y="2464575"/>
            <a:ext cx="1419471" cy="150522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3e853cda75a_0_95"/>
          <p:cNvSpPr txBox="1"/>
          <p:nvPr/>
        </p:nvSpPr>
        <p:spPr>
          <a:xfrm>
            <a:off x="7596625" y="4458525"/>
            <a:ext cx="947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g3e853cda75a_0_95" descr="בקבוק חלב"/>
          <p:cNvPicPr preferRelativeResize="0"/>
          <p:nvPr/>
        </p:nvPicPr>
        <p:blipFill rotWithShape="1">
          <a:blip r:embed="rId5">
            <a:alphaModFix/>
          </a:blip>
          <a:srcRect l="32348" t="6126" r="46178" b="4835"/>
          <a:stretch/>
        </p:blipFill>
        <p:spPr>
          <a:xfrm>
            <a:off x="4962514" y="1534745"/>
            <a:ext cx="1342771" cy="303953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e853cda75a_0_95"/>
          <p:cNvSpPr txBox="1"/>
          <p:nvPr/>
        </p:nvSpPr>
        <p:spPr>
          <a:xfrm>
            <a:off x="3203813" y="45742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g3e853cda75a_0_95" descr="לחם"/>
          <p:cNvPicPr preferRelativeResize="0"/>
          <p:nvPr/>
        </p:nvPicPr>
        <p:blipFill rotWithShape="1">
          <a:blip r:embed="rId6">
            <a:alphaModFix/>
          </a:blip>
          <a:srcRect l="14769" t="6123" r="13081" b="3567"/>
          <a:stretch/>
        </p:blipFill>
        <p:spPr>
          <a:xfrm>
            <a:off x="2288294" y="2642363"/>
            <a:ext cx="2164436" cy="147894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3e853cda75a_0_95"/>
          <p:cNvSpPr txBox="1">
            <a:spLocks noGrp="1"/>
          </p:cNvSpPr>
          <p:nvPr>
            <p:ph type="ctrTitle"/>
          </p:nvPr>
        </p:nvSpPr>
        <p:spPr>
          <a:xfrm>
            <a:off x="2898782" y="3938375"/>
            <a:ext cx="117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 sz="1800">
                <a:solidFill>
                  <a:schemeClr val="dk2"/>
                </a:solidFill>
              </a:rPr>
              <a:t>2 ש"ח</a:t>
            </a:r>
            <a:endParaRPr sz="18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pic>
        <p:nvPicPr>
          <p:cNvPr id="164" name="Google Shape;164;g3e853cda75a_0_95" descr="בקבוק מים"/>
          <p:cNvPicPr preferRelativeResize="0"/>
          <p:nvPr/>
        </p:nvPicPr>
        <p:blipFill rotWithShape="1">
          <a:blip r:embed="rId7">
            <a:alphaModFix/>
          </a:blip>
          <a:srcRect l="38783" t="5803" r="39478" b="3097"/>
          <a:stretch/>
        </p:blipFill>
        <p:spPr>
          <a:xfrm>
            <a:off x="453713" y="1666913"/>
            <a:ext cx="1267451" cy="28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3e853cda75a_0_95"/>
          <p:cNvSpPr txBox="1"/>
          <p:nvPr/>
        </p:nvSpPr>
        <p:spPr>
          <a:xfrm>
            <a:off x="-1189000" y="46469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853cda75a_0_107"/>
          <p:cNvSpPr txBox="1">
            <a:spLocks noGrp="1"/>
          </p:cNvSpPr>
          <p:nvPr>
            <p:ph type="ctrTitle"/>
          </p:nvPr>
        </p:nvSpPr>
        <p:spPr>
          <a:xfrm>
            <a:off x="766626" y="540550"/>
            <a:ext cx="78513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כמה עודף תקבל? </a:t>
            </a:r>
            <a:endParaRPr/>
          </a:p>
        </p:txBody>
      </p:sp>
      <p:pic>
        <p:nvPicPr>
          <p:cNvPr id="174" name="Google Shape;174;g3e853cda75a_0_10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496" t="6666" r="36959" b="79995"/>
          <a:stretch/>
        </p:blipFill>
        <p:spPr>
          <a:xfrm>
            <a:off x="1431850" y="1069775"/>
            <a:ext cx="575625" cy="4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3e853cda75a_0_107"/>
          <p:cNvSpPr txBox="1">
            <a:spLocks noGrp="1"/>
          </p:cNvSpPr>
          <p:nvPr>
            <p:ph type="subTitle" idx="1"/>
          </p:nvPr>
        </p:nvSpPr>
        <p:spPr>
          <a:xfrm>
            <a:off x="3214425" y="1952100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נתת לקופאי שטר:  10 ש"ח</a:t>
            </a:r>
            <a:endParaRPr/>
          </a:p>
        </p:txBody>
      </p:sp>
      <p:sp>
        <p:nvSpPr>
          <p:cNvPr id="175" name="Google Shape;175;g3e853cda75a_0_107"/>
          <p:cNvSpPr txBox="1">
            <a:spLocks noGrp="1"/>
          </p:cNvSpPr>
          <p:nvPr>
            <p:ph type="subTitle" idx="1"/>
          </p:nvPr>
        </p:nvSpPr>
        <p:spPr>
          <a:xfrm>
            <a:off x="3214425" y="3088625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מחיר הקנייה:        1 ש"ח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e853cda75a_0_114"/>
          <p:cNvSpPr txBox="1">
            <a:spLocks noGrp="1"/>
          </p:cNvSpPr>
          <p:nvPr>
            <p:ph type="subTitle" idx="1"/>
          </p:nvPr>
        </p:nvSpPr>
        <p:spPr>
          <a:xfrm>
            <a:off x="230050" y="4387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יש לך 7 ש"ח</a:t>
            </a:r>
            <a:endParaRPr/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מה אפשר להכניס לסל?</a:t>
            </a:r>
            <a:endParaRPr/>
          </a:p>
        </p:txBody>
      </p:sp>
      <p:pic>
        <p:nvPicPr>
          <p:cNvPr id="182" name="Google Shape;182;g3e853cda75a_0_114" descr="‫תפוח אדום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01075" y="2430025"/>
            <a:ext cx="2136448" cy="213644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e853cda75a_0_114"/>
          <p:cNvSpPr txBox="1"/>
          <p:nvPr/>
        </p:nvSpPr>
        <p:spPr>
          <a:xfrm>
            <a:off x="7596625" y="4458525"/>
            <a:ext cx="947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g3e853cda75a_0_114" descr="קובץ:Kefir-Argaman.jpg – ויקיפדיה&#10;חלב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4271" y="2162795"/>
            <a:ext cx="1024031" cy="221689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3e853cda75a_0_114"/>
          <p:cNvSpPr txBox="1"/>
          <p:nvPr/>
        </p:nvSpPr>
        <p:spPr>
          <a:xfrm>
            <a:off x="3203813" y="45742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g3e853cda75a_0_114" descr="לחם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05650" y="2464575"/>
            <a:ext cx="2216899" cy="221689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e853cda75a_0_114"/>
          <p:cNvSpPr txBox="1">
            <a:spLocks noGrp="1"/>
          </p:cNvSpPr>
          <p:nvPr>
            <p:ph type="ctrTitle"/>
          </p:nvPr>
        </p:nvSpPr>
        <p:spPr>
          <a:xfrm>
            <a:off x="2898782" y="3938375"/>
            <a:ext cx="117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 sz="1800">
                <a:solidFill>
                  <a:schemeClr val="dk2"/>
                </a:solidFill>
              </a:rPr>
              <a:t>2 ש"ח</a:t>
            </a:r>
            <a:endParaRPr sz="18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pic>
        <p:nvPicPr>
          <p:cNvPr id="188" name="Google Shape;188;g3e853cda75a_0_114" descr="‫בקבוק מים(סופק על ידי Getty Images)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0049" y="2471950"/>
            <a:ext cx="1539441" cy="205259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3e853cda75a_0_114"/>
          <p:cNvSpPr txBox="1"/>
          <p:nvPr/>
        </p:nvSpPr>
        <p:spPr>
          <a:xfrm>
            <a:off x="-1189000" y="46469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853cda75a_0_126"/>
          <p:cNvSpPr txBox="1">
            <a:spLocks noGrp="1"/>
          </p:cNvSpPr>
          <p:nvPr>
            <p:ph type="ctrTitle"/>
          </p:nvPr>
        </p:nvSpPr>
        <p:spPr>
          <a:xfrm>
            <a:off x="766626" y="540550"/>
            <a:ext cx="78513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כמה עודף תקבל? </a:t>
            </a:r>
            <a:endParaRPr/>
          </a:p>
        </p:txBody>
      </p:sp>
      <p:pic>
        <p:nvPicPr>
          <p:cNvPr id="195" name="Google Shape;195;g3e853cda75a_0_1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496" t="6666" r="36959" b="79995"/>
          <a:stretch/>
        </p:blipFill>
        <p:spPr>
          <a:xfrm>
            <a:off x="1431850" y="1069775"/>
            <a:ext cx="575625" cy="4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3e853cda75a_0_126"/>
          <p:cNvSpPr txBox="1">
            <a:spLocks noGrp="1"/>
          </p:cNvSpPr>
          <p:nvPr>
            <p:ph type="subTitle" idx="1"/>
          </p:nvPr>
        </p:nvSpPr>
        <p:spPr>
          <a:xfrm>
            <a:off x="3214425" y="1952100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נתת לקופאי שטר:  10 ש"ח</a:t>
            </a:r>
            <a:endParaRPr/>
          </a:p>
        </p:txBody>
      </p:sp>
      <p:sp>
        <p:nvSpPr>
          <p:cNvPr id="196" name="Google Shape;196;g3e853cda75a_0_126"/>
          <p:cNvSpPr txBox="1">
            <a:spLocks noGrp="1"/>
          </p:cNvSpPr>
          <p:nvPr>
            <p:ph type="subTitle" idx="1"/>
          </p:nvPr>
        </p:nvSpPr>
        <p:spPr>
          <a:xfrm>
            <a:off x="3214425" y="3088625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מחיר הקנייה:        7 ש"ח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e853cda75a_0_133"/>
          <p:cNvSpPr txBox="1">
            <a:spLocks noGrp="1"/>
          </p:cNvSpPr>
          <p:nvPr>
            <p:ph type="subTitle" idx="1"/>
          </p:nvPr>
        </p:nvSpPr>
        <p:spPr>
          <a:xfrm>
            <a:off x="230050" y="43877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יש לך 8 ש"ח</a:t>
            </a:r>
            <a:endParaRPr/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iw"/>
              <a:t>מה אפשר להכניס לסל?</a:t>
            </a:r>
            <a:endParaRPr/>
          </a:p>
        </p:txBody>
      </p:sp>
      <p:pic>
        <p:nvPicPr>
          <p:cNvPr id="208" name="Google Shape;208;g3e853cda75a_0_133" descr="תפוח"/>
          <p:cNvPicPr preferRelativeResize="0"/>
          <p:nvPr/>
        </p:nvPicPr>
        <p:blipFill rotWithShape="1">
          <a:blip r:embed="rId4">
            <a:alphaModFix/>
          </a:blip>
          <a:srcRect l="30783" t="13613" r="29914" b="10040"/>
          <a:stretch/>
        </p:blipFill>
        <p:spPr>
          <a:xfrm>
            <a:off x="7310731" y="2464575"/>
            <a:ext cx="1419471" cy="150522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3e853cda75a_0_133"/>
          <p:cNvSpPr txBox="1"/>
          <p:nvPr/>
        </p:nvSpPr>
        <p:spPr>
          <a:xfrm>
            <a:off x="7596625" y="4458525"/>
            <a:ext cx="9471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g3e853cda75a_0_133" descr="בקבוק חלב"/>
          <p:cNvPicPr preferRelativeResize="0"/>
          <p:nvPr/>
        </p:nvPicPr>
        <p:blipFill rotWithShape="1">
          <a:blip r:embed="rId5">
            <a:alphaModFix/>
          </a:blip>
          <a:srcRect l="32348" t="6126" r="46178" b="4835"/>
          <a:stretch/>
        </p:blipFill>
        <p:spPr>
          <a:xfrm>
            <a:off x="4962514" y="1534745"/>
            <a:ext cx="1342771" cy="303953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3e853cda75a_0_133"/>
          <p:cNvSpPr txBox="1"/>
          <p:nvPr/>
        </p:nvSpPr>
        <p:spPr>
          <a:xfrm>
            <a:off x="3203813" y="45742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g3e853cda75a_0_133" descr="לחם"/>
          <p:cNvPicPr preferRelativeResize="0"/>
          <p:nvPr/>
        </p:nvPicPr>
        <p:blipFill rotWithShape="1">
          <a:blip r:embed="rId6">
            <a:alphaModFix/>
          </a:blip>
          <a:srcRect l="14769" t="6123" r="13081" b="3567"/>
          <a:stretch/>
        </p:blipFill>
        <p:spPr>
          <a:xfrm>
            <a:off x="2288294" y="2642363"/>
            <a:ext cx="2164436" cy="1478944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g3e853cda75a_0_133"/>
          <p:cNvSpPr txBox="1">
            <a:spLocks noGrp="1"/>
          </p:cNvSpPr>
          <p:nvPr>
            <p:ph type="ctrTitle"/>
          </p:nvPr>
        </p:nvSpPr>
        <p:spPr>
          <a:xfrm>
            <a:off x="2898782" y="3938375"/>
            <a:ext cx="117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 sz="1800">
                <a:solidFill>
                  <a:schemeClr val="dk2"/>
                </a:solidFill>
              </a:rPr>
              <a:t>2 ש"ח</a:t>
            </a:r>
            <a:endParaRPr sz="180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endParaRPr/>
          </a:p>
        </p:txBody>
      </p:sp>
      <p:pic>
        <p:nvPicPr>
          <p:cNvPr id="206" name="Google Shape;206;g3e853cda75a_0_133" descr="בקבוק מים"/>
          <p:cNvPicPr preferRelativeResize="0"/>
          <p:nvPr/>
        </p:nvPicPr>
        <p:blipFill rotWithShape="1">
          <a:blip r:embed="rId7">
            <a:alphaModFix/>
          </a:blip>
          <a:srcRect l="38783" t="5803" r="39478" b="3097"/>
          <a:stretch/>
        </p:blipFill>
        <p:spPr>
          <a:xfrm>
            <a:off x="453713" y="1666913"/>
            <a:ext cx="1267451" cy="28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e853cda75a_0_133"/>
          <p:cNvSpPr txBox="1"/>
          <p:nvPr/>
        </p:nvSpPr>
        <p:spPr>
          <a:xfrm>
            <a:off x="-1189000" y="46469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e853cda75a_0_145"/>
          <p:cNvSpPr txBox="1">
            <a:spLocks noGrp="1"/>
          </p:cNvSpPr>
          <p:nvPr>
            <p:ph type="ctrTitle"/>
          </p:nvPr>
        </p:nvSpPr>
        <p:spPr>
          <a:xfrm>
            <a:off x="766626" y="540550"/>
            <a:ext cx="7851300" cy="11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iw"/>
              <a:t>כמה עודף תקבל? </a:t>
            </a:r>
            <a:endParaRPr/>
          </a:p>
        </p:txBody>
      </p:sp>
      <p:pic>
        <p:nvPicPr>
          <p:cNvPr id="216" name="Google Shape;216;g3e853cda75a_0_1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1496" t="6666" r="36959" b="79995"/>
          <a:stretch/>
        </p:blipFill>
        <p:spPr>
          <a:xfrm>
            <a:off x="1431850" y="1069775"/>
            <a:ext cx="575625" cy="4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3e853cda75a_0_145"/>
          <p:cNvSpPr txBox="1">
            <a:spLocks noGrp="1"/>
          </p:cNvSpPr>
          <p:nvPr>
            <p:ph type="subTitle" idx="1"/>
          </p:nvPr>
        </p:nvSpPr>
        <p:spPr>
          <a:xfrm>
            <a:off x="3214425" y="1952100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נתת לקופאי שטר:  10 ש"ח</a:t>
            </a:r>
            <a:endParaRPr/>
          </a:p>
        </p:txBody>
      </p:sp>
      <p:sp>
        <p:nvSpPr>
          <p:cNvPr id="217" name="Google Shape;217;g3e853cda75a_0_145"/>
          <p:cNvSpPr txBox="1">
            <a:spLocks noGrp="1"/>
          </p:cNvSpPr>
          <p:nvPr>
            <p:ph type="subTitle" idx="1"/>
          </p:nvPr>
        </p:nvSpPr>
        <p:spPr>
          <a:xfrm>
            <a:off x="3214425" y="3088625"/>
            <a:ext cx="5181600" cy="7926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מחיר הקנייה:        8 ש"ח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3e853cda75a_0_152" descr="תודה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Office PowerPoint</Application>
  <PresentationFormat>‫הצגה על המסך (16:9)</PresentationFormat>
  <Paragraphs>72</Paragraphs>
  <Slides>17</Slides>
  <Notes>17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19" baseType="lpstr">
      <vt:lpstr>Arial</vt:lpstr>
      <vt:lpstr>Simple Light</vt:lpstr>
      <vt:lpstr>2 ש"ח </vt:lpstr>
      <vt:lpstr>כמה עודף תקבל? </vt:lpstr>
      <vt:lpstr>2 ש"ח </vt:lpstr>
      <vt:lpstr>כמה עודף תקבל? </vt:lpstr>
      <vt:lpstr>2 ש"ח </vt:lpstr>
      <vt:lpstr>כמה עודף תקבל? </vt:lpstr>
      <vt:lpstr>2 ש"ח </vt:lpstr>
      <vt:lpstr>כמה עודף תקבל? </vt:lpstr>
      <vt:lpstr>2 ש"ח </vt:lpstr>
      <vt:lpstr>כמה עודף תקבל? </vt:lpstr>
      <vt:lpstr>2 ש"ח </vt:lpstr>
      <vt:lpstr>כמה עודף תקבל? </vt:lpstr>
      <vt:lpstr>2 ש"ח </vt:lpstr>
      <vt:lpstr>כמה עודף תקבל? </vt:lpstr>
      <vt:lpstr>2 ש"ח </vt:lpstr>
      <vt:lpstr>כמה עודף תקבל? 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2026-07-09T14:13:22Z</dcterms:modified>
</cp:coreProperties>
</file>