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0" r:id="rId8"/>
    <p:sldId id="266" r:id="rId9"/>
    <p:sldId id="264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2FC8-8179-A41E-5217-35217BFC0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398E6-648E-1FB1-A5A1-85CF3315A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29945-6932-86B8-88D0-17CCDD22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25DAA-368F-06C8-6A65-B028FD1A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268C-FE98-B601-AC33-5AC0EF73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254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68A2-BDB7-4397-306B-50527288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6C38E-8D73-B4F2-6877-01B8C0445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07CFD-ADEA-B7E2-E65A-058BD08B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6F2B4-9A92-6AE1-0728-44A0AF29B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055E8-0E4E-4D1C-2961-5A7834BE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8735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18506-C688-395A-B467-35A1BAA57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FC31B-C0FC-1620-E4AE-5A4073F02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1F703-F7AB-12B7-0CA6-35F7D65A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9C28A-C9CF-40BD-BB0E-BD333571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EBC2-E5C8-EAF3-4301-AC81D32F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0408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6B3C-C8D1-01C8-8A75-854C36D2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2CCD5-3982-191E-759A-29FB1F3F4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0E30B-AF9C-9CDD-CDAF-DAA38213E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3E6E-28D3-9ED5-C0E2-E9AE526A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F3DEB-5515-12AA-3A79-E4E0F1D5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794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6A1C3-22B9-325A-461B-3133891F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01A99-AA74-BAF0-3D1B-2D425C53A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6B8AA-A678-A1F7-E4A2-8FE7F17E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6D00F-3F3E-B4E1-938E-A4B1AAA9A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ED58F-5A99-1373-2691-DD7805B0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3906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BE47-1DF7-35A8-AA6C-3EB01FDB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08BB-9E37-BE09-F786-0A3FFE1AB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F5930-EF9E-D253-4CB1-CA69EB78A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61435-6663-9DB3-995C-1F0181ABB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56B53-3AD4-62AF-0E48-E31CF476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EE46A-C28C-6A55-91BB-517A5CC10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830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CAC3-7D07-696D-EED6-E0B4D00ED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E1EB-077F-45E0-0513-C3621314E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183EC-1277-EEF2-90BE-1ADE0227A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0A03D-5B24-3F01-4FB2-16F19B0AA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04AE3-A580-F407-DEA1-1939E0F65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7DE02-1090-B4D8-C7A7-2612F36F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FAF1D-D31D-4360-312B-80B2620C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1E19A-374E-9C22-703A-67FC015C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352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F00C-C448-9AE7-E2F3-EC2C84B1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7942A-0EA3-A2BF-1CC2-C55F343C4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31B83-D6E1-5ACD-A0EF-B5B1DA10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2426D-B2D5-B226-CFA7-A004E188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6311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5DD73-1659-70AD-E1D1-06768651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B63DA7-8149-E436-A5B1-4223119B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70686-FBE9-FB74-97BD-29AEEB8A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161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42F4-4D7F-5564-DA6F-8F8D603F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A9514-7635-6282-C226-F6577B2E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E42EE-3371-7FDE-B516-E442BBCF7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8E5D6-FAE9-5895-4FDA-F8F5DE59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D6E75-EB9B-7D11-C569-6409779FA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0C1A1-4DEA-A620-8C69-803510B6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750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B6DB-9077-DB9C-E0B5-B3E0F7C0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9C82D6-F4F1-3482-FD2B-5C5013CE3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1D35F-12CE-419B-E272-C08C83F4B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F2F8-C18A-46D0-2E26-F6DE5F25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70905-F963-10A7-19AE-747996B8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DDFEC-F437-514B-5BBB-C26F2554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51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1175BE-0006-AC1A-655E-B0E4984C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2E159-02EE-63AA-CD63-5F25A2C19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522C3-33F8-62EC-2896-86B5CDA96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2AC391-8510-453B-80BA-EB398EF09332}" type="datetimeFigureOut">
              <a:rPr lang="en-IL" smtClean="0"/>
              <a:t>20/08/2024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AA07C-9E44-D1B7-2655-A051CEE40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5614D-4A83-3F1F-D274-37FAF789D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5ADD0-3D1D-45B6-BC67-7CF30BB21F8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9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building&#10;&#10;Description automatically generated">
            <a:extLst>
              <a:ext uri="{FF2B5EF4-FFF2-40B4-BE49-F238E27FC236}">
                <a16:creationId xmlns:a16="http://schemas.microsoft.com/office/drawing/2014/main" id="{320D8C75-60A8-523C-6457-17C9BDDC8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7472"/>
            <a:ext cx="11431146" cy="61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1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3B4A4E1E-A1DC-37D4-79DE-B91640786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9" y="237744"/>
            <a:ext cx="10590625" cy="6193284"/>
          </a:xfrm>
        </p:spPr>
      </p:pic>
    </p:spTree>
    <p:extLst>
      <p:ext uri="{BB962C8B-B14F-4D97-AF65-F5344CB8AC3E}">
        <p14:creationId xmlns:p14="http://schemas.microsoft.com/office/powerpoint/2010/main" val="290662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AF572A-4D61-C067-C78D-C83CF61B5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583" y="170561"/>
            <a:ext cx="11190041" cy="5950708"/>
          </a:xfrm>
        </p:spPr>
      </p:pic>
    </p:spTree>
    <p:extLst>
      <p:ext uri="{BB962C8B-B14F-4D97-AF65-F5344CB8AC3E}">
        <p14:creationId xmlns:p14="http://schemas.microsoft.com/office/powerpoint/2010/main" val="384749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letter&#10;&#10;Description automatically generated">
            <a:extLst>
              <a:ext uri="{FF2B5EF4-FFF2-40B4-BE49-F238E27FC236}">
                <a16:creationId xmlns:a16="http://schemas.microsoft.com/office/drawing/2014/main" id="{4DAA18CE-0EC2-6E7F-AE88-2704B3C17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9" y="292608"/>
            <a:ext cx="11303366" cy="6030659"/>
          </a:xfrm>
        </p:spPr>
      </p:pic>
    </p:spTree>
    <p:extLst>
      <p:ext uri="{BB962C8B-B14F-4D97-AF65-F5344CB8AC3E}">
        <p14:creationId xmlns:p14="http://schemas.microsoft.com/office/powerpoint/2010/main" val="270280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56A2214-08E3-A6D8-F3EA-91316CD27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0" y="481457"/>
            <a:ext cx="10416097" cy="6033192"/>
          </a:xfrm>
        </p:spPr>
      </p:pic>
    </p:spTree>
    <p:extLst>
      <p:ext uri="{BB962C8B-B14F-4D97-AF65-F5344CB8AC3E}">
        <p14:creationId xmlns:p14="http://schemas.microsoft.com/office/powerpoint/2010/main" val="160350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paper&#10;&#10;Description automatically generated">
            <a:extLst>
              <a:ext uri="{FF2B5EF4-FFF2-40B4-BE49-F238E27FC236}">
                <a16:creationId xmlns:a16="http://schemas.microsoft.com/office/drawing/2014/main" id="{55D9C17D-0D74-DE05-5BC2-93E7B90A5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3" y="320040"/>
            <a:ext cx="10794693" cy="5856923"/>
          </a:xfrm>
        </p:spPr>
      </p:pic>
    </p:spTree>
    <p:extLst>
      <p:ext uri="{BB962C8B-B14F-4D97-AF65-F5344CB8AC3E}">
        <p14:creationId xmlns:p14="http://schemas.microsoft.com/office/powerpoint/2010/main" val="248146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columns and columns&#10;&#10;Description automatically generated">
            <a:extLst>
              <a:ext uri="{FF2B5EF4-FFF2-40B4-BE49-F238E27FC236}">
                <a16:creationId xmlns:a16="http://schemas.microsoft.com/office/drawing/2014/main" id="{7A8B2FCC-76D5-147C-AB31-51E14E912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5" y="283464"/>
            <a:ext cx="10157615" cy="6173022"/>
          </a:xfrm>
        </p:spPr>
      </p:pic>
    </p:spTree>
    <p:extLst>
      <p:ext uri="{BB962C8B-B14F-4D97-AF65-F5344CB8AC3E}">
        <p14:creationId xmlns:p14="http://schemas.microsoft.com/office/powerpoint/2010/main" val="420810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ook&#10;&#10;Description automatically generated">
            <a:extLst>
              <a:ext uri="{FF2B5EF4-FFF2-40B4-BE49-F238E27FC236}">
                <a16:creationId xmlns:a16="http://schemas.microsoft.com/office/drawing/2014/main" id="{3E4EB681-306C-D21D-6815-DEBD6A16C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8" y="319515"/>
            <a:ext cx="11481172" cy="6218969"/>
          </a:xfrm>
        </p:spPr>
      </p:pic>
    </p:spTree>
    <p:extLst>
      <p:ext uri="{BB962C8B-B14F-4D97-AF65-F5344CB8AC3E}">
        <p14:creationId xmlns:p14="http://schemas.microsoft.com/office/powerpoint/2010/main" val="24657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book&#10;&#10;Description automatically generated">
            <a:extLst>
              <a:ext uri="{FF2B5EF4-FFF2-40B4-BE49-F238E27FC236}">
                <a16:creationId xmlns:a16="http://schemas.microsoft.com/office/drawing/2014/main" id="{3D986CA2-A328-6143-D5A0-84E1C5C1A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1" y="292608"/>
            <a:ext cx="10674813" cy="6348511"/>
          </a:xfrm>
        </p:spPr>
      </p:pic>
    </p:spTree>
    <p:extLst>
      <p:ext uri="{BB962C8B-B14F-4D97-AF65-F5344CB8AC3E}">
        <p14:creationId xmlns:p14="http://schemas.microsoft.com/office/powerpoint/2010/main" val="91476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paper&#10;&#10;Description automatically generated">
            <a:extLst>
              <a:ext uri="{FF2B5EF4-FFF2-40B4-BE49-F238E27FC236}">
                <a16:creationId xmlns:a16="http://schemas.microsoft.com/office/drawing/2014/main" id="{D71F736C-406B-BFEC-F098-5EB421B00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3" y="64008"/>
            <a:ext cx="11669572" cy="6483096"/>
          </a:xfrm>
        </p:spPr>
      </p:pic>
    </p:spTree>
    <p:extLst>
      <p:ext uri="{BB962C8B-B14F-4D97-AF65-F5344CB8AC3E}">
        <p14:creationId xmlns:p14="http://schemas.microsoft.com/office/powerpoint/2010/main" val="177113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A020F2D1-8C2D-067B-926D-905F8BA4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2" y="173736"/>
            <a:ext cx="11500873" cy="6245352"/>
          </a:xfrm>
        </p:spPr>
      </p:pic>
    </p:spTree>
    <p:extLst>
      <p:ext uri="{BB962C8B-B14F-4D97-AF65-F5344CB8AC3E}">
        <p14:creationId xmlns:p14="http://schemas.microsoft.com/office/powerpoint/2010/main" val="34200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images of landscapes&#10;&#10;Description automatically generated">
            <a:extLst>
              <a:ext uri="{FF2B5EF4-FFF2-40B4-BE49-F238E27FC236}">
                <a16:creationId xmlns:a16="http://schemas.microsoft.com/office/drawing/2014/main" id="{FB3C7FFF-6844-52EA-A8E1-828232B10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" y="260604"/>
            <a:ext cx="11947840" cy="6249111"/>
          </a:xfrm>
        </p:spPr>
      </p:pic>
    </p:spTree>
    <p:extLst>
      <p:ext uri="{BB962C8B-B14F-4D97-AF65-F5344CB8AC3E}">
        <p14:creationId xmlns:p14="http://schemas.microsoft.com/office/powerpoint/2010/main" val="2983435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Shai Bel</dc:creator>
  <cp:lastModifiedBy>Shai Bel</cp:lastModifiedBy>
  <cp:revision>1</cp:revision>
  <dcterms:created xsi:type="dcterms:W3CDTF">2024-08-20T12:04:21Z</dcterms:created>
  <dcterms:modified xsi:type="dcterms:W3CDTF">2024-08-20T12:17:54Z</dcterms:modified>
</cp:coreProperties>
</file>