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6" r:id="rId12"/>
    <p:sldId id="268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05F"/>
    <a:srgbClr val="00007F"/>
    <a:srgbClr val="4D46FB"/>
    <a:srgbClr val="00009D"/>
    <a:srgbClr val="00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6EFF6A97-5BD7-452F-AE89-F7DC6CDC366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24"/>
    <p:restoredTop sz="94842"/>
  </p:normalViewPr>
  <p:slideViewPr>
    <p:cSldViewPr snapToGrid="0">
      <p:cViewPr varScale="1">
        <p:scale>
          <a:sx n="153" d="100"/>
          <a:sy n="153" d="100"/>
        </p:scale>
        <p:origin x="224" y="176"/>
      </p:cViewPr>
      <p:guideLst>
        <p:guide orient="horz" pos="28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d3aac916f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d3aac916f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A783FE8A-5B35-A4DD-C80E-99659CAF1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3aac916f6_1_74:notes">
            <a:extLst>
              <a:ext uri="{FF2B5EF4-FFF2-40B4-BE49-F238E27FC236}">
                <a16:creationId xmlns:a16="http://schemas.microsoft.com/office/drawing/2014/main" id="{AD8EEB16-BD2F-6338-8F50-5CD3F65FBE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d3aac916f6_1_74:notes">
            <a:extLst>
              <a:ext uri="{FF2B5EF4-FFF2-40B4-BE49-F238E27FC236}">
                <a16:creationId xmlns:a16="http://schemas.microsoft.com/office/drawing/2014/main" id="{588F4CD7-24C2-521C-3D01-DA7182FF61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1482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d3aac916f6_1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d3aac916f6_1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>
          <a:extLst>
            <a:ext uri="{FF2B5EF4-FFF2-40B4-BE49-F238E27FC236}">
              <a16:creationId xmlns:a16="http://schemas.microsoft.com/office/drawing/2014/main" id="{DB896375-CC78-CD17-522E-D070D9704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d3aac916f6_1_0:notes">
            <a:extLst>
              <a:ext uri="{FF2B5EF4-FFF2-40B4-BE49-F238E27FC236}">
                <a16:creationId xmlns:a16="http://schemas.microsoft.com/office/drawing/2014/main" id="{C8F2D32E-F2FC-08C9-183F-7B9AD965F2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d3aac916f6_1_0:notes">
            <a:extLst>
              <a:ext uri="{FF2B5EF4-FFF2-40B4-BE49-F238E27FC236}">
                <a16:creationId xmlns:a16="http://schemas.microsoft.com/office/drawing/2014/main" id="{FB9C4878-BC72-9036-8305-C97FDDB070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8218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d3aac916f6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g3d3aac916f6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מתקדמים להשגת היעד</a:t>
            </a:r>
            <a:endParaRPr sz="12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d3aac916f6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3d3aac916f6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endParaRPr sz="12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d3aac916f6_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3d3aac916f6_1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מתקדמים להשגת היעד</a:t>
            </a:r>
            <a:endParaRPr sz="12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 Bold"/>
                <a:ea typeface="Rubik Bold"/>
                <a:cs typeface="Rubik Bold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 Bold"/>
              <a:ea typeface="Rubik Bold"/>
              <a:cs typeface="Rubik Bold"/>
              <a:sym typeface="Rubik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d3aac916f6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d3aac916f6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d3aac916f6_1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d3aac916f6_1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d3aac916f6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d3aac916f6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d3aac916f6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d3aac916f6_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3aac916f6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d3aac916f6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2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תוכן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2789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2789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r" rtl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dt" idx="10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sldNum" idx="12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2">
            <a:extLst>
              <a:ext uri="{FF2B5EF4-FFF2-40B4-BE49-F238E27FC236}">
                <a16:creationId xmlns:a16="http://schemas.microsoft.com/office/drawing/2014/main" id="{FB99073D-A079-75EC-BCF6-B64E9E305D5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04412" y="2205821"/>
            <a:ext cx="6352674" cy="1160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  <a:tabLst/>
              <a:defRPr/>
            </a:pPr>
            <a:r>
              <a:rPr kumimoji="0" lang="he-IL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Hebrew ExtraBold" pitchFamily="2" charset="-79"/>
                <a:ea typeface="Noto Sans Hebrew"/>
                <a:cs typeface="Noto Sans Hebrew ExtraBold" pitchFamily="2" charset="-79"/>
                <a:sym typeface="Noto Sans Hebrew"/>
              </a:rPr>
              <a:t>שם הפרויקט</a:t>
            </a:r>
            <a:br>
              <a:rPr kumimoji="0" lang="he-IL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Hebrew"/>
                <a:ea typeface="Noto Sans Hebrew"/>
                <a:cs typeface="Noto Sans Hebrew"/>
                <a:sym typeface="Noto Sans Hebrew"/>
              </a:rPr>
            </a:br>
            <a:endParaRPr kumimoji="0" lang="he-IL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Hebrew Medium" pitchFamily="2" charset="-79"/>
              <a:ea typeface="Arial"/>
              <a:cs typeface="Noto Sans Hebrew Medium" pitchFamily="2" charset="-79"/>
              <a:sym typeface="Arial"/>
            </a:endParaRPr>
          </a:p>
        </p:txBody>
      </p:sp>
      <p:sp>
        <p:nvSpPr>
          <p:cNvPr id="4" name="כותרת 2">
            <a:extLst>
              <a:ext uri="{FF2B5EF4-FFF2-40B4-BE49-F238E27FC236}">
                <a16:creationId xmlns:a16="http://schemas.microsoft.com/office/drawing/2014/main" id="{F77F611F-1C3F-8768-0F1D-7C2F4D61533D}"/>
              </a:ext>
            </a:extLst>
          </p:cNvPr>
          <p:cNvSpPr txBox="1">
            <a:spLocks/>
          </p:cNvSpPr>
          <p:nvPr/>
        </p:nvSpPr>
        <p:spPr>
          <a:xfrm>
            <a:off x="2104412" y="2648152"/>
            <a:ext cx="6352674" cy="1160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>
              <a:lnSpc>
                <a:spcPct val="150000"/>
              </a:lnSpc>
              <a:buClr>
                <a:srgbClr val="000000"/>
              </a:buClr>
              <a:buSzPts val="935"/>
              <a:defRPr/>
            </a:pPr>
            <a:br>
              <a:rPr lang="he-IL" sz="1600" b="1" dirty="0">
                <a:solidFill>
                  <a:schemeClr val="bg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he-IL" sz="1600" dirty="0">
                <a:solidFill>
                  <a:schemeClr val="bg1"/>
                </a:solidFill>
                <a:latin typeface="Noto Sans Hebrew Medium" pitchFamily="2" charset="-79"/>
                <a:ea typeface="Noto Sans Hebrew ExtraBold"/>
                <a:cs typeface="Noto Sans Hebrew Medium" pitchFamily="2" charset="-79"/>
                <a:sym typeface="Noto Sans Hebrew ExtraBold"/>
              </a:rPr>
              <a:t>בקשה להתנסות בארגז חול רגולטורי לצורך:</a:t>
            </a:r>
            <a:br>
              <a:rPr lang="he-IL" sz="1600" dirty="0">
                <a:solidFill>
                  <a:schemeClr val="bg1"/>
                </a:solidFill>
                <a:latin typeface="Noto Sans Hebrew Medium" pitchFamily="2" charset="-79"/>
                <a:ea typeface="Noto Sans Hebrew ExtraBold"/>
                <a:cs typeface="Noto Sans Hebrew Medium" pitchFamily="2" charset="-79"/>
                <a:sym typeface="Noto Sans Hebrew ExtraBold"/>
              </a:rPr>
            </a:br>
            <a:r>
              <a:rPr lang="he-IL" sz="1600" dirty="0">
                <a:solidFill>
                  <a:schemeClr val="bg1"/>
                </a:solidFill>
                <a:latin typeface="Noto Sans Hebrew Medium" pitchFamily="2" charset="-79"/>
                <a:ea typeface="Noto Sans Hebrew Medium"/>
                <a:cs typeface="Noto Sans Hebrew Medium" pitchFamily="2" charset="-79"/>
                <a:sym typeface="Noto Sans Hebrew Medium"/>
              </a:rPr>
              <a:t>תאריך:</a:t>
            </a:r>
            <a:r>
              <a:rPr lang="he-IL" sz="1600" dirty="0">
                <a:solidFill>
                  <a:schemeClr val="bg1"/>
                </a:solidFill>
                <a:latin typeface="Noto Sans Hebrew Medium" pitchFamily="2" charset="-79"/>
                <a:ea typeface="Noto Sans Hebrew"/>
                <a:cs typeface="Noto Sans Hebrew Medium" pitchFamily="2" charset="-79"/>
                <a:sym typeface="Noto Sans Hebrew"/>
              </a:rPr>
              <a:t> </a:t>
            </a:r>
            <a:endParaRPr lang="he-IL" sz="1600" dirty="0">
              <a:solidFill>
                <a:schemeClr val="bg1"/>
              </a:solidFill>
              <a:latin typeface="Noto Sans Hebrew Medium" pitchFamily="2" charset="-79"/>
              <a:cs typeface="Noto Sans Hebrew Medium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143">
          <a:extLst>
            <a:ext uri="{FF2B5EF4-FFF2-40B4-BE49-F238E27FC236}">
              <a16:creationId xmlns:a16="http://schemas.microsoft.com/office/drawing/2014/main" id="{9229C379-2296-E6D9-CFC5-541FEF94F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7;g3d3aac916f6_1_12">
            <a:extLst>
              <a:ext uri="{FF2B5EF4-FFF2-40B4-BE49-F238E27FC236}">
                <a16:creationId xmlns:a16="http://schemas.microsoft.com/office/drawing/2014/main" id="{2C83D6E8-14A1-A1BC-7E6C-5BB88CAA207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73349" y="333876"/>
            <a:ext cx="6797647" cy="6286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  <a:tabLst/>
              <a:defRPr/>
            </a:pPr>
            <a:r>
              <a:rPr kumimoji="0" lang="he-IL" sz="1800" b="1" i="0" u="none" strike="noStrike" kern="0" cap="none" spc="0" normalizeH="0" baseline="0" noProof="0" dirty="0">
                <a:ln>
                  <a:noFill/>
                </a:ln>
                <a:solidFill>
                  <a:srgbClr val="03005F"/>
                </a:solidFill>
                <a:effectLst/>
                <a:uLnTx/>
                <a:uFillTx/>
                <a:latin typeface="Noto Sans Hebrew ExtraBold" pitchFamily="2" charset="-79"/>
                <a:ea typeface="Arial"/>
                <a:cs typeface="Noto Sans Hebrew ExtraBold" pitchFamily="2" charset="-79"/>
                <a:sym typeface="Arial"/>
              </a:rPr>
              <a:t>שרשרת היישום המוצע </a:t>
            </a:r>
            <a:r>
              <a: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srgbClr val="03005F"/>
                </a:solidFill>
                <a:effectLst/>
                <a:uLnTx/>
                <a:uFillTx/>
                <a:latin typeface="Noto Sans Hebrew" pitchFamily="2" charset="-79"/>
                <a:ea typeface="Arial"/>
                <a:cs typeface="Noto Sans Hebrew" pitchFamily="2" charset="-79"/>
                <a:sym typeface="Arial"/>
              </a:rPr>
              <a:t>(מודל חזותי לדוגמא)</a:t>
            </a:r>
          </a:p>
        </p:txBody>
      </p:sp>
      <p:sp>
        <p:nvSpPr>
          <p:cNvPr id="3" name="Google Shape;77;g3d3aac916f6_1_12">
            <a:extLst>
              <a:ext uri="{FF2B5EF4-FFF2-40B4-BE49-F238E27FC236}">
                <a16:creationId xmlns:a16="http://schemas.microsoft.com/office/drawing/2014/main" id="{4350FAC1-A938-9298-41C7-94DBBBC1BBD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2073348" y="704290"/>
            <a:ext cx="6797647" cy="6286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>
              <a:buSzPts val="605"/>
              <a:defRPr/>
            </a:pPr>
            <a:endParaRPr lang="he-IL" sz="1600" dirty="0">
              <a:solidFill>
                <a:srgbClr val="03005F"/>
              </a:solidFill>
              <a:latin typeface="Noto Sans Hebrew" pitchFamily="2" charset="-79"/>
              <a:cs typeface="Noto Sans Hebrew" pitchFamily="2" charset="-79"/>
            </a:endParaRPr>
          </a:p>
        </p:txBody>
      </p:sp>
      <p:sp>
        <p:nvSpPr>
          <p:cNvPr id="32" name="Google Shape;80;g3d3aac916f6_1_12">
            <a:extLst>
              <a:ext uri="{FF2B5EF4-FFF2-40B4-BE49-F238E27FC236}">
                <a16:creationId xmlns:a16="http://schemas.microsoft.com/office/drawing/2014/main" id="{879F2BE1-5853-03C7-1F39-804CF6DD84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7069015" y="1458685"/>
            <a:ext cx="1744230" cy="2845097"/>
          </a:xfrm>
          <a:prstGeom prst="roundRect">
            <a:avLst>
              <a:gd name="adj" fmla="val 2215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40" name="קבוצה 39">
            <a:extLst>
              <a:ext uri="{FF2B5EF4-FFF2-40B4-BE49-F238E27FC236}">
                <a16:creationId xmlns:a16="http://schemas.microsoft.com/office/drawing/2014/main" id="{41EAF4B3-3194-E5DA-76ED-220C47CB4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93732" y="2778369"/>
            <a:ext cx="295007" cy="217395"/>
            <a:chOff x="6536817" y="2528983"/>
            <a:chExt cx="523941" cy="386099"/>
          </a:xfrm>
        </p:grpSpPr>
        <p:cxnSp>
          <p:nvCxnSpPr>
            <p:cNvPr id="41" name="מחבר ישר 40">
              <a:extLst>
                <a:ext uri="{FF2B5EF4-FFF2-40B4-BE49-F238E27FC236}">
                  <a16:creationId xmlns:a16="http://schemas.microsoft.com/office/drawing/2014/main" id="{00AE4442-8D11-2F59-29F1-3463B7E255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44942" y="2719347"/>
              <a:ext cx="515816" cy="0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מחבר ישר 41">
              <a:extLst>
                <a:ext uri="{FF2B5EF4-FFF2-40B4-BE49-F238E27FC236}">
                  <a16:creationId xmlns:a16="http://schemas.microsoft.com/office/drawing/2014/main" id="{D15C9A5D-0E3F-3CBE-A6BA-505B48313D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36817" y="2528983"/>
              <a:ext cx="205136" cy="222826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מחבר ישר 42">
              <a:extLst>
                <a:ext uri="{FF2B5EF4-FFF2-40B4-BE49-F238E27FC236}">
                  <a16:creationId xmlns:a16="http://schemas.microsoft.com/office/drawing/2014/main" id="{6FC9A043-7A4A-6089-43ED-46F645AD490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039" y="2712173"/>
              <a:ext cx="207204" cy="202909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Google Shape;80;g3d3aac916f6_1_12">
            <a:extLst>
              <a:ext uri="{FF2B5EF4-FFF2-40B4-BE49-F238E27FC236}">
                <a16:creationId xmlns:a16="http://schemas.microsoft.com/office/drawing/2014/main" id="{4F3F4E6E-0384-BBB4-8F59-B6A681207C6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844522" y="1458685"/>
            <a:ext cx="1744230" cy="2845097"/>
          </a:xfrm>
          <a:prstGeom prst="roundRect">
            <a:avLst>
              <a:gd name="adj" fmla="val 2215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36" name="קבוצה 35">
            <a:extLst>
              <a:ext uri="{FF2B5EF4-FFF2-40B4-BE49-F238E27FC236}">
                <a16:creationId xmlns:a16="http://schemas.microsoft.com/office/drawing/2014/main" id="{CA8F46D2-7A6F-5ADD-E98E-A328CC7A2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63116" y="2778369"/>
            <a:ext cx="295007" cy="217395"/>
            <a:chOff x="6536817" y="2528983"/>
            <a:chExt cx="523941" cy="386099"/>
          </a:xfrm>
        </p:grpSpPr>
        <p:cxnSp>
          <p:nvCxnSpPr>
            <p:cNvPr id="37" name="מחבר ישר 36">
              <a:extLst>
                <a:ext uri="{FF2B5EF4-FFF2-40B4-BE49-F238E27FC236}">
                  <a16:creationId xmlns:a16="http://schemas.microsoft.com/office/drawing/2014/main" id="{44F7EBF1-CF91-7CB9-2A05-A0FED65485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44942" y="2719347"/>
              <a:ext cx="515816" cy="0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מחבר ישר 37">
              <a:extLst>
                <a:ext uri="{FF2B5EF4-FFF2-40B4-BE49-F238E27FC236}">
                  <a16:creationId xmlns:a16="http://schemas.microsoft.com/office/drawing/2014/main" id="{E8359EA2-B2F2-2A6B-7D37-65DBE70760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36817" y="2528983"/>
              <a:ext cx="205136" cy="222826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מחבר ישר 38">
              <a:extLst>
                <a:ext uri="{FF2B5EF4-FFF2-40B4-BE49-F238E27FC236}">
                  <a16:creationId xmlns:a16="http://schemas.microsoft.com/office/drawing/2014/main" id="{D725AE72-36CC-CEA6-25C5-6864CBD22C7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039" y="2712173"/>
              <a:ext cx="207204" cy="202909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Google Shape;80;g3d3aac916f6_1_12">
            <a:extLst>
              <a:ext uri="{FF2B5EF4-FFF2-40B4-BE49-F238E27FC236}">
                <a16:creationId xmlns:a16="http://schemas.microsoft.com/office/drawing/2014/main" id="{C9B77C75-BC63-02A7-F779-9BF3D6E5499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620029" y="1458685"/>
            <a:ext cx="1744230" cy="2845097"/>
          </a:xfrm>
          <a:prstGeom prst="roundRect">
            <a:avLst>
              <a:gd name="adj" fmla="val 2215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28" name="קבוצה 27">
            <a:extLst>
              <a:ext uri="{FF2B5EF4-FFF2-40B4-BE49-F238E27FC236}">
                <a16:creationId xmlns:a16="http://schemas.microsoft.com/office/drawing/2014/main" id="{A2DB45D0-D314-2342-0287-E8BB386B0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32501" y="2778369"/>
            <a:ext cx="295007" cy="217395"/>
            <a:chOff x="6536817" y="2528983"/>
            <a:chExt cx="523941" cy="386099"/>
          </a:xfrm>
        </p:grpSpPr>
        <p:cxnSp>
          <p:nvCxnSpPr>
            <p:cNvPr id="29" name="מחבר ישר 28">
              <a:extLst>
                <a:ext uri="{FF2B5EF4-FFF2-40B4-BE49-F238E27FC236}">
                  <a16:creationId xmlns:a16="http://schemas.microsoft.com/office/drawing/2014/main" id="{0532A6CC-A726-DABC-B642-20EF4B905B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44942" y="2719347"/>
              <a:ext cx="515816" cy="0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מחבר ישר 29">
              <a:extLst>
                <a:ext uri="{FF2B5EF4-FFF2-40B4-BE49-F238E27FC236}">
                  <a16:creationId xmlns:a16="http://schemas.microsoft.com/office/drawing/2014/main" id="{8D579B53-2132-4A04-DC67-32A1220D2F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36817" y="2528983"/>
              <a:ext cx="205136" cy="222826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מחבר ישר 30">
              <a:extLst>
                <a:ext uri="{FF2B5EF4-FFF2-40B4-BE49-F238E27FC236}">
                  <a16:creationId xmlns:a16="http://schemas.microsoft.com/office/drawing/2014/main" id="{29AA35B1-39F2-0662-CA50-19CA5F9005F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039" y="2712173"/>
              <a:ext cx="207204" cy="202909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Google Shape;80;g3d3aac916f6_1_12">
            <a:extLst>
              <a:ext uri="{FF2B5EF4-FFF2-40B4-BE49-F238E27FC236}">
                <a16:creationId xmlns:a16="http://schemas.microsoft.com/office/drawing/2014/main" id="{050BF8D4-613F-2C19-D06A-385BAE5BA3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95536" y="1458685"/>
            <a:ext cx="1744230" cy="2845097"/>
          </a:xfrm>
          <a:prstGeom prst="roundRect">
            <a:avLst>
              <a:gd name="adj" fmla="val 2215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</p:spTree>
    <p:extLst>
      <p:ext uri="{BB962C8B-B14F-4D97-AF65-F5344CB8AC3E}">
        <p14:creationId xmlns:p14="http://schemas.microsoft.com/office/powerpoint/2010/main" val="1826636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7;g3d3aac916f6_1_12">
            <a:extLst>
              <a:ext uri="{FF2B5EF4-FFF2-40B4-BE49-F238E27FC236}">
                <a16:creationId xmlns:a16="http://schemas.microsoft.com/office/drawing/2014/main" id="{69A02E56-9BAD-DB3D-B0BA-C8D62CB2D3C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73349" y="333877"/>
            <a:ext cx="6797647" cy="4079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  <a:tabLst/>
              <a:defRPr/>
            </a:pPr>
            <a:r>
              <a:rPr kumimoji="0" lang="he-IL" sz="1800" b="1" i="0" u="none" strike="noStrike" kern="0" cap="none" spc="0" normalizeH="0" baseline="0" noProof="0" dirty="0">
                <a:ln>
                  <a:noFill/>
                </a:ln>
                <a:solidFill>
                  <a:srgbClr val="03005F"/>
                </a:solidFill>
                <a:effectLst/>
                <a:uLnTx/>
                <a:uFillTx/>
                <a:latin typeface="Noto Sans Hebrew ExtraBold" pitchFamily="2" charset="-79"/>
                <a:ea typeface="Arial"/>
                <a:cs typeface="Noto Sans Hebrew ExtraBold" pitchFamily="2" charset="-79"/>
                <a:sym typeface="Arial"/>
              </a:rPr>
              <a:t>ניהול סיכונים</a:t>
            </a:r>
            <a:endParaRPr kumimoji="0" lang="he-IL" sz="1700" b="0" i="0" u="none" strike="noStrike" kern="0" cap="none" spc="0" normalizeH="0" baseline="0" noProof="0" dirty="0">
              <a:ln>
                <a:noFill/>
              </a:ln>
              <a:solidFill>
                <a:srgbClr val="03005F"/>
              </a:solidFill>
              <a:effectLst/>
              <a:uLnTx/>
              <a:uFillTx/>
              <a:latin typeface="Noto Sans Hebrew" pitchFamily="2" charset="-79"/>
              <a:ea typeface="Noto Sans Hebrew"/>
              <a:cs typeface="Noto Sans Hebrew" pitchFamily="2" charset="-79"/>
              <a:sym typeface="Noto Sans Hebrew"/>
            </a:endParaRPr>
          </a:p>
        </p:txBody>
      </p:sp>
      <p:graphicFrame>
        <p:nvGraphicFramePr>
          <p:cNvPr id="174" name="Google Shape;174;g3d3aac916f6_1_101"/>
          <p:cNvGraphicFramePr/>
          <p:nvPr>
            <p:extLst>
              <p:ext uri="{D42A27DB-BD31-4B8C-83A1-F6EECF244321}">
                <p14:modId xmlns:p14="http://schemas.microsoft.com/office/powerpoint/2010/main" val="4251250940"/>
              </p:ext>
            </p:extLst>
          </p:nvPr>
        </p:nvGraphicFramePr>
        <p:xfrm>
          <a:off x="327381" y="873475"/>
          <a:ext cx="8489238" cy="3571105"/>
        </p:xfrm>
        <a:graphic>
          <a:graphicData uri="http://schemas.openxmlformats.org/drawingml/2006/table">
            <a:tbl>
              <a:tblPr rtl="1" firstRow="1">
                <a:noFill/>
                <a:tableStyleId>{6EFF6A97-5BD7-452F-AE89-F7DC6CDC3666}</a:tableStyleId>
              </a:tblPr>
              <a:tblGrid>
                <a:gridCol w="2704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4839">
                  <a:extLst>
                    <a:ext uri="{9D8B030D-6E8A-4147-A177-3AD203B41FA5}">
                      <a16:colId xmlns:a16="http://schemas.microsoft.com/office/drawing/2014/main" val="1059608047"/>
                    </a:ext>
                  </a:extLst>
                </a:gridCol>
                <a:gridCol w="2829746">
                  <a:extLst>
                    <a:ext uri="{9D8B030D-6E8A-4147-A177-3AD203B41FA5}">
                      <a16:colId xmlns:a16="http://schemas.microsoft.com/office/drawing/2014/main" val="9534160"/>
                    </a:ext>
                  </a:extLst>
                </a:gridCol>
              </a:tblGrid>
              <a:tr h="345725"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he-IL" sz="1200" b="1" i="0" u="none" strike="noStrike" cap="none" dirty="0">
                          <a:solidFill>
                            <a:schemeClr val="bg1"/>
                          </a:solidFill>
                          <a:latin typeface="Noto Sans Hebrew SemiBold" pitchFamily="2" charset="-79"/>
                          <a:ea typeface="Noto Sans Hebrew Medium"/>
                          <a:cs typeface="Noto Sans Hebrew SemiBold" pitchFamily="2" charset="-79"/>
                          <a:sym typeface="Noto Sans Hebrew Medium"/>
                        </a:rPr>
                        <a:t>תיאור </a:t>
                      </a:r>
                      <a:r>
                        <a:rPr lang="he-IL" sz="1200" b="1" i="0" dirty="0">
                          <a:solidFill>
                            <a:schemeClr val="bg1"/>
                          </a:solidFill>
                          <a:latin typeface="Noto Sans Hebrew SemiBold" pitchFamily="2" charset="-79"/>
                          <a:ea typeface="Noto Sans Hebrew Medium"/>
                          <a:cs typeface="Noto Sans Hebrew SemiBold" pitchFamily="2" charset="-79"/>
                          <a:sym typeface="Noto Sans Hebrew Medium"/>
                        </a:rPr>
                        <a:t>הסיכון</a:t>
                      </a:r>
                      <a:endParaRPr lang="he-IL" sz="1200" b="1" i="0" u="none" strike="noStrike" cap="none" dirty="0">
                        <a:solidFill>
                          <a:schemeClr val="bg1"/>
                        </a:solidFill>
                        <a:latin typeface="Noto Sans Hebrew SemiBold" pitchFamily="2" charset="-79"/>
                        <a:ea typeface="Noto Sans Hebrew Medium"/>
                        <a:cs typeface="Noto Sans Hebrew SemiBold" pitchFamily="2" charset="-79"/>
                        <a:sym typeface="Noto Sans Hebrew Medium"/>
                      </a:endParaRPr>
                    </a:p>
                  </a:txBody>
                  <a:tcPr marL="91425" marR="91425" marT="91425" marB="91425">
                    <a:lnR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300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he-IL" sz="1200" b="1" i="0" dirty="0">
                          <a:solidFill>
                            <a:schemeClr val="bg1"/>
                          </a:solidFill>
                          <a:latin typeface="Noto Sans Hebrew SemiBold" pitchFamily="2" charset="-79"/>
                          <a:ea typeface="Noto Sans Hebrew Medium"/>
                          <a:cs typeface="Noto Sans Hebrew SemiBold" pitchFamily="2" charset="-79"/>
                          <a:sym typeface="Noto Sans Hebrew Medium"/>
                        </a:rPr>
                        <a:t>השלכות אפשריות</a:t>
                      </a:r>
                      <a:r>
                        <a:rPr lang="he-IL" sz="1200" b="1" i="0" u="none" strike="noStrike" cap="none" dirty="0">
                          <a:solidFill>
                            <a:schemeClr val="bg1"/>
                          </a:solidFill>
                          <a:latin typeface="Noto Sans Hebrew SemiBold" pitchFamily="2" charset="-79"/>
                          <a:ea typeface="Noto Sans Hebrew Medium"/>
                          <a:cs typeface="Noto Sans Hebrew SemiBold" pitchFamily="2" charset="-79"/>
                          <a:sym typeface="Noto Sans Hebrew Medium"/>
                        </a:rPr>
                        <a:t> </a:t>
                      </a:r>
                    </a:p>
                  </a:txBody>
                  <a:tcPr marL="91425" marR="91425" marT="91425" marB="91425">
                    <a:lnL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300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  <a:tabLst/>
                        <a:defRPr/>
                      </a:pPr>
                      <a:r>
                        <a:rPr lang="he-IL" sz="1200" b="1" i="0" dirty="0">
                          <a:solidFill>
                            <a:schemeClr val="bg1"/>
                          </a:solidFill>
                          <a:latin typeface="Noto Sans Hebrew SemiBold" pitchFamily="2" charset="-79"/>
                          <a:ea typeface="Noto Sans Hebrew Medium"/>
                          <a:cs typeface="Noto Sans Hebrew SemiBold" pitchFamily="2" charset="-79"/>
                          <a:sym typeface="Noto Sans Hebrew Medium"/>
                        </a:rPr>
                        <a:t>מענה</a:t>
                      </a:r>
                      <a:r>
                        <a:rPr lang="he-IL" sz="1200" b="1" i="0" u="none" strike="noStrike" cap="none" dirty="0">
                          <a:solidFill>
                            <a:schemeClr val="bg1"/>
                          </a:solidFill>
                          <a:latin typeface="Noto Sans Hebrew SemiBold" pitchFamily="2" charset="-79"/>
                          <a:ea typeface="Noto Sans Hebrew Medium"/>
                          <a:cs typeface="Noto Sans Hebrew SemiBold" pitchFamily="2" charset="-79"/>
                          <a:sym typeface="Noto Sans Hebrew Medium"/>
                        </a:rPr>
                        <a:t> ופעולות</a:t>
                      </a:r>
                    </a:p>
                  </a:txBody>
                  <a:tcPr marL="91425" marR="91425" marT="91425" marB="91425">
                    <a:lnL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300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4650">
                <a:tc>
                  <a:txBody>
                    <a:bodyPr/>
                    <a:lstStyle/>
                    <a:p>
                      <a:pPr marL="114300" marR="11430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 dirty="0">
                        <a:solidFill>
                          <a:schemeClr val="tx1"/>
                        </a:solidFill>
                        <a:latin typeface="Noto Sans Hebrew" pitchFamily="2" charset="-79"/>
                        <a:cs typeface="Noto Sans Hebrew" pitchFamily="2" charset="-79"/>
                      </a:endParaRPr>
                    </a:p>
                  </a:txBody>
                  <a:tcPr marL="91425" marR="91425" marT="91425" marB="91425">
                    <a:lnL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11430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 dirty="0">
                        <a:solidFill>
                          <a:schemeClr val="tx1"/>
                        </a:solidFill>
                        <a:latin typeface="Noto Sans Hebrew" pitchFamily="2" charset="-79"/>
                        <a:cs typeface="Noto Sans Hebrew" pitchFamily="2" charset="-79"/>
                      </a:endParaRPr>
                    </a:p>
                  </a:txBody>
                  <a:tcPr marL="91425" marR="91425" marT="91425" marB="91425">
                    <a:lnL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11430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he-IL" sz="1200" dirty="0">
                          <a:solidFill>
                            <a:schemeClr val="tx1"/>
                          </a:solidFill>
                          <a:latin typeface="Noto Sans Hebrew" pitchFamily="2" charset="-79"/>
                          <a:cs typeface="Noto Sans Hebrew" pitchFamily="2" charset="-79"/>
                        </a:rPr>
                        <a:t>א.</a:t>
                      </a:r>
                      <a:endParaRPr sz="1200" dirty="0">
                        <a:solidFill>
                          <a:schemeClr val="tx1"/>
                        </a:solidFill>
                        <a:latin typeface="Noto Sans Hebrew" pitchFamily="2" charset="-79"/>
                        <a:cs typeface="Noto Sans Hebrew" pitchFamily="2" charset="-79"/>
                      </a:endParaRPr>
                    </a:p>
                  </a:txBody>
                  <a:tcPr marL="91425" marR="91425" marT="91425" marB="91425">
                    <a:lnL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5675">
                <a:tc>
                  <a:txBody>
                    <a:bodyPr/>
                    <a:lstStyle/>
                    <a:p>
                      <a:pPr marL="114300" marR="11430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 dirty="0">
                        <a:solidFill>
                          <a:schemeClr val="tx1"/>
                        </a:solidFill>
                        <a:latin typeface="Noto Sans Hebrew" pitchFamily="2" charset="-79"/>
                        <a:ea typeface="Rubik Bold"/>
                        <a:cs typeface="Noto Sans Hebrew" pitchFamily="2" charset="-79"/>
                        <a:sym typeface="Rubik"/>
                      </a:endParaRPr>
                    </a:p>
                  </a:txBody>
                  <a:tcPr marL="91425" marR="91425" marT="91425" marB="91425">
                    <a:lnL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11430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 dirty="0">
                        <a:solidFill>
                          <a:schemeClr val="tx1"/>
                        </a:solidFill>
                        <a:latin typeface="Noto Sans Hebrew" pitchFamily="2" charset="-79"/>
                        <a:ea typeface="Rubik Bold"/>
                        <a:cs typeface="Noto Sans Hebrew" pitchFamily="2" charset="-79"/>
                        <a:sym typeface="Rubik"/>
                      </a:endParaRPr>
                    </a:p>
                  </a:txBody>
                  <a:tcPr marL="91425" marR="91425" marT="91425" marB="91425">
                    <a:lnL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11430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he-IL" sz="1200" dirty="0">
                          <a:solidFill>
                            <a:schemeClr val="tx1"/>
                          </a:solidFill>
                          <a:latin typeface="Noto Sans Hebrew" pitchFamily="2" charset="-79"/>
                          <a:ea typeface="Rubik Bold"/>
                          <a:cs typeface="Noto Sans Hebrew" pitchFamily="2" charset="-79"/>
                          <a:sym typeface="Rubik"/>
                        </a:rPr>
                        <a:t>א.</a:t>
                      </a:r>
                      <a:endParaRPr sz="1200" dirty="0">
                        <a:solidFill>
                          <a:schemeClr val="tx1"/>
                        </a:solidFill>
                        <a:latin typeface="Noto Sans Hebrew" pitchFamily="2" charset="-79"/>
                        <a:ea typeface="Rubik Bold"/>
                        <a:cs typeface="Noto Sans Hebrew" pitchFamily="2" charset="-79"/>
                        <a:sym typeface="Rubik"/>
                      </a:endParaRPr>
                    </a:p>
                  </a:txBody>
                  <a:tcPr marL="91425" marR="91425" marT="91425" marB="91425">
                    <a:lnL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050">
                <a:tc>
                  <a:txBody>
                    <a:bodyPr/>
                    <a:lstStyle/>
                    <a:p>
                      <a:pPr marL="114300" marR="114300" lvl="0" indent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 dirty="0">
                        <a:solidFill>
                          <a:schemeClr val="tx1"/>
                        </a:solidFill>
                        <a:latin typeface="Noto Sans Hebrew" pitchFamily="2" charset="-79"/>
                        <a:ea typeface="Rubik Bold"/>
                        <a:cs typeface="Noto Sans Hebrew" pitchFamily="2" charset="-79"/>
                        <a:sym typeface="Rubik"/>
                      </a:endParaRPr>
                    </a:p>
                  </a:txBody>
                  <a:tcPr marL="91425" marR="91425" marT="91425" marB="91425">
                    <a:lnL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114300" lvl="0" indent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200" dirty="0">
                        <a:solidFill>
                          <a:schemeClr val="tx1"/>
                        </a:solidFill>
                        <a:latin typeface="Noto Sans Hebrew" pitchFamily="2" charset="-79"/>
                        <a:ea typeface="Rubik Bold"/>
                        <a:cs typeface="Noto Sans Hebrew" pitchFamily="2" charset="-79"/>
                        <a:sym typeface="Rubik"/>
                      </a:endParaRPr>
                    </a:p>
                  </a:txBody>
                  <a:tcPr marL="91425" marR="91425" marT="91425" marB="91425">
                    <a:lnL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114300" lvl="0" indent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he-IL" sz="1200" dirty="0">
                          <a:solidFill>
                            <a:schemeClr val="tx1"/>
                          </a:solidFill>
                          <a:latin typeface="Noto Sans Hebrew" pitchFamily="2" charset="-79"/>
                          <a:ea typeface="Rubik Bold"/>
                          <a:cs typeface="Noto Sans Hebrew" pitchFamily="2" charset="-79"/>
                          <a:sym typeface="Rubik"/>
                        </a:rPr>
                        <a:t>א.</a:t>
                      </a:r>
                      <a:endParaRPr sz="1200" dirty="0">
                        <a:solidFill>
                          <a:schemeClr val="tx1"/>
                        </a:solidFill>
                        <a:latin typeface="Noto Sans Hebrew" pitchFamily="2" charset="-79"/>
                        <a:ea typeface="Rubik Bold"/>
                        <a:cs typeface="Noto Sans Hebrew" pitchFamily="2" charset="-79"/>
                        <a:sym typeface="Rubik"/>
                      </a:endParaRPr>
                    </a:p>
                  </a:txBody>
                  <a:tcPr marL="91425" marR="91425" marT="91425" marB="91425">
                    <a:lnL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1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1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Google Shape;77;g3d3aac916f6_1_12">
            <a:extLst>
              <a:ext uri="{FF2B5EF4-FFF2-40B4-BE49-F238E27FC236}">
                <a16:creationId xmlns:a16="http://schemas.microsoft.com/office/drawing/2014/main" id="{ED6DA5C8-09FB-369E-1C6F-9905CDF6D1D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2073349" y="4561686"/>
            <a:ext cx="6797647" cy="4079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he-IL" sz="1400" dirty="0">
                <a:solidFill>
                  <a:srgbClr val="263284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לקבלת מסמך ניהול סיכונים נא לפנות לדוא"ל</a:t>
            </a:r>
            <a:endParaRPr lang="he-IL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1">
          <a:extLst>
            <a:ext uri="{FF2B5EF4-FFF2-40B4-BE49-F238E27FC236}">
              <a16:creationId xmlns:a16="http://schemas.microsoft.com/office/drawing/2014/main" id="{E2899664-F919-6B13-DB00-C2A2DCC11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2">
            <a:extLst>
              <a:ext uri="{FF2B5EF4-FFF2-40B4-BE49-F238E27FC236}">
                <a16:creationId xmlns:a16="http://schemas.microsoft.com/office/drawing/2014/main" id="{DFB0D484-1672-59A1-37C9-E9B6EB5986C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95663" y="2195718"/>
            <a:ext cx="6352674" cy="7520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  <a:tabLst/>
              <a:defRPr/>
            </a:pPr>
            <a:r>
              <a:rPr kumimoji="0" lang="he-IL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Hebrew"/>
                <a:ea typeface="Noto Sans Hebrew"/>
                <a:cs typeface="Noto Sans Hebrew"/>
                <a:sym typeface="Noto Sans Hebrew"/>
              </a:rPr>
              <a:t>תודה על ההקשבה.</a:t>
            </a:r>
            <a:endParaRPr kumimoji="0" lang="he-IL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Hebrew Medium" pitchFamily="2" charset="-79"/>
              <a:ea typeface="Arial"/>
              <a:cs typeface="Noto Sans Hebrew Medium" pitchFamily="2" charset="-79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3704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d3aac916f6_1_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355125" y="1277600"/>
            <a:ext cx="4436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2" name="Google Shape;77;g3d3aac916f6_1_12">
            <a:extLst>
              <a:ext uri="{FF2B5EF4-FFF2-40B4-BE49-F238E27FC236}">
                <a16:creationId xmlns:a16="http://schemas.microsoft.com/office/drawing/2014/main" id="{87BAD12D-202E-8951-3C21-62CB636FF81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75747" y="333876"/>
            <a:ext cx="4395250" cy="6286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  <a:tabLst/>
              <a:defRPr/>
            </a:pPr>
            <a:r>
              <a:rPr kumimoji="0" lang="he-IL" sz="1800" b="1" i="0" u="none" strike="noStrike" kern="0" cap="none" spc="0" normalizeH="0" baseline="0" noProof="0" dirty="0">
                <a:ln>
                  <a:noFill/>
                </a:ln>
                <a:solidFill>
                  <a:srgbClr val="03005F"/>
                </a:solidFill>
                <a:effectLst/>
                <a:uLnTx/>
                <a:uFillTx/>
                <a:latin typeface="Noto Sans Hebrew ExtraBold" pitchFamily="2" charset="-79"/>
                <a:ea typeface="Arial"/>
                <a:cs typeface="Noto Sans Hebrew ExtraBold" pitchFamily="2" charset="-79"/>
                <a:sym typeface="Arial"/>
              </a:rPr>
              <a:t>רציונל ומטרות הפרויקט</a:t>
            </a:r>
            <a:endParaRPr kumimoji="0" lang="he-IL" sz="1600" b="0" i="0" u="none" strike="noStrike" kern="0" cap="none" spc="0" normalizeH="0" baseline="0" noProof="0" dirty="0">
              <a:ln>
                <a:noFill/>
              </a:ln>
              <a:solidFill>
                <a:srgbClr val="03005F"/>
              </a:solidFill>
              <a:effectLst/>
              <a:uLnTx/>
              <a:uFillTx/>
              <a:latin typeface="Noto Sans Hebrew" pitchFamily="2" charset="-79"/>
              <a:ea typeface="Arial"/>
              <a:cs typeface="Noto Sans Hebrew" pitchFamily="2" charset="-79"/>
              <a:sym typeface="Arial"/>
            </a:endParaRPr>
          </a:p>
        </p:txBody>
      </p:sp>
      <p:sp>
        <p:nvSpPr>
          <p:cNvPr id="80" name="Google Shape;80;g3d3aac916f6_1_1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669746" y="1081354"/>
            <a:ext cx="5143500" cy="3396600"/>
          </a:xfrm>
          <a:prstGeom prst="roundRect">
            <a:avLst>
              <a:gd name="adj" fmla="val 2215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lvl="0" algn="r" rtl="1"/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AEC264B9-5BA8-3775-B2D7-D7C12807D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443" r="8879"/>
          <a:stretch>
            <a:fillRect/>
          </a:stretch>
        </p:blipFill>
        <p:spPr>
          <a:xfrm>
            <a:off x="346508" y="1078029"/>
            <a:ext cx="3235819" cy="3388093"/>
          </a:xfrm>
          <a:prstGeom prst="roundRect">
            <a:avLst>
              <a:gd name="adj" fmla="val 4003"/>
            </a:avLst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7;g3d3aac916f6_1_12">
            <a:extLst>
              <a:ext uri="{FF2B5EF4-FFF2-40B4-BE49-F238E27FC236}">
                <a16:creationId xmlns:a16="http://schemas.microsoft.com/office/drawing/2014/main" id="{9117D59C-F337-21DC-482C-A151641310F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75747" y="333876"/>
            <a:ext cx="4395250" cy="6286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  <a:tabLst/>
              <a:defRPr/>
            </a:pPr>
            <a:r>
              <a:rPr kumimoji="0" lang="he-IL" sz="1800" b="1" i="0" u="none" strike="noStrike" kern="0" cap="none" spc="0" normalizeH="0" baseline="0" noProof="0" dirty="0">
                <a:ln>
                  <a:noFill/>
                </a:ln>
                <a:solidFill>
                  <a:srgbClr val="03005F"/>
                </a:solidFill>
                <a:effectLst/>
                <a:uLnTx/>
                <a:uFillTx/>
                <a:latin typeface="Noto Sans Hebrew ExtraBold" pitchFamily="2" charset="-79"/>
                <a:ea typeface="Arial"/>
                <a:cs typeface="Noto Sans Hebrew ExtraBold" pitchFamily="2" charset="-79"/>
                <a:sym typeface="Arial"/>
              </a:rPr>
              <a:t>מסגרת הבקשה</a:t>
            </a:r>
            <a:endParaRPr kumimoji="0" lang="he-IL" sz="1600" b="0" i="0" u="none" strike="noStrike" kern="0" cap="none" spc="0" normalizeH="0" baseline="0" noProof="0" dirty="0">
              <a:ln>
                <a:noFill/>
              </a:ln>
              <a:solidFill>
                <a:srgbClr val="03005F"/>
              </a:solidFill>
              <a:effectLst/>
              <a:uLnTx/>
              <a:uFillTx/>
              <a:latin typeface="Noto Sans Hebrew" pitchFamily="2" charset="-79"/>
              <a:ea typeface="Arial"/>
              <a:cs typeface="Noto Sans Hebrew" pitchFamily="2" charset="-79"/>
              <a:sym typeface="Arial"/>
            </a:endParaRPr>
          </a:p>
        </p:txBody>
      </p:sp>
      <p:sp>
        <p:nvSpPr>
          <p:cNvPr id="5" name="Google Shape;80;g3d3aac916f6_1_12">
            <a:extLst>
              <a:ext uri="{FF2B5EF4-FFF2-40B4-BE49-F238E27FC236}">
                <a16:creationId xmlns:a16="http://schemas.microsoft.com/office/drawing/2014/main" id="{16544634-65F1-C1C8-D097-DEF2E3BFD5E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669746" y="1081354"/>
            <a:ext cx="5143500" cy="3396600"/>
          </a:xfrm>
          <a:prstGeom prst="roundRect">
            <a:avLst>
              <a:gd name="adj" fmla="val 2215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לשם מה?</a:t>
            </a: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he-IL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he-IL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מה?</a:t>
            </a: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he-IL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he-IL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איך?</a:t>
            </a:r>
            <a:endParaRPr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C1678D0E-719E-0FD3-1BD5-0B3F5E9D2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706" t="20692" r="25685" b="7683"/>
          <a:stretch>
            <a:fillRect/>
          </a:stretch>
        </p:blipFill>
        <p:spPr>
          <a:xfrm>
            <a:off x="346508" y="1078029"/>
            <a:ext cx="3235819" cy="3388093"/>
          </a:xfrm>
          <a:prstGeom prst="roundRect">
            <a:avLst>
              <a:gd name="adj" fmla="val 4003"/>
            </a:avLst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7;g3d3aac916f6_1_12">
            <a:extLst>
              <a:ext uri="{FF2B5EF4-FFF2-40B4-BE49-F238E27FC236}">
                <a16:creationId xmlns:a16="http://schemas.microsoft.com/office/drawing/2014/main" id="{D8198E95-5AB4-90D0-4337-9844A69176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75747" y="333876"/>
            <a:ext cx="4395250" cy="6286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  <a:tabLst/>
              <a:defRPr/>
            </a:pPr>
            <a:r>
              <a:rPr kumimoji="0" lang="he-IL" sz="1800" b="1" i="0" u="none" strike="noStrike" kern="0" cap="none" spc="0" normalizeH="0" baseline="0" noProof="0" dirty="0">
                <a:ln>
                  <a:noFill/>
                </a:ln>
                <a:solidFill>
                  <a:srgbClr val="03005F"/>
                </a:solidFill>
                <a:effectLst/>
                <a:uLnTx/>
                <a:uFillTx/>
                <a:latin typeface="Noto Sans Hebrew ExtraBold" pitchFamily="2" charset="-79"/>
                <a:ea typeface="Arial"/>
                <a:cs typeface="Noto Sans Hebrew ExtraBold" pitchFamily="2" charset="-79"/>
                <a:sym typeface="Arial"/>
              </a:rPr>
              <a:t>האתגרים כיום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  <a:tabLst/>
              <a:defRPr/>
            </a:pPr>
            <a:r>
              <a:rPr kumimoji="0" lang="he-IL" sz="1600" b="0" i="0" u="none" strike="noStrike" kern="0" cap="none" spc="0" normalizeH="0" baseline="0" noProof="0" dirty="0">
                <a:ln>
                  <a:noFill/>
                </a:ln>
                <a:solidFill>
                  <a:srgbClr val="03005F"/>
                </a:solidFill>
                <a:effectLst/>
                <a:uLnTx/>
                <a:uFillTx/>
                <a:latin typeface="Noto Sans Hebrew" pitchFamily="2" charset="-79"/>
                <a:ea typeface="Arial"/>
                <a:cs typeface="Noto Sans Hebrew" pitchFamily="2" charset="-79"/>
                <a:sym typeface="Arial"/>
              </a:rPr>
              <a:t>(הצגת אתגרי אסדרה לפרויקט) </a:t>
            </a:r>
          </a:p>
        </p:txBody>
      </p:sp>
      <p:sp>
        <p:nvSpPr>
          <p:cNvPr id="5" name="Google Shape;80;g3d3aac916f6_1_12">
            <a:extLst>
              <a:ext uri="{FF2B5EF4-FFF2-40B4-BE49-F238E27FC236}">
                <a16:creationId xmlns:a16="http://schemas.microsoft.com/office/drawing/2014/main" id="{9C3823A2-6996-B0FE-49BA-AFA2CC5D8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669746" y="1081354"/>
            <a:ext cx="5143500" cy="3396600"/>
          </a:xfrm>
          <a:prstGeom prst="roundRect">
            <a:avLst>
              <a:gd name="adj" fmla="val 2215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lvl="0" algn="r" rtl="1"/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83AF2665-EEBF-11CC-60BE-9755817C1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625" t="13555" r="5684" b="3702"/>
          <a:stretch>
            <a:fillRect/>
          </a:stretch>
        </p:blipFill>
        <p:spPr>
          <a:xfrm>
            <a:off x="346508" y="1078029"/>
            <a:ext cx="3235819" cy="3388093"/>
          </a:xfrm>
          <a:prstGeom prst="roundRect">
            <a:avLst>
              <a:gd name="adj" fmla="val 4003"/>
            </a:avLst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7;g3d3aac916f6_1_12">
            <a:extLst>
              <a:ext uri="{FF2B5EF4-FFF2-40B4-BE49-F238E27FC236}">
                <a16:creationId xmlns:a16="http://schemas.microsoft.com/office/drawing/2014/main" id="{9E19A246-64F8-7757-6CD6-7B238F48799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75747" y="333876"/>
            <a:ext cx="4395250" cy="6286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  <a:tabLst/>
              <a:defRPr/>
            </a:pPr>
            <a:r>
              <a:rPr kumimoji="0" lang="he-IL" sz="1800" b="1" i="0" u="none" strike="noStrike" kern="0" cap="none" spc="0" normalizeH="0" baseline="0" noProof="0" dirty="0">
                <a:ln>
                  <a:noFill/>
                </a:ln>
                <a:solidFill>
                  <a:srgbClr val="03005F"/>
                </a:solidFill>
                <a:effectLst/>
                <a:uLnTx/>
                <a:uFillTx/>
                <a:latin typeface="Noto Sans Hebrew ExtraBold" pitchFamily="2" charset="-79"/>
                <a:ea typeface="Arial"/>
                <a:cs typeface="Noto Sans Hebrew ExtraBold" pitchFamily="2" charset="-79"/>
                <a:sym typeface="Arial"/>
              </a:rPr>
              <a:t>הלימה בין מטרות משרד החינוך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  <a:tabLst/>
              <a:defRPr/>
            </a:pPr>
            <a:r>
              <a:rPr kumimoji="0" lang="he-IL" sz="1800" b="1" i="0" u="none" strike="noStrike" kern="0" cap="none" spc="0" normalizeH="0" baseline="0" noProof="0" dirty="0">
                <a:ln>
                  <a:noFill/>
                </a:ln>
                <a:solidFill>
                  <a:srgbClr val="03005F"/>
                </a:solidFill>
                <a:effectLst/>
                <a:uLnTx/>
                <a:uFillTx/>
                <a:latin typeface="Noto Sans Hebrew ExtraBold" pitchFamily="2" charset="-79"/>
                <a:ea typeface="Arial"/>
                <a:cs typeface="Noto Sans Hebrew ExtraBold" pitchFamily="2" charset="-79"/>
                <a:sym typeface="Arial"/>
              </a:rPr>
              <a:t>לבין הפרויקט</a:t>
            </a:r>
            <a:endParaRPr kumimoji="0" lang="he-IL" sz="1600" b="0" i="0" u="none" strike="noStrike" kern="0" cap="none" spc="0" normalizeH="0" baseline="0" noProof="0" dirty="0">
              <a:ln>
                <a:noFill/>
              </a:ln>
              <a:solidFill>
                <a:srgbClr val="03005F"/>
              </a:solidFill>
              <a:effectLst/>
              <a:uLnTx/>
              <a:uFillTx/>
              <a:latin typeface="Noto Sans Hebrew" pitchFamily="2" charset="-79"/>
              <a:ea typeface="Arial"/>
              <a:cs typeface="Noto Sans Hebrew" pitchFamily="2" charset="-79"/>
              <a:sym typeface="Arial"/>
            </a:endParaRPr>
          </a:p>
        </p:txBody>
      </p:sp>
      <p:sp>
        <p:nvSpPr>
          <p:cNvPr id="6" name="Google Shape;80;g3d3aac916f6_1_12">
            <a:extLst>
              <a:ext uri="{FF2B5EF4-FFF2-40B4-BE49-F238E27FC236}">
                <a16:creationId xmlns:a16="http://schemas.microsoft.com/office/drawing/2014/main" id="{8C05424A-DA0C-AD98-854B-BF64B0E8059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669746" y="1081354"/>
            <a:ext cx="5143500" cy="3396600"/>
          </a:xfrm>
          <a:prstGeom prst="roundRect">
            <a:avLst>
              <a:gd name="adj" fmla="val 2215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2AEA0855-0F8B-8E9C-9B43-4C06904C4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700" b="7700"/>
          <a:stretch/>
        </p:blipFill>
        <p:spPr>
          <a:xfrm>
            <a:off x="346508" y="1078029"/>
            <a:ext cx="3235819" cy="3388093"/>
          </a:xfrm>
          <a:prstGeom prst="roundRect">
            <a:avLst>
              <a:gd name="adj" fmla="val 4003"/>
            </a:avLst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7;g3d3aac916f6_1_12">
            <a:extLst>
              <a:ext uri="{FF2B5EF4-FFF2-40B4-BE49-F238E27FC236}">
                <a16:creationId xmlns:a16="http://schemas.microsoft.com/office/drawing/2014/main" id="{83888BC0-D0D1-3123-1D87-B84E6DDD02C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4475747" y="333876"/>
            <a:ext cx="4395250" cy="6286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>
              <a:buSzPts val="605"/>
              <a:defRPr/>
            </a:pPr>
            <a:r>
              <a:rPr lang="he-IL" sz="1800" b="1" dirty="0">
                <a:solidFill>
                  <a:srgbClr val="03005F"/>
                </a:solidFill>
                <a:latin typeface="Noto Sans Hebrew ExtraBold" pitchFamily="2" charset="-79"/>
                <a:cs typeface="Noto Sans Hebrew ExtraBold" pitchFamily="2" charset="-79"/>
              </a:rPr>
              <a:t>שינוי פרדיגמטי </a:t>
            </a:r>
            <a:endParaRPr lang="he-IL" sz="1600" dirty="0">
              <a:solidFill>
                <a:srgbClr val="03005F"/>
              </a:solidFill>
              <a:latin typeface="Noto Sans Hebrew" pitchFamily="2" charset="-79"/>
              <a:cs typeface="Noto Sans Hebrew" pitchFamily="2" charset="-79"/>
            </a:endParaRPr>
          </a:p>
        </p:txBody>
      </p:sp>
      <p:sp>
        <p:nvSpPr>
          <p:cNvPr id="6" name="Google Shape;77;g3d3aac916f6_1_12">
            <a:extLst>
              <a:ext uri="{FF2B5EF4-FFF2-40B4-BE49-F238E27FC236}">
                <a16:creationId xmlns:a16="http://schemas.microsoft.com/office/drawing/2014/main" id="{B68EBBCD-4D97-3515-CE33-6EDF5DCCC4A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4475747" y="944151"/>
            <a:ext cx="4395250" cy="4114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>
              <a:buSzPts val="605"/>
              <a:defRPr/>
            </a:pPr>
            <a:r>
              <a:rPr lang="he-IL" sz="1600" b="1" dirty="0">
                <a:solidFill>
                  <a:srgbClr val="4D46FB"/>
                </a:solidFill>
                <a:latin typeface="Noto Sans Hebrew ExtraBold" pitchFamily="2" charset="-79"/>
                <a:cs typeface="Noto Sans Hebrew ExtraBold" pitchFamily="2" charset="-79"/>
              </a:rPr>
              <a:t>מ... </a:t>
            </a:r>
            <a:r>
              <a:rPr lang="he-IL" sz="1600" dirty="0">
                <a:solidFill>
                  <a:srgbClr val="4D46FB"/>
                </a:solidFill>
                <a:latin typeface="Noto Sans Hebrew" pitchFamily="2" charset="-79"/>
                <a:cs typeface="Noto Sans Hebrew" pitchFamily="2" charset="-79"/>
              </a:rPr>
              <a:t>(מצב רצוי)</a:t>
            </a:r>
            <a:endParaRPr lang="he-IL" sz="1400" dirty="0">
              <a:solidFill>
                <a:srgbClr val="4D46FB"/>
              </a:solidFill>
              <a:latin typeface="Noto Sans Hebrew" pitchFamily="2" charset="-79"/>
              <a:cs typeface="Noto Sans Hebrew" pitchFamily="2" charset="-79"/>
            </a:endParaRPr>
          </a:p>
        </p:txBody>
      </p:sp>
      <p:sp>
        <p:nvSpPr>
          <p:cNvPr id="3" name="Google Shape;80;g3d3aac916f6_1_12">
            <a:extLst>
              <a:ext uri="{FF2B5EF4-FFF2-40B4-BE49-F238E27FC236}">
                <a16:creationId xmlns:a16="http://schemas.microsoft.com/office/drawing/2014/main" id="{CAE44B74-5147-591F-D8AB-35CE1D30D45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775282" y="1399406"/>
            <a:ext cx="4070048" cy="747446"/>
          </a:xfrm>
          <a:prstGeom prst="roundRect">
            <a:avLst>
              <a:gd name="adj" fmla="val 18172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9" name="Google Shape;80;g3d3aac916f6_1_12">
            <a:extLst>
              <a:ext uri="{FF2B5EF4-FFF2-40B4-BE49-F238E27FC236}">
                <a16:creationId xmlns:a16="http://schemas.microsoft.com/office/drawing/2014/main" id="{88DD1544-2A50-90B9-130C-FBD60FFB5C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775282" y="2276979"/>
            <a:ext cx="4070048" cy="747446"/>
          </a:xfrm>
          <a:prstGeom prst="roundRect">
            <a:avLst>
              <a:gd name="adj" fmla="val 18172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11" name="Google Shape;80;g3d3aac916f6_1_12">
            <a:extLst>
              <a:ext uri="{FF2B5EF4-FFF2-40B4-BE49-F238E27FC236}">
                <a16:creationId xmlns:a16="http://schemas.microsoft.com/office/drawing/2014/main" id="{0D7301D0-F50A-F65F-A4BE-621E21ED3B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775282" y="3154552"/>
            <a:ext cx="4070048" cy="747446"/>
          </a:xfrm>
          <a:prstGeom prst="roundRect">
            <a:avLst>
              <a:gd name="adj" fmla="val 18172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13" name="Google Shape;80;g3d3aac916f6_1_12">
            <a:extLst>
              <a:ext uri="{FF2B5EF4-FFF2-40B4-BE49-F238E27FC236}">
                <a16:creationId xmlns:a16="http://schemas.microsoft.com/office/drawing/2014/main" id="{C83F1F5E-09DA-836F-0333-9745F0F9FC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775282" y="4032126"/>
            <a:ext cx="4070048" cy="747446"/>
          </a:xfrm>
          <a:prstGeom prst="roundRect">
            <a:avLst>
              <a:gd name="adj" fmla="val 18172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" name="Google Shape;77;g3d3aac916f6_1_12">
            <a:extLst>
              <a:ext uri="{FF2B5EF4-FFF2-40B4-BE49-F238E27FC236}">
                <a16:creationId xmlns:a16="http://schemas.microsoft.com/office/drawing/2014/main" id="{BA852F85-96A2-B937-9F13-725DB756F2A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216368" y="944151"/>
            <a:ext cx="4395250" cy="4114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>
              <a:buSzPts val="605"/>
              <a:defRPr/>
            </a:pPr>
            <a:r>
              <a:rPr lang="he-IL" sz="1600" b="1" dirty="0">
                <a:solidFill>
                  <a:srgbClr val="4D46FB"/>
                </a:solidFill>
                <a:latin typeface="Noto Sans Hebrew ExtraBold" pitchFamily="2" charset="-79"/>
                <a:cs typeface="Noto Sans Hebrew ExtraBold" pitchFamily="2" charset="-79"/>
              </a:rPr>
              <a:t>ל... </a:t>
            </a:r>
            <a:r>
              <a:rPr lang="he-IL" sz="1600" dirty="0">
                <a:solidFill>
                  <a:srgbClr val="4D46FB"/>
                </a:solidFill>
                <a:latin typeface="Noto Sans Hebrew" pitchFamily="2" charset="-79"/>
                <a:cs typeface="Noto Sans Hebrew" pitchFamily="2" charset="-79"/>
              </a:rPr>
              <a:t>(מצב רצוי)</a:t>
            </a:r>
            <a:endParaRPr lang="he-IL" sz="1400" dirty="0">
              <a:solidFill>
                <a:srgbClr val="4D46FB"/>
              </a:solidFill>
              <a:latin typeface="Noto Sans Hebrew" pitchFamily="2" charset="-79"/>
              <a:cs typeface="Noto Sans Hebrew" pitchFamily="2" charset="-79"/>
            </a:endParaRPr>
          </a:p>
        </p:txBody>
      </p:sp>
      <p:sp>
        <p:nvSpPr>
          <p:cNvPr id="7" name="Google Shape;80;g3d3aac916f6_1_12">
            <a:extLst>
              <a:ext uri="{FF2B5EF4-FFF2-40B4-BE49-F238E27FC236}">
                <a16:creationId xmlns:a16="http://schemas.microsoft.com/office/drawing/2014/main" id="{9C541135-50BE-A7E5-106D-45E311DAA09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39552" y="1399406"/>
            <a:ext cx="4070048" cy="747446"/>
          </a:xfrm>
          <a:prstGeom prst="roundRect">
            <a:avLst>
              <a:gd name="adj" fmla="val 18172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10" name="Google Shape;80;g3d3aac916f6_1_12">
            <a:extLst>
              <a:ext uri="{FF2B5EF4-FFF2-40B4-BE49-F238E27FC236}">
                <a16:creationId xmlns:a16="http://schemas.microsoft.com/office/drawing/2014/main" id="{4D80B798-FE08-946C-85DF-634411A4C6B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39552" y="2276979"/>
            <a:ext cx="4070048" cy="747446"/>
          </a:xfrm>
          <a:prstGeom prst="roundRect">
            <a:avLst>
              <a:gd name="adj" fmla="val 18172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12" name="Google Shape;80;g3d3aac916f6_1_12">
            <a:extLst>
              <a:ext uri="{FF2B5EF4-FFF2-40B4-BE49-F238E27FC236}">
                <a16:creationId xmlns:a16="http://schemas.microsoft.com/office/drawing/2014/main" id="{F4E71F7A-E9B0-1374-6890-E98D83508FA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39552" y="3154552"/>
            <a:ext cx="4070048" cy="747446"/>
          </a:xfrm>
          <a:prstGeom prst="roundRect">
            <a:avLst>
              <a:gd name="adj" fmla="val 18172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14" name="Google Shape;80;g3d3aac916f6_1_12">
            <a:extLst>
              <a:ext uri="{FF2B5EF4-FFF2-40B4-BE49-F238E27FC236}">
                <a16:creationId xmlns:a16="http://schemas.microsoft.com/office/drawing/2014/main" id="{9B98D5A0-3029-9994-1197-2D390127AB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39552" y="4032126"/>
            <a:ext cx="4070048" cy="747446"/>
          </a:xfrm>
          <a:prstGeom prst="roundRect">
            <a:avLst>
              <a:gd name="adj" fmla="val 18172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7;g3d3aac916f6_1_12">
            <a:extLst>
              <a:ext uri="{FF2B5EF4-FFF2-40B4-BE49-F238E27FC236}">
                <a16:creationId xmlns:a16="http://schemas.microsoft.com/office/drawing/2014/main" id="{057E8D46-21FF-28D9-827B-0F9353A1830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4475747" y="333876"/>
            <a:ext cx="4395250" cy="6286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>
              <a:buSzPts val="605"/>
              <a:defRPr/>
            </a:pPr>
            <a:r>
              <a:rPr lang="he-IL" sz="1800" b="1" dirty="0">
                <a:solidFill>
                  <a:srgbClr val="03005F"/>
                </a:solidFill>
                <a:latin typeface="Noto Sans Hebrew ExtraBold" pitchFamily="2" charset="-79"/>
                <a:cs typeface="Noto Sans Hebrew ExtraBold" pitchFamily="2" charset="-79"/>
              </a:rPr>
              <a:t>התנסות לבקשה בארגז חול רגולטורי</a:t>
            </a:r>
            <a:endParaRPr lang="he-IL" sz="1600" dirty="0">
              <a:solidFill>
                <a:srgbClr val="03005F"/>
              </a:solidFill>
              <a:latin typeface="Noto Sans Hebrew" pitchFamily="2" charset="-79"/>
              <a:cs typeface="Noto Sans Hebrew" pitchFamily="2" charset="-79"/>
            </a:endParaRPr>
          </a:p>
        </p:txBody>
      </p:sp>
      <p:sp>
        <p:nvSpPr>
          <p:cNvPr id="5" name="Google Shape;80;g3d3aac916f6_1_12">
            <a:extLst>
              <a:ext uri="{FF2B5EF4-FFF2-40B4-BE49-F238E27FC236}">
                <a16:creationId xmlns:a16="http://schemas.microsoft.com/office/drawing/2014/main" id="{C22D184A-10FD-38EE-3414-4BBE118EEEB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669746" y="1081354"/>
            <a:ext cx="5143500" cy="3396600"/>
          </a:xfrm>
          <a:prstGeom prst="roundRect">
            <a:avLst>
              <a:gd name="adj" fmla="val 2215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3E737117-8466-1DF7-AB9B-B7D22419B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014" t="4903" r="38914" b="19604"/>
          <a:stretch>
            <a:fillRect/>
          </a:stretch>
        </p:blipFill>
        <p:spPr>
          <a:xfrm>
            <a:off x="346508" y="1078029"/>
            <a:ext cx="3235819" cy="3388093"/>
          </a:xfrm>
          <a:prstGeom prst="roundRect">
            <a:avLst>
              <a:gd name="adj" fmla="val 4003"/>
            </a:avLst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7;g3d3aac916f6_1_12">
            <a:extLst>
              <a:ext uri="{FF2B5EF4-FFF2-40B4-BE49-F238E27FC236}">
                <a16:creationId xmlns:a16="http://schemas.microsoft.com/office/drawing/2014/main" id="{81970A1D-BBED-6CCE-FC2B-7AE415AAEAA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73349" y="333876"/>
            <a:ext cx="6797647" cy="6286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  <a:tabLst/>
              <a:defRPr/>
            </a:pPr>
            <a:r>
              <a:rPr kumimoji="0" lang="he-IL" sz="1800" b="1" i="0" u="none" strike="noStrike" kern="0" cap="none" spc="0" normalizeH="0" baseline="0" noProof="0" dirty="0">
                <a:ln>
                  <a:noFill/>
                </a:ln>
                <a:solidFill>
                  <a:srgbClr val="03005F"/>
                </a:solidFill>
                <a:effectLst/>
                <a:uLnTx/>
                <a:uFillTx/>
                <a:latin typeface="Noto Sans Hebrew ExtraBold" pitchFamily="2" charset="-79"/>
                <a:ea typeface="Arial"/>
                <a:cs typeface="Noto Sans Hebrew ExtraBold" pitchFamily="2" charset="-79"/>
                <a:sym typeface="Arial"/>
              </a:rPr>
              <a:t>סימנים להכרה בצורך בתוך הרגולציה הקיימת | המצב כיום</a:t>
            </a:r>
          </a:p>
        </p:txBody>
      </p:sp>
      <p:sp>
        <p:nvSpPr>
          <p:cNvPr id="2" name="Google Shape;77;g3d3aac916f6_1_12">
            <a:extLst>
              <a:ext uri="{FF2B5EF4-FFF2-40B4-BE49-F238E27FC236}">
                <a16:creationId xmlns:a16="http://schemas.microsoft.com/office/drawing/2014/main" id="{8744A820-4160-2A83-3130-407E2B5014C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2073348" y="704290"/>
            <a:ext cx="6797647" cy="6286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>
              <a:buSzPts val="605"/>
              <a:defRPr/>
            </a:pPr>
            <a:r>
              <a:rPr lang="he-IL" sz="1600" dirty="0">
                <a:solidFill>
                  <a:srgbClr val="03005F"/>
                </a:solidFill>
                <a:latin typeface="Noto Sans Hebrew" pitchFamily="2" charset="-79"/>
                <a:cs typeface="Noto Sans Hebrew" pitchFamily="2" charset="-79"/>
              </a:rPr>
              <a:t>הגדרות (מתוך חוזרי מנכ״ל קיימים):</a:t>
            </a:r>
          </a:p>
        </p:txBody>
      </p:sp>
      <p:sp>
        <p:nvSpPr>
          <p:cNvPr id="5" name="Google Shape;80;g3d3aac916f6_1_12">
            <a:extLst>
              <a:ext uri="{FF2B5EF4-FFF2-40B4-BE49-F238E27FC236}">
                <a16:creationId xmlns:a16="http://schemas.microsoft.com/office/drawing/2014/main" id="{0C9650C0-59C4-B67B-1246-E0153FA27DB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669746" y="1081354"/>
            <a:ext cx="5143500" cy="3396600"/>
          </a:xfrm>
          <a:prstGeom prst="roundRect">
            <a:avLst>
              <a:gd name="adj" fmla="val 2215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59D51253-A5C7-CDE6-E5B2-8C53A4A2A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085" r="23237"/>
          <a:stretch>
            <a:fillRect/>
          </a:stretch>
        </p:blipFill>
        <p:spPr>
          <a:xfrm>
            <a:off x="346508" y="1078029"/>
            <a:ext cx="3235819" cy="3388093"/>
          </a:xfrm>
          <a:prstGeom prst="roundRect">
            <a:avLst>
              <a:gd name="adj" fmla="val 4003"/>
            </a:avLst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7;g3d3aac916f6_1_12">
            <a:extLst>
              <a:ext uri="{FF2B5EF4-FFF2-40B4-BE49-F238E27FC236}">
                <a16:creationId xmlns:a16="http://schemas.microsoft.com/office/drawing/2014/main" id="{F61EE2F7-67E3-8EBF-541F-2EDEC125B2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73349" y="333876"/>
            <a:ext cx="6797647" cy="6286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  <a:tabLst/>
              <a:defRPr/>
            </a:pPr>
            <a:r>
              <a:rPr kumimoji="0" lang="he-IL" sz="1800" b="1" i="0" u="none" strike="noStrike" kern="0" cap="none" spc="0" normalizeH="0" baseline="0" noProof="0" dirty="0">
                <a:ln>
                  <a:noFill/>
                </a:ln>
                <a:solidFill>
                  <a:srgbClr val="03005F"/>
                </a:solidFill>
                <a:effectLst/>
                <a:uLnTx/>
                <a:uFillTx/>
                <a:latin typeface="Noto Sans Hebrew ExtraBold" pitchFamily="2" charset="-79"/>
                <a:ea typeface="Arial"/>
                <a:cs typeface="Noto Sans Hebrew ExtraBold" pitchFamily="2" charset="-79"/>
                <a:sym typeface="Arial"/>
              </a:rPr>
              <a:t>שרשרת היישום כיום </a:t>
            </a:r>
            <a:r>
              <a:rPr kumimoji="0" lang="he-IL" sz="1800" b="0" i="0" u="none" strike="noStrike" kern="0" cap="none" spc="0" normalizeH="0" baseline="0" noProof="0" dirty="0">
                <a:ln>
                  <a:noFill/>
                </a:ln>
                <a:solidFill>
                  <a:srgbClr val="03005F"/>
                </a:solidFill>
                <a:effectLst/>
                <a:uLnTx/>
                <a:uFillTx/>
                <a:latin typeface="Noto Sans Hebrew" pitchFamily="2" charset="-79"/>
                <a:ea typeface="Arial"/>
                <a:cs typeface="Noto Sans Hebrew" pitchFamily="2" charset="-79"/>
                <a:sym typeface="Arial"/>
              </a:rPr>
              <a:t>(מודל חזותי לדוגמא)</a:t>
            </a:r>
          </a:p>
        </p:txBody>
      </p:sp>
      <p:sp>
        <p:nvSpPr>
          <p:cNvPr id="3" name="Google Shape;77;g3d3aac916f6_1_12">
            <a:extLst>
              <a:ext uri="{FF2B5EF4-FFF2-40B4-BE49-F238E27FC236}">
                <a16:creationId xmlns:a16="http://schemas.microsoft.com/office/drawing/2014/main" id="{7EBCC1A7-A731-65A3-E0EE-A199D1043B1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2073348" y="704290"/>
            <a:ext cx="6797647" cy="6286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>
              <a:buSzPts val="605"/>
              <a:defRPr/>
            </a:pPr>
            <a:r>
              <a:rPr lang="he-IL" sz="1600" dirty="0">
                <a:solidFill>
                  <a:srgbClr val="03005F"/>
                </a:solidFill>
                <a:latin typeface="Noto Sans Hebrew" pitchFamily="2" charset="-79"/>
                <a:cs typeface="Noto Sans Hebrew" pitchFamily="2" charset="-79"/>
              </a:rPr>
              <a:t>הגדרות (מתוך חוזרי מנכ״ל קיימים):</a:t>
            </a:r>
          </a:p>
        </p:txBody>
      </p:sp>
      <p:sp>
        <p:nvSpPr>
          <p:cNvPr id="32" name="Google Shape;80;g3d3aac916f6_1_12">
            <a:extLst>
              <a:ext uri="{FF2B5EF4-FFF2-40B4-BE49-F238E27FC236}">
                <a16:creationId xmlns:a16="http://schemas.microsoft.com/office/drawing/2014/main" id="{621D52F7-F4CB-1F86-3FAB-4D9BA47586C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7069015" y="1458685"/>
            <a:ext cx="1744230" cy="2845097"/>
          </a:xfrm>
          <a:prstGeom prst="roundRect">
            <a:avLst>
              <a:gd name="adj" fmla="val 2215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40" name="קבוצה 39">
            <a:extLst>
              <a:ext uri="{FF2B5EF4-FFF2-40B4-BE49-F238E27FC236}">
                <a16:creationId xmlns:a16="http://schemas.microsoft.com/office/drawing/2014/main" id="{DE7B8A5E-8E8F-0B17-FB07-1CF2CCBE8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93732" y="2778369"/>
            <a:ext cx="295007" cy="217395"/>
            <a:chOff x="6536817" y="2528983"/>
            <a:chExt cx="523941" cy="386099"/>
          </a:xfrm>
        </p:grpSpPr>
        <p:cxnSp>
          <p:nvCxnSpPr>
            <p:cNvPr id="41" name="מחבר ישר 40">
              <a:extLst>
                <a:ext uri="{FF2B5EF4-FFF2-40B4-BE49-F238E27FC236}">
                  <a16:creationId xmlns:a16="http://schemas.microsoft.com/office/drawing/2014/main" id="{7AA611F5-59F6-462E-BC0F-0ED2ECD138A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44942" y="2719347"/>
              <a:ext cx="515816" cy="0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מחבר ישר 41">
              <a:extLst>
                <a:ext uri="{FF2B5EF4-FFF2-40B4-BE49-F238E27FC236}">
                  <a16:creationId xmlns:a16="http://schemas.microsoft.com/office/drawing/2014/main" id="{941F7D50-56A2-EFEC-2BAD-976D718DF4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36817" y="2528983"/>
              <a:ext cx="205136" cy="222826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מחבר ישר 42">
              <a:extLst>
                <a:ext uri="{FF2B5EF4-FFF2-40B4-BE49-F238E27FC236}">
                  <a16:creationId xmlns:a16="http://schemas.microsoft.com/office/drawing/2014/main" id="{585FAC03-E8EE-2900-E18A-517F32FED1B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039" y="2712173"/>
              <a:ext cx="207204" cy="202909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Google Shape;80;g3d3aac916f6_1_12">
            <a:extLst>
              <a:ext uri="{FF2B5EF4-FFF2-40B4-BE49-F238E27FC236}">
                <a16:creationId xmlns:a16="http://schemas.microsoft.com/office/drawing/2014/main" id="{C60332DC-E4B2-D173-D0B1-FDAEA26F6DF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844522" y="1458685"/>
            <a:ext cx="1744230" cy="2845097"/>
          </a:xfrm>
          <a:prstGeom prst="roundRect">
            <a:avLst>
              <a:gd name="adj" fmla="val 2215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36" name="קבוצה 35">
            <a:extLst>
              <a:ext uri="{FF2B5EF4-FFF2-40B4-BE49-F238E27FC236}">
                <a16:creationId xmlns:a16="http://schemas.microsoft.com/office/drawing/2014/main" id="{31223034-464D-E120-2A01-FB41AF5B6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63116" y="2778369"/>
            <a:ext cx="295007" cy="217395"/>
            <a:chOff x="6536817" y="2528983"/>
            <a:chExt cx="523941" cy="386099"/>
          </a:xfrm>
        </p:grpSpPr>
        <p:cxnSp>
          <p:nvCxnSpPr>
            <p:cNvPr id="37" name="מחבר ישר 36">
              <a:extLst>
                <a:ext uri="{FF2B5EF4-FFF2-40B4-BE49-F238E27FC236}">
                  <a16:creationId xmlns:a16="http://schemas.microsoft.com/office/drawing/2014/main" id="{AB5B884F-9D00-57D5-6703-177F48B919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44942" y="2719347"/>
              <a:ext cx="515816" cy="0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מחבר ישר 37">
              <a:extLst>
                <a:ext uri="{FF2B5EF4-FFF2-40B4-BE49-F238E27FC236}">
                  <a16:creationId xmlns:a16="http://schemas.microsoft.com/office/drawing/2014/main" id="{ADE61A20-B0E4-DC97-E2D3-3AA4C306AC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36817" y="2528983"/>
              <a:ext cx="205136" cy="222826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מחבר ישר 38">
              <a:extLst>
                <a:ext uri="{FF2B5EF4-FFF2-40B4-BE49-F238E27FC236}">
                  <a16:creationId xmlns:a16="http://schemas.microsoft.com/office/drawing/2014/main" id="{A9DDFB95-9026-9FE0-1F88-FC96A1E2615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039" y="2712173"/>
              <a:ext cx="207204" cy="202909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Google Shape;80;g3d3aac916f6_1_12">
            <a:extLst>
              <a:ext uri="{FF2B5EF4-FFF2-40B4-BE49-F238E27FC236}">
                <a16:creationId xmlns:a16="http://schemas.microsoft.com/office/drawing/2014/main" id="{CD7A2CA9-1A54-C3F2-453B-3210CB0756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620029" y="1458685"/>
            <a:ext cx="1744230" cy="2845097"/>
          </a:xfrm>
          <a:prstGeom prst="roundRect">
            <a:avLst>
              <a:gd name="adj" fmla="val 2215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28" name="קבוצה 27">
            <a:extLst>
              <a:ext uri="{FF2B5EF4-FFF2-40B4-BE49-F238E27FC236}">
                <a16:creationId xmlns:a16="http://schemas.microsoft.com/office/drawing/2014/main" id="{812EC5B7-4D76-1F1F-9165-1219C458A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32501" y="2778369"/>
            <a:ext cx="295007" cy="217395"/>
            <a:chOff x="6536817" y="2528983"/>
            <a:chExt cx="523941" cy="386099"/>
          </a:xfrm>
        </p:grpSpPr>
        <p:cxnSp>
          <p:nvCxnSpPr>
            <p:cNvPr id="29" name="מחבר ישר 28">
              <a:extLst>
                <a:ext uri="{FF2B5EF4-FFF2-40B4-BE49-F238E27FC236}">
                  <a16:creationId xmlns:a16="http://schemas.microsoft.com/office/drawing/2014/main" id="{24E254FB-F71A-0329-F04A-1AB6B57B8A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44942" y="2719347"/>
              <a:ext cx="515816" cy="0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מחבר ישר 29">
              <a:extLst>
                <a:ext uri="{FF2B5EF4-FFF2-40B4-BE49-F238E27FC236}">
                  <a16:creationId xmlns:a16="http://schemas.microsoft.com/office/drawing/2014/main" id="{0DA71ECB-90AF-D804-A989-6665C8A1C0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36817" y="2528983"/>
              <a:ext cx="205136" cy="222826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מחבר ישר 30">
              <a:extLst>
                <a:ext uri="{FF2B5EF4-FFF2-40B4-BE49-F238E27FC236}">
                  <a16:creationId xmlns:a16="http://schemas.microsoft.com/office/drawing/2014/main" id="{AED60ADD-978E-FC6A-1471-D888DBB4E19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039" y="2712173"/>
              <a:ext cx="207204" cy="202909"/>
            </a:xfrm>
            <a:prstGeom prst="line">
              <a:avLst/>
            </a:prstGeom>
            <a:ln w="57150">
              <a:solidFill>
                <a:srgbClr val="4D46F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Google Shape;80;g3d3aac916f6_1_12">
            <a:extLst>
              <a:ext uri="{FF2B5EF4-FFF2-40B4-BE49-F238E27FC236}">
                <a16:creationId xmlns:a16="http://schemas.microsoft.com/office/drawing/2014/main" id="{8598C463-9AB4-4770-C987-56FE516F63C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95536" y="1458685"/>
            <a:ext cx="1744230" cy="2845097"/>
          </a:xfrm>
          <a:prstGeom prst="roundRect">
            <a:avLst>
              <a:gd name="adj" fmla="val 2215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0000" tIns="216000" rIns="216000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he-IL" sz="1200" dirty="0">
                <a:solidFill>
                  <a:schemeClr val="tx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הקלד/י כאן...</a:t>
            </a:r>
            <a:endParaRPr sz="1200" dirty="0">
              <a:solidFill>
                <a:schemeClr val="tx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356</Words>
  <Application>Microsoft Macintosh PowerPoint</Application>
  <PresentationFormat>On-screen Show (16:9)</PresentationFormat>
  <Paragraphs>84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Noto Sans Hebrew</vt:lpstr>
      <vt:lpstr>Noto Sans Hebrew ExtraBold</vt:lpstr>
      <vt:lpstr>Noto Sans Hebrew Medium</vt:lpstr>
      <vt:lpstr>Noto Sans Hebrew SemiBold</vt:lpstr>
      <vt:lpstr>Rubik Black</vt:lpstr>
      <vt:lpstr>Rubik Bold</vt:lpstr>
      <vt:lpstr>Simple Light</vt:lpstr>
      <vt:lpstr>שם הפרויקט </vt:lpstr>
      <vt:lpstr>רציונל ומטרות הפרויקט</vt:lpstr>
      <vt:lpstr>מסגרת הבקשה</vt:lpstr>
      <vt:lpstr>האתגרים כיום (הצגת אתגרי אסדרה לפרויקט) </vt:lpstr>
      <vt:lpstr>הלימה בין מטרות משרד החינוך לבין הפרויקט</vt:lpstr>
      <vt:lpstr>PowerPoint Presentation</vt:lpstr>
      <vt:lpstr>PowerPoint Presentation</vt:lpstr>
      <vt:lpstr>סימנים להכרה בצורך בתוך הרגולציה הקיימת | המצב כיום</vt:lpstr>
      <vt:lpstr>שרשרת היישום כיום (מודל חזותי לדוגמא)</vt:lpstr>
      <vt:lpstr>שרשרת היישום המוצע (מודל חזותי לדוגמא)</vt:lpstr>
      <vt:lpstr>ניהול סיכונים</vt:lpstr>
      <vt:lpstr>תודה על ההקשבה.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Assaf Uzan</cp:lastModifiedBy>
  <cp:revision>16</cp:revision>
  <dcterms:modified xsi:type="dcterms:W3CDTF">2026-09-02T08:10:15Z</dcterms:modified>
</cp:coreProperties>
</file>