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8" r:id="rId5"/>
    <p:sldMasterId id="214748367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y="5143500" cx="9144000"/>
  <p:notesSz cx="6858000" cy="9144000"/>
  <p:embeddedFontLst>
    <p:embeddedFont>
      <p:font typeface="Rubik Medium"/>
      <p:regular r:id="rId15"/>
      <p:bold r:id="rId16"/>
      <p:italic r:id="rId17"/>
      <p:boldItalic r:id="rId18"/>
    </p:embeddedFont>
    <p:embeddedFont>
      <p:font typeface="Noto Sans Hebrew SemiBold"/>
      <p:regular r:id="rId19"/>
      <p:bold r:id="rId20"/>
    </p:embeddedFont>
    <p:embeddedFont>
      <p:font typeface="Rubik Black"/>
      <p:bold r:id="rId21"/>
      <p:boldItalic r:id="rId22"/>
    </p:embeddedFont>
    <p:embeddedFont>
      <p:font typeface="Noto Sans Hebrew"/>
      <p:regular r:id="rId23"/>
      <p:bold r:id="rId24"/>
    </p:embeddedFont>
    <p:embeddedFont>
      <p:font typeface="Rubik"/>
      <p:regular r:id="rId25"/>
      <p:bold r:id="rId26"/>
      <p:italic r:id="rId27"/>
      <p:boldItalic r:id="rId28"/>
    </p:embeddedFont>
    <p:embeddedFont>
      <p:font typeface="Rubik SemiBold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7C0B142-5B14-462A-993C-D33402BFB3F8}">
  <a:tblStyle styleId="{47C0B142-5B14-462A-993C-D33402BFB3F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otoSansHebrewSemiBold-bold.fntdata"/><Relationship Id="rId22" Type="http://schemas.openxmlformats.org/officeDocument/2006/relationships/font" Target="fonts/RubikBlack-boldItalic.fntdata"/><Relationship Id="rId21" Type="http://schemas.openxmlformats.org/officeDocument/2006/relationships/font" Target="fonts/RubikBlack-bold.fntdata"/><Relationship Id="rId24" Type="http://schemas.openxmlformats.org/officeDocument/2006/relationships/font" Target="fonts/NotoSansHebrew-bold.fntdata"/><Relationship Id="rId23" Type="http://schemas.openxmlformats.org/officeDocument/2006/relationships/font" Target="fonts/NotoSansHebrew-regular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Rubik-bold.fntdata"/><Relationship Id="rId25" Type="http://schemas.openxmlformats.org/officeDocument/2006/relationships/font" Target="fonts/Rubik-regular.fntdata"/><Relationship Id="rId28" Type="http://schemas.openxmlformats.org/officeDocument/2006/relationships/font" Target="fonts/Rubik-boldItalic.fntdata"/><Relationship Id="rId27" Type="http://schemas.openxmlformats.org/officeDocument/2006/relationships/font" Target="fonts/Rubik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RubikSemiBold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RubikSemiBold-italic.fntdata"/><Relationship Id="rId30" Type="http://schemas.openxmlformats.org/officeDocument/2006/relationships/font" Target="fonts/RubikSemiBold-bold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32" Type="http://schemas.openxmlformats.org/officeDocument/2006/relationships/font" Target="fonts/RubikSemiBold-bold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font" Target="fonts/RubikMedium-regular.fntdata"/><Relationship Id="rId14" Type="http://schemas.openxmlformats.org/officeDocument/2006/relationships/slide" Target="slides/slide7.xml"/><Relationship Id="rId17" Type="http://schemas.openxmlformats.org/officeDocument/2006/relationships/font" Target="fonts/RubikMedium-italic.fntdata"/><Relationship Id="rId16" Type="http://schemas.openxmlformats.org/officeDocument/2006/relationships/font" Target="fonts/RubikMedium-bold.fntdata"/><Relationship Id="rId19" Type="http://schemas.openxmlformats.org/officeDocument/2006/relationships/font" Target="fonts/NotoSansHebrewSemiBold-regular.fntdata"/><Relationship Id="rId18" Type="http://schemas.openxmlformats.org/officeDocument/2006/relationships/font" Target="fonts/RubikMedium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g35d97e27345_0_60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8" name="Google Shape;1138;g35d97e27345_0_60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g36caf47406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0" name="Google Shape;1150;g36caf47406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35d97e27345_0_61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9" name="Google Shape;1159;g35d97e27345_0_6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394c8bc850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5" name="Google Shape;1165;g394c8bc850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35d97e27345_0_62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3" name="Google Shape;1173;g35d97e27345_0_6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35d97e27345_0_62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1" name="Google Shape;1181;g35d97e27345_0_6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t/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35d97e27345_0_79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9" name="Google Shape;1189;g35d97e27345_0_79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ם אגף +תאריך">
  <p:cSld name="TITLE_ONL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cxnSp>
        <p:nvCxnSpPr>
          <p:cNvPr id="52" name="Google Shape;52;p13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" name="Google Shape;53;p13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54" name="Google Shape;54;p13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55" name="Google Shape;55;p13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3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3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3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3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3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3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3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3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3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3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3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3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3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3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3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3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3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3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3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3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3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3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3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2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הה שער סטריפ 1">
  <p:cSld name="CUSTOM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5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cxnSp>
        <p:nvCxnSpPr>
          <p:cNvPr id="202" name="Google Shape;202;p15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3" name="Google Shape;203;p15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204" name="Google Shape;204;p15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205" name="Google Shape;205;p15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5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5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5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5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5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5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5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5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15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5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15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5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15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5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5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5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5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5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5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5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5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5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5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5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5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5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5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5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5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5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5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5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5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5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5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5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5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5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5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5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5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5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5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5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5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5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5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5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02" name="Google Shape;502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03" name="Google Shape;50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06" name="Google Shape;50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9" name="Google Shape;509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0" name="Google Shape;51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3" name="Google Shape;513;p2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14" name="Google Shape;514;p2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15" name="Google Shape;51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8" name="Google Shape;518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21" name="Google Shape;521;p2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22" name="Google Shape;52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25" name="Google Shape;52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2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29" name="Google Shape;529;p2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0" name="Google Shape;530;p2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1" name="Google Shape;531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34" name="Google Shape;53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37" name="Google Shape;537;p2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8" name="Google Shape;538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בהיר שורה אלכסון 1">
  <p:cSld name="CUSTOM_3"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28" title="רקע בהיר_2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28"/>
          <p:cNvSpPr/>
          <p:nvPr/>
        </p:nvSpPr>
        <p:spPr>
          <a:xfrm>
            <a:off x="-11981" y="4595371"/>
            <a:ext cx="9177627" cy="563711"/>
          </a:xfrm>
          <a:custGeom>
            <a:rect b="b" l="l" r="r" t="t"/>
            <a:pathLst>
              <a:path extrusionOk="0" h="749118" w="12196182">
                <a:moveTo>
                  <a:pt x="12196182" y="749118"/>
                </a:moveTo>
                <a:lnTo>
                  <a:pt x="0" y="749118"/>
                </a:lnTo>
                <a:lnTo>
                  <a:pt x="0" y="437804"/>
                </a:lnTo>
                <a:lnTo>
                  <a:pt x="12196182" y="0"/>
                </a:lnTo>
                <a:lnTo>
                  <a:pt x="12196182" y="749118"/>
                </a:lnTo>
                <a:close/>
              </a:path>
            </a:pathLst>
          </a:custGeom>
          <a:solidFill>
            <a:srgbClr val="00338D"/>
          </a:solidFill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28"/>
          <p:cNvSpPr txBox="1"/>
          <p:nvPr/>
        </p:nvSpPr>
        <p:spPr>
          <a:xfrm>
            <a:off x="3556229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FFFFFF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FFFFF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מצגת/אגף</a:t>
            </a:r>
            <a:endParaRPr sz="800">
              <a:solidFill>
                <a:srgbClr val="FFFFF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545" name="Google Shape;545;p28"/>
          <p:cNvGrpSpPr/>
          <p:nvPr/>
        </p:nvGrpSpPr>
        <p:grpSpPr>
          <a:xfrm>
            <a:off x="7201871" y="4852486"/>
            <a:ext cx="171575" cy="144919"/>
            <a:chOff x="4471919" y="2057400"/>
            <a:chExt cx="3243386" cy="2739484"/>
          </a:xfrm>
        </p:grpSpPr>
        <p:sp>
          <p:nvSpPr>
            <p:cNvPr id="546" name="Google Shape;546;p28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8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8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8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8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8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8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8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8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8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8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8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8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8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8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8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8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8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8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8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8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8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8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8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8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8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8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8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8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8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8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8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8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8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8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8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8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8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8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8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8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8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8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8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8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8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8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8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8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8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8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8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8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8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8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8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8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8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8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8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8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8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8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8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8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8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8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8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8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8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8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8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8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8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8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8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8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8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8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8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8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8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8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8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8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8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8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8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8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8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8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8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8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8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8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8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8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8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8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8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8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8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8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8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8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8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8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8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8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8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8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8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8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8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8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8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8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8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8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8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8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8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8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8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8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8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8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8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8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8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8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8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8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8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8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8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8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8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">
  <p:cSld name="SECTION_HEADER_1">
    <p:bg>
      <p:bgPr>
        <a:solidFill>
          <a:schemeClr val="lt1"/>
        </a:solidFill>
      </p:bgPr>
    </p:bg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0" name="Google Shape;690;p29" title="רקע בהיר_2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29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692" name="Google Shape;692;p29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693" name="Google Shape;693;p29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9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9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9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9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9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9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9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9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9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9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9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9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9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9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9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9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9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9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9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9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9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9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9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9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9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9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9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9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9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9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9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9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9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9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9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9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9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9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9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9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9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9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9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9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9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9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9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9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9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9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9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9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9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9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9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9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9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9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9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9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9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9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9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9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9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9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9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9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9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9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9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9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9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9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9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9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9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9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9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9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9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9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9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9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9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9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9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9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9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9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9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9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9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9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9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9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9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9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9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9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9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9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9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9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9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9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36" name="Google Shape;836;p29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7" name="Google Shape;837;p29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הה שער סטריפ 1">
  <p:cSld name="CUSTOM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30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cxnSp>
        <p:nvCxnSpPr>
          <p:cNvPr id="840" name="Google Shape;840;p30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1" name="Google Shape;841;p30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842" name="Google Shape;842;p30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843" name="Google Shape;843;p30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0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0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0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0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0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0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0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30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0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0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0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0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0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0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0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0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0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0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0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0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0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0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0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0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0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0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0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0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0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0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0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0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0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0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0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0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0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0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0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0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0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0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0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0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0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0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0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0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0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0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0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0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0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0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0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0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0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0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0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0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0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0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0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0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0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0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0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0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ם אגף +תאריך">
  <p:cSld name="TITLE_ONLY_1"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31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cxnSp>
        <p:nvCxnSpPr>
          <p:cNvPr id="988" name="Google Shape;988;p31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89" name="Google Shape;989;p31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990" name="Google Shape;990;p31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991" name="Google Shape;991;p31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1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1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1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1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1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1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1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1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1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1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1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1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1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1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1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1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1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1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1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1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1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1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1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1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1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1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1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1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1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1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1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1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1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1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1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1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1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1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1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1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1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1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1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1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1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1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1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1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1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1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1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1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1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1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1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1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1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1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1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1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1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1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1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1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1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1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1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1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1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1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1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1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1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1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1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1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1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1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1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1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1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1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1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1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1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1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1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1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1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1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1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1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1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1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1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1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1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1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1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1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1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1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1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1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1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1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1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1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1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1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1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1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1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1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1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1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1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2"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16" title="רקע בהיר_2.png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6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351" name="Google Shape;351;p16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352" name="Google Shape;352;p16"/>
            <p:cNvSpPr/>
            <p:nvPr/>
          </p:nvSpPr>
          <p:spPr>
            <a:xfrm>
              <a:off x="5018267" y="2068714"/>
              <a:ext cx="797146" cy="1137037"/>
            </a:xfrm>
            <a:custGeom>
              <a:rect b="b" l="l" r="r" t="t"/>
              <a:pathLst>
                <a:path extrusionOk="0" h="1137037" w="797146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6"/>
            <p:cNvSpPr/>
            <p:nvPr/>
          </p:nvSpPr>
          <p:spPr>
            <a:xfrm>
              <a:off x="5952575" y="3367675"/>
              <a:ext cx="642909" cy="752744"/>
            </a:xfrm>
            <a:custGeom>
              <a:rect b="b" l="l" r="r" t="t"/>
              <a:pathLst>
                <a:path extrusionOk="0" h="752744" w="642909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6"/>
            <p:cNvSpPr/>
            <p:nvPr/>
          </p:nvSpPr>
          <p:spPr>
            <a:xfrm>
              <a:off x="5843639" y="2244708"/>
              <a:ext cx="1084777" cy="960909"/>
            </a:xfrm>
            <a:custGeom>
              <a:rect b="b" l="l" r="r" t="t"/>
              <a:pathLst>
                <a:path extrusionOk="0" h="960909" w="1084777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6"/>
            <p:cNvSpPr/>
            <p:nvPr/>
          </p:nvSpPr>
          <p:spPr>
            <a:xfrm>
              <a:off x="4697591" y="3293308"/>
              <a:ext cx="1018039" cy="1031592"/>
            </a:xfrm>
            <a:custGeom>
              <a:rect b="b" l="l" r="r" t="t"/>
              <a:pathLst>
                <a:path extrusionOk="0" h="1031592" w="1018039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6"/>
            <p:cNvSpPr/>
            <p:nvPr/>
          </p:nvSpPr>
          <p:spPr>
            <a:xfrm>
              <a:off x="6115013" y="2196903"/>
              <a:ext cx="926288" cy="946822"/>
            </a:xfrm>
            <a:custGeom>
              <a:rect b="b" l="l" r="r" t="t"/>
              <a:pathLst>
                <a:path extrusionOk="0" h="946822" w="926288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6"/>
            <p:cNvSpPr/>
            <p:nvPr/>
          </p:nvSpPr>
          <p:spPr>
            <a:xfrm>
              <a:off x="4652375" y="3004089"/>
              <a:ext cx="934779" cy="342279"/>
            </a:xfrm>
            <a:custGeom>
              <a:rect b="b" l="l" r="r" t="t"/>
              <a:pathLst>
                <a:path extrusionOk="0" h="342279" w="934779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6"/>
            <p:cNvSpPr/>
            <p:nvPr/>
          </p:nvSpPr>
          <p:spPr>
            <a:xfrm>
              <a:off x="6410133" y="4019336"/>
              <a:ext cx="405847" cy="355485"/>
            </a:xfrm>
            <a:custGeom>
              <a:rect b="b" l="l" r="r" t="t"/>
              <a:pathLst>
                <a:path extrusionOk="0" h="355485" w="405847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6"/>
            <p:cNvSpPr/>
            <p:nvPr/>
          </p:nvSpPr>
          <p:spPr>
            <a:xfrm>
              <a:off x="4513923" y="2982981"/>
              <a:ext cx="1030399" cy="380581"/>
            </a:xfrm>
            <a:custGeom>
              <a:rect b="b" l="l" r="r" t="t"/>
              <a:pathLst>
                <a:path extrusionOk="0" h="380581" w="1030399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6"/>
            <p:cNvSpPr/>
            <p:nvPr/>
          </p:nvSpPr>
          <p:spPr>
            <a:xfrm>
              <a:off x="6128374" y="3168872"/>
              <a:ext cx="1176566" cy="186349"/>
            </a:xfrm>
            <a:custGeom>
              <a:rect b="b" l="l" r="r" t="t"/>
              <a:pathLst>
                <a:path extrusionOk="0" h="186349" w="1176566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6"/>
            <p:cNvSpPr/>
            <p:nvPr/>
          </p:nvSpPr>
          <p:spPr>
            <a:xfrm>
              <a:off x="6237882" y="3487292"/>
              <a:ext cx="615168" cy="925325"/>
            </a:xfrm>
            <a:custGeom>
              <a:rect b="b" l="l" r="r" t="t"/>
              <a:pathLst>
                <a:path extrusionOk="0" h="925325" w="615168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6"/>
            <p:cNvSpPr/>
            <p:nvPr/>
          </p:nvSpPr>
          <p:spPr>
            <a:xfrm>
              <a:off x="6632923" y="2171276"/>
              <a:ext cx="465191" cy="581221"/>
            </a:xfrm>
            <a:custGeom>
              <a:rect b="b" l="l" r="r" t="t"/>
              <a:pathLst>
                <a:path extrusionOk="0" h="581221" w="465191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6"/>
            <p:cNvSpPr/>
            <p:nvPr/>
          </p:nvSpPr>
          <p:spPr>
            <a:xfrm>
              <a:off x="5820946" y="2199436"/>
              <a:ext cx="190632" cy="667022"/>
            </a:xfrm>
            <a:custGeom>
              <a:rect b="b" l="l" r="r" t="t"/>
              <a:pathLst>
                <a:path extrusionOk="0" h="667022" w="190632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6"/>
            <p:cNvSpPr/>
            <p:nvPr/>
          </p:nvSpPr>
          <p:spPr>
            <a:xfrm>
              <a:off x="5653515" y="3816572"/>
              <a:ext cx="123715" cy="618617"/>
            </a:xfrm>
            <a:custGeom>
              <a:rect b="b" l="l" r="r" t="t"/>
              <a:pathLst>
                <a:path extrusionOk="0" h="618617" w="123715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6"/>
            <p:cNvSpPr/>
            <p:nvPr/>
          </p:nvSpPr>
          <p:spPr>
            <a:xfrm>
              <a:off x="5364193" y="2210657"/>
              <a:ext cx="524387" cy="711858"/>
            </a:xfrm>
            <a:custGeom>
              <a:rect b="b" l="l" r="r" t="t"/>
              <a:pathLst>
                <a:path extrusionOk="0" h="711858" w="524387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6"/>
            <p:cNvSpPr/>
            <p:nvPr/>
          </p:nvSpPr>
          <p:spPr>
            <a:xfrm>
              <a:off x="6179071" y="3368980"/>
              <a:ext cx="1122970" cy="136981"/>
            </a:xfrm>
            <a:custGeom>
              <a:rect b="b" l="l" r="r" t="t"/>
              <a:pathLst>
                <a:path extrusionOk="0" h="136981" w="112297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6"/>
            <p:cNvSpPr/>
            <p:nvPr/>
          </p:nvSpPr>
          <p:spPr>
            <a:xfrm>
              <a:off x="6124614" y="2108358"/>
              <a:ext cx="145161" cy="645349"/>
            </a:xfrm>
            <a:custGeom>
              <a:rect b="b" l="l" r="r" t="t"/>
              <a:pathLst>
                <a:path extrusionOk="0" h="645349" w="145161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6"/>
            <p:cNvSpPr/>
            <p:nvPr/>
          </p:nvSpPr>
          <p:spPr>
            <a:xfrm>
              <a:off x="6197934" y="2821876"/>
              <a:ext cx="384313" cy="371977"/>
            </a:xfrm>
            <a:custGeom>
              <a:rect b="b" l="l" r="r" t="t"/>
              <a:pathLst>
                <a:path extrusionOk="0" h="371977" w="384313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6"/>
            <p:cNvSpPr/>
            <p:nvPr/>
          </p:nvSpPr>
          <p:spPr>
            <a:xfrm>
              <a:off x="4471919" y="2971800"/>
              <a:ext cx="215903" cy="233899"/>
            </a:xfrm>
            <a:custGeom>
              <a:rect b="b" l="l" r="r" t="t"/>
              <a:pathLst>
                <a:path extrusionOk="0" h="233899" w="215903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6"/>
            <p:cNvSpPr/>
            <p:nvPr/>
          </p:nvSpPr>
          <p:spPr>
            <a:xfrm>
              <a:off x="6634257" y="2160936"/>
              <a:ext cx="259033" cy="229536"/>
            </a:xfrm>
            <a:custGeom>
              <a:rect b="b" l="l" r="r" t="t"/>
              <a:pathLst>
                <a:path extrusionOk="0" h="229536" w="259033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6"/>
            <p:cNvSpPr/>
            <p:nvPr/>
          </p:nvSpPr>
          <p:spPr>
            <a:xfrm>
              <a:off x="7296435" y="3269265"/>
              <a:ext cx="373201" cy="189926"/>
            </a:xfrm>
            <a:custGeom>
              <a:rect b="b" l="l" r="r" t="t"/>
              <a:pathLst>
                <a:path extrusionOk="0" h="189926" w="373201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6"/>
            <p:cNvSpPr/>
            <p:nvPr/>
          </p:nvSpPr>
          <p:spPr>
            <a:xfrm>
              <a:off x="7124223" y="3350133"/>
              <a:ext cx="591082" cy="122771"/>
            </a:xfrm>
            <a:custGeom>
              <a:rect b="b" l="l" r="r" t="t"/>
              <a:pathLst>
                <a:path extrusionOk="0" h="122771" w="591082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6"/>
            <p:cNvSpPr/>
            <p:nvPr/>
          </p:nvSpPr>
          <p:spPr>
            <a:xfrm>
              <a:off x="5623845" y="4399025"/>
              <a:ext cx="96873" cy="291536"/>
            </a:xfrm>
            <a:custGeom>
              <a:rect b="b" l="l" r="r" t="t"/>
              <a:pathLst>
                <a:path extrusionOk="0" h="291536" w="96873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6"/>
            <p:cNvSpPr/>
            <p:nvPr/>
          </p:nvSpPr>
          <p:spPr>
            <a:xfrm>
              <a:off x="5143594" y="4083456"/>
              <a:ext cx="235362" cy="212934"/>
            </a:xfrm>
            <a:custGeom>
              <a:rect b="b" l="l" r="r" t="t"/>
              <a:pathLst>
                <a:path extrusionOk="0" h="212934" w="235362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6"/>
            <p:cNvSpPr/>
            <p:nvPr/>
          </p:nvSpPr>
          <p:spPr>
            <a:xfrm>
              <a:off x="6639591" y="4291965"/>
              <a:ext cx="233092" cy="136734"/>
            </a:xfrm>
            <a:custGeom>
              <a:rect b="b" l="l" r="r" t="t"/>
              <a:pathLst>
                <a:path extrusionOk="0" h="136734" w="233092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6"/>
            <p:cNvSpPr/>
            <p:nvPr/>
          </p:nvSpPr>
          <p:spPr>
            <a:xfrm>
              <a:off x="4819173" y="4292712"/>
              <a:ext cx="225361" cy="124125"/>
            </a:xfrm>
            <a:custGeom>
              <a:rect b="b" l="l" r="r" t="t"/>
              <a:pathLst>
                <a:path extrusionOk="0" h="124125" w="225361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6"/>
            <p:cNvSpPr/>
            <p:nvPr/>
          </p:nvSpPr>
          <p:spPr>
            <a:xfrm>
              <a:off x="4873560" y="4356639"/>
              <a:ext cx="265171" cy="73205"/>
            </a:xfrm>
            <a:custGeom>
              <a:rect b="b" l="l" r="r" t="t"/>
              <a:pathLst>
                <a:path extrusionOk="0" h="73205" w="265171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6"/>
            <p:cNvSpPr/>
            <p:nvPr/>
          </p:nvSpPr>
          <p:spPr>
            <a:xfrm>
              <a:off x="4719637" y="4228909"/>
              <a:ext cx="127444" cy="157162"/>
            </a:xfrm>
            <a:custGeom>
              <a:rect b="b" l="l" r="r" t="t"/>
              <a:pathLst>
                <a:path extrusionOk="0" h="157162" w="127444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6"/>
            <p:cNvSpPr/>
            <p:nvPr/>
          </p:nvSpPr>
          <p:spPr>
            <a:xfrm>
              <a:off x="5106800" y="4292155"/>
              <a:ext cx="97647" cy="128016"/>
            </a:xfrm>
            <a:custGeom>
              <a:rect b="b" l="l" r="r" t="t"/>
              <a:pathLst>
                <a:path extrusionOk="0" h="128016" w="97647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6"/>
            <p:cNvSpPr/>
            <p:nvPr/>
          </p:nvSpPr>
          <p:spPr>
            <a:xfrm>
              <a:off x="5963887" y="2072866"/>
              <a:ext cx="121386" cy="146214"/>
            </a:xfrm>
            <a:custGeom>
              <a:rect b="b" l="l" r="r" t="t"/>
              <a:pathLst>
                <a:path extrusionOk="0" h="146214" w="121386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6"/>
            <p:cNvSpPr/>
            <p:nvPr/>
          </p:nvSpPr>
          <p:spPr>
            <a:xfrm>
              <a:off x="6085047" y="2076259"/>
              <a:ext cx="143635" cy="98574"/>
            </a:xfrm>
            <a:custGeom>
              <a:rect b="b" l="l" r="r" t="t"/>
              <a:pathLst>
                <a:path extrusionOk="0" h="98574" w="143635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6"/>
            <p:cNvSpPr/>
            <p:nvPr/>
          </p:nvSpPr>
          <p:spPr>
            <a:xfrm>
              <a:off x="5361487" y="3970215"/>
              <a:ext cx="149581" cy="124867"/>
            </a:xfrm>
            <a:custGeom>
              <a:rect b="b" l="l" r="r" t="t"/>
              <a:pathLst>
                <a:path extrusionOk="0" h="124867" w="149581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6"/>
            <p:cNvSpPr/>
            <p:nvPr/>
          </p:nvSpPr>
          <p:spPr>
            <a:xfrm>
              <a:off x="6558548" y="2730823"/>
              <a:ext cx="116666" cy="113532"/>
            </a:xfrm>
            <a:custGeom>
              <a:rect b="b" l="l" r="r" t="t"/>
              <a:pathLst>
                <a:path extrusionOk="0" h="113532" w="116666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6"/>
            <p:cNvSpPr/>
            <p:nvPr/>
          </p:nvSpPr>
          <p:spPr>
            <a:xfrm>
              <a:off x="6142845" y="2104318"/>
              <a:ext cx="99934" cy="114721"/>
            </a:xfrm>
            <a:custGeom>
              <a:rect b="b" l="l" r="r" t="t"/>
              <a:pathLst>
                <a:path extrusionOk="0" h="114721" w="99934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6"/>
            <p:cNvSpPr/>
            <p:nvPr/>
          </p:nvSpPr>
          <p:spPr>
            <a:xfrm>
              <a:off x="7050309" y="2202656"/>
              <a:ext cx="68136" cy="121729"/>
            </a:xfrm>
            <a:custGeom>
              <a:rect b="b" l="l" r="r" t="t"/>
              <a:pathLst>
                <a:path extrusionOk="0" h="121729" w="68136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6"/>
            <p:cNvSpPr/>
            <p:nvPr/>
          </p:nvSpPr>
          <p:spPr>
            <a:xfrm>
              <a:off x="5613687" y="4669440"/>
              <a:ext cx="70295" cy="127444"/>
            </a:xfrm>
            <a:custGeom>
              <a:rect b="b" l="l" r="r" t="t"/>
              <a:pathLst>
                <a:path extrusionOk="0" h="127444" w="70295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5683514" y="3720978"/>
              <a:ext cx="111197" cy="88735"/>
            </a:xfrm>
            <a:custGeom>
              <a:rect b="b" l="l" r="r" t="t"/>
              <a:pathLst>
                <a:path extrusionOk="0" h="88735" w="111197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5486290" y="3876957"/>
              <a:ext cx="116028" cy="100587"/>
            </a:xfrm>
            <a:custGeom>
              <a:rect b="b" l="l" r="r" t="t"/>
              <a:pathLst>
                <a:path extrusionOk="0" h="100587" w="116028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5504331" y="3841908"/>
              <a:ext cx="108697" cy="91916"/>
            </a:xfrm>
            <a:custGeom>
              <a:rect b="b" l="l" r="r" t="t"/>
              <a:pathLst>
                <a:path extrusionOk="0" h="91916" w="108697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5094445" y="2061563"/>
              <a:ext cx="113537" cy="42596"/>
            </a:xfrm>
            <a:custGeom>
              <a:rect b="b" l="l" r="r" t="t"/>
              <a:pathLst>
                <a:path extrusionOk="0" h="42596" w="113537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5605271" y="3781458"/>
              <a:ext cx="94392" cy="94835"/>
            </a:xfrm>
            <a:custGeom>
              <a:rect b="b" l="l" r="r" t="t"/>
              <a:pathLst>
                <a:path extrusionOk="0" h="94835" w="94392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6057518" y="2057400"/>
              <a:ext cx="93440" cy="40218"/>
            </a:xfrm>
            <a:custGeom>
              <a:rect b="b" l="l" r="r" t="t"/>
              <a:pathLst>
                <a:path extrusionOk="0" h="40218" w="9344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5713020" y="3784009"/>
              <a:ext cx="58964" cy="83045"/>
            </a:xfrm>
            <a:custGeom>
              <a:rect b="b" l="l" r="r" t="t"/>
              <a:pathLst>
                <a:path extrusionOk="0" h="83045" w="58964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6"/>
            <p:cNvSpPr/>
            <p:nvPr/>
          </p:nvSpPr>
          <p:spPr>
            <a:xfrm>
              <a:off x="4754321" y="3000240"/>
              <a:ext cx="105428" cy="32164"/>
            </a:xfrm>
            <a:custGeom>
              <a:rect b="b" l="l" r="r" t="t"/>
              <a:pathLst>
                <a:path extrusionOk="0" h="32164" w="105428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6"/>
            <p:cNvSpPr/>
            <p:nvPr/>
          </p:nvSpPr>
          <p:spPr>
            <a:xfrm>
              <a:off x="5606792" y="4683823"/>
              <a:ext cx="17529" cy="112775"/>
            </a:xfrm>
            <a:custGeom>
              <a:rect b="b" l="l" r="r" t="t"/>
              <a:pathLst>
                <a:path extrusionOk="0" h="112775" w="17529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6"/>
            <p:cNvSpPr/>
            <p:nvPr/>
          </p:nvSpPr>
          <p:spPr>
            <a:xfrm>
              <a:off x="5055551" y="2071020"/>
              <a:ext cx="39560" cy="81533"/>
            </a:xfrm>
            <a:custGeom>
              <a:rect b="b" l="l" r="r" t="t"/>
              <a:pathLst>
                <a:path extrusionOk="0" h="81533" w="3956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793009" y="2826829"/>
              <a:ext cx="47720" cy="40396"/>
            </a:xfrm>
            <a:custGeom>
              <a:rect b="b" l="l" r="r" t="t"/>
              <a:pathLst>
                <a:path extrusionOk="0" h="40396" w="4772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395659" y="3007122"/>
              <a:ext cx="1996952" cy="529510"/>
            </a:xfrm>
            <a:custGeom>
              <a:rect b="b" l="l" r="r" t="t"/>
              <a:pathLst>
                <a:path extrusionOk="0" h="529510" w="1996952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6"/>
            <p:cNvSpPr/>
            <p:nvPr/>
          </p:nvSpPr>
          <p:spPr>
            <a:xfrm>
              <a:off x="5392292" y="2370867"/>
              <a:ext cx="513778" cy="793139"/>
            </a:xfrm>
            <a:custGeom>
              <a:rect b="b" l="l" r="r" t="t"/>
              <a:pathLst>
                <a:path extrusionOk="0" h="793139" w="513778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6"/>
            <p:cNvSpPr/>
            <p:nvPr/>
          </p:nvSpPr>
          <p:spPr>
            <a:xfrm>
              <a:off x="4827746" y="3037255"/>
              <a:ext cx="515806" cy="222421"/>
            </a:xfrm>
            <a:custGeom>
              <a:rect b="b" l="l" r="r" t="t"/>
              <a:pathLst>
                <a:path extrusionOk="0" h="222421" w="515806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6"/>
            <p:cNvSpPr/>
            <p:nvPr/>
          </p:nvSpPr>
          <p:spPr>
            <a:xfrm>
              <a:off x="5022305" y="3065811"/>
              <a:ext cx="60498" cy="46285"/>
            </a:xfrm>
            <a:custGeom>
              <a:rect b="b" l="l" r="r" t="t"/>
              <a:pathLst>
                <a:path extrusionOk="0" h="46285" w="60498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6"/>
            <p:cNvSpPr/>
            <p:nvPr/>
          </p:nvSpPr>
          <p:spPr>
            <a:xfrm>
              <a:off x="5549074" y="3160014"/>
              <a:ext cx="75247" cy="47906"/>
            </a:xfrm>
            <a:custGeom>
              <a:rect b="b" l="l" r="r" t="t"/>
              <a:pathLst>
                <a:path extrusionOk="0" h="47906" w="75247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5829396" y="3519963"/>
              <a:ext cx="188117" cy="721403"/>
            </a:xfrm>
            <a:custGeom>
              <a:rect b="b" l="l" r="r" t="t"/>
              <a:pathLst>
                <a:path extrusionOk="0" h="721403" w="188117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6"/>
            <p:cNvSpPr/>
            <p:nvPr/>
          </p:nvSpPr>
          <p:spPr>
            <a:xfrm>
              <a:off x="5977624" y="3602164"/>
              <a:ext cx="61796" cy="188214"/>
            </a:xfrm>
            <a:custGeom>
              <a:rect b="b" l="l" r="r" t="t"/>
              <a:pathLst>
                <a:path extrusionOk="0" h="188214" w="61796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6"/>
            <p:cNvSpPr/>
            <p:nvPr/>
          </p:nvSpPr>
          <p:spPr>
            <a:xfrm>
              <a:off x="6108286" y="3411188"/>
              <a:ext cx="27599" cy="53876"/>
            </a:xfrm>
            <a:custGeom>
              <a:rect b="b" l="l" r="r" t="t"/>
              <a:pathLst>
                <a:path extrusionOk="0" h="53876" w="27599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6544436" y="4009072"/>
              <a:ext cx="56673" cy="27799"/>
            </a:xfrm>
            <a:custGeom>
              <a:rect b="b" l="l" r="r" t="t"/>
              <a:pathLst>
                <a:path extrusionOk="0" h="27799" w="56673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5870066" y="2435944"/>
              <a:ext cx="159293" cy="488992"/>
            </a:xfrm>
            <a:custGeom>
              <a:rect b="b" l="l" r="r" t="t"/>
              <a:pathLst>
                <a:path extrusionOk="0" h="488992" w="159293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6"/>
            <p:cNvSpPr/>
            <p:nvPr/>
          </p:nvSpPr>
          <p:spPr>
            <a:xfrm>
              <a:off x="6187153" y="2349436"/>
              <a:ext cx="551646" cy="516255"/>
            </a:xfrm>
            <a:custGeom>
              <a:rect b="b" l="l" r="r" t="t"/>
              <a:pathLst>
                <a:path extrusionOk="0" h="516255" w="551646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6"/>
            <p:cNvSpPr/>
            <p:nvPr/>
          </p:nvSpPr>
          <p:spPr>
            <a:xfrm>
              <a:off x="5990081" y="2621888"/>
              <a:ext cx="124322" cy="307144"/>
            </a:xfrm>
            <a:custGeom>
              <a:rect b="b" l="l" r="r" t="t"/>
              <a:pathLst>
                <a:path extrusionOk="0" h="307144" w="124322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6"/>
            <p:cNvSpPr/>
            <p:nvPr/>
          </p:nvSpPr>
          <p:spPr>
            <a:xfrm>
              <a:off x="5982503" y="2395442"/>
              <a:ext cx="108650" cy="262413"/>
            </a:xfrm>
            <a:custGeom>
              <a:rect b="b" l="l" r="r" t="t"/>
              <a:pathLst>
                <a:path extrusionOk="0" h="262413" w="10865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6039135" y="2656236"/>
              <a:ext cx="99867" cy="220598"/>
            </a:xfrm>
            <a:custGeom>
              <a:rect b="b" l="l" r="r" t="t"/>
              <a:pathLst>
                <a:path extrusionOk="0" h="220598" w="99867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6149911" y="3017443"/>
              <a:ext cx="160115" cy="162477"/>
            </a:xfrm>
            <a:custGeom>
              <a:rect b="b" l="l" r="r" t="t"/>
              <a:pathLst>
                <a:path extrusionOk="0" h="162477" w="160115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6"/>
            <p:cNvSpPr/>
            <p:nvPr/>
          </p:nvSpPr>
          <p:spPr>
            <a:xfrm>
              <a:off x="6730459" y="2225611"/>
              <a:ext cx="153924" cy="150971"/>
            </a:xfrm>
            <a:custGeom>
              <a:rect b="b" l="l" r="r" t="t"/>
              <a:pathLst>
                <a:path extrusionOk="0" h="150971" w="153924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6"/>
            <p:cNvSpPr/>
            <p:nvPr/>
          </p:nvSpPr>
          <p:spPr>
            <a:xfrm>
              <a:off x="5840920" y="2851832"/>
              <a:ext cx="85732" cy="122933"/>
            </a:xfrm>
            <a:custGeom>
              <a:rect b="b" l="l" r="r" t="t"/>
              <a:pathLst>
                <a:path extrusionOk="0" h="122933" w="85732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6097821" y="2709959"/>
              <a:ext cx="90761" cy="104773"/>
            </a:xfrm>
            <a:custGeom>
              <a:rect b="b" l="l" r="r" t="t"/>
              <a:pathLst>
                <a:path extrusionOk="0" h="104773" w="90761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6039144" y="3096863"/>
              <a:ext cx="67489" cy="63205"/>
            </a:xfrm>
            <a:custGeom>
              <a:rect b="b" l="l" r="r" t="t"/>
              <a:pathLst>
                <a:path extrusionOk="0" h="63205" w="67489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6"/>
            <p:cNvSpPr/>
            <p:nvPr/>
          </p:nvSpPr>
          <p:spPr>
            <a:xfrm>
              <a:off x="6075711" y="2909981"/>
              <a:ext cx="85058" cy="65342"/>
            </a:xfrm>
            <a:custGeom>
              <a:rect b="b" l="l" r="r" t="t"/>
              <a:pathLst>
                <a:path extrusionOk="0" h="65342" w="85058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6"/>
            <p:cNvSpPr/>
            <p:nvPr/>
          </p:nvSpPr>
          <p:spPr>
            <a:xfrm>
              <a:off x="6187153" y="2908077"/>
              <a:ext cx="94678" cy="78762"/>
            </a:xfrm>
            <a:custGeom>
              <a:rect b="b" l="l" r="r" t="t"/>
              <a:pathLst>
                <a:path extrusionOk="0" h="78762" w="94678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6"/>
            <p:cNvSpPr/>
            <p:nvPr/>
          </p:nvSpPr>
          <p:spPr>
            <a:xfrm>
              <a:off x="5799498" y="2956083"/>
              <a:ext cx="69043" cy="46917"/>
            </a:xfrm>
            <a:custGeom>
              <a:rect b="b" l="l" r="r" t="t"/>
              <a:pathLst>
                <a:path extrusionOk="0" h="46917" w="69043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6"/>
            <p:cNvSpPr/>
            <p:nvPr/>
          </p:nvSpPr>
          <p:spPr>
            <a:xfrm>
              <a:off x="5980175" y="3018853"/>
              <a:ext cx="34202" cy="49625"/>
            </a:xfrm>
            <a:custGeom>
              <a:rect b="b" l="l" r="r" t="t"/>
              <a:pathLst>
                <a:path extrusionOk="0" h="49625" w="34202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4838017" y="3287249"/>
              <a:ext cx="1105763" cy="1036834"/>
            </a:xfrm>
            <a:custGeom>
              <a:rect b="b" l="l" r="r" t="t"/>
              <a:pathLst>
                <a:path extrusionOk="0" h="1036834" w="1105763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5394864" y="3378546"/>
              <a:ext cx="264539" cy="224761"/>
            </a:xfrm>
            <a:custGeom>
              <a:rect b="b" l="l" r="r" t="t"/>
              <a:pathLst>
                <a:path extrusionOk="0" h="224761" w="264539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6"/>
            <p:cNvSpPr/>
            <p:nvPr/>
          </p:nvSpPr>
          <p:spPr>
            <a:xfrm>
              <a:off x="4845823" y="3996880"/>
              <a:ext cx="176994" cy="201525"/>
            </a:xfrm>
            <a:custGeom>
              <a:rect b="b" l="l" r="r" t="t"/>
              <a:pathLst>
                <a:path extrusionOk="0" h="201525" w="176994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6"/>
            <p:cNvSpPr/>
            <p:nvPr/>
          </p:nvSpPr>
          <p:spPr>
            <a:xfrm>
              <a:off x="4815839" y="4163853"/>
              <a:ext cx="58007" cy="98012"/>
            </a:xfrm>
            <a:custGeom>
              <a:rect b="b" l="l" r="r" t="t"/>
              <a:pathLst>
                <a:path extrusionOk="0" h="98012" w="58007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6"/>
            <p:cNvSpPr/>
            <p:nvPr/>
          </p:nvSpPr>
          <p:spPr>
            <a:xfrm>
              <a:off x="6206870" y="2719006"/>
              <a:ext cx="410908" cy="439007"/>
            </a:xfrm>
            <a:custGeom>
              <a:rect b="b" l="l" r="r" t="t"/>
              <a:pathLst>
                <a:path extrusionOk="0" h="439007" w="410908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6282689" y="2812446"/>
              <a:ext cx="208939" cy="220503"/>
            </a:xfrm>
            <a:custGeom>
              <a:rect b="b" l="l" r="r" t="t"/>
              <a:pathLst>
                <a:path extrusionOk="0" h="220503" w="208939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6600729" y="2563177"/>
              <a:ext cx="176541" cy="186785"/>
            </a:xfrm>
            <a:custGeom>
              <a:rect b="b" l="l" r="r" t="t"/>
              <a:pathLst>
                <a:path extrusionOk="0" h="186785" w="176541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6"/>
            <p:cNvSpPr/>
            <p:nvPr/>
          </p:nvSpPr>
          <p:spPr>
            <a:xfrm>
              <a:off x="6600633" y="2625947"/>
              <a:ext cx="94392" cy="93535"/>
            </a:xfrm>
            <a:custGeom>
              <a:rect b="b" l="l" r="r" t="t"/>
              <a:pathLst>
                <a:path extrusionOk="0" h="93535" w="94392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6"/>
            <p:cNvSpPr/>
            <p:nvPr/>
          </p:nvSpPr>
          <p:spPr>
            <a:xfrm>
              <a:off x="6696074" y="2541746"/>
              <a:ext cx="75247" cy="66640"/>
            </a:xfrm>
            <a:custGeom>
              <a:rect b="b" l="l" r="r" t="t"/>
              <a:pathLst>
                <a:path extrusionOk="0" h="66640" w="75247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6"/>
            <p:cNvSpPr/>
            <p:nvPr/>
          </p:nvSpPr>
          <p:spPr>
            <a:xfrm>
              <a:off x="5888354" y="3880392"/>
              <a:ext cx="114300" cy="426996"/>
            </a:xfrm>
            <a:custGeom>
              <a:rect b="b" l="l" r="r" t="t"/>
              <a:pathLst>
                <a:path extrusionOk="0" h="426996" w="11430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5945354" y="3788399"/>
              <a:ext cx="70053" cy="112659"/>
            </a:xfrm>
            <a:custGeom>
              <a:rect b="b" l="l" r="r" t="t"/>
              <a:pathLst>
                <a:path extrusionOk="0" h="112659" w="70053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5864789" y="4259294"/>
              <a:ext cx="75952" cy="124513"/>
            </a:xfrm>
            <a:custGeom>
              <a:rect b="b" l="l" r="r" t="t"/>
              <a:pathLst>
                <a:path extrusionOk="0" h="124513" w="75952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6"/>
            <p:cNvSpPr/>
            <p:nvPr/>
          </p:nvSpPr>
          <p:spPr>
            <a:xfrm>
              <a:off x="5981318" y="3710940"/>
              <a:ext cx="54578" cy="122396"/>
            </a:xfrm>
            <a:custGeom>
              <a:rect b="b" l="l" r="r" t="t"/>
              <a:pathLst>
                <a:path extrusionOk="0" h="122396" w="54578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6"/>
            <p:cNvSpPr/>
            <p:nvPr/>
          </p:nvSpPr>
          <p:spPr>
            <a:xfrm>
              <a:off x="5861835" y="4353069"/>
              <a:ext cx="77287" cy="81389"/>
            </a:xfrm>
            <a:custGeom>
              <a:rect b="b" l="l" r="r" t="t"/>
              <a:pathLst>
                <a:path extrusionOk="0" h="81389" w="77287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6"/>
            <p:cNvSpPr/>
            <p:nvPr/>
          </p:nvSpPr>
          <p:spPr>
            <a:xfrm>
              <a:off x="6863333" y="2367343"/>
              <a:ext cx="118205" cy="86080"/>
            </a:xfrm>
            <a:custGeom>
              <a:rect b="b" l="l" r="r" t="t"/>
              <a:pathLst>
                <a:path extrusionOk="0" h="86080" w="118205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6"/>
            <p:cNvSpPr/>
            <p:nvPr/>
          </p:nvSpPr>
          <p:spPr>
            <a:xfrm>
              <a:off x="5963792" y="2262860"/>
              <a:ext cx="97055" cy="143862"/>
            </a:xfrm>
            <a:custGeom>
              <a:rect b="b" l="l" r="r" t="t"/>
              <a:pathLst>
                <a:path extrusionOk="0" h="143862" w="97055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6"/>
            <p:cNvSpPr/>
            <p:nvPr/>
          </p:nvSpPr>
          <p:spPr>
            <a:xfrm>
              <a:off x="5963887" y="2373344"/>
              <a:ext cx="62701" cy="94202"/>
            </a:xfrm>
            <a:custGeom>
              <a:rect b="b" l="l" r="r" t="t"/>
              <a:pathLst>
                <a:path extrusionOk="0" h="94202" w="62701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6"/>
            <p:cNvSpPr/>
            <p:nvPr/>
          </p:nvSpPr>
          <p:spPr>
            <a:xfrm>
              <a:off x="5981223" y="2201608"/>
              <a:ext cx="67717" cy="76704"/>
            </a:xfrm>
            <a:custGeom>
              <a:rect b="b" l="l" r="r" t="t"/>
              <a:pathLst>
                <a:path extrusionOk="0" h="76704" w="67717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6"/>
            <p:cNvSpPr/>
            <p:nvPr/>
          </p:nvSpPr>
          <p:spPr>
            <a:xfrm>
              <a:off x="5848730" y="2831183"/>
              <a:ext cx="56578" cy="29555"/>
            </a:xfrm>
            <a:custGeom>
              <a:rect b="b" l="l" r="r" t="t"/>
              <a:pathLst>
                <a:path extrusionOk="0" h="29555" w="56578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6"/>
            <p:cNvSpPr/>
            <p:nvPr/>
          </p:nvSpPr>
          <p:spPr>
            <a:xfrm>
              <a:off x="5721762" y="3803237"/>
              <a:ext cx="103441" cy="415407"/>
            </a:xfrm>
            <a:custGeom>
              <a:rect b="b" l="l" r="r" t="t"/>
              <a:pathLst>
                <a:path extrusionOk="0" h="415407" w="103441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6"/>
            <p:cNvSpPr/>
            <p:nvPr/>
          </p:nvSpPr>
          <p:spPr>
            <a:xfrm>
              <a:off x="5684093" y="4238047"/>
              <a:ext cx="98057" cy="325591"/>
            </a:xfrm>
            <a:custGeom>
              <a:rect b="b" l="l" r="r" t="t"/>
              <a:pathLst>
                <a:path extrusionOk="0" h="325591" w="98057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6"/>
            <p:cNvSpPr/>
            <p:nvPr/>
          </p:nvSpPr>
          <p:spPr>
            <a:xfrm>
              <a:off x="5721476" y="4198905"/>
              <a:ext cx="63533" cy="60198"/>
            </a:xfrm>
            <a:custGeom>
              <a:rect b="b" l="l" r="r" t="t"/>
              <a:pathLst>
                <a:path extrusionOk="0" h="60198" w="63533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6"/>
            <p:cNvSpPr/>
            <p:nvPr/>
          </p:nvSpPr>
          <p:spPr>
            <a:xfrm>
              <a:off x="5506826" y="2483834"/>
              <a:ext cx="98540" cy="141351"/>
            </a:xfrm>
            <a:custGeom>
              <a:rect b="b" l="l" r="r" t="t"/>
              <a:pathLst>
                <a:path extrusionOk="0" h="141351" w="9854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6"/>
            <p:cNvSpPr/>
            <p:nvPr/>
          </p:nvSpPr>
          <p:spPr>
            <a:xfrm>
              <a:off x="5623684" y="2656808"/>
              <a:ext cx="57025" cy="78485"/>
            </a:xfrm>
            <a:custGeom>
              <a:rect b="b" l="l" r="r" t="t"/>
              <a:pathLst>
                <a:path extrusionOk="0" h="78485" w="57025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6"/>
            <p:cNvSpPr/>
            <p:nvPr/>
          </p:nvSpPr>
          <p:spPr>
            <a:xfrm>
              <a:off x="5717855" y="2782538"/>
              <a:ext cx="37911" cy="62865"/>
            </a:xfrm>
            <a:custGeom>
              <a:rect b="b" l="l" r="r" t="t"/>
              <a:pathLst>
                <a:path extrusionOk="0" h="62865" w="37911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6"/>
            <p:cNvSpPr/>
            <p:nvPr/>
          </p:nvSpPr>
          <p:spPr>
            <a:xfrm>
              <a:off x="6770274" y="3284212"/>
              <a:ext cx="836106" cy="158884"/>
            </a:xfrm>
            <a:custGeom>
              <a:rect b="b" l="l" r="r" t="t"/>
              <a:pathLst>
                <a:path extrusionOk="0" h="158884" w="836106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6"/>
            <p:cNvSpPr/>
            <p:nvPr/>
          </p:nvSpPr>
          <p:spPr>
            <a:xfrm>
              <a:off x="6206679" y="3351507"/>
              <a:ext cx="566467" cy="59729"/>
            </a:xfrm>
            <a:custGeom>
              <a:rect b="b" l="l" r="r" t="t"/>
              <a:pathLst>
                <a:path extrusionOk="0" h="59729" w="566467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6"/>
            <p:cNvSpPr/>
            <p:nvPr/>
          </p:nvSpPr>
          <p:spPr>
            <a:xfrm>
              <a:off x="6807612" y="3411569"/>
              <a:ext cx="150590" cy="16542"/>
            </a:xfrm>
            <a:custGeom>
              <a:rect b="b" l="l" r="r" t="t"/>
              <a:pathLst>
                <a:path extrusionOk="0" h="16542" w="15059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6"/>
            <p:cNvSpPr/>
            <p:nvPr/>
          </p:nvSpPr>
          <p:spPr>
            <a:xfrm>
              <a:off x="5999743" y="2169318"/>
              <a:ext cx="198936" cy="350331"/>
            </a:xfrm>
            <a:custGeom>
              <a:rect b="b" l="l" r="r" t="t"/>
              <a:pathLst>
                <a:path extrusionOk="0" h="350331" w="198936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6037706" y="2499455"/>
              <a:ext cx="146490" cy="221075"/>
            </a:xfrm>
            <a:custGeom>
              <a:rect b="b" l="l" r="r" t="t"/>
              <a:pathLst>
                <a:path extrusionOk="0" h="221075" w="14649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6134714" y="2231421"/>
              <a:ext cx="82575" cy="205073"/>
            </a:xfrm>
            <a:custGeom>
              <a:rect b="b" l="l" r="r" t="t"/>
              <a:pathLst>
                <a:path extrusionOk="0" h="205073" w="82575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6"/>
            <p:cNvSpPr/>
            <p:nvPr/>
          </p:nvSpPr>
          <p:spPr>
            <a:xfrm>
              <a:off x="6093119" y="2483688"/>
              <a:ext cx="56314" cy="94443"/>
            </a:xfrm>
            <a:custGeom>
              <a:rect b="b" l="l" r="r" t="t"/>
              <a:pathLst>
                <a:path extrusionOk="0" h="94443" w="56314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6"/>
            <p:cNvSpPr/>
            <p:nvPr/>
          </p:nvSpPr>
          <p:spPr>
            <a:xfrm>
              <a:off x="6162739" y="2610135"/>
              <a:ext cx="24078" cy="109728"/>
            </a:xfrm>
            <a:custGeom>
              <a:rect b="b" l="l" r="r" t="t"/>
              <a:pathLst>
                <a:path extrusionOk="0" h="109728" w="24078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6"/>
            <p:cNvSpPr/>
            <p:nvPr/>
          </p:nvSpPr>
          <p:spPr>
            <a:xfrm>
              <a:off x="6132289" y="2511793"/>
              <a:ext cx="54861" cy="51384"/>
            </a:xfrm>
            <a:custGeom>
              <a:rect b="b" l="l" r="r" t="t"/>
              <a:pathLst>
                <a:path extrusionOk="0" h="51384" w="54861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6"/>
            <p:cNvSpPr/>
            <p:nvPr/>
          </p:nvSpPr>
          <p:spPr>
            <a:xfrm>
              <a:off x="5658420" y="4587555"/>
              <a:ext cx="81656" cy="161228"/>
            </a:xfrm>
            <a:custGeom>
              <a:rect b="b" l="l" r="r" t="t"/>
              <a:pathLst>
                <a:path extrusionOk="0" h="161228" w="81656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6"/>
            <p:cNvSpPr/>
            <p:nvPr/>
          </p:nvSpPr>
          <p:spPr>
            <a:xfrm>
              <a:off x="5663735" y="4545548"/>
              <a:ext cx="62636" cy="63599"/>
            </a:xfrm>
            <a:custGeom>
              <a:rect b="b" l="l" r="r" t="t"/>
              <a:pathLst>
                <a:path extrusionOk="0" h="63599" w="62636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6"/>
            <p:cNvSpPr/>
            <p:nvPr/>
          </p:nvSpPr>
          <p:spPr>
            <a:xfrm>
              <a:off x="4819780" y="3529708"/>
              <a:ext cx="994876" cy="854594"/>
            </a:xfrm>
            <a:custGeom>
              <a:rect b="b" l="l" r="r" t="t"/>
              <a:pathLst>
                <a:path extrusionOk="0" h="854594" w="994876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6"/>
            <p:cNvSpPr/>
            <p:nvPr/>
          </p:nvSpPr>
          <p:spPr>
            <a:xfrm>
              <a:off x="5268593" y="3630885"/>
              <a:ext cx="531037" cy="488963"/>
            </a:xfrm>
            <a:custGeom>
              <a:rect b="b" l="l" r="r" t="t"/>
              <a:pathLst>
                <a:path extrusionOk="0" h="488963" w="531037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6"/>
            <p:cNvSpPr/>
            <p:nvPr/>
          </p:nvSpPr>
          <p:spPr>
            <a:xfrm>
              <a:off x="5115686" y="4260246"/>
              <a:ext cx="58769" cy="70282"/>
            </a:xfrm>
            <a:custGeom>
              <a:rect b="b" l="l" r="r" t="t"/>
              <a:pathLst>
                <a:path extrusionOk="0" h="70282" w="58769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6"/>
            <p:cNvSpPr/>
            <p:nvPr/>
          </p:nvSpPr>
          <p:spPr>
            <a:xfrm>
              <a:off x="5319616" y="4054983"/>
              <a:ext cx="60293" cy="55986"/>
            </a:xfrm>
            <a:custGeom>
              <a:rect b="b" l="l" r="r" t="t"/>
              <a:pathLst>
                <a:path extrusionOk="0" h="55986" w="60293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6"/>
            <p:cNvSpPr/>
            <p:nvPr/>
          </p:nvSpPr>
          <p:spPr>
            <a:xfrm>
              <a:off x="5039285" y="4322445"/>
              <a:ext cx="116120" cy="78279"/>
            </a:xfrm>
            <a:custGeom>
              <a:rect b="b" l="l" r="r" t="t"/>
              <a:pathLst>
                <a:path extrusionOk="0" h="78279" w="11612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6"/>
            <p:cNvSpPr/>
            <p:nvPr/>
          </p:nvSpPr>
          <p:spPr>
            <a:xfrm>
              <a:off x="6020301" y="2115732"/>
              <a:ext cx="74878" cy="127881"/>
            </a:xfrm>
            <a:custGeom>
              <a:rect b="b" l="l" r="r" t="t"/>
              <a:pathLst>
                <a:path extrusionOk="0" h="127881" w="74878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6"/>
            <p:cNvSpPr/>
            <p:nvPr/>
          </p:nvSpPr>
          <p:spPr>
            <a:xfrm>
              <a:off x="6061519" y="2091023"/>
              <a:ext cx="54197" cy="47624"/>
            </a:xfrm>
            <a:custGeom>
              <a:rect b="b" l="l" r="r" t="t"/>
              <a:pathLst>
                <a:path extrusionOk="0" h="47624" w="54197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6"/>
            <p:cNvSpPr/>
            <p:nvPr/>
          </p:nvSpPr>
          <p:spPr>
            <a:xfrm>
              <a:off x="6095142" y="2153507"/>
              <a:ext cx="59150" cy="99718"/>
            </a:xfrm>
            <a:custGeom>
              <a:rect b="b" l="l" r="r" t="t"/>
              <a:pathLst>
                <a:path extrusionOk="0" h="99718" w="5915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6"/>
            <p:cNvSpPr/>
            <p:nvPr/>
          </p:nvSpPr>
          <p:spPr>
            <a:xfrm>
              <a:off x="6058947" y="2152650"/>
              <a:ext cx="54355" cy="80962"/>
            </a:xfrm>
            <a:custGeom>
              <a:rect b="b" l="l" r="r" t="t"/>
              <a:pathLst>
                <a:path extrusionOk="0" h="80962" w="54355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6"/>
            <p:cNvSpPr/>
            <p:nvPr/>
          </p:nvSpPr>
          <p:spPr>
            <a:xfrm>
              <a:off x="6153244" y="2110358"/>
              <a:ext cx="59550" cy="42767"/>
            </a:xfrm>
            <a:custGeom>
              <a:rect b="b" l="l" r="r" t="t"/>
              <a:pathLst>
                <a:path extrusionOk="0" h="42767" w="5955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6"/>
            <p:cNvSpPr/>
            <p:nvPr/>
          </p:nvSpPr>
          <p:spPr>
            <a:xfrm>
              <a:off x="5416581" y="3946683"/>
              <a:ext cx="93726" cy="64878"/>
            </a:xfrm>
            <a:custGeom>
              <a:rect b="b" l="l" r="r" t="t"/>
              <a:pathLst>
                <a:path extrusionOk="0" h="64878" w="93726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6"/>
            <p:cNvSpPr/>
            <p:nvPr/>
          </p:nvSpPr>
          <p:spPr>
            <a:xfrm>
              <a:off x="5773292" y="3688165"/>
              <a:ext cx="69269" cy="179365"/>
            </a:xfrm>
            <a:custGeom>
              <a:rect b="b" l="l" r="r" t="t"/>
              <a:pathLst>
                <a:path extrusionOk="0" h="179365" w="69269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6"/>
            <p:cNvSpPr/>
            <p:nvPr/>
          </p:nvSpPr>
          <p:spPr>
            <a:xfrm>
              <a:off x="5604509" y="3755993"/>
              <a:ext cx="95249" cy="79914"/>
            </a:xfrm>
            <a:custGeom>
              <a:rect b="b" l="l" r="r" t="t"/>
              <a:pathLst>
                <a:path extrusionOk="0" h="79914" w="95249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6"/>
            <p:cNvSpPr/>
            <p:nvPr/>
          </p:nvSpPr>
          <p:spPr>
            <a:xfrm>
              <a:off x="5887306" y="3490315"/>
              <a:ext cx="58293" cy="42126"/>
            </a:xfrm>
            <a:custGeom>
              <a:rect b="b" l="l" r="r" t="t"/>
              <a:pathLst>
                <a:path extrusionOk="0" h="42126" w="58293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6"/>
            <p:cNvSpPr/>
            <p:nvPr/>
          </p:nvSpPr>
          <p:spPr>
            <a:xfrm>
              <a:off x="5806844" y="4228719"/>
              <a:ext cx="96654" cy="299846"/>
            </a:xfrm>
            <a:custGeom>
              <a:rect b="b" l="l" r="r" t="t"/>
              <a:pathLst>
                <a:path extrusionOk="0" h="299846" w="96654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6"/>
            <p:cNvSpPr/>
            <p:nvPr/>
          </p:nvSpPr>
          <p:spPr>
            <a:xfrm>
              <a:off x="5802486" y="3891217"/>
              <a:ext cx="91093" cy="231791"/>
            </a:xfrm>
            <a:custGeom>
              <a:rect b="b" l="l" r="r" t="t"/>
              <a:pathLst>
                <a:path extrusionOk="0" h="231791" w="91093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6"/>
            <p:cNvSpPr/>
            <p:nvPr/>
          </p:nvSpPr>
          <p:spPr>
            <a:xfrm>
              <a:off x="5858995" y="3522535"/>
              <a:ext cx="80603" cy="255793"/>
            </a:xfrm>
            <a:custGeom>
              <a:rect b="b" l="l" r="r" t="t"/>
              <a:pathLst>
                <a:path extrusionOk="0" h="255793" w="80603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6"/>
            <p:cNvSpPr/>
            <p:nvPr/>
          </p:nvSpPr>
          <p:spPr>
            <a:xfrm>
              <a:off x="5843003" y="3773042"/>
              <a:ext cx="64782" cy="142589"/>
            </a:xfrm>
            <a:custGeom>
              <a:rect b="b" l="l" r="r" t="t"/>
              <a:pathLst>
                <a:path extrusionOk="0" h="142589" w="64782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6"/>
            <p:cNvSpPr/>
            <p:nvPr/>
          </p:nvSpPr>
          <p:spPr>
            <a:xfrm>
              <a:off x="5790744" y="4190830"/>
              <a:ext cx="61986" cy="139633"/>
            </a:xfrm>
            <a:custGeom>
              <a:rect b="b" l="l" r="r" t="t"/>
              <a:pathLst>
                <a:path extrusionOk="0" h="139633" w="61986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5928264" y="3931253"/>
              <a:ext cx="40468" cy="107727"/>
            </a:xfrm>
            <a:custGeom>
              <a:rect b="b" l="l" r="r" t="t"/>
              <a:pathLst>
                <a:path extrusionOk="0" h="107727" w="40468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6"/>
            <p:cNvSpPr/>
            <p:nvPr/>
          </p:nvSpPr>
          <p:spPr>
            <a:xfrm>
              <a:off x="5805385" y="4120145"/>
              <a:ext cx="51184" cy="78665"/>
            </a:xfrm>
            <a:custGeom>
              <a:rect b="b" l="l" r="r" t="t"/>
              <a:pathLst>
                <a:path extrusionOk="0" h="78665" w="51184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5766120" y="3576471"/>
              <a:ext cx="122139" cy="344540"/>
            </a:xfrm>
            <a:custGeom>
              <a:rect b="b" l="l" r="r" t="t"/>
              <a:pathLst>
                <a:path extrusionOk="0" h="344540" w="122139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6"/>
            <p:cNvSpPr/>
            <p:nvPr/>
          </p:nvSpPr>
          <p:spPr>
            <a:xfrm>
              <a:off x="5267038" y="3537299"/>
              <a:ext cx="375856" cy="377380"/>
            </a:xfrm>
            <a:custGeom>
              <a:rect b="b" l="l" r="r" t="t"/>
              <a:pathLst>
                <a:path extrusionOk="0" h="377380" w="375856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6"/>
            <p:cNvSpPr/>
            <p:nvPr/>
          </p:nvSpPr>
          <p:spPr>
            <a:xfrm>
              <a:off x="5624226" y="3415812"/>
              <a:ext cx="130241" cy="137202"/>
            </a:xfrm>
            <a:custGeom>
              <a:rect b="b" l="l" r="r" t="t"/>
              <a:pathLst>
                <a:path extrusionOk="0" h="137202" w="130241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16"/>
            <p:cNvSpPr/>
            <p:nvPr/>
          </p:nvSpPr>
          <p:spPr>
            <a:xfrm>
              <a:off x="5837462" y="3521487"/>
              <a:ext cx="92135" cy="126206"/>
            </a:xfrm>
            <a:custGeom>
              <a:rect b="b" l="l" r="r" t="t"/>
              <a:pathLst>
                <a:path extrusionOk="0" h="126206" w="92135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5775007" y="3459861"/>
              <a:ext cx="86201" cy="108775"/>
            </a:xfrm>
            <a:custGeom>
              <a:rect b="b" l="l" r="r" t="t"/>
              <a:pathLst>
                <a:path extrusionOk="0" h="108775" w="86201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5191981" y="3914489"/>
              <a:ext cx="75291" cy="82096"/>
            </a:xfrm>
            <a:custGeom>
              <a:rect b="b" l="l" r="r" t="t"/>
              <a:pathLst>
                <a:path extrusionOk="0" h="82096" w="75291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5739585" y="4568359"/>
              <a:ext cx="69234" cy="196141"/>
            </a:xfrm>
            <a:custGeom>
              <a:rect b="b" l="l" r="r" t="t"/>
              <a:pathLst>
                <a:path extrusionOk="0" h="196141" w="69234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5772718" y="4382607"/>
              <a:ext cx="76773" cy="161102"/>
            </a:xfrm>
            <a:custGeom>
              <a:rect b="b" l="l" r="r" t="t"/>
              <a:pathLst>
                <a:path extrusionOk="0" h="161102" w="76773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5709813" y="3946969"/>
              <a:ext cx="141983" cy="801191"/>
            </a:xfrm>
            <a:custGeom>
              <a:rect b="b" l="l" r="r" t="t"/>
              <a:pathLst>
                <a:path extrusionOk="0" h="801191" w="141983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5776228" y="3915537"/>
              <a:ext cx="33068" cy="36607"/>
            </a:xfrm>
            <a:custGeom>
              <a:rect b="b" l="l" r="r" t="t"/>
              <a:pathLst>
                <a:path extrusionOk="0" h="36607" w="33068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6"/>
            <p:cNvSpPr/>
            <p:nvPr/>
          </p:nvSpPr>
          <p:spPr>
            <a:xfrm>
              <a:off x="6037230" y="2295429"/>
              <a:ext cx="76431" cy="110169"/>
            </a:xfrm>
            <a:custGeom>
              <a:rect b="b" l="l" r="r" t="t"/>
              <a:pathLst>
                <a:path extrusionOk="0" h="110169" w="76431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6"/>
            <p:cNvSpPr/>
            <p:nvPr/>
          </p:nvSpPr>
          <p:spPr>
            <a:xfrm>
              <a:off x="6112573" y="2474410"/>
              <a:ext cx="55816" cy="54286"/>
            </a:xfrm>
            <a:custGeom>
              <a:rect b="b" l="l" r="r" t="t"/>
              <a:pathLst>
                <a:path extrusionOk="0" h="54286" w="55816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16"/>
            <p:cNvSpPr/>
            <p:nvPr/>
          </p:nvSpPr>
          <p:spPr>
            <a:xfrm>
              <a:off x="5357533" y="3662648"/>
              <a:ext cx="325176" cy="330030"/>
            </a:xfrm>
            <a:custGeom>
              <a:rect b="b" l="l" r="r" t="t"/>
              <a:pathLst>
                <a:path extrusionOk="0" h="330030" w="325176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6"/>
            <p:cNvSpPr/>
            <p:nvPr/>
          </p:nvSpPr>
          <p:spPr>
            <a:xfrm>
              <a:off x="5094826" y="3976592"/>
              <a:ext cx="282987" cy="261175"/>
            </a:xfrm>
            <a:custGeom>
              <a:rect b="b" l="l" r="r" t="t"/>
              <a:pathLst>
                <a:path extrusionOk="0" h="261175" w="282987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6"/>
            <p:cNvSpPr/>
            <p:nvPr/>
          </p:nvSpPr>
          <p:spPr>
            <a:xfrm>
              <a:off x="5661564" y="3595845"/>
              <a:ext cx="74702" cy="83757"/>
            </a:xfrm>
            <a:custGeom>
              <a:rect b="b" l="l" r="r" t="t"/>
              <a:pathLst>
                <a:path extrusionOk="0" h="83757" w="74702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6"/>
            <p:cNvSpPr/>
            <p:nvPr/>
          </p:nvSpPr>
          <p:spPr>
            <a:xfrm>
              <a:off x="5738228" y="3591719"/>
              <a:ext cx="55733" cy="61915"/>
            </a:xfrm>
            <a:custGeom>
              <a:rect b="b" l="l" r="r" t="t"/>
              <a:pathLst>
                <a:path extrusionOk="0" h="61915" w="55733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6"/>
            <p:cNvSpPr/>
            <p:nvPr/>
          </p:nvSpPr>
          <p:spPr>
            <a:xfrm>
              <a:off x="5797009" y="4322349"/>
              <a:ext cx="49434" cy="77914"/>
            </a:xfrm>
            <a:custGeom>
              <a:rect b="b" l="l" r="r" t="t"/>
              <a:pathLst>
                <a:path extrusionOk="0" h="77914" w="49434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anchorCtr="0" anchor="ctr" bIns="25700" lIns="51425" spcFirstLastPara="1" rIns="51425" wrap="square" tIns="2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95" name="Google Shape;495;p16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cap="flat" cmpd="sng" w="9525">
            <a:solidFill>
              <a:srgbClr val="00338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6" name="Google Shape;496;p16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497" name="Google Shape;49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9pPr>
          </a:lstStyle>
          <a:p/>
        </p:txBody>
      </p:sp>
      <p:sp>
        <p:nvSpPr>
          <p:cNvPr id="498" name="Google Shape;49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800"/>
              <a:buFont typeface="Noto Sans Hebrew"/>
              <a:buChar char="●"/>
              <a:defRPr sz="1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○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■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●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○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■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●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○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■"/>
              <a:defRPr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9pPr>
          </a:lstStyle>
          <a:p/>
        </p:txBody>
      </p:sp>
      <p:sp>
        <p:nvSpPr>
          <p:cNvPr id="499" name="Google Shape;49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33"/>
          <p:cNvSpPr/>
          <p:nvPr/>
        </p:nvSpPr>
        <p:spPr>
          <a:xfrm>
            <a:off x="-98550" y="-80575"/>
            <a:ext cx="9353100" cy="5344500"/>
          </a:xfrm>
          <a:prstGeom prst="rect">
            <a:avLst/>
          </a:prstGeom>
          <a:solidFill>
            <a:srgbClr val="FFFFFF">
              <a:alpha val="41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" name="Google Shape;1141;p33"/>
          <p:cNvSpPr txBox="1"/>
          <p:nvPr/>
        </p:nvSpPr>
        <p:spPr>
          <a:xfrm>
            <a:off x="528450" y="430250"/>
            <a:ext cx="6892800" cy="9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1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w" sz="2600">
                <a:solidFill>
                  <a:srgbClr val="143C97"/>
                </a:solidFill>
                <a:latin typeface="Rubik Medium"/>
                <a:ea typeface="Rubik Medium"/>
                <a:cs typeface="Rubik Medium"/>
                <a:sym typeface="Rubik Medium"/>
              </a:rPr>
              <a:t>בקשה לבית ספר אזורי\על אזורי\ייח</a:t>
            </a:r>
            <a:r>
              <a:rPr lang="iw" sz="2600">
                <a:solidFill>
                  <a:srgbClr val="143C97"/>
                </a:solidFill>
                <a:latin typeface="Rubik Medium"/>
                <a:ea typeface="Rubik Medium"/>
                <a:cs typeface="Rubik Medium"/>
                <a:sym typeface="Rubik Medium"/>
              </a:rPr>
              <a:t>ודי ארצ</a:t>
            </a:r>
            <a:r>
              <a:rPr lang="iw" sz="2600">
                <a:solidFill>
                  <a:srgbClr val="143C97"/>
                </a:solidFill>
                <a:latin typeface="Rubik Medium"/>
                <a:ea typeface="Rubik Medium"/>
                <a:cs typeface="Rubik Medium"/>
                <a:sym typeface="Rubik Medium"/>
              </a:rPr>
              <a:t>י </a:t>
            </a:r>
            <a:br>
              <a:rPr lang="iw" sz="2600">
                <a:solidFill>
                  <a:srgbClr val="143C97"/>
                </a:solidFill>
                <a:latin typeface="Rubik Medium"/>
                <a:ea typeface="Rubik Medium"/>
                <a:cs typeface="Rubik Medium"/>
                <a:sym typeface="Rubik Medium"/>
              </a:rPr>
            </a:br>
            <a:r>
              <a:rPr lang="iw" sz="2600">
                <a:solidFill>
                  <a:srgbClr val="143C97"/>
                </a:solidFill>
                <a:latin typeface="Rubik Medium"/>
                <a:ea typeface="Rubik Medium"/>
                <a:cs typeface="Rubik Medium"/>
                <a:sym typeface="Rubik Medium"/>
              </a:rPr>
              <a:t>של בי"ס ______ ס.מ _____</a:t>
            </a:r>
            <a:endParaRPr sz="2600">
              <a:solidFill>
                <a:srgbClr val="143C97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grpSp>
        <p:nvGrpSpPr>
          <p:cNvPr id="1142" name="Google Shape;1142;p33"/>
          <p:cNvGrpSpPr/>
          <p:nvPr/>
        </p:nvGrpSpPr>
        <p:grpSpPr>
          <a:xfrm rot="10800000">
            <a:off x="6615452" y="-25399"/>
            <a:ext cx="2581116" cy="1341985"/>
            <a:chOff x="6969726" y="3719845"/>
            <a:chExt cx="2766173" cy="1440053"/>
          </a:xfrm>
        </p:grpSpPr>
        <p:sp>
          <p:nvSpPr>
            <p:cNvPr id="1143" name="Google Shape;1143;p33"/>
            <p:cNvSpPr/>
            <p:nvPr/>
          </p:nvSpPr>
          <p:spPr>
            <a:xfrm flipH="1">
              <a:off x="6976658" y="4011848"/>
              <a:ext cx="2739308" cy="1148050"/>
            </a:xfrm>
            <a:custGeom>
              <a:rect b="b" l="l" r="r" t="t"/>
              <a:pathLst>
                <a:path extrusionOk="0" h="45922" w="79228">
                  <a:moveTo>
                    <a:pt x="74769" y="1244"/>
                  </a:moveTo>
                  <a:lnTo>
                    <a:pt x="0" y="45165"/>
                  </a:lnTo>
                  <a:lnTo>
                    <a:pt x="79228" y="45922"/>
                  </a:lnTo>
                  <a:lnTo>
                    <a:pt x="78720" y="0"/>
                  </a:lnTo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44" name="Google Shape;1144;p33"/>
            <p:cNvSpPr/>
            <p:nvPr/>
          </p:nvSpPr>
          <p:spPr>
            <a:xfrm flipH="1">
              <a:off x="6969726" y="3719845"/>
              <a:ext cx="2766173" cy="1419300"/>
            </a:xfrm>
            <a:custGeom>
              <a:rect b="b" l="l" r="r" t="t"/>
              <a:pathLst>
                <a:path extrusionOk="0" h="56772" w="80005">
                  <a:moveTo>
                    <a:pt x="80005" y="11317"/>
                  </a:moveTo>
                  <a:lnTo>
                    <a:pt x="49707" y="0"/>
                  </a:lnTo>
                  <a:lnTo>
                    <a:pt x="0" y="56772"/>
                  </a:ln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</p:spPr>
        </p:sp>
      </p:grpSp>
      <p:pic>
        <p:nvPicPr>
          <p:cNvPr id="1145" name="Google Shape;1145;p33" title="Asset 1לוגו כחול דפנה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48421" y="242658"/>
            <a:ext cx="818959" cy="33230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6" name="Google Shape;1146;p33"/>
          <p:cNvGraphicFramePr/>
          <p:nvPr/>
        </p:nvGraphicFramePr>
        <p:xfrm>
          <a:off x="1002075" y="17606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{47C0B142-5B14-462A-993C-D33402BFB3F8}</a:tableStyleId>
              </a:tblPr>
              <a:tblGrid>
                <a:gridCol w="3084525"/>
                <a:gridCol w="3084525"/>
              </a:tblGrid>
              <a:tr h="38100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מספר תלמידים כולל:</a:t>
                      </a:r>
                      <a:b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</a:b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ממוצע תלמידים בכיתה: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מספר כיתות בכל שכבה:</a:t>
                      </a:r>
                      <a:b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</a:b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מספר כיתות חנ"מ בבית הספר: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מספר מורים כולל: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נתוני בגרות/ מבחני אסיף ואח"ם: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מדד טיפוח: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47" name="Google Shape;1147;p33"/>
          <p:cNvSpPr/>
          <p:nvPr/>
        </p:nvSpPr>
        <p:spPr>
          <a:xfrm rot="10800000">
            <a:off x="146375" y="3869125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2" name="Google Shape;1152;p34"/>
          <p:cNvGraphicFramePr/>
          <p:nvPr/>
        </p:nvGraphicFramePr>
        <p:xfrm>
          <a:off x="952500" y="1140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{47C0B142-5B14-462A-993C-D33402BFB3F8}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900">
                          <a:solidFill>
                            <a:srgbClr val="38761D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עיקרון</a:t>
                      </a:r>
                      <a:endParaRPr b="1" sz="1900">
                        <a:solidFill>
                          <a:srgbClr val="38761D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900">
                          <a:solidFill>
                            <a:srgbClr val="38761D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עיקרון</a:t>
                      </a:r>
                      <a:endParaRPr b="1" sz="1900">
                        <a:solidFill>
                          <a:srgbClr val="38761D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900">
                          <a:solidFill>
                            <a:srgbClr val="38761D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עיקרון</a:t>
                      </a:r>
                      <a:endParaRPr b="1" sz="1900">
                        <a:solidFill>
                          <a:srgbClr val="38761D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900">
                          <a:solidFill>
                            <a:srgbClr val="38761D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עיקרון</a:t>
                      </a:r>
                      <a:endParaRPr b="1" sz="1900">
                        <a:solidFill>
                          <a:srgbClr val="38761D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500">
                          <a:latin typeface="Rubik"/>
                          <a:ea typeface="Rubik"/>
                          <a:cs typeface="Rubik"/>
                          <a:sym typeface="Rubik"/>
                        </a:rPr>
                        <a:t>פרקטיקות</a:t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33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33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53" name="Google Shape;1153;p34"/>
          <p:cNvSpPr txBox="1"/>
          <p:nvPr/>
        </p:nvSpPr>
        <p:spPr>
          <a:xfrm>
            <a:off x="1772400" y="117600"/>
            <a:ext cx="5599200" cy="4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" sz="2800">
                <a:solidFill>
                  <a:srgbClr val="00338D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מבט על- המודל הפדגוגי הייחודי</a:t>
            </a:r>
            <a:endParaRPr sz="2800">
              <a:solidFill>
                <a:srgbClr val="00338D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</p:txBody>
      </p:sp>
      <p:sp>
        <p:nvSpPr>
          <p:cNvPr id="1154" name="Google Shape;1154;p34"/>
          <p:cNvSpPr/>
          <p:nvPr/>
        </p:nvSpPr>
        <p:spPr>
          <a:xfrm rot="10800000">
            <a:off x="146375" y="3869125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" name="Google Shape;1155;p34"/>
          <p:cNvSpPr txBox="1"/>
          <p:nvPr/>
        </p:nvSpPr>
        <p:spPr>
          <a:xfrm>
            <a:off x="3419700" y="4173000"/>
            <a:ext cx="4771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1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w" sz="1200">
                <a:solidFill>
                  <a:srgbClr val="00338D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יש לסמן בדגש פרקטיקות חדשות</a:t>
            </a:r>
            <a:endParaRPr sz="1200">
              <a:solidFill>
                <a:srgbClr val="00338D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</p:txBody>
      </p:sp>
      <p:sp>
        <p:nvSpPr>
          <p:cNvPr id="1156" name="Google Shape;1156;p34"/>
          <p:cNvSpPr txBox="1"/>
          <p:nvPr/>
        </p:nvSpPr>
        <p:spPr>
          <a:xfrm>
            <a:off x="1772400" y="543900"/>
            <a:ext cx="5599200" cy="4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" sz="2800">
                <a:solidFill>
                  <a:srgbClr val="00338D"/>
                </a:solidFill>
                <a:latin typeface="Rubik SemiBold"/>
                <a:ea typeface="Rubik SemiBold"/>
                <a:cs typeface="Rubik SemiBold"/>
                <a:sym typeface="Rubik SemiBold"/>
              </a:rPr>
              <a:t>התפיסה החינוכית</a:t>
            </a:r>
            <a:endParaRPr sz="2800">
              <a:solidFill>
                <a:srgbClr val="00338D"/>
              </a:solidFill>
              <a:latin typeface="Rubik SemiBold"/>
              <a:ea typeface="Rubik SemiBold"/>
              <a:cs typeface="Rubik SemiBold"/>
              <a:sym typeface="Rubik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1" name="Google Shape;1161;p35"/>
          <p:cNvGraphicFramePr/>
          <p:nvPr/>
        </p:nvGraphicFramePr>
        <p:xfrm>
          <a:off x="643875" y="177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{47C0B142-5B14-462A-993C-D33402BFB3F8}</a:tableStyleId>
              </a:tblPr>
              <a:tblGrid>
                <a:gridCol w="4707000"/>
                <a:gridCol w="3266850"/>
              </a:tblGrid>
              <a:tr h="155667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600"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1.</a:t>
                      </a:r>
                      <a:endParaRPr sz="1600"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600"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2.</a:t>
                      </a:r>
                      <a:endParaRPr sz="1600"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600"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3.</a:t>
                      </a:r>
                      <a:endParaRPr sz="1600"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600"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4.</a:t>
                      </a:r>
                      <a:endParaRPr sz="1600"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600"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5.</a:t>
                      </a:r>
                      <a:endParaRPr sz="1600"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בוגרי בית הספר-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1" algn="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נתוני השתלבות והישגים לאור הייחודיות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</a:tr>
              <a:tr h="155667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600">
                          <a:solidFill>
                            <a:schemeClr val="dk1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1.</a:t>
                      </a:r>
                      <a:endParaRPr sz="1600">
                        <a:solidFill>
                          <a:schemeClr val="dk1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600">
                          <a:solidFill>
                            <a:schemeClr val="dk1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2.</a:t>
                      </a:r>
                      <a:endParaRPr sz="1600">
                        <a:solidFill>
                          <a:schemeClr val="dk1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600">
                          <a:solidFill>
                            <a:schemeClr val="dk1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3.</a:t>
                      </a:r>
                      <a:endParaRPr sz="1600">
                        <a:solidFill>
                          <a:schemeClr val="dk1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600">
                          <a:solidFill>
                            <a:schemeClr val="dk1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4.</a:t>
                      </a:r>
                      <a:endParaRPr sz="1600">
                        <a:solidFill>
                          <a:schemeClr val="dk1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600">
                          <a:solidFill>
                            <a:schemeClr val="dk1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5.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1" algn="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מהו חזון בית הספר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1" algn="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ל-5 השנים הבאות? 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62" name="Google Shape;1162;p35"/>
          <p:cNvSpPr/>
          <p:nvPr/>
        </p:nvSpPr>
        <p:spPr>
          <a:xfrm rot="10800000">
            <a:off x="25275" y="4090200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7" name="Google Shape;1167;p36"/>
          <p:cNvGraphicFramePr/>
          <p:nvPr/>
        </p:nvGraphicFramePr>
        <p:xfrm>
          <a:off x="923075" y="1060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{47C0B142-5B14-462A-993C-D33402BFB3F8}</a:tableStyleId>
              </a:tblPr>
              <a:tblGrid>
                <a:gridCol w="1604025"/>
                <a:gridCol w="2544550"/>
                <a:gridCol w="2074300"/>
                <a:gridCol w="1515850"/>
              </a:tblGrid>
              <a:tr h="61880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800">
                          <a:latin typeface="Rubik"/>
                          <a:ea typeface="Rubik"/>
                          <a:cs typeface="Rubik"/>
                          <a:sym typeface="Rubik"/>
                        </a:rPr>
                        <a:t>מספר קבוצות</a:t>
                      </a:r>
                      <a:endParaRPr b="1"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800">
                          <a:latin typeface="Rubik"/>
                          <a:ea typeface="Rubik"/>
                          <a:cs typeface="Rubik"/>
                          <a:sym typeface="Rubik"/>
                        </a:rPr>
                        <a:t>תחום (בזיקה למודל)</a:t>
                      </a:r>
                      <a:endParaRPr b="1"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800">
                          <a:latin typeface="Rubik"/>
                          <a:ea typeface="Rubik"/>
                          <a:cs typeface="Rubik"/>
                          <a:sym typeface="Rubik"/>
                        </a:rPr>
                        <a:t>שעות שבועיות</a:t>
                      </a:r>
                      <a:endParaRPr b="1"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w" sz="1800">
                          <a:latin typeface="Rubik"/>
                          <a:ea typeface="Rubik"/>
                          <a:cs typeface="Rubik"/>
                          <a:sym typeface="Rubik"/>
                        </a:rPr>
                        <a:t>שכבה</a:t>
                      </a:r>
                      <a:endParaRPr b="1"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5950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5950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5950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6188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68" name="Google Shape;1168;p36"/>
          <p:cNvSpPr txBox="1"/>
          <p:nvPr/>
        </p:nvSpPr>
        <p:spPr>
          <a:xfrm>
            <a:off x="1954525" y="0"/>
            <a:ext cx="5437500" cy="6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w" sz="2800">
                <a:solidFill>
                  <a:srgbClr val="00338D"/>
                </a:solidFill>
                <a:latin typeface="Rubik"/>
                <a:ea typeface="Rubik"/>
                <a:cs typeface="Rubik"/>
                <a:sym typeface="Rubik"/>
              </a:rPr>
              <a:t>תשלומי הורים בגין ייחודיות</a:t>
            </a:r>
            <a:endParaRPr b="1" sz="2800">
              <a:solidFill>
                <a:srgbClr val="00338D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69" name="Google Shape;1169;p36"/>
          <p:cNvSpPr txBox="1"/>
          <p:nvPr/>
        </p:nvSpPr>
        <p:spPr>
          <a:xfrm>
            <a:off x="1349275" y="529050"/>
            <a:ext cx="6174900" cy="3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2000">
                <a:solidFill>
                  <a:srgbClr val="00338D"/>
                </a:solidFill>
                <a:latin typeface="Rubik"/>
                <a:ea typeface="Rubik"/>
                <a:cs typeface="Rubik"/>
                <a:sym typeface="Rubik"/>
              </a:rPr>
              <a:t>הערה: אנא פרטו למי, כמה, לשם מה והאם הכיתה מתפצלת</a:t>
            </a:r>
            <a:endParaRPr sz="2000">
              <a:solidFill>
                <a:srgbClr val="00338D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70" name="Google Shape;1170;p36"/>
          <p:cNvSpPr/>
          <p:nvPr/>
        </p:nvSpPr>
        <p:spPr>
          <a:xfrm rot="10800000">
            <a:off x="126175" y="4083175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37"/>
          <p:cNvSpPr/>
          <p:nvPr/>
        </p:nvSpPr>
        <p:spPr>
          <a:xfrm rot="10800000">
            <a:off x="167450" y="3947475"/>
            <a:ext cx="6381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176" name="Google Shape;1176;p37"/>
          <p:cNvGraphicFramePr/>
          <p:nvPr/>
        </p:nvGraphicFramePr>
        <p:xfrm>
          <a:off x="952500" y="13554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{47C0B142-5B14-462A-993C-D33402BFB3F8}</a:tableStyleId>
              </a:tblPr>
              <a:tblGrid>
                <a:gridCol w="4638550"/>
                <a:gridCol w="3232375"/>
              </a:tblGrid>
              <a:tr h="1460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200">
                          <a:latin typeface="Rubik"/>
                          <a:ea typeface="Rubik"/>
                          <a:cs typeface="Rubik"/>
                          <a:sym typeface="Rubik"/>
                        </a:rPr>
                        <a:t>1.</a:t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200">
                          <a:latin typeface="Rubik"/>
                          <a:ea typeface="Rubik"/>
                          <a:cs typeface="Rubik"/>
                          <a:sym typeface="Rubik"/>
                        </a:rPr>
                        <a:t>2.</a:t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200">
                          <a:latin typeface="Rubik"/>
                          <a:ea typeface="Rubik"/>
                          <a:cs typeface="Rubik"/>
                          <a:sym typeface="Rubik"/>
                        </a:rPr>
                        <a:t>3.</a:t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200">
                          <a:latin typeface="Rubik"/>
                          <a:ea typeface="Rubik"/>
                          <a:cs typeface="Rubik"/>
                          <a:sym typeface="Rubik"/>
                        </a:rPr>
                        <a:t>4.</a:t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מיצוי גפ"ן 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בזיקה לייחודיות 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בית הספר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</a:tr>
              <a:tr h="113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סמינרים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</a:tr>
              <a:tr h="1409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2300">
                          <a:solidFill>
                            <a:srgbClr val="00338D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תשלומים ייחודיים מרצון</a:t>
                      </a:r>
                      <a:endParaRPr sz="2300">
                        <a:solidFill>
                          <a:srgbClr val="00338D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177" name="Google Shape;1177;p37"/>
          <p:cNvGraphicFramePr/>
          <p:nvPr/>
        </p:nvGraphicFramePr>
        <p:xfrm>
          <a:off x="952513" y="1659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{47C0B142-5B14-462A-993C-D33402BFB3F8}</a:tableStyleId>
              </a:tblPr>
              <a:tblGrid>
                <a:gridCol w="1546175"/>
                <a:gridCol w="1546175"/>
                <a:gridCol w="1546175"/>
              </a:tblGrid>
              <a:tr h="20180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לשם מה?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סכום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>
                          <a:latin typeface="Rubik"/>
                          <a:ea typeface="Rubik"/>
                          <a:cs typeface="Rubik"/>
                          <a:sym typeface="Rubik"/>
                        </a:rPr>
                        <a:t>שכבה</a:t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20180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20180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178" name="Google Shape;1178;p37"/>
          <p:cNvGraphicFramePr/>
          <p:nvPr/>
        </p:nvGraphicFramePr>
        <p:xfrm>
          <a:off x="952513" y="2848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{47C0B142-5B14-462A-993C-D33402BFB3F8}</a:tableStyleId>
              </a:tblPr>
              <a:tblGrid>
                <a:gridCol w="2319275"/>
                <a:gridCol w="2319275"/>
              </a:tblGrid>
              <a:tr h="482050"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500">
                          <a:latin typeface="Rubik"/>
                          <a:ea typeface="Rubik"/>
                          <a:cs typeface="Rubik"/>
                          <a:sym typeface="Rubik"/>
                        </a:rPr>
                        <a:t>סכום</a:t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w" sz="1500">
                          <a:latin typeface="Rubik"/>
                          <a:ea typeface="Rubik"/>
                          <a:cs typeface="Rubik"/>
                          <a:sym typeface="Rubik"/>
                        </a:rPr>
                        <a:t>שכבה</a:t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463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  <a:tr h="463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38"/>
          <p:cNvSpPr txBox="1"/>
          <p:nvPr/>
        </p:nvSpPr>
        <p:spPr>
          <a:xfrm>
            <a:off x="1102675" y="1690225"/>
            <a:ext cx="7170900" cy="19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>
                <a:solidFill>
                  <a:srgbClr val="052F91"/>
                </a:solidFill>
                <a:latin typeface="Rubik"/>
                <a:ea typeface="Rubik"/>
                <a:cs typeface="Rubik"/>
                <a:sym typeface="Rubik"/>
              </a:rPr>
              <a:t>1.</a:t>
            </a:r>
            <a:endParaRPr sz="2200">
              <a:solidFill>
                <a:srgbClr val="052F9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>
                <a:solidFill>
                  <a:srgbClr val="052F91"/>
                </a:solidFill>
                <a:latin typeface="Rubik"/>
                <a:ea typeface="Rubik"/>
                <a:cs typeface="Rubik"/>
                <a:sym typeface="Rubik"/>
              </a:rPr>
              <a:t>2.</a:t>
            </a:r>
            <a:endParaRPr sz="2200">
              <a:solidFill>
                <a:srgbClr val="052F9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>
                <a:solidFill>
                  <a:srgbClr val="052F91"/>
                </a:solidFill>
                <a:latin typeface="Rubik"/>
                <a:ea typeface="Rubik"/>
                <a:cs typeface="Rubik"/>
                <a:sym typeface="Rubik"/>
              </a:rPr>
              <a:t>3.</a:t>
            </a:r>
            <a:endParaRPr sz="2200">
              <a:solidFill>
                <a:srgbClr val="052F9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2200">
                <a:solidFill>
                  <a:srgbClr val="052F91"/>
                </a:solidFill>
                <a:latin typeface="Rubik"/>
                <a:ea typeface="Rubik"/>
                <a:cs typeface="Rubik"/>
                <a:sym typeface="Rubik"/>
              </a:rPr>
              <a:t>4.</a:t>
            </a:r>
            <a:endParaRPr sz="2200">
              <a:solidFill>
                <a:srgbClr val="052F91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00EC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1184" name="Google Shape;1184;p38"/>
          <p:cNvSpPr txBox="1"/>
          <p:nvPr/>
        </p:nvSpPr>
        <p:spPr>
          <a:xfrm>
            <a:off x="1498975" y="1072775"/>
            <a:ext cx="67746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2400">
                <a:solidFill>
                  <a:srgbClr val="00338D"/>
                </a:solidFill>
                <a:latin typeface="Rubik"/>
                <a:ea typeface="Rubik"/>
                <a:cs typeface="Rubik"/>
                <a:sym typeface="Rubik"/>
              </a:rPr>
              <a:t>נא לפרט את מנגנון קבלת התלמידים:</a:t>
            </a:r>
            <a:endParaRPr sz="2400">
              <a:solidFill>
                <a:srgbClr val="00338D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85" name="Google Shape;1185;p38"/>
          <p:cNvSpPr/>
          <p:nvPr/>
        </p:nvSpPr>
        <p:spPr>
          <a:xfrm rot="10800000">
            <a:off x="464175" y="3648025"/>
            <a:ext cx="618600" cy="605400"/>
          </a:xfrm>
          <a:prstGeom prst="rtTriangle">
            <a:avLst/>
          </a:prstGeom>
          <a:solidFill>
            <a:srgbClr val="00338D"/>
          </a:solidFill>
          <a:ln cap="flat" cmpd="sng" w="9525">
            <a:solidFill>
              <a:srgbClr val="00338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" name="Google Shape;1186;p38"/>
          <p:cNvSpPr txBox="1"/>
          <p:nvPr/>
        </p:nvSpPr>
        <p:spPr>
          <a:xfrm>
            <a:off x="1969375" y="219575"/>
            <a:ext cx="5437500" cy="6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w" sz="2800">
                <a:solidFill>
                  <a:srgbClr val="00338D"/>
                </a:solidFill>
                <a:latin typeface="Rubik"/>
                <a:ea typeface="Rubik"/>
                <a:cs typeface="Rubik"/>
                <a:sym typeface="Rubik"/>
              </a:rPr>
              <a:t>הסדרת הרישום</a:t>
            </a:r>
            <a:endParaRPr b="1" sz="2800">
              <a:solidFill>
                <a:srgbClr val="00338D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39"/>
          <p:cNvSpPr txBox="1"/>
          <p:nvPr/>
        </p:nvSpPr>
        <p:spPr>
          <a:xfrm>
            <a:off x="3438524" y="1483884"/>
            <a:ext cx="21120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1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w" sz="58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תודה</a:t>
            </a:r>
            <a:r>
              <a:rPr lang="iw" sz="6500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!</a:t>
            </a:r>
            <a:endParaRPr sz="5200">
              <a:solidFill>
                <a:srgbClr val="00338D"/>
              </a:solidFill>
              <a:latin typeface="Noto Sans Hebrew SemiBold"/>
              <a:ea typeface="Noto Sans Hebrew SemiBold"/>
              <a:cs typeface="Noto Sans Hebrew SemiBold"/>
              <a:sym typeface="Noto Sans Hebrew SemiBold"/>
            </a:endParaRPr>
          </a:p>
        </p:txBody>
      </p:sp>
      <p:grpSp>
        <p:nvGrpSpPr>
          <p:cNvPr id="1192" name="Google Shape;1192;p39"/>
          <p:cNvGrpSpPr/>
          <p:nvPr/>
        </p:nvGrpSpPr>
        <p:grpSpPr>
          <a:xfrm rot="10800000">
            <a:off x="6567678" y="-53449"/>
            <a:ext cx="2618183" cy="1361426"/>
            <a:chOff x="6969726" y="3719845"/>
            <a:chExt cx="2766173" cy="1440053"/>
          </a:xfrm>
        </p:grpSpPr>
        <p:sp>
          <p:nvSpPr>
            <p:cNvPr id="1193" name="Google Shape;1193;p39"/>
            <p:cNvSpPr/>
            <p:nvPr/>
          </p:nvSpPr>
          <p:spPr>
            <a:xfrm flipH="1">
              <a:off x="6976658" y="4011848"/>
              <a:ext cx="2739308" cy="1148050"/>
            </a:xfrm>
            <a:custGeom>
              <a:rect b="b" l="l" r="r" t="t"/>
              <a:pathLst>
                <a:path extrusionOk="0" h="45922" w="79228">
                  <a:moveTo>
                    <a:pt x="74769" y="1244"/>
                  </a:moveTo>
                  <a:lnTo>
                    <a:pt x="0" y="45165"/>
                  </a:lnTo>
                  <a:lnTo>
                    <a:pt x="79228" y="45922"/>
                  </a:lnTo>
                  <a:lnTo>
                    <a:pt x="78720" y="0"/>
                  </a:lnTo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194" name="Google Shape;1194;p39"/>
            <p:cNvSpPr/>
            <p:nvPr/>
          </p:nvSpPr>
          <p:spPr>
            <a:xfrm flipH="1">
              <a:off x="6969726" y="3719845"/>
              <a:ext cx="2766173" cy="1419300"/>
            </a:xfrm>
            <a:custGeom>
              <a:rect b="b" l="l" r="r" t="t"/>
              <a:pathLst>
                <a:path extrusionOk="0" h="56772" w="80005">
                  <a:moveTo>
                    <a:pt x="80005" y="11317"/>
                  </a:moveTo>
                  <a:lnTo>
                    <a:pt x="49707" y="0"/>
                  </a:lnTo>
                  <a:lnTo>
                    <a:pt x="0" y="567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pic>
        <p:nvPicPr>
          <p:cNvPr id="1195" name="Google Shape;1195;p39" title="Asset 1לוגו כחול דפנה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2373" y="218925"/>
            <a:ext cx="830746" cy="337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