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4"/>
  </p:sldMasterIdLst>
  <p:notesMasterIdLst>
    <p:notesMasterId r:id="rId30"/>
  </p:notesMasterIdLst>
  <p:sldIdLst>
    <p:sldId id="256" r:id="rId5"/>
    <p:sldId id="257" r:id="rId6"/>
    <p:sldId id="282" r:id="rId7"/>
    <p:sldId id="259" r:id="rId8"/>
    <p:sldId id="260" r:id="rId9"/>
    <p:sldId id="261" r:id="rId10"/>
    <p:sldId id="262" r:id="rId11"/>
    <p:sldId id="278" r:id="rId12"/>
    <p:sldId id="279" r:id="rId13"/>
    <p:sldId id="281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8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2000" cy="6858000"/>
  <p:notesSz cx="6858000" cy="9144000"/>
  <p:embeddedFontLst>
    <p:embeddedFont>
      <p:font typeface="Rubik" pitchFamily="2" charset="-79"/>
      <p:regular r:id="rId31"/>
      <p:bold r:id="rId32"/>
      <p:italic r:id="rId33"/>
      <p:boldItalic r:id="rId34"/>
    </p:embeddedFont>
    <p:embeddedFont>
      <p:font typeface="Rubik ExtraBold" pitchFamily="2" charset="-79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jDOFbwp7+0rYv4lqR465PRNLoq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2B7E"/>
    <a:srgbClr val="FFFFFF"/>
    <a:srgbClr val="F2F2F2"/>
    <a:srgbClr val="59B2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9"/>
    <p:restoredTop sz="68031" autoAdjust="0"/>
  </p:normalViewPr>
  <p:slideViewPr>
    <p:cSldViewPr snapToGrid="0">
      <p:cViewPr varScale="1">
        <p:scale>
          <a:sx n="106" d="100"/>
          <a:sy n="106" d="100"/>
        </p:scale>
        <p:origin x="27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customschemas.google.com/relationships/presentationmetadata" Target="meta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/>
              <a:t>הנחיות למורה: </a:t>
            </a:r>
          </a:p>
          <a:p>
            <a:pPr algn="r" rtl="1"/>
            <a:r>
              <a:rPr lang="he-IL" b="1" dirty="0"/>
              <a:t>*מיועד לחינוך הממלכתי </a:t>
            </a:r>
            <a:r>
              <a:rPr lang="he-IL" b="1" err="1"/>
              <a:t>וחמ</a:t>
            </a:r>
            <a:r>
              <a:rPr lang="he-IL" b="1"/>
              <a:t>״ד, </a:t>
            </a:r>
            <a:r>
              <a:rPr lang="he-IL" b="1" dirty="0"/>
              <a:t>לשיקול המורה. אם ברצונך להיעזר בשקופית זו, יש להוציאה ממצב "הסתר". </a:t>
            </a:r>
            <a:endParaRPr lang="he-IL" b="0" dirty="0"/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b="1" dirty="0"/>
              <a:t>נציג:</a:t>
            </a:r>
            <a:r>
              <a:rPr lang="he-IL" dirty="0"/>
              <a:t> תמונה של רמזור.</a:t>
            </a: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b="1" dirty="0"/>
              <a:t>נסביר: </a:t>
            </a:r>
            <a:r>
              <a:rPr lang="he-IL" b="0" dirty="0"/>
              <a:t>יש רמזורים ש</a:t>
            </a:r>
            <a:r>
              <a:rPr lang="he-IL" sz="1800" b="0" i="0" u="none" strike="noStrike" dirty="0">
                <a:solidFill>
                  <a:srgbClr val="475569"/>
                </a:solidFill>
                <a:effectLst/>
                <a:latin typeface="Arial" panose="020B0604020202020204" pitchFamily="34" charset="0"/>
              </a:rPr>
              <a:t>מתאימים את זמני העצירה והמעבר בכביש לפי תנועת הולכי הרגל והמכוניות. </a:t>
            </a: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sz="1800" b="0" i="0" u="none" strike="noStrike" dirty="0">
                <a:solidFill>
                  <a:srgbClr val="475569"/>
                </a:solidFill>
                <a:effectLst/>
                <a:latin typeface="Arial" panose="020B0604020202020204" pitchFamily="34" charset="0"/>
              </a:rPr>
              <a:t>כלומר, אם מתקרבים הולכי רגל אל מעבר החציה, הרמזור מזהה את התנועה שלהם, ויודע להתחלף לירוק כדי שיוכלו לעבור.  </a:t>
            </a:r>
            <a:endParaRPr lang="he-IL" dirty="0"/>
          </a:p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iw-IL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6658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-IL" b="1" dirty="0"/>
              <a:t>הנחיות למורה: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/>
              <a:t>נסבי</a:t>
            </a:r>
            <a:r>
              <a:rPr lang="he-IL" b="1" dirty="0"/>
              <a:t>ר:</a:t>
            </a:r>
            <a:r>
              <a:rPr lang="iw-IL" dirty="0"/>
              <a:t> כמו שראינו בסרטון,</a:t>
            </a:r>
            <a:r>
              <a:rPr lang="he-IL" dirty="0"/>
              <a:t> </a:t>
            </a:r>
            <a:r>
              <a:rPr lang="iw-IL" dirty="0"/>
              <a:t>הבינה מלאכותית היא כמו מחשב מיוחד שיודע לחשוב וללמוד.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-IL" dirty="0"/>
              <a:t>אבל איך</a:t>
            </a:r>
            <a:r>
              <a:rPr lang="he-IL" dirty="0"/>
              <a:t>?</a:t>
            </a:r>
            <a:r>
              <a:rPr lang="iw-IL" dirty="0"/>
              <a:t> בואו נראה דוגמה.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203" name="Google Shape;203;p9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11</a:t>
            </a:fld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/>
              <a:t>הנחיות למורה: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/>
              <a:t>נשאל</a:t>
            </a:r>
            <a:r>
              <a:rPr lang="he-IL" b="1" dirty="0"/>
              <a:t>:</a:t>
            </a:r>
            <a:r>
              <a:rPr lang="iw-IL" b="1" dirty="0"/>
              <a:t> </a:t>
            </a:r>
            <a:r>
              <a:rPr lang="iw-IL" b="0" dirty="0"/>
              <a:t>מה אתם רואים?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0" dirty="0"/>
              <a:t>נכון חתול.</a:t>
            </a:r>
            <a:endParaRPr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w-IL" b="1" dirty="0"/>
              <a:t>נשאל</a:t>
            </a:r>
            <a:r>
              <a:rPr lang="he-IL" b="1" dirty="0"/>
              <a:t>:</a:t>
            </a:r>
            <a:r>
              <a:rPr lang="iw-IL" dirty="0"/>
              <a:t> רגע</a:t>
            </a:r>
            <a:r>
              <a:rPr lang="he-IL" dirty="0"/>
              <a:t>, </a:t>
            </a:r>
            <a:r>
              <a:rPr lang="iw-IL" dirty="0"/>
              <a:t>איך אתם יודעים?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/>
              <a:t>תן לתלמידים זמן לענות</a:t>
            </a:r>
            <a:r>
              <a:rPr lang="he-IL" b="1" dirty="0"/>
              <a:t>:</a:t>
            </a:r>
            <a:r>
              <a:rPr lang="iw-IL" dirty="0"/>
              <a:t> סממנים פיזיים למיניהם</a:t>
            </a:r>
            <a:r>
              <a:rPr lang="he-IL" dirty="0"/>
              <a:t>,</a:t>
            </a:r>
            <a:r>
              <a:rPr lang="iw-IL" dirty="0"/>
              <a:t> למשל פרווה,</a:t>
            </a:r>
            <a:r>
              <a:rPr lang="he-IL" dirty="0"/>
              <a:t> </a:t>
            </a:r>
            <a:r>
              <a:rPr lang="iw-IL" dirty="0"/>
              <a:t>אוזניים</a:t>
            </a:r>
            <a:r>
              <a:rPr lang="he-IL" dirty="0"/>
              <a:t>, אף, 4 רגליים. </a:t>
            </a: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/>
              <a:t>בואו נשחק משחק</a:t>
            </a:r>
            <a:r>
              <a:rPr lang="he-IL" b="1" dirty="0"/>
              <a:t>!</a:t>
            </a:r>
            <a:r>
              <a:rPr lang="iw-IL" b="1" dirty="0"/>
              <a:t> </a:t>
            </a:r>
            <a:r>
              <a:rPr lang="iw-IL" dirty="0"/>
              <a:t>דמיינו שאתם מלמדים חבר חדש שהגיע מכוכב אחר</a:t>
            </a:r>
            <a:r>
              <a:rPr lang="he-IL" dirty="0"/>
              <a:t>.</a:t>
            </a:r>
            <a:r>
              <a:rPr lang="iw-IL" dirty="0"/>
              <a:t> הוא אף פעם לא ראה את הדברים שיש לנו פה על כדור הארץ.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/>
              <a:t>נשאל</a:t>
            </a:r>
            <a:r>
              <a:rPr lang="he-IL" b="1" dirty="0"/>
              <a:t>:</a:t>
            </a:r>
            <a:r>
              <a:rPr lang="iw-IL" dirty="0"/>
              <a:t> איך נלמד אותו מה זה חתול?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/>
              <a:t>נאפשר</a:t>
            </a:r>
            <a:r>
              <a:rPr lang="iw-IL" dirty="0"/>
              <a:t> לתלמידים לענות.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-IL" b="1" dirty="0"/>
              <a:t>נפרט</a:t>
            </a:r>
            <a:r>
              <a:rPr lang="he-IL" b="1" dirty="0"/>
              <a:t>:</a:t>
            </a:r>
            <a:r>
              <a:rPr lang="iw-IL" dirty="0"/>
              <a:t> נגיד לו 'תראה,</a:t>
            </a:r>
            <a:r>
              <a:rPr lang="he-IL" dirty="0"/>
              <a:t> </a:t>
            </a:r>
            <a:r>
              <a:rPr lang="iw-IL" dirty="0"/>
              <a:t>זה חתול</a:t>
            </a:r>
            <a:r>
              <a:rPr lang="he-IL" dirty="0"/>
              <a:t>!</a:t>
            </a:r>
            <a:r>
              <a:rPr lang="iw-IL" dirty="0"/>
              <a:t> יש לו</a:t>
            </a:r>
            <a:r>
              <a:rPr lang="he-IL" dirty="0"/>
              <a:t>:</a:t>
            </a:r>
            <a:r>
              <a:rPr lang="iw-IL" dirty="0"/>
              <a:t> פרווה</a:t>
            </a:r>
            <a:r>
              <a:rPr lang="he-IL" dirty="0"/>
              <a:t>,</a:t>
            </a:r>
            <a:r>
              <a:rPr lang="iw-IL" dirty="0"/>
              <a:t> אוזניים</a:t>
            </a:r>
            <a:r>
              <a:rPr lang="he-IL" dirty="0"/>
              <a:t>,</a:t>
            </a:r>
            <a:r>
              <a:rPr lang="iw-IL" dirty="0"/>
              <a:t> אף,</a:t>
            </a:r>
            <a:r>
              <a:rPr lang="he-IL" dirty="0"/>
              <a:t> 4 רגליים.'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iw-IL" dirty="0"/>
            </a:b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הנחיות למורה: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הסבר:</a:t>
            </a: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לאחר-מכן, נראה לו הרבה-הרבה תמונות וסרטונים של חתולים.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נראה לו חתול ג'ינג'י, חתול סיאמי, חתול אפור.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אחרי שהוא יראה המון חתולים, הוא כבר ידע בעצמו לזהות חתול חדש שהוא פוגש!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הבינה לומדת לזהות דברים כמו: אוזניים משולשות, זנב ארוך, שפם, ארבע רגליים, פרווה.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w-IL" b="1" dirty="0"/>
              <a:t>הנחיות למורה: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dirty="0"/>
              <a:t>הבינה המלאכותית לומדת גם להכיר חתולים בזוויות אחרות ובצבעים שונים.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נשאל: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רגע, אבל מה זה? (התלמידים יענו - שועל!)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נשאל: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האם הבינה תדע להבדיל?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נסביר: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לא תמיד. כדי להבדיל ביניהם הבינה המלאכותית צריכה לראות גם הרבה תמונות של חתולים וגם הרבה תמונות של שועלים.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על כל תמונה, המערכת תסמן תווית: "חתול" או "שועל".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indent="-301625" algn="r" rtl="1">
              <a:lnSpc>
                <a:spcPct val="115000"/>
              </a:lnSpc>
              <a:spcAft>
                <a:spcPts val="800"/>
              </a:spcAft>
            </a:pPr>
            <a:r>
              <a:rPr lang="he-IL" sz="1200" b="1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marR="0" indent="-301625" algn="r" rtl="1">
              <a:lnSpc>
                <a:spcPct val="115000"/>
              </a:lnSpc>
              <a:spcAft>
                <a:spcPts val="800"/>
              </a:spcAft>
            </a:pPr>
            <a:r>
              <a:rPr lang="he-IL" sz="1200" b="1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הסבר</a:t>
            </a:r>
            <a:r>
              <a:rPr lang="he-IL" sz="12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כי המערכת לומדת להבחין במאפיינים המבדילים בין שועל לחתול: 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he-IL" sz="12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צורת האף (בשועל יותר מחודד)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he-IL" sz="12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גודל האוזניים (בשועל יותר גדולות)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he-IL" sz="12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מבנה הגוף (שועל בדרך כלל יותר רזה וגבוה)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he-IL" sz="12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צורת הזנב (בשועל יותר פרוותי ועבה)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 indent="-301625" algn="r" rtl="1">
              <a:lnSpc>
                <a:spcPct val="115000"/>
              </a:lnSpc>
              <a:spcAft>
                <a:spcPts val="800"/>
              </a:spcAft>
            </a:pPr>
            <a:r>
              <a:rPr lang="he-IL" sz="1200" b="1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הסבר</a:t>
            </a:r>
            <a:r>
              <a:rPr lang="he-IL" sz="12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על תהליך הלמידה: נדמיין את זה כמו משחק ניחושים: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he-IL" sz="12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המערכת רואה תמונה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he-IL" sz="12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מנחשת: "אני חושבת שזה חתול". איך היא מנחשת?</a:t>
            </a:r>
            <a:br>
              <a:rPr lang="he-IL" sz="12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2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היא רואה תמונה של חיה ג'ינג'ית. </a:t>
            </a:r>
            <a:br>
              <a:rPr lang="he-IL" sz="12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2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בודקת: האם האוזניים משולשות וקטנות? (כמו של חתול) </a:t>
            </a:r>
            <a:br>
              <a:rPr lang="he-IL" sz="12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2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בודקת: האם האף קטן ועגול? (כמו של חתול)</a:t>
            </a:r>
            <a:br>
              <a:rPr lang="he-IL" sz="12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2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בודקת: האם הגוף קומפקטי? (כמו של חתול)</a:t>
            </a:r>
            <a:br>
              <a:rPr lang="he-IL" sz="12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2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אם רוב המאפיינים מתאימים לחתול - היא תסווג את החיה כחתול.</a:t>
            </a:r>
            <a:br>
              <a:rPr lang="he-IL" sz="12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2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היא מקבלת משוב: "נכון!" או "לא, זה שועל", ומתקנת את עצמה בהתאם.</a:t>
            </a:r>
            <a:br>
              <a:rPr lang="he-IL" sz="12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2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אחרי אלפי "ניחושים" כאלה, היא משתפרת.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נסביר: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כי גם במקרה הזה, אנחנו מזהים כאן - גור חתולים, צריך לאמן את הבינה לזהות הבדלים.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כדי לוודא שהתלמידים אכן הבינו, כדאי לאפשר לתלמידים לשאול שאלות ואף להסביר במילים שלהם את מה שלמדו.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נשאל: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גיליתם משהו חדש?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מה גיליתם?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יש לכם שאלות שתרצו לשאול?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משהו לא ברור?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86" name="Google Shape;286;p18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19</a:t>
            </a:fld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נבקש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מהילדים לצייר בית. כל אחד ואחת יציירו בית בצורה שונה.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אפשר ורצוי אף </a:t>
            </a:r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להכין מראש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דפים וטושים / צבעים.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נקדיש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לכך מספר דקות.</a:t>
            </a:r>
            <a:b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נאסוף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את כל הציורים, נתלה על הלוח ונציג לכיתה איך כל הציורים שונים, אבל כולם מייצגים בתים.</a:t>
            </a:r>
            <a:b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נסביר: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כך גם הבינה המלאכותית לומדת - היא רואה המון ציורים של בתים, ולומדת מה משותף לכולם.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5" name="Google Shape;295;p19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-IL"/>
              <a:t>20</a:t>
            </a:fld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/>
              <a:t>הנחיות למורה: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dirty="0"/>
              <a:t>שקף זה מיועד למורה ואינו מיועד להצגה, יש להשאירו במצב "הסתר".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5" name="Google Shape;105;p2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נפתח נושא חדש: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אחרי שהבנו שהבינה המלאכותית יכולה לזהות וללמוד דברים חדשים.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הבינה המלאכותית יכולה גם ליצור כל מיני דברים חדשים, כמו שראינו בסרטון.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07" name="Google Shape;307;p2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21</a:t>
            </a:fld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נשאל: </a:t>
            </a: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זוכרים וזוכרות שראינו בסרטון ש"בינה" יכולה ליצור? מה למשל?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לחץ על העכבר כדי לחשוף את התמונות: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לצייר שמש.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ליצור תמונות.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להכין מתכונים של אוכל.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ואפילו ליצור שירים ומוזיקה.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נלחץ</a:t>
            </a: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על האייקון של התווים, כדי להשמיע את השיר בכיתה - יש לוודא שיש רמקולים מחוברים להשמעת השיר.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20" name="Google Shape;320;p2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22</a:t>
            </a:fld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אני רוצה להקריא לכם סיפור קצר.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נקריא: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סיפור ילדים קצר שנוצר על ידי בינה מלאכותית (המחולל קלוד).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נשאל: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מה אתם חושבים על הסיפור הזה? מי לדעתכם/ן כתב אותו.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נסביר: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זהו סיפור קצר שנוצר על ידי בינה מלאכותית.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נשאל: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האם הסיפור כתוב בצורה מובנת? אם לא, מה הייתם משנים בשיר?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נציין: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בכלי אחר הפכנו את הסיפור הקצר לשיר.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זוכרים את השיר ששמענו קודם? אז הנה אפשר לקחת את השיר הזה, ולהפוך אותו בעזרת בינה מלאכותית לשיר עם מוזיקה.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32" name="Google Shape;332;p22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23</a:t>
            </a:fld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נשאל: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איך היא עושה את זה בעצם?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נסביר ונחדד: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תחשבו על בינה מלאכותית כמו על תלמיד מאוד חרוץ שלמד המון-המון דברים.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כשהיא יוצרת ציור -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היא למדה מלא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מלא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ציורים, והיא יודעת איך חתול אמור להראות, איך מציירים שמש, ואיך נראה בית.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כשאנחנו מבקשים ממנה 'ציירי לי חתול עם אף של פיל אוכל פיצה', היא משתמשת בכל מה שהיא למדה כדי ליצור ציור חדש.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כשהיא כותבת שיר -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היא למדה המון המלון שירים, ויודעת איך מילים מתחרזות, כמו שאתם יודעים ש'בית' מתחרז עם 'זית'. היא משתמשת בידע הזה כדי ליצור שירים חדשים.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כשהיא ממציאה מתכון -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היא למדה אילו מרכיבים טעימים ביחד (כמו שוקולד ובננה) ואילו פחות (כמו גלידה עם קטשופ...), ויודעת כמה זמן צריך לאפות עוגה או לבשל פסטה.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זה כמו שאתם לוקחים את כל הקוביות לגו שיש לכם, ובונים מהן משהו חדש לגמרי - גם הבינה המלאכותית לוקחת את כל מה שהיא למדה, ויוצרת ממנו משהו חדש ומיוחד!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43" name="Google Shape;343;p23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24</a:t>
            </a:fld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נסכם: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היום עשינו מסע מיוחד להיכרות עם הבינה המלאכותית.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בואו נחשוב ביחד מה למדנו.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נשאל: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מהי בינה מלאכותית?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כיצד היא לומדת?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אילו דברים מיוחדים הבינה המלאכותית יכולה ליצור?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נציין: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בפעם הבאה נמשיך ונחשוב ביחד מהם היתרונות ומהם החסרונות שלה.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ואיך אנחנו צריכים להשתמש בה בצורה חכמה ובטוחה.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55" name="Google Shape;355;p24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25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F6BB9AE6-350E-D6F7-897C-3BD45353E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>
            <a:extLst>
              <a:ext uri="{FF2B5EF4-FFF2-40B4-BE49-F238E27FC236}">
                <a16:creationId xmlns:a16="http://schemas.microsoft.com/office/drawing/2014/main" id="{A9B5703A-6979-0E13-9C64-9161534B83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3:notes">
            <a:extLst>
              <a:ext uri="{FF2B5EF4-FFF2-40B4-BE49-F238E27FC236}">
                <a16:creationId xmlns:a16="http://schemas.microsoft.com/office/drawing/2014/main" id="{E6B0AAF2-5C07-A2DA-518D-6252D246AF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/>
              <a:t>הנחיות למורה: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dirty="0"/>
              <a:t>שקף זה מיועד למורה ואינו מיועד להצגה</a:t>
            </a:r>
            <a:r>
              <a:rPr lang="he-IL" dirty="0"/>
              <a:t>,</a:t>
            </a:r>
            <a:r>
              <a:rPr lang="iw-IL" dirty="0"/>
              <a:t> יש להשאירו במצב "הסתר".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17" name="Google Shape;117;p3:notes">
            <a:extLst>
              <a:ext uri="{FF2B5EF4-FFF2-40B4-BE49-F238E27FC236}">
                <a16:creationId xmlns:a16="http://schemas.microsoft.com/office/drawing/2014/main" id="{8FC099EC-5249-8AE7-0585-974CC48F6B7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139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/>
              <a:t>הנחיות למורה: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/>
              <a:t>נפתח בשאלה</a:t>
            </a:r>
            <a:r>
              <a:rPr lang="he-IL" b="1" dirty="0"/>
              <a:t>:</a:t>
            </a:r>
            <a:r>
              <a:rPr lang="iw-IL" dirty="0"/>
              <a:t> מי רוצה לצאת איתי למסע חדש ומעניין?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/>
              <a:t>נסביר</a:t>
            </a:r>
            <a:r>
              <a:rPr lang="he-IL" b="1" dirty="0"/>
              <a:t>:</a:t>
            </a:r>
            <a:r>
              <a:rPr lang="iw-IL" dirty="0"/>
              <a:t> נצא היום למסע מיוחד כדי להבין מהי בינה מלאכותית.</a:t>
            </a: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/>
              <a:t>נשאל:</a:t>
            </a:r>
            <a:r>
              <a:rPr lang="he-IL" dirty="0"/>
              <a:t> שמעתם על זה פעם?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הנחיות למורה: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נלחץ</a:t>
            </a: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he-IL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על העכבר</a:t>
            </a: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ותופיע המילה "בינה".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נסביר:</a:t>
            </a: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קודם כל נבין מהי המילה "בינה".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נלחץ על העכבר</a:t>
            </a: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שוב ויופיע ההסבר.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נרחיב:</a:t>
            </a: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כשאנחנו הולכים לבית הספר, אנחנו לומדים דברים חדשים כל יום - איך לקרוא, איך לכתוב. בכל פעם שאנחנו לומדים משהו חדש, הבינה שלנו גדלה!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הבינה עוזרת לנו גם: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buFont typeface="Calibri" panose="020F0502020204030204" pitchFamily="34" charset="0"/>
              <a:buChar char="●"/>
              <a:tabLst>
                <a:tab pos="457200" algn="l"/>
              </a:tabLs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להבין מה חברים מרגישים כשהם שמחים או עצובים.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buFont typeface="Calibri" panose="020F0502020204030204" pitchFamily="34" charset="0"/>
              <a:buChar char="●"/>
              <a:tabLst>
                <a:tab pos="457200" algn="l"/>
              </a:tabLs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למצוא פתרונות כשיש לנו בעיה.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buFont typeface="Calibri" panose="020F0502020204030204" pitchFamily="34" charset="0"/>
              <a:buChar char="●"/>
              <a:tabLst>
                <a:tab pos="457200" algn="l"/>
              </a:tabLs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לזכור דברים שלמדנו.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buFont typeface="Calibri" panose="020F0502020204030204" pitchFamily="34" charset="0"/>
              <a:buChar char="●"/>
              <a:tabLst>
                <a:tab pos="457200" algn="l"/>
              </a:tabLs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להבין מה קורה מסביבנו.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זה כמו שיש לנו מחשב קטן וחכם בראש, שעוזר לנו לחשוב ולהבין את העולם!.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נלחץ</a:t>
            </a: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he-IL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על העכבר</a:t>
            </a: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ותופיע המילה "מלאכותית".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נרחיב:</a:t>
            </a: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משהו מלאכותי הוא משהו שבני אדם יצרו או בנו - זה לא משהו שנוצר בטבע לבד.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למשל: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buFont typeface="Calibri" panose="020F0502020204030204" pitchFamily="34" charset="0"/>
              <a:buChar char="●"/>
              <a:tabLst>
                <a:tab pos="457200" algn="l"/>
              </a:tabLs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פרח שגדל בגינה הוא טבעי.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buFont typeface="Calibri" panose="020F0502020204030204" pitchFamily="34" charset="0"/>
              <a:buChar char="●"/>
              <a:tabLst>
                <a:tab pos="457200" algn="l"/>
              </a:tabLs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לעומתו פרח מפלסטיק הוא מלאכותי.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כשאנחנו אומרים 'בינה מלאכותית',</a:t>
            </a: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אנחנו מתכוונים לבינה שבני אדם יצרו במחשב - זו לא בינה שנולדה איתה כמו שיש לנו במוח, אלא בינה שאנשים חכמים בנו במיוחד!.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/>
              <a:t>הנחיות למורה:</a:t>
            </a: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/>
              <a:t>נצפה</a:t>
            </a:r>
            <a:r>
              <a:rPr lang="he-IL" b="0" dirty="0"/>
              <a:t> בסרטון קצר כדי להבין מה זה אומר. </a:t>
            </a: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 dirty="0"/>
              <a:t>נלחץ </a:t>
            </a:r>
            <a:r>
              <a:rPr lang="iw-IL" dirty="0"/>
              <a:t>על הקישור </a:t>
            </a:r>
            <a:r>
              <a:rPr lang="he-IL" dirty="0"/>
              <a:t>(</a:t>
            </a:r>
            <a:r>
              <a:rPr lang="iw-IL" dirty="0"/>
              <a:t>בתמונה</a:t>
            </a:r>
            <a:r>
              <a:rPr lang="he-IL" dirty="0"/>
              <a:t>) </a:t>
            </a:r>
            <a:r>
              <a:rPr lang="iw-IL" dirty="0"/>
              <a:t>ונקרין את הסרטון הקצר.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dirty="0"/>
              <a:t>יש לדאוג לחיבור לרמקול כדי שנוכל לשמוע את הקול</a:t>
            </a:r>
            <a:r>
              <a:rPr lang="he-IL" dirty="0"/>
              <a:t>.</a:t>
            </a:r>
            <a:endParaRPr dirty="0"/>
          </a:p>
        </p:txBody>
      </p:sp>
      <p:sp>
        <p:nvSpPr>
          <p:cNvPr id="192" name="Google Shape;192;p7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7</a:t>
            </a:fld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/>
              <a:t>הנחיות למורה: </a:t>
            </a:r>
          </a:p>
          <a:p>
            <a:pPr algn="r" rtl="1"/>
            <a:r>
              <a:rPr lang="he-IL" b="1" dirty="0"/>
              <a:t>*מיועד לחינוך הממלכתי, לשיקול המורה. אם ברצונך להיעזר בשקופית זו, יש להוציאה ממצב "הסתר". </a:t>
            </a:r>
          </a:p>
          <a:p>
            <a:pPr algn="r" rtl="1"/>
            <a:r>
              <a:rPr lang="he-IL" b="1" dirty="0"/>
              <a:t>נציג:</a:t>
            </a:r>
            <a:r>
              <a:rPr lang="he-IL" dirty="0"/>
              <a:t> תמונה של מסך טלוויזיה. </a:t>
            </a:r>
          </a:p>
          <a:p>
            <a:pPr algn="r" rtl="1"/>
            <a:r>
              <a:rPr lang="he-IL" b="1" dirty="0"/>
              <a:t>נשאל:</a:t>
            </a:r>
            <a:r>
              <a:rPr lang="he-IL" dirty="0"/>
              <a:t> מי מכיר/ה את </a:t>
            </a:r>
            <a:r>
              <a:rPr lang="he-IL" dirty="0" err="1"/>
              <a:t>נטפליקס</a:t>
            </a:r>
            <a:r>
              <a:rPr lang="he-IL" dirty="0"/>
              <a:t>? נכון שהוא מציע לנו הצעות במה לצפות? </a:t>
            </a:r>
          </a:p>
          <a:p>
            <a:pPr algn="r" rtl="1"/>
            <a:r>
              <a:rPr lang="he-IL" dirty="0"/>
              <a:t>איך הוא יודע במה אנחנו אוהבים לצפות ולהציע לנו הצעות לצפייה?</a:t>
            </a:r>
          </a:p>
          <a:p>
            <a:pPr algn="r" rtl="1"/>
            <a:r>
              <a:rPr lang="he-IL" b="1" dirty="0"/>
              <a:t>נסביר:</a:t>
            </a:r>
            <a:r>
              <a:rPr lang="he-IL" dirty="0"/>
              <a:t> בינה מלאכותית היא כמו מחשב מיוחד שיודע לחשוב ולעזור לנו.</a:t>
            </a:r>
          </a:p>
          <a:p>
            <a:pPr algn="r" rtl="1"/>
            <a:r>
              <a:rPr lang="he-IL" b="1" dirty="0"/>
              <a:t>חשוב להדגיש:</a:t>
            </a:r>
            <a:r>
              <a:rPr lang="he-IL" dirty="0"/>
              <a:t> זה כלי שעוזר לנו, אבל אנחנו תמיד מפעילים אותו עם מבוגר.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F4DF0-03BD-4D2A-AECF-175112051601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27615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/>
              <a:t>הנחיות למורה: </a:t>
            </a:r>
          </a:p>
          <a:p>
            <a:pPr algn="r" rtl="1"/>
            <a:r>
              <a:rPr lang="he-IL" b="1" dirty="0"/>
              <a:t>*מיועד לחינוך הממלכתי </a:t>
            </a:r>
            <a:r>
              <a:rPr lang="he-IL" b="1" dirty="0" err="1"/>
              <a:t>וחמ״ד</a:t>
            </a:r>
            <a:r>
              <a:rPr lang="he-IL" b="1" dirty="0"/>
              <a:t>, לשיקול המורה. אם ברצונך להיעזר בשקופית זו, יש להוציאה ממצב "הסתר". </a:t>
            </a:r>
            <a:endParaRPr lang="he-IL" b="0" dirty="0"/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b="1" dirty="0"/>
              <a:t>נציג:</a:t>
            </a:r>
            <a:r>
              <a:rPr lang="he-IL" dirty="0"/>
              <a:t> תמונה של שואב אבק רובוטי.</a:t>
            </a: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b="1" dirty="0"/>
              <a:t>נסביר: </a:t>
            </a:r>
            <a:r>
              <a:rPr lang="he-IL" dirty="0"/>
              <a:t>כן </a:t>
            </a:r>
            <a:r>
              <a:rPr lang="he-IL" dirty="0" err="1"/>
              <a:t>כן</a:t>
            </a:r>
            <a:r>
              <a:rPr lang="he-IL" dirty="0"/>
              <a:t>, יש דבר כזה שואב אבק ביתי ש</a:t>
            </a:r>
            <a:r>
              <a:rPr lang="he-IL" sz="1800" b="0" i="0" u="none" strike="noStrike" dirty="0">
                <a:solidFill>
                  <a:srgbClr val="475569"/>
                </a:solidFill>
                <a:effectLst/>
                <a:latin typeface="Arial" panose="020B0604020202020204" pitchFamily="34" charset="0"/>
              </a:rPr>
              <a:t>מנקה את הבית באופן אוטומטי, לומד את מבנה החדרים ומתאים את מסלול הניקוי.</a:t>
            </a:r>
          </a:p>
          <a:p>
            <a:pPr marL="4572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dirty="0"/>
              <a:t> </a:t>
            </a:r>
          </a:p>
          <a:p>
            <a:pPr algn="r" rtl="1"/>
            <a:endParaRPr lang="he-IL" b="1" dirty="0"/>
          </a:p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iw-IL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5853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" name="Google Shape;8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>
  <p:cSld name="כותרת ותוכן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defRPr sz="4000" b="1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None/>
              <a:defRPr>
                <a:solidFill>
                  <a:srgbClr val="404040"/>
                </a:solidFill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None/>
              <a:defRPr>
                <a:solidFill>
                  <a:srgbClr val="404040"/>
                </a:solidFill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" name="Google Shape;3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" name="Google Shape;45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" name="Google Shape;5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" name="Google Shape;6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" name="Google Shape;6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28.png"/><Relationship Id="rId10" Type="http://schemas.openxmlformats.org/officeDocument/2006/relationships/image" Target="../media/image44.png"/><Relationship Id="rId4" Type="http://schemas.microsoft.com/office/2007/relationships/hdphoto" Target="../media/hdphoto5.wdp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7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hyperlink" Target="https://drive.google.com/file/d/1iSnw8x6YJysDJLpDIyB7TesMJp4A-Q8H/view?usp=sharing" TargetMode="External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gif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hyperlink" Target="https://youtu.be/eD0ipPsYPUQ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34982" y="1892782"/>
            <a:ext cx="3522034" cy="872715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lang="he-IL" sz="1800" b="0" i="0" u="none" strike="noStrike" cap="none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673349" y="1971105"/>
            <a:ext cx="276229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b="0" i="0" u="none" strike="noStrike" cap="none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כיתות א' - ג'</a:t>
            </a:r>
            <a:endParaRPr lang="he-IL" sz="4000" noProof="0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ubik"/>
            </a:endParaRPr>
          </a:p>
        </p:txBody>
      </p:sp>
      <p:sp>
        <p:nvSpPr>
          <p:cNvPr id="96" name="Google Shape;96;p1"/>
          <p:cNvSpPr txBox="1">
            <a:spLocks noGrp="1"/>
          </p:cNvSpPr>
          <p:nvPr>
            <p:ph type="title" idx="4294967295"/>
          </p:nvPr>
        </p:nvSpPr>
        <p:spPr>
          <a:xfrm>
            <a:off x="1524000" y="873125"/>
            <a:ext cx="9144000" cy="11668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None/>
              <a:tabLst/>
              <a:defRPr/>
            </a:pPr>
            <a:r>
              <a:rPr kumimoji="0" lang="he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מַהִי בִּינָה מְלָאכוּתִית?</a:t>
            </a:r>
          </a:p>
        </p:txBody>
      </p:sp>
      <p:pic>
        <p:nvPicPr>
          <p:cNvPr id="97" name="Google Shape;97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953" y="222625"/>
            <a:ext cx="1138345" cy="1234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84364" y="2618230"/>
            <a:ext cx="5212501" cy="5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 descr="דמותה של בינה, הבינה המלאכותית. ילדה עם תלתלים חומים לובשת קפוצ'ון צהוב ונעלים צהובות."/>
          <p:cNvPicPr preferRelativeResize="0"/>
          <p:nvPr/>
        </p:nvPicPr>
        <p:blipFill rotWithShape="1">
          <a:blip r:embed="rId6">
            <a:alphaModFix/>
          </a:blip>
          <a:srcRect r="39214"/>
          <a:stretch/>
        </p:blipFill>
        <p:spPr>
          <a:xfrm>
            <a:off x="3955112" y="3098314"/>
            <a:ext cx="2140888" cy="3568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5;p21" descr="נער מתולתל, עם שיער חום כהה קצר. לובש קפוצ'ון צהוב, מכנסי ג'ינס כחולות ונעליים צהובות.">
            <a:extLst>
              <a:ext uri="{FF2B5EF4-FFF2-40B4-BE49-F238E27FC236}">
                <a16:creationId xmlns:a16="http://schemas.microsoft.com/office/drawing/2014/main" id="{7AE9F43B-0937-40D9-0866-A13012325B7A}"/>
              </a:ext>
            </a:extLst>
          </p:cNvPr>
          <p:cNvPicPr preferRelativeResize="0"/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4141" l="9961" r="89941">
                        <a14:foregroundMark x1="53027" y1="26123" x2="54199" y2="27051"/>
                        <a14:foregroundMark x1="42480" y1="85303" x2="42285" y2="93018"/>
                        <a14:foregroundMark x1="56104" y1="85889" x2="56104" y2="90137"/>
                        <a14:foregroundMark x1="75928" y1="12256" x2="85205" y2="21924"/>
                        <a14:foregroundMark x1="78009" y1="86913" x2="77441" y2="92041"/>
                        <a14:foregroundMark x1="79011" y1="77856" x2="78903" y2="78831"/>
                        <a14:foregroundMark x1="84130" y1="31634" x2="79332" y2="74951"/>
                        <a14:foregroundMark x1="85205" y1="21924" x2="84388" y2="29298"/>
                        <a14:foregroundMark x1="24609" y1="11523" x2="11670" y2="16504"/>
                        <a14:foregroundMark x1="11670" y1="16504" x2="22021" y2="26416"/>
                        <a14:foregroundMark x1="18117" y1="33984" x2="14893" y2="40234"/>
                        <a14:foregroundMark x1="22021" y1="26416" x2="19375" y2="31546"/>
                        <a14:foregroundMark x1="14893" y1="40234" x2="13867" y2="55908"/>
                        <a14:foregroundMark x1="13867" y1="55908" x2="17529" y2="73145"/>
                        <a14:foregroundMark x1="17529" y1="73145" x2="13721" y2="86670"/>
                        <a14:foregroundMark x1="13721" y1="86670" x2="22314" y2="93018"/>
                        <a14:foregroundMark x1="84229" y1="29004" x2="84229" y2="29004"/>
                        <a14:foregroundMark x1="84229" y1="29004" x2="84082" y2="29150"/>
                        <a14:foregroundMark x1="54492" y1="87646" x2="56348" y2="89746"/>
                        <a14:foregroundMark x1="56885" y1="92041" x2="56201" y2="90771"/>
                        <a14:foregroundMark x1="39990" y1="94141" x2="44238" y2="93604"/>
                        <a14:foregroundMark x1="53613" y1="93457" x2="58594" y2="93604"/>
                        <a14:foregroundMark x1="59473" y1="92188" x2="57764" y2="87061"/>
                        <a14:foregroundMark x1="26660" y1="92334" x2="23926" y2="92725"/>
                        <a14:foregroundMark x1="18555" y1="85498" x2="21533" y2="90039"/>
                        <a14:foregroundMark x1="44971" y1="92725" x2="45654" y2="93750"/>
                        <a14:foregroundMark x1="46240" y1="27148" x2="45801" y2="28955"/>
                        <a14:foregroundMark x1="75049" y1="23438" x2="74951" y2="25830"/>
                        <a14:backgroundMark x1="79639" y1="80420" x2="79150" y2="81738"/>
                        <a14:backgroundMark x1="78662" y1="77051" x2="79639" y2="79541"/>
                        <a14:backgroundMark x1="79248" y1="83105" x2="78906" y2="77148"/>
                        <a14:backgroundMark x1="78564" y1="78809" x2="78027" y2="86914"/>
                        <a14:backgroundMark x1="78711" y1="75439" x2="79004" y2="78467"/>
                        <a14:backgroundMark x1="79150" y1="76855" x2="78662" y2="75781"/>
                        <a14:backgroundMark x1="78711" y1="79102" x2="78809" y2="75195"/>
                        <a14:backgroundMark x1="79297" y1="75977" x2="79199" y2="76953"/>
                        <a14:backgroundMark x1="78906" y1="77539" x2="78662" y2="75391"/>
                        <a14:backgroundMark x1="79053" y1="75488" x2="78760" y2="77100"/>
                        <a14:backgroundMark x1="79199" y1="75439" x2="79199" y2="75439"/>
                        <a14:backgroundMark x1="79150" y1="75537" x2="79150" y2="75537"/>
                        <a14:backgroundMark x1="79150" y1="75537" x2="79150" y2="75537"/>
                        <a14:backgroundMark x1="79199" y1="75537" x2="79199" y2="75537"/>
                        <a14:backgroundMark x1="79199" y1="76270" x2="79199" y2="76123"/>
                        <a14:backgroundMark x1="79199" y1="75928" x2="79199" y2="75928"/>
                        <a14:backgroundMark x1="79199" y1="75684" x2="79199" y2="75781"/>
                        <a14:backgroundMark x1="79199" y1="75781" x2="79199" y2="75781"/>
                        <a14:backgroundMark x1="79199" y1="75781" x2="79199" y2="75781"/>
                        <a14:backgroundMark x1="79004" y1="76318" x2="79004" y2="76318"/>
                        <a14:backgroundMark x1="79150" y1="78223" x2="79150" y2="78223"/>
                        <a14:backgroundMark x1="79150" y1="77783" x2="79150" y2="77783"/>
                        <a14:backgroundMark x1="79150" y1="77783" x2="79150" y2="77783"/>
                        <a14:backgroundMark x1="79102" y1="77881" x2="79102" y2="77881"/>
                        <a14:backgroundMark x1="79150" y1="75195" x2="79150" y2="75195"/>
                        <a14:backgroundMark x1="79150" y1="75195" x2="79150" y2="75195"/>
                        <a14:backgroundMark x1="79150" y1="75195" x2="79150" y2="75195"/>
                        <a14:backgroundMark x1="79150" y1="75098" x2="79150" y2="75098"/>
                        <a14:backgroundMark x1="79150" y1="75098" x2="79150" y2="75098"/>
                        <a14:backgroundMark x1="79150" y1="75098" x2="79150" y2="75098"/>
                        <a14:backgroundMark x1="79199" y1="74951" x2="79199" y2="74951"/>
                        <a14:backgroundMark x1="79150" y1="74805" x2="79150" y2="74805"/>
                        <a14:backgroundMark x1="79199" y1="75146" x2="79199" y2="75146"/>
                        <a14:backgroundMark x1="79248" y1="75195" x2="79248" y2="75195"/>
                        <a14:backgroundMark x1="79248" y1="75293" x2="79248" y2="75293"/>
                        <a14:backgroundMark x1="79102" y1="74805" x2="79102" y2="74805"/>
                        <a14:backgroundMark x1="56982" y1="59180" x2="56348" y2="60400"/>
                        <a14:backgroundMark x1="42041" y1="59229" x2="42627" y2="60693"/>
                        <a14:backgroundMark x1="18408" y1="31787" x2="18115" y2="33398"/>
                        <a14:backgroundMark x1="19092" y1="31885" x2="19092" y2="31885"/>
                        <a14:backgroundMark x1="19043" y1="31836" x2="19043" y2="31836"/>
                        <a14:backgroundMark x1="19336" y1="31885" x2="19336" y2="31885"/>
                        <a14:backgroundMark x1="19385" y1="31885" x2="19385" y2="31885"/>
                        <a14:backgroundMark x1="19336" y1="31787" x2="19336" y2="31787"/>
                        <a14:backgroundMark x1="19238" y1="31543" x2="19238" y2="31543"/>
                        <a14:backgroundMark x1="19385" y1="31543" x2="19482" y2="31836"/>
                        <a14:backgroundMark x1="18066" y1="33740" x2="18066" y2="33740"/>
                        <a14:backgroundMark x1="18018" y1="33838" x2="18018" y2="33838"/>
                        <a14:backgroundMark x1="18311" y1="33984" x2="18311" y2="33984"/>
                        <a14:backgroundMark x1="18311" y1="33447" x2="18311" y2="33984"/>
                        <a14:backgroundMark x1="18115" y1="34326" x2="18115" y2="34326"/>
                        <a14:backgroundMark x1="18115" y1="34082" x2="18115" y2="34082"/>
                        <a14:backgroundMark x1="18115" y1="34033" x2="18115" y2="34033"/>
                        <a14:backgroundMark x1="17969" y1="34082" x2="17969" y2="34082"/>
                        <a14:backgroundMark x1="17773" y1="33887" x2="17969" y2="34375"/>
                        <a14:backgroundMark x1="18408" y1="33789" x2="18115" y2="33984"/>
                        <a14:backgroundMark x1="84375" y1="29297" x2="84277" y2="31641"/>
                        <a14:backgroundMark x1="84326" y1="31934" x2="84326" y2="31934"/>
                        <a14:backgroundMark x1="84277" y1="31787" x2="84277" y2="31787"/>
                        <a14:backgroundMark x1="64941" y1="48291" x2="64941" y2="48291"/>
                        <a14:backgroundMark x1="65137" y1="48242" x2="65137" y2="48242"/>
                        <a14:backgroundMark x1="64990" y1="48291" x2="64990" y2="48291"/>
                        <a14:backgroundMark x1="64990" y1="48486" x2="64990" y2="48486"/>
                        <a14:backgroundMark x1="64893" y1="48291" x2="64941" y2="48486"/>
                        <a14:backgroundMark x1="64844" y1="48877" x2="65137" y2="48291"/>
                        <a14:backgroundMark x1="64990" y1="48340" x2="64990" y2="48340"/>
                        <a14:backgroundMark x1="64990" y1="48340" x2="64990" y2="48340"/>
                      </a14:backgroundRemoval>
                    </a14:imgEffect>
                  </a14:imgLayer>
                </a14:imgProps>
              </a:ext>
            </a:extLst>
          </a:blip>
          <a:srcRect l="34021" r="34226"/>
          <a:stretch/>
        </p:blipFill>
        <p:spPr>
          <a:xfrm>
            <a:off x="6228374" y="2377174"/>
            <a:ext cx="1416743" cy="4461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91526" y="1551520"/>
            <a:ext cx="553591" cy="484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6147F895-1867-F190-3E4B-9C4B18B097E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20716" y="205880"/>
            <a:ext cx="8653112" cy="112338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e-IL" sz="6700" b="1" i="0" u="none" strike="noStrike" kern="0" cap="none" spc="0" normalizeH="0" baseline="0" noProof="0" dirty="0" err="1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דֻּגְמָאוֹת</a:t>
            </a:r>
            <a:r>
              <a:rPr kumimoji="0" lang="he-IL" sz="6700" b="1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 </a:t>
            </a:r>
            <a:r>
              <a:rPr kumimoji="0" lang="he-IL" sz="6700" b="0" i="0" u="none" strike="noStrike" kern="0" cap="none" spc="0" normalizeH="0" baseline="0" noProof="0" dirty="0" err="1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מֵחַיֵּי</a:t>
            </a:r>
            <a:r>
              <a:rPr kumimoji="0" lang="he-IL" sz="67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 הַיּוֹם-יוֹם</a:t>
            </a:r>
            <a:endParaRPr kumimoji="0" lang="en-US" sz="6700" b="0" i="0" u="none" strike="noStrike" kern="0" cap="none" spc="0" normalizeH="0" baseline="0" noProof="0" dirty="0">
              <a:ln>
                <a:noFill/>
              </a:ln>
              <a:solidFill>
                <a:srgbClr val="8A2B7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ubik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251BA2B4-E1B0-54BA-DD34-845F986E1C1A}"/>
              </a:ext>
            </a:extLst>
          </p:cNvPr>
          <p:cNvSpPr txBox="1"/>
          <p:nvPr/>
        </p:nvSpPr>
        <p:spPr>
          <a:xfrm>
            <a:off x="5690448" y="1844799"/>
            <a:ext cx="61986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sz="28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רַמְזוֹרִים חֲכָמִים</a:t>
            </a:r>
            <a:endParaRPr lang="en-US" sz="2800" dirty="0">
              <a:solidFill>
                <a:srgbClr val="40404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286;p7">
            <a:extLst>
              <a:ext uri="{FF2B5EF4-FFF2-40B4-BE49-F238E27FC236}">
                <a16:creationId xmlns:a16="http://schemas.microsoft.com/office/drawing/2014/main" id="{DD2CBA3E-FEBD-ADD3-B6E4-76088FF60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7001" y="3069198"/>
            <a:ext cx="4521200" cy="42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87;p7" descr="רמזור">
            <a:extLst>
              <a:ext uri="{FF2B5EF4-FFF2-40B4-BE49-F238E27FC236}">
                <a16:creationId xmlns:a16="http://schemas.microsoft.com/office/drawing/2014/main" id="{E5E5328E-F626-84C4-3431-31E1EB7D3F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5560" y="1684898"/>
            <a:ext cx="1123810" cy="4216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5060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321286" y="1085685"/>
            <a:ext cx="5610999" cy="44322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88B0DE31-C468-EFC3-A6E8-04DB5E84CD6C}"/>
              </a:ext>
            </a:extLst>
          </p:cNvPr>
          <p:cNvSpPr txBox="1">
            <a:spLocks/>
          </p:cNvSpPr>
          <p:nvPr/>
        </p:nvSpPr>
        <p:spPr>
          <a:xfrm>
            <a:off x="3745382" y="-460858"/>
            <a:ext cx="8446618" cy="3077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e-IL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איך הבינה המלאכותית לומדת?</a:t>
            </a:r>
          </a:p>
        </p:txBody>
      </p:sp>
      <p:sp>
        <p:nvSpPr>
          <p:cNvPr id="206" name="Google Shape;206;p9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97896" y="993085"/>
            <a:ext cx="4133700" cy="28005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720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he-IL" sz="4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אֵיךְ הַבִּינָה הַמְּלָאכוּתִית</a:t>
            </a:r>
            <a:endParaRPr kumimoji="0" lang="he-IL" sz="4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7" name="Google Shape;207;p9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7032342" y="3091649"/>
            <a:ext cx="3599254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he-IL" sz="6000" b="1" noProof="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לוֹמֶדֶת?</a:t>
            </a:r>
            <a:endParaRPr lang="he-IL" sz="6000" b="1" i="0" u="none" strike="noStrike" cap="none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8" name="Google Shape;208;p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3498" y="1340098"/>
            <a:ext cx="6090539" cy="5566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8" b="59"/>
          <a:stretch/>
        </p:blipFill>
        <p:spPr>
          <a:xfrm flipH="1">
            <a:off x="580047" y="363083"/>
            <a:ext cx="3794236" cy="2473820"/>
          </a:xfrm>
          <a:prstGeom prst="rect">
            <a:avLst/>
          </a:prstGeom>
          <a:noFill/>
          <a:ln>
            <a:noFill/>
          </a:ln>
          <a:effectLst>
            <a:outerShdw blurRad="371475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15" name="Google Shape;215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8" b="59"/>
          <a:stretch/>
        </p:blipFill>
        <p:spPr>
          <a:xfrm>
            <a:off x="7817717" y="327238"/>
            <a:ext cx="3794236" cy="2473820"/>
          </a:xfrm>
          <a:prstGeom prst="rect">
            <a:avLst/>
          </a:prstGeom>
          <a:noFill/>
          <a:ln>
            <a:noFill/>
          </a:ln>
          <a:effectLst>
            <a:outerShdw blurRad="371475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3" name="כותרת 1">
            <a:extLst>
              <a:ext uri="{FF2B5EF4-FFF2-40B4-BE49-F238E27FC236}">
                <a16:creationId xmlns:a16="http://schemas.microsoft.com/office/drawing/2014/main" id="{683FA40E-EC2C-149A-F000-9A75D5663D9D}"/>
              </a:ext>
            </a:extLst>
          </p:cNvPr>
          <p:cNvSpPr txBox="1">
            <a:spLocks/>
          </p:cNvSpPr>
          <p:nvPr/>
        </p:nvSpPr>
        <p:spPr>
          <a:xfrm>
            <a:off x="3745382" y="-460858"/>
            <a:ext cx="8446618" cy="3077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e-IL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מה אתם רואים בתמונה?</a:t>
            </a:r>
          </a:p>
        </p:txBody>
      </p:sp>
      <p:pic>
        <p:nvPicPr>
          <p:cNvPr id="2" name="Google Shape;100;p20" descr="נער מתולתל, עם שיער חום כהה קצר. לובש קפוצ'ון צהוב, מכנסי ג'ינס כחולות ונעליים צהובות. הנער מצביע למעלה.">
            <a:extLst>
              <a:ext uri="{FF2B5EF4-FFF2-40B4-BE49-F238E27FC236}">
                <a16:creationId xmlns:a16="http://schemas.microsoft.com/office/drawing/2014/main" id="{649902C4-C624-49F1-A0A0-5DE0F49EF595}"/>
              </a:ext>
            </a:extLst>
          </p:cNvPr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9" b="94824" l="9961" r="89844">
                        <a14:foregroundMark x1="62109" y1="14258" x2="48340" y2="10254"/>
                        <a14:foregroundMark x1="48340" y1="10254" x2="41797" y2="17969"/>
                        <a14:foregroundMark x1="42676" y1="22168" x2="43262" y2="21777"/>
                        <a14:foregroundMark x1="55566" y1="24316" x2="56836" y2="22168"/>
                        <a14:foregroundMark x1="57715" y1="11719" x2="41602" y2="10059"/>
                        <a14:foregroundMark x1="41602" y1="10059" x2="65039" y2="20508"/>
                        <a14:foregroundMark x1="52784" y1="4662" x2="45703" y2="8203"/>
                        <a14:foregroundMark x1="36035" y1="93457" x2="45898" y2="92480"/>
                        <a14:foregroundMark x1="58984" y1="89844" x2="60352" y2="94824"/>
                        <a14:foregroundMark x1="43750" y1="84082" x2="42676" y2="91309"/>
                        <a14:foregroundMark x1="40723" y1="89453" x2="39648" y2="91309"/>
                        <a14:backgroundMark x1="51074" y1="8203" x2="50210" y2="8949"/>
                        <a14:backgroundMark x1="54297" y1="92676" x2="51660" y2="96094"/>
                        <a14:backgroundMark x1="59277" y1="48047" x2="58984" y2="50195"/>
                        <a14:backgroundMark x1="53418" y1="4102" x2="54492" y2="4980"/>
                      </a14:backgroundRemoval>
                    </a14:imgEffect>
                  </a14:imgLayer>
                </a14:imgProps>
              </a:ext>
            </a:extLst>
          </a:blip>
          <a:srcRect l="18380" r="28199"/>
          <a:stretch/>
        </p:blipFill>
        <p:spPr>
          <a:xfrm flipH="1">
            <a:off x="6184022" y="1728864"/>
            <a:ext cx="2392215" cy="447806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1"/>
          <p:cNvSpPr txBox="1">
            <a:spLocks noGrp="1"/>
          </p:cNvSpPr>
          <p:nvPr>
            <p:ph type="title"/>
          </p:nvPr>
        </p:nvSpPr>
        <p:spPr>
          <a:xfrm>
            <a:off x="8118280" y="661177"/>
            <a:ext cx="2727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sz="2800" b="0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אֵיךְ אַתֶּם יוֹדְעִים 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sz="2800" b="0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שֶׁזֶּה חָתוּל?</a:t>
            </a:r>
          </a:p>
        </p:txBody>
      </p:sp>
      <p:pic>
        <p:nvPicPr>
          <p:cNvPr id="219" name="Google Shape;219;p11" descr="חתול אפור מנומר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87869" y="3036936"/>
            <a:ext cx="1394061" cy="3169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1" descr="דמותה של בינה, הבינה המלאכותית. ילדה עם תלתלים חומים לובשת קפוצ'ון צהוב ונעלים צהובות."/>
          <p:cNvPicPr preferRelativeResize="0"/>
          <p:nvPr/>
        </p:nvPicPr>
        <p:blipFill rotWithShape="1">
          <a:blip r:embed="rId7">
            <a:alphaModFix/>
          </a:blip>
          <a:srcRect r="48756"/>
          <a:stretch/>
        </p:blipFill>
        <p:spPr>
          <a:xfrm>
            <a:off x="4094847" y="1928191"/>
            <a:ext cx="2392217" cy="415063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1"/>
          <p:cNvSpPr txBox="1">
            <a:spLocks noGrp="1"/>
          </p:cNvSpPr>
          <p:nvPr>
            <p:ph type="title"/>
          </p:nvPr>
        </p:nvSpPr>
        <p:spPr>
          <a:xfrm>
            <a:off x="880930" y="779164"/>
            <a:ext cx="2984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2800" b="0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בּוֹאוּ נְלַמֵּד אֶת הֶחָבֵר מִכּוֹכָב אַחֵר לְהָבִין מָה זֶה חָתוּל.</a:t>
            </a:r>
          </a:p>
        </p:txBody>
      </p:sp>
      <p:pic>
        <p:nvPicPr>
          <p:cNvPr id="220" name="Google Shape;220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1" descr="חיזר ירוק עם עיניים שחורות גדולות, עושה שלום לקהל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70217" y="2357438"/>
            <a:ext cx="1633583" cy="4327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34389" y="2106091"/>
            <a:ext cx="1310700" cy="1310700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0480128">
            <a:off x="173964" y="2249845"/>
            <a:ext cx="7442494" cy="4091165"/>
          </a:xfrm>
          <a:prstGeom prst="rect">
            <a:avLst/>
          </a:prstGeom>
          <a:noFill/>
          <a:ln>
            <a:noFill/>
          </a:ln>
          <a:effectLst>
            <a:outerShdw blurRad="528638" algn="bl" rotWithShape="0">
              <a:srgbClr val="000000">
                <a:alpha val="14901"/>
              </a:srgbClr>
            </a:outerShdw>
          </a:effec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FEBCFFA6-DE00-084D-9DC8-3E64F608DE17}"/>
              </a:ext>
            </a:extLst>
          </p:cNvPr>
          <p:cNvSpPr txBox="1">
            <a:spLocks/>
          </p:cNvSpPr>
          <p:nvPr/>
        </p:nvSpPr>
        <p:spPr>
          <a:xfrm>
            <a:off x="3745382" y="-460858"/>
            <a:ext cx="8446618" cy="3077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e-IL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איך מלמדים את הבינה המלאכותית?</a:t>
            </a:r>
          </a:p>
        </p:txBody>
      </p:sp>
      <p:sp>
        <p:nvSpPr>
          <p:cNvPr id="233" name="Google Shape;233;p12"/>
          <p:cNvSpPr txBox="1">
            <a:spLocks noGrp="1"/>
          </p:cNvSpPr>
          <p:nvPr>
            <p:ph type="title" idx="4294967295"/>
          </p:nvPr>
        </p:nvSpPr>
        <p:spPr>
          <a:xfrm>
            <a:off x="3503572" y="-3325"/>
            <a:ext cx="8130000" cy="13257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103"/>
              <a:buFont typeface="Rubik"/>
              <a:buNone/>
              <a:tabLst/>
              <a:defRPr/>
            </a:pPr>
            <a:r>
              <a:rPr kumimoji="0" lang="he-IL" sz="50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נַצִּיג לְחָבֵר מִכּוֹכָב אַחֵר</a:t>
            </a:r>
          </a:p>
        </p:txBody>
      </p:sp>
      <p:sp>
        <p:nvSpPr>
          <p:cNvPr id="236" name="Google Shape;236;p12"/>
          <p:cNvSpPr txBox="1"/>
          <p:nvPr/>
        </p:nvSpPr>
        <p:spPr>
          <a:xfrm>
            <a:off x="1600200" y="932579"/>
            <a:ext cx="10117992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he-IL" sz="6000" b="1" noProof="0" dirty="0">
                <a:solidFill>
                  <a:srgbClr val="8A2B7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הַרְבֵּה </a:t>
            </a:r>
            <a:r>
              <a:rPr lang="he-IL" sz="6000" b="1" noProof="0" dirty="0" err="1">
                <a:solidFill>
                  <a:srgbClr val="8A2B7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הַרְבֵּה</a:t>
            </a:r>
            <a:r>
              <a:rPr lang="he-IL" sz="6000" b="1" noProof="0" dirty="0">
                <a:solidFill>
                  <a:srgbClr val="8A2B7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 חֲתוּלִים...</a:t>
            </a:r>
          </a:p>
        </p:txBody>
      </p:sp>
      <p:pic>
        <p:nvPicPr>
          <p:cNvPr id="228" name="Google Shape;228;p12" descr="חתול ג'ינג'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78991" y="1787090"/>
            <a:ext cx="6160338" cy="5374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2" descr="חתול מנומר עם חזה לבן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54568" y="2514730"/>
            <a:ext cx="3518176" cy="417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2" descr="חתול סיאמי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0707" y="2691040"/>
            <a:ext cx="3182862" cy="406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2" descr="חתול מנומר בהיר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28662" y="3109036"/>
            <a:ext cx="3134566" cy="3554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2" descr="חתול פרסי לבן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94942" y="2493691"/>
            <a:ext cx="2951843" cy="416696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16463" y="3254952"/>
            <a:ext cx="588300" cy="588300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1">
            <a:extLst>
              <a:ext uri="{FF2B5EF4-FFF2-40B4-BE49-F238E27FC236}">
                <a16:creationId xmlns:a16="http://schemas.microsoft.com/office/drawing/2014/main" id="{824C2CB4-187A-11E7-959A-FF105205739E}"/>
              </a:ext>
            </a:extLst>
          </p:cNvPr>
          <p:cNvSpPr txBox="1">
            <a:spLocks/>
          </p:cNvSpPr>
          <p:nvPr/>
        </p:nvSpPr>
        <p:spPr>
          <a:xfrm>
            <a:off x="3745382" y="-460858"/>
            <a:ext cx="8446618" cy="3077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e-IL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איך מלמדים את הבינה המלאכותית?</a:t>
            </a:r>
          </a:p>
        </p:txBody>
      </p:sp>
      <p:pic>
        <p:nvPicPr>
          <p:cNvPr id="242" name="Google Shape;242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" r="8"/>
          <a:stretch/>
        </p:blipFill>
        <p:spPr>
          <a:xfrm>
            <a:off x="1727413" y="1317935"/>
            <a:ext cx="5587787" cy="543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99;p20" descr="נער מתולתל, עם שיער חום כהה קצר. לובש קפוצ'ון צהוב, מכנסי ג'ינס כחולות ונעליים צהובות. הנער מסתכל על חתול ג'ינג'י.">
            <a:extLst>
              <a:ext uri="{FF2B5EF4-FFF2-40B4-BE49-F238E27FC236}">
                <a16:creationId xmlns:a16="http://schemas.microsoft.com/office/drawing/2014/main" id="{F2435645-4274-C014-5000-BF1980AA0310}"/>
              </a:ext>
            </a:extLst>
          </p:cNvPr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1" b="93604" l="9961" r="89893">
                        <a14:foregroundMark x1="56787" y1="7813" x2="45459" y2="9766"/>
                        <a14:foregroundMark x1="50000" y1="7227" x2="50293" y2="8350"/>
                        <a14:foregroundMark x1="54541" y1="5811" x2="56104" y2="7080"/>
                        <a14:foregroundMark x1="42188" y1="91211" x2="48291" y2="93604"/>
                        <a14:foregroundMark x1="52832" y1="89063" x2="59229" y2="90771"/>
                        <a14:foregroundMark x1="46436" y1="89795" x2="49121" y2="93311"/>
                      </a14:backgroundRemoval>
                    </a14:imgEffect>
                  </a14:imgLayer>
                </a14:imgProps>
              </a:ext>
            </a:extLst>
          </a:blip>
          <a:srcRect l="29531" r="30543"/>
          <a:stretch/>
        </p:blipFill>
        <p:spPr>
          <a:xfrm flipH="1">
            <a:off x="8241663" y="2019298"/>
            <a:ext cx="1931929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3"/>
          <p:cNvSpPr txBox="1">
            <a:spLocks noGrp="1"/>
          </p:cNvSpPr>
          <p:nvPr>
            <p:ph type="title" idx="4294967295"/>
          </p:nvPr>
        </p:nvSpPr>
        <p:spPr>
          <a:xfrm>
            <a:off x="2378526" y="152071"/>
            <a:ext cx="9014497" cy="13257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tabLst/>
              <a:defRPr/>
            </a:pPr>
            <a:r>
              <a:rPr kumimoji="0" lang="he-IL" sz="49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גַּם </a:t>
            </a:r>
            <a:r>
              <a:rPr kumimoji="0" lang="he-IL" sz="4900" b="1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בְּזָוִיּוֹת וּבִצְבָעִים</a:t>
            </a:r>
            <a:r>
              <a:rPr kumimoji="0" lang="he-IL" sz="49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 שׁוֹנִים...</a:t>
            </a:r>
          </a:p>
        </p:txBody>
      </p:sp>
      <p:pic>
        <p:nvPicPr>
          <p:cNvPr id="243" name="Google Shape;243;p13" descr="חתול ג'ינגי מסתכל על הנער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0690" y="2417385"/>
            <a:ext cx="5805310" cy="4334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8" b="59"/>
          <a:stretch/>
        </p:blipFill>
        <p:spPr>
          <a:xfrm>
            <a:off x="1868557" y="387521"/>
            <a:ext cx="4832045" cy="2312002"/>
          </a:xfrm>
          <a:prstGeom prst="rect">
            <a:avLst/>
          </a:prstGeom>
          <a:noFill/>
          <a:ln>
            <a:noFill/>
          </a:ln>
          <a:effectLst>
            <a:outerShdw blurRad="371475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250" name="Google Shape;250;p14" descr="דמותה של בינה, הבינה המלאכותית. ילדה עם תלתלים חומים לובשת קפוצ'ון צהוב, ג'קט כחול ונעלים צהובות.&#10;היא עומדת בתנוחת חשיבה."/>
          <p:cNvPicPr preferRelativeResize="0"/>
          <p:nvPr/>
        </p:nvPicPr>
        <p:blipFill rotWithShape="1">
          <a:blip r:embed="rId5">
            <a:alphaModFix/>
          </a:blip>
          <a:srcRect r="52157"/>
          <a:stretch/>
        </p:blipFill>
        <p:spPr>
          <a:xfrm>
            <a:off x="347747" y="1356984"/>
            <a:ext cx="2433701" cy="55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4"/>
          <p:cNvSpPr txBox="1">
            <a:spLocks noGrp="1"/>
          </p:cNvSpPr>
          <p:nvPr>
            <p:ph type="title"/>
          </p:nvPr>
        </p:nvSpPr>
        <p:spPr>
          <a:xfrm>
            <a:off x="1400175" y="639084"/>
            <a:ext cx="5197995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82304"/>
              <a:buFont typeface="Rubik"/>
              <a:buNone/>
            </a:pPr>
            <a:r>
              <a:rPr lang="he-IL" sz="4800" b="0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אֲבָל רֶגַע </a:t>
            </a:r>
            <a:r>
              <a:rPr lang="he-IL" sz="5400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מָה זֶה?</a:t>
            </a:r>
          </a:p>
        </p:txBody>
      </p:sp>
      <p:pic>
        <p:nvPicPr>
          <p:cNvPr id="251" name="Google Shape;251;p14" descr="שועל חום-אדמדם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66675" y="2491663"/>
            <a:ext cx="6583202" cy="4033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 txBox="1">
            <a:spLocks noGrp="1"/>
          </p:cNvSpPr>
          <p:nvPr>
            <p:ph type="title" idx="4294967295"/>
          </p:nvPr>
        </p:nvSpPr>
        <p:spPr>
          <a:xfrm>
            <a:off x="6316971" y="65955"/>
            <a:ext cx="5316661" cy="31597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tabLst/>
              <a:defRPr/>
            </a:pPr>
            <a:r>
              <a:rPr kumimoji="0" lang="he-IL" sz="49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הַבִּינָה הַמְּלָאכוּתִית </a:t>
            </a:r>
            <a:r>
              <a:rPr kumimoji="0" lang="he-IL" sz="4900" b="1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לוֹמֶדֶת לְהַבְחִין</a:t>
            </a:r>
            <a:r>
              <a:rPr kumimoji="0" lang="he-IL" sz="49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tabLst/>
              <a:defRPr/>
            </a:pPr>
            <a:r>
              <a:rPr kumimoji="0" lang="he-IL" sz="49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בֵּין </a:t>
            </a:r>
            <a:r>
              <a:rPr kumimoji="0" lang="he-IL" sz="4900" b="0" i="0" u="none" strike="noStrike" kern="0" cap="none" spc="0" normalizeH="0" baseline="0" noProof="0" dirty="0" err="1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הַמְּאַפְיְנִים</a:t>
            </a:r>
            <a:endParaRPr kumimoji="0" lang="he-IL" sz="4900" b="0" i="0" u="none" strike="noStrike" kern="0" cap="none" spc="0" normalizeH="0" baseline="0" noProof="0" dirty="0">
              <a:ln>
                <a:noFill/>
              </a:ln>
              <a:solidFill>
                <a:srgbClr val="8A2B7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ubik"/>
            </a:endParaRPr>
          </a:p>
        </p:txBody>
      </p:sp>
      <p:pic>
        <p:nvPicPr>
          <p:cNvPr id="259" name="Google Shape;259;p15" descr="שועל חום-אדמדם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5387" y="2747814"/>
            <a:ext cx="4084150" cy="246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5" descr="זכוכית מגדלת המגדילה חתול ג'ינג'י"/>
          <p:cNvPicPr preferRelativeResize="0"/>
          <p:nvPr/>
        </p:nvPicPr>
        <p:blipFill rotWithShape="1">
          <a:blip r:embed="rId4">
            <a:alphaModFix/>
          </a:blip>
          <a:srcRect l="30825" t="-1" b="35780"/>
          <a:stretch/>
        </p:blipFill>
        <p:spPr>
          <a:xfrm>
            <a:off x="74118" y="1108117"/>
            <a:ext cx="7216397" cy="574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5" descr="חתול ג'ינגי'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89767" y="2333090"/>
            <a:ext cx="3920345" cy="2981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10951">
            <a:off x="8282247" y="2969792"/>
            <a:ext cx="1616765" cy="1608852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10951">
            <a:off x="2921824" y="1749112"/>
            <a:ext cx="704602" cy="704602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430040">
            <a:off x="3172462" y="2160170"/>
            <a:ext cx="5166158" cy="4085310"/>
          </a:xfrm>
          <a:prstGeom prst="rect">
            <a:avLst/>
          </a:prstGeom>
          <a:noFill/>
          <a:ln>
            <a:noFill/>
          </a:ln>
          <a:effectLst>
            <a:outerShdw blurRad="528638" algn="bl" rotWithShape="0">
              <a:srgbClr val="000000">
                <a:alpha val="14901"/>
              </a:srgbClr>
            </a:outerShdw>
          </a:effectLst>
        </p:spPr>
      </p:pic>
      <p:sp>
        <p:nvSpPr>
          <p:cNvPr id="271" name="Google Shape;271;p16"/>
          <p:cNvSpPr txBox="1">
            <a:spLocks noGrp="1"/>
          </p:cNvSpPr>
          <p:nvPr>
            <p:ph type="title"/>
          </p:nvPr>
        </p:nvSpPr>
        <p:spPr>
          <a:xfrm>
            <a:off x="1967948" y="-1"/>
            <a:ext cx="9663027" cy="1657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6000" noProof="0" dirty="0">
                <a:solidFill>
                  <a:srgbClr val="8A2B7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צָרִיךְ לְאַמֵּן </a:t>
            </a:r>
            <a:r>
              <a:rPr lang="he-IL" sz="4900" b="0" noProof="0" dirty="0">
                <a:solidFill>
                  <a:srgbClr val="8A2B7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אֶת הֵבִינָה כְּדֵי</a:t>
            </a:r>
            <a:r>
              <a:rPr lang="he-IL" sz="4900" b="0" noProof="0" dirty="0">
                <a:solidFill>
                  <a:srgbClr val="8A2B7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</a:t>
            </a:r>
            <a:r>
              <a:rPr lang="he-IL" sz="6000" noProof="0" dirty="0">
                <a:solidFill>
                  <a:srgbClr val="8A2B7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לִלְמֹד</a:t>
            </a:r>
          </a:p>
        </p:txBody>
      </p:sp>
      <p:pic>
        <p:nvPicPr>
          <p:cNvPr id="272" name="Google Shape;272;p16" descr="חתול גור פרסי אפור, מסתכל על הצופים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4777" y="1310760"/>
            <a:ext cx="3444548" cy="5594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D8C1142-D358-8659-0B94-4DDFB4054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309;p20">
            <a:extLst>
              <a:ext uri="{FF2B5EF4-FFF2-40B4-BE49-F238E27FC236}">
                <a16:creationId xmlns:a16="http://schemas.microsoft.com/office/drawing/2014/main" id="{6446C90C-F23A-4BD4-96AA-357DF6410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279;p17">
            <a:extLst>
              <a:ext uri="{FF2B5EF4-FFF2-40B4-BE49-F238E27FC236}">
                <a16:creationId xmlns:a16="http://schemas.microsoft.com/office/drawing/2014/main" id="{8F5E2E5B-DBD7-A9ED-3FEE-67FB568DE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4274351" y="1526902"/>
            <a:ext cx="7560365" cy="4365758"/>
            <a:chOff x="7193842" y="1251899"/>
            <a:chExt cx="3939426" cy="2164130"/>
          </a:xfrm>
        </p:grpSpPr>
        <p:sp>
          <p:nvSpPr>
            <p:cNvPr id="6" name="Google Shape;280;p17">
              <a:extLst>
                <a:ext uri="{FF2B5EF4-FFF2-40B4-BE49-F238E27FC236}">
                  <a16:creationId xmlns:a16="http://schemas.microsoft.com/office/drawing/2014/main" id="{8C7D1591-AB2D-0808-BB41-45A64A81723B}"/>
                </a:ext>
              </a:extLst>
            </p:cNvPr>
            <p:cNvSpPr/>
            <p:nvPr/>
          </p:nvSpPr>
          <p:spPr>
            <a:xfrm rot="10800000" flipH="1">
              <a:off x="7193842" y="1251899"/>
              <a:ext cx="3939426" cy="151870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libri"/>
                <a:buNone/>
              </a:pPr>
              <a:endParaRPr lang="he-IL" sz="4800" b="1" noProof="0" dirty="0">
                <a:solidFill>
                  <a:srgbClr val="5F259E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7" name="Google Shape;281;p17">
              <a:extLst>
                <a:ext uri="{FF2B5EF4-FFF2-40B4-BE49-F238E27FC236}">
                  <a16:creationId xmlns:a16="http://schemas.microsoft.com/office/drawing/2014/main" id="{76DA1E5A-57B1-E4E7-0015-1D1335E280C3}"/>
                </a:ext>
              </a:extLst>
            </p:cNvPr>
            <p:cNvSpPr/>
            <p:nvPr/>
          </p:nvSpPr>
          <p:spPr>
            <a:xfrm rot="10800000" flipH="1">
              <a:off x="8304989" y="2736180"/>
              <a:ext cx="970492" cy="679849"/>
            </a:xfrm>
            <a:custGeom>
              <a:avLst/>
              <a:gdLst/>
              <a:ahLst/>
              <a:cxnLst/>
              <a:rect l="l" t="t" r="r" b="b"/>
              <a:pathLst>
                <a:path w="15595" h="13621" extrusionOk="0">
                  <a:moveTo>
                    <a:pt x="11055" y="13424"/>
                  </a:moveTo>
                  <a:lnTo>
                    <a:pt x="15595" y="0"/>
                  </a:lnTo>
                  <a:lnTo>
                    <a:pt x="0" y="13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lang="he-IL" sz="18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Google Shape;282;p17">
            <a:extLst>
              <a:ext uri="{FF2B5EF4-FFF2-40B4-BE49-F238E27FC236}">
                <a16:creationId xmlns:a16="http://schemas.microsoft.com/office/drawing/2014/main" id="{9E27103F-8034-9ABD-487E-02A6FCBF12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62810" y="2181604"/>
            <a:ext cx="6978227" cy="17542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e-IL" sz="4800" b="0" i="0" u="none" strike="noStrike" kern="0" cap="none" spc="0" normalizeH="0" baseline="0" noProof="0" dirty="0" err="1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עַכְשָׁו</a:t>
            </a:r>
            <a:r>
              <a:rPr kumimoji="0" lang="he-IL" sz="48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 הַבִּינָה הַמְּלָאכוּתִית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e-IL" sz="6000" b="1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יוֹדַעַת לְזַהוֹת </a:t>
            </a:r>
            <a:r>
              <a:rPr kumimoji="0" lang="he-IL" sz="49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מַהוּ חָתוּל</a:t>
            </a:r>
          </a:p>
        </p:txBody>
      </p:sp>
      <p:pic>
        <p:nvPicPr>
          <p:cNvPr id="11" name="Google Shape;255;p16" descr="חתולים בתנוחות שונות. החתולים מסוגים שונים: מנומרים, סיאמים, פרסי, שחור וג'ינג'י.">
            <a:extLst>
              <a:ext uri="{FF2B5EF4-FFF2-40B4-BE49-F238E27FC236}">
                <a16:creationId xmlns:a16="http://schemas.microsoft.com/office/drawing/2014/main" id="{FBC77965-F8F2-1BC1-5081-4CBEFD8A4525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7" b="89971" l="9912" r="94701">
                        <a14:foregroundMark x1="44161" y1="30802" x2="90285" y2="65473"/>
                        <a14:foregroundMark x1="90285" y1="65473" x2="94701" y2="81805"/>
                        <a14:foregroundMark x1="51325" y1="26719" x2="52699" y2="32092"/>
                        <a14:foregroundMark x1="42493" y1="29513" x2="43670" y2="29943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844821" y="4383154"/>
            <a:ext cx="1787824" cy="2448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56;p16" descr="חתולים בתנוחות שונות. החתולים מסוגים שונים: מנומרים, סיאמים, פרסי, שחור וג'ינג'י.">
            <a:extLst>
              <a:ext uri="{FF2B5EF4-FFF2-40B4-BE49-F238E27FC236}">
                <a16:creationId xmlns:a16="http://schemas.microsoft.com/office/drawing/2014/main" id="{F1DBC2EA-A519-502A-605B-B63CD25B692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259" y="4597779"/>
            <a:ext cx="2417730" cy="209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57;p16" descr="חתולים בתנוחות שונות. החתולים מסוגים שונים: מנומרים, סיאמים, פרסי, שחור וג'ינג'י.">
            <a:extLst>
              <a:ext uri="{FF2B5EF4-FFF2-40B4-BE49-F238E27FC236}">
                <a16:creationId xmlns:a16="http://schemas.microsoft.com/office/drawing/2014/main" id="{CF43B82F-4D5D-0FE4-BE2E-83E92E9EDD9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0727" y="501361"/>
            <a:ext cx="3940265" cy="178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58;p16" descr="חתולים בתנוחות שונות. החתולים מסוגים שונים: מנומרים, סיאמים, פרסי, שחור וג'ינג'י.">
            <a:extLst>
              <a:ext uri="{FF2B5EF4-FFF2-40B4-BE49-F238E27FC236}">
                <a16:creationId xmlns:a16="http://schemas.microsoft.com/office/drawing/2014/main" id="{F5F15B0C-3FD7-53A2-E378-988EE06DE42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rcRect l="47342"/>
          <a:stretch/>
        </p:blipFill>
        <p:spPr>
          <a:xfrm>
            <a:off x="3666950" y="4070691"/>
            <a:ext cx="2074857" cy="2626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59;p16" descr="חתולים בתנוחות שונות. החתולים מסוגים שונים: מנומרים, סיאמים, פרסי, שחור וג'ינג'י.">
            <a:extLst>
              <a:ext uri="{FF2B5EF4-FFF2-40B4-BE49-F238E27FC236}">
                <a16:creationId xmlns:a16="http://schemas.microsoft.com/office/drawing/2014/main" id="{09108313-9A8C-28A9-3D7A-D1E26FBAB30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974151" y="5379101"/>
            <a:ext cx="3533108" cy="145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60;p16" descr="חתולים בתנוחות שונות. החתולים מסוגים שונים: מנומרים, סיאמים, פרסי, שחור וג'ינג'י.">
            <a:extLst>
              <a:ext uri="{FF2B5EF4-FFF2-40B4-BE49-F238E27FC236}">
                <a16:creationId xmlns:a16="http://schemas.microsoft.com/office/drawing/2014/main" id="{6F9BF8D2-2133-88E3-4C22-5243E4391BF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8059207" y="4123453"/>
            <a:ext cx="3854863" cy="257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61;p16" descr="חתולים בתנוחות שונות. החתולים מסוגים שונים: מנומרים, סיאמים, פרסי, שחור וג'ינג'י.">
            <a:extLst>
              <a:ext uri="{FF2B5EF4-FFF2-40B4-BE49-F238E27FC236}">
                <a16:creationId xmlns:a16="http://schemas.microsoft.com/office/drawing/2014/main" id="{780F2E30-133C-6B8F-F703-642B518D7F3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532112" y="161497"/>
            <a:ext cx="3514051" cy="2191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3902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8" b="59"/>
          <a:stretch/>
        </p:blipFill>
        <p:spPr>
          <a:xfrm>
            <a:off x="5314121" y="512476"/>
            <a:ext cx="6632713" cy="2916524"/>
          </a:xfrm>
          <a:prstGeom prst="rect">
            <a:avLst/>
          </a:prstGeom>
          <a:noFill/>
          <a:ln>
            <a:noFill/>
          </a:ln>
          <a:effectLst>
            <a:outerShdw blurRad="371475" dist="19050" dir="5400000" algn="bl" rotWithShape="0">
              <a:srgbClr val="000000">
                <a:alpha val="49803"/>
              </a:srgbClr>
            </a:outerShdw>
          </a:effectLst>
        </p:spPr>
      </p:pic>
      <p:sp>
        <p:nvSpPr>
          <p:cNvPr id="290" name="Google Shape;290;p18"/>
          <p:cNvSpPr>
            <a:spLocks noGrp="1"/>
          </p:cNvSpPr>
          <p:nvPr>
            <p:ph type="title" idx="4294967295"/>
          </p:nvPr>
        </p:nvSpPr>
        <p:spPr>
          <a:xfrm>
            <a:off x="6096000" y="1093304"/>
            <a:ext cx="5044081" cy="11428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720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  <a:tabLst/>
              <a:defRPr/>
            </a:pPr>
            <a:r>
              <a:rPr kumimoji="0" lang="he-IL" sz="4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גִּלִּינוּ מַשֶּׁהוּ חָדָשׁ?</a:t>
            </a:r>
            <a:endParaRPr kumimoji="0" lang="he-IL" sz="4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91" name="Google Shape;291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תמונה 2" descr="נורה תלת ממדית דלוקה.">
            <a:extLst>
              <a:ext uri="{FF2B5EF4-FFF2-40B4-BE49-F238E27FC236}">
                <a16:creationId xmlns:a16="http://schemas.microsoft.com/office/drawing/2014/main" id="{F4333E7F-3FFB-CFCB-52D9-0A963AD25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764" y="377952"/>
            <a:ext cx="3051048" cy="3051048"/>
          </a:xfrm>
          <a:prstGeom prst="rect">
            <a:avLst/>
          </a:prstGeom>
        </p:spPr>
      </p:pic>
      <p:pic>
        <p:nvPicPr>
          <p:cNvPr id="4" name="Google Shape;117;p23" descr="דמותה של בינה, הבינה המלאכותית. ילדה עם תלתלים חומים לובשת קפוצ'ון צהוב ונעלים צהובות.&#10;היא מצביעה על נורה">
            <a:extLst>
              <a:ext uri="{FF2B5EF4-FFF2-40B4-BE49-F238E27FC236}">
                <a16:creationId xmlns:a16="http://schemas.microsoft.com/office/drawing/2014/main" id="{032B82ED-6B4F-BC07-A12B-1BB6C50F1A3D}"/>
              </a:ext>
            </a:extLst>
          </p:cNvPr>
          <p:cNvPicPr preferRelativeResize="0"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33" b="91895" l="9961" r="89941">
                        <a14:foregroundMark x1="48438" y1="9473" x2="52979" y2="9082"/>
                        <a14:foregroundMark x1="48438" y1="21875" x2="46436" y2="25146"/>
                        <a14:foregroundMark x1="56689" y1="19434" x2="58105" y2="23291"/>
                        <a14:foregroundMark x1="40332" y1="91211" x2="44287" y2="91895"/>
                        <a14:foregroundMark x1="55225" y1="91064" x2="62061" y2="917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72983" y="2637321"/>
            <a:ext cx="3908356" cy="4133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3;p19" descr="נער מתולתל, עם שיער חום כהה קצר. לובש קפוצ'ון צהוב, מכנסי ג'ינס כחולות ונעליים צהובות.&#10;הנער מסתכל על נורה.">
            <a:extLst>
              <a:ext uri="{FF2B5EF4-FFF2-40B4-BE49-F238E27FC236}">
                <a16:creationId xmlns:a16="http://schemas.microsoft.com/office/drawing/2014/main" id="{E922334A-1C70-4EC2-C213-A240751AAFB9}"/>
              </a:ext>
            </a:extLst>
          </p:cNvPr>
          <p:cNvPicPr preferRelativeResize="0"/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88" b="94629" l="9961" r="89893">
                        <a14:foregroundMark x1="55664" y1="14063" x2="55811" y2="19580"/>
                        <a14:foregroundMark x1="47021" y1="18457" x2="49121" y2="22266"/>
                        <a14:foregroundMark x1="60645" y1="16895" x2="48193" y2="8594"/>
                        <a14:foregroundMark x1="48193" y1="8594" x2="36621" y2="15771"/>
                        <a14:foregroundMark x1="36621" y1="15771" x2="37500" y2="24121"/>
                        <a14:foregroundMark x1="45996" y1="4785" x2="48975" y2="7666"/>
                        <a14:foregroundMark x1="40186" y1="92480" x2="45752" y2="91211"/>
                        <a14:foregroundMark x1="54980" y1="89648" x2="61084" y2="946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956203" y="2817027"/>
            <a:ext cx="3908356" cy="3908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>
            <a:spLocks noGrp="1"/>
          </p:cNvSpPr>
          <p:nvPr>
            <p:ph type="title"/>
          </p:nvPr>
        </p:nvSpPr>
        <p:spPr>
          <a:xfrm>
            <a:off x="8017565" y="0"/>
            <a:ext cx="3805735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4900" b="1" noProof="0" dirty="0">
                <a:solidFill>
                  <a:srgbClr val="8A2B7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הקדמה למורה</a:t>
            </a:r>
          </a:p>
        </p:txBody>
      </p:sp>
      <p:sp>
        <p:nvSpPr>
          <p:cNvPr id="107" name="Google Shape;107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32099" y="4171168"/>
            <a:ext cx="2391201" cy="37578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noProof="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8" name="Google Shape;108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32099" y="3071267"/>
            <a:ext cx="2391201" cy="37578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noProof="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9" name="Google Shape;109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32099" y="1940182"/>
            <a:ext cx="2391201" cy="37578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noProof="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0" name="Google Shape;110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32099" y="985810"/>
            <a:ext cx="2391201" cy="37578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noProof="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1" name="Google Shape;111;p2"/>
          <p:cNvSpPr txBox="1">
            <a:spLocks noGrp="1"/>
          </p:cNvSpPr>
          <p:nvPr>
            <p:ph type="body" idx="1"/>
          </p:nvPr>
        </p:nvSpPr>
        <p:spPr>
          <a:xfrm>
            <a:off x="3244240" y="1004137"/>
            <a:ext cx="8483447" cy="4477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b="1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מה אנחנו עושים כאן?</a:t>
            </a:r>
          </a:p>
          <a:p>
            <a:pPr marL="0" lvl="0" indent="0" algn="r" rtl="1">
              <a:lnSpc>
                <a:spcPct val="90000"/>
              </a:lnSpc>
              <a:buClr>
                <a:srgbClr val="404040"/>
              </a:buClr>
              <a:buSzPts val="1800"/>
              <a:buNone/>
            </a:pPr>
            <a:r>
              <a:rPr lang="he-IL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במסגרת חודש AI </a:t>
            </a:r>
            <a:r>
              <a:rPr lang="he-IL" sz="1800" noProof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תשפ"ו 2026, </a:t>
            </a:r>
            <a:r>
              <a:rPr lang="he-IL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נערוך מספר שיעורים ופעילויות בכיתה,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שיעזרו לתלמידים להבין מהי בינה מלאכותית יוצרת.</a:t>
            </a:r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b="1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תנו לי עוד פרטים</a:t>
            </a:r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משך: 45 דקות | שיטת לימוד: שיעור פעיל</a:t>
            </a:r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כלים ועזרים: מצגת, סרטון מקושר למצגת.</a:t>
            </a:r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b="1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איך להתכונן?</a:t>
            </a:r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חשוב לצפות בסרטון מראש ולהכיר את תוכן המצגת. רצוי לוודא שהתוכן מותאם לכיתה שלך,</a:t>
            </a:r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ואף להוסיף תוכן שלדעתך יעזור לתלמידים להתחבר ולהבין את הנושא.</a:t>
            </a:r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b="1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הנחיות למורה</a:t>
            </a:r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הכוללות את מהלך השיעור, מופיעות בהערות שמתחת לכל שקופית.</a:t>
            </a:r>
          </a:p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endParaRPr lang="he-IL" sz="18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ubik"/>
            </a:endParaRPr>
          </a:p>
        </p:txBody>
      </p:sp>
      <p:pic>
        <p:nvPicPr>
          <p:cNvPr id="112" name="Google Shape;112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גרפיקה 3" descr="סמל נגישות">
            <a:extLst>
              <a:ext uri="{FF2B5EF4-FFF2-40B4-BE49-F238E27FC236}">
                <a16:creationId xmlns:a16="http://schemas.microsoft.com/office/drawing/2014/main" id="{DCEDA87A-7064-9E9E-82F8-57863D830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102" y="1361590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9610" y="983848"/>
            <a:ext cx="4649690" cy="3267490"/>
            <a:chOff x="5785760" y="1154908"/>
            <a:chExt cx="4903965" cy="3546120"/>
          </a:xfrm>
        </p:grpSpPr>
        <p:sp>
          <p:nvSpPr>
            <p:cNvPr id="298" name="Google Shape;298;p19"/>
            <p:cNvSpPr txBox="1"/>
            <p:nvPr/>
          </p:nvSpPr>
          <p:spPr>
            <a:xfrm>
              <a:off x="7689725" y="1154908"/>
              <a:ext cx="30000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000"/>
                <a:buFont typeface="Rubik"/>
                <a:buNone/>
              </a:pPr>
              <a:r>
                <a:rPr lang="he-IL" sz="6000" b="1" noProof="0" dirty="0">
                  <a:solidFill>
                    <a:schemeClr val="lt1"/>
                  </a:solidFill>
                  <a:latin typeface="Rubik"/>
                  <a:ea typeface="Rubik"/>
                  <a:cs typeface="Rubik"/>
                  <a:sym typeface="Rubik"/>
                </a:rPr>
                <a:t>צִיְּרוּ בַּיִת</a:t>
              </a:r>
              <a:endParaRPr lang="he-IL" sz="7500" b="1" noProof="0" dirty="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pic>
          <p:nvPicPr>
            <p:cNvPr id="299" name="Google Shape;299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785760" y="1376803"/>
              <a:ext cx="4191000" cy="3324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0" name="Google Shape;300;p19"/>
          <p:cNvSpPr txBox="1">
            <a:spLocks noGrp="1"/>
          </p:cNvSpPr>
          <p:nvPr>
            <p:ph type="title" idx="4294967295"/>
          </p:nvPr>
        </p:nvSpPr>
        <p:spPr>
          <a:xfrm>
            <a:off x="5046194" y="659299"/>
            <a:ext cx="6678300" cy="846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he-IL" sz="49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בּוֹאוּ נְנַסֶּה לְהָבִין בְּעוֹד דֶּרֶךְ</a:t>
            </a:r>
          </a:p>
        </p:txBody>
      </p:sp>
      <p:sp>
        <p:nvSpPr>
          <p:cNvPr id="302" name="Google Shape;302;p19"/>
          <p:cNvSpPr txBox="1"/>
          <p:nvPr/>
        </p:nvSpPr>
        <p:spPr>
          <a:xfrm>
            <a:off x="586923" y="1967449"/>
            <a:ext cx="3459066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rtl="1">
              <a:buClr>
                <a:schemeClr val="lt1"/>
              </a:buClr>
              <a:buSzPts val="4900"/>
            </a:pPr>
            <a:r>
              <a:rPr lang="he-IL" sz="4900" b="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צַיְּרוּ </a:t>
            </a:r>
            <a:r>
              <a:rPr lang="he-IL" sz="4900" b="1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בַּיִת</a:t>
            </a:r>
            <a:endParaRPr lang="he-IL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1" name="Google Shape;301;p19" descr="תמונה שמכילה ציור, איור.&#10;באיור יש בית עם גג אדום וערוב עם עשן, שמש כתומה, גדר, פרחים, עצים עם תפוחים אדומים ושיח עם פרחים צהובים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0359" y="1997384"/>
            <a:ext cx="6930584" cy="4507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" name="Google Shape;310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01992" y="248549"/>
            <a:ext cx="8773195" cy="2531094"/>
            <a:chOff x="2853825" y="709187"/>
            <a:chExt cx="4729200" cy="1047138"/>
          </a:xfrm>
        </p:grpSpPr>
        <p:sp>
          <p:nvSpPr>
            <p:cNvPr id="311" name="Google Shape;311;p20"/>
            <p:cNvSpPr/>
            <p:nvPr/>
          </p:nvSpPr>
          <p:spPr>
            <a:xfrm>
              <a:off x="2853825" y="1003025"/>
              <a:ext cx="4729200" cy="7533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100"/>
                <a:buFont typeface="Calibri"/>
                <a:buNone/>
              </a:pPr>
              <a:endParaRPr lang="he-IL" sz="3100" b="1" noProof="0" dirty="0">
                <a:solidFill>
                  <a:srgbClr val="5F259E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6271339" y="709187"/>
              <a:ext cx="389875" cy="340525"/>
            </a:xfrm>
            <a:custGeom>
              <a:avLst/>
              <a:gdLst/>
              <a:ahLst/>
              <a:cxnLst/>
              <a:rect l="l" t="t" r="r" b="b"/>
              <a:pathLst>
                <a:path w="15595" h="13621" extrusionOk="0">
                  <a:moveTo>
                    <a:pt x="11055" y="13424"/>
                  </a:moveTo>
                  <a:lnTo>
                    <a:pt x="15595" y="0"/>
                  </a:lnTo>
                  <a:lnTo>
                    <a:pt x="0" y="13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he-IL" sz="18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3" name="Google Shape;313;p20"/>
          <p:cNvSpPr>
            <a:spLocks noGrp="1"/>
          </p:cNvSpPr>
          <p:nvPr>
            <p:ph type="title" idx="4294967295"/>
          </p:nvPr>
        </p:nvSpPr>
        <p:spPr>
          <a:xfrm>
            <a:off x="2812211" y="623384"/>
            <a:ext cx="8531020" cy="24075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720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e-IL" sz="4900" b="1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הַבִּינָה הַמְּלָאכוּתִית יְכוֹלָה לִיצֹר</a:t>
            </a:r>
            <a:endParaRPr kumimoji="0" lang="he-IL" sz="4900" b="1" i="0" u="none" strike="noStrike" kern="0" cap="none" spc="0" normalizeH="0" baseline="0" noProof="0" dirty="0">
              <a:ln>
                <a:noFill/>
              </a:ln>
              <a:solidFill>
                <a:srgbClr val="8A2B7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4" name="Google Shape;314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28604" y="1009732"/>
            <a:ext cx="4409100" cy="26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lang="he-IL" sz="6000" b="1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6564" y="248549"/>
            <a:ext cx="8998871" cy="85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7732" y="214741"/>
            <a:ext cx="1116215" cy="108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1"/>
          <p:cNvSpPr txBox="1">
            <a:spLocks noGrp="1"/>
          </p:cNvSpPr>
          <p:nvPr>
            <p:ph type="title"/>
          </p:nvPr>
        </p:nvSpPr>
        <p:spPr>
          <a:xfrm>
            <a:off x="8075030" y="365125"/>
            <a:ext cx="3278769" cy="172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6000" noProof="0" dirty="0">
                <a:solidFill>
                  <a:srgbClr val="8A2B7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לִיצֹר?</a:t>
            </a:r>
            <a:br>
              <a:rPr lang="he-IL" sz="4900" b="0" noProof="0" dirty="0">
                <a:solidFill>
                  <a:srgbClr val="8A2B7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</a:br>
            <a:r>
              <a:rPr lang="he-IL" sz="4900" b="0" noProof="0" dirty="0">
                <a:solidFill>
                  <a:srgbClr val="8A2B7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מָה לְמָשָׁל?</a:t>
            </a:r>
            <a:endParaRPr lang="he-IL" sz="4900" noProof="0" dirty="0">
              <a:solidFill>
                <a:srgbClr val="8A2B7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55;p13" descr="דמותה של בינה, הבינה המלאכותית. ילדה עם תלתלים חומים לובשת קפוצ'ון צהוב ונעלים צהובות.&#10;איתה עומד נער מתולתל. שער חוםכהה. קפוצ'ון צהוב, ג'ינס כחולות ונעלים צהובות.">
            <a:extLst>
              <a:ext uri="{FF2B5EF4-FFF2-40B4-BE49-F238E27FC236}">
                <a16:creationId xmlns:a16="http://schemas.microsoft.com/office/drawing/2014/main" id="{5F402D3A-43AA-4D1F-9D66-65EA99449B3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493079" y="2628278"/>
            <a:ext cx="4117318" cy="4117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1" descr="תמונה של תו מוזיקלי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1006" y="461551"/>
            <a:ext cx="3274025" cy="258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1" descr="אייקון של שמש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75760" y="2372220"/>
            <a:ext cx="2850491" cy="2253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1" descr="תמונה של צלחת פסטה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334591">
            <a:off x="546938" y="472085"/>
            <a:ext cx="3686175" cy="291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1" descr="תמונה של חתול אפור עם חדק של פיל"/>
          <p:cNvPicPr preferRelativeResize="0"/>
          <p:nvPr/>
        </p:nvPicPr>
        <p:blipFill rotWithShape="1">
          <a:blip r:embed="rId8">
            <a:alphaModFix/>
          </a:blip>
          <a:srcRect l="7502"/>
          <a:stretch/>
        </p:blipFill>
        <p:spPr>
          <a:xfrm>
            <a:off x="0" y="3073423"/>
            <a:ext cx="4117319" cy="3527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74564" y="262434"/>
            <a:ext cx="6995395" cy="1814733"/>
          </a:xfrm>
          <a:custGeom>
            <a:avLst/>
            <a:gdLst/>
            <a:ahLst/>
            <a:cxnLst/>
            <a:rect l="l" t="t" r="r" b="b"/>
            <a:pathLst>
              <a:path w="6995395" h="2389543" extrusionOk="0">
                <a:moveTo>
                  <a:pt x="645069" y="0"/>
                </a:moveTo>
                <a:lnTo>
                  <a:pt x="694944" y="2962"/>
                </a:lnTo>
                <a:lnTo>
                  <a:pt x="743784" y="11706"/>
                </a:lnTo>
                <a:lnTo>
                  <a:pt x="791452" y="26013"/>
                </a:lnTo>
                <a:lnTo>
                  <a:pt x="837807" y="45667"/>
                </a:lnTo>
                <a:lnTo>
                  <a:pt x="882710" y="70451"/>
                </a:lnTo>
                <a:lnTo>
                  <a:pt x="926022" y="100148"/>
                </a:lnTo>
                <a:lnTo>
                  <a:pt x="967604" y="134540"/>
                </a:lnTo>
                <a:lnTo>
                  <a:pt x="1009182" y="100148"/>
                </a:lnTo>
                <a:lnTo>
                  <a:pt x="1052491" y="70451"/>
                </a:lnTo>
                <a:lnTo>
                  <a:pt x="1097393" y="45667"/>
                </a:lnTo>
                <a:lnTo>
                  <a:pt x="1143748" y="26013"/>
                </a:lnTo>
                <a:lnTo>
                  <a:pt x="1191416" y="11706"/>
                </a:lnTo>
                <a:lnTo>
                  <a:pt x="1240260" y="2962"/>
                </a:lnTo>
                <a:lnTo>
                  <a:pt x="1290138" y="0"/>
                </a:lnTo>
                <a:lnTo>
                  <a:pt x="1340013" y="2962"/>
                </a:lnTo>
                <a:lnTo>
                  <a:pt x="1388854" y="11706"/>
                </a:lnTo>
                <a:lnTo>
                  <a:pt x="1436521" y="26013"/>
                </a:lnTo>
                <a:lnTo>
                  <a:pt x="1482876" y="45667"/>
                </a:lnTo>
                <a:lnTo>
                  <a:pt x="1527779" y="70451"/>
                </a:lnTo>
                <a:lnTo>
                  <a:pt x="1571091" y="100148"/>
                </a:lnTo>
                <a:lnTo>
                  <a:pt x="1612673" y="134540"/>
                </a:lnTo>
                <a:lnTo>
                  <a:pt x="1654251" y="100148"/>
                </a:lnTo>
                <a:lnTo>
                  <a:pt x="1697560" y="70451"/>
                </a:lnTo>
                <a:lnTo>
                  <a:pt x="1742462" y="45667"/>
                </a:lnTo>
                <a:lnTo>
                  <a:pt x="1788817" y="26013"/>
                </a:lnTo>
                <a:lnTo>
                  <a:pt x="1836486" y="11706"/>
                </a:lnTo>
                <a:lnTo>
                  <a:pt x="1885329" y="2962"/>
                </a:lnTo>
                <a:lnTo>
                  <a:pt x="1935208" y="0"/>
                </a:lnTo>
                <a:lnTo>
                  <a:pt x="1985082" y="2962"/>
                </a:lnTo>
                <a:lnTo>
                  <a:pt x="2033923" y="11706"/>
                </a:lnTo>
                <a:lnTo>
                  <a:pt x="2081590" y="26013"/>
                </a:lnTo>
                <a:lnTo>
                  <a:pt x="2127945" y="45667"/>
                </a:lnTo>
                <a:lnTo>
                  <a:pt x="2172848" y="70451"/>
                </a:lnTo>
                <a:lnTo>
                  <a:pt x="2216160" y="100148"/>
                </a:lnTo>
                <a:lnTo>
                  <a:pt x="2232550" y="113703"/>
                </a:lnTo>
                <a:lnTo>
                  <a:pt x="2246573" y="102217"/>
                </a:lnTo>
                <a:lnTo>
                  <a:pt x="2279168" y="79030"/>
                </a:lnTo>
                <a:lnTo>
                  <a:pt x="2312703" y="58628"/>
                </a:lnTo>
                <a:lnTo>
                  <a:pt x="2347118" y="41107"/>
                </a:lnTo>
                <a:lnTo>
                  <a:pt x="2418344" y="15081"/>
                </a:lnTo>
                <a:lnTo>
                  <a:pt x="2492362" y="1707"/>
                </a:lnTo>
                <a:lnTo>
                  <a:pt x="2530267" y="0"/>
                </a:lnTo>
                <a:lnTo>
                  <a:pt x="2555293" y="1486"/>
                </a:lnTo>
                <a:lnTo>
                  <a:pt x="2580329" y="0"/>
                </a:lnTo>
                <a:lnTo>
                  <a:pt x="2618233" y="1707"/>
                </a:lnTo>
                <a:lnTo>
                  <a:pt x="2655560" y="6765"/>
                </a:lnTo>
                <a:lnTo>
                  <a:pt x="2728241" y="26560"/>
                </a:lnTo>
                <a:lnTo>
                  <a:pt x="2763474" y="41107"/>
                </a:lnTo>
                <a:lnTo>
                  <a:pt x="2797889" y="58628"/>
                </a:lnTo>
                <a:lnTo>
                  <a:pt x="2831424" y="79030"/>
                </a:lnTo>
                <a:lnTo>
                  <a:pt x="2864019" y="102217"/>
                </a:lnTo>
                <a:lnTo>
                  <a:pt x="2878018" y="113683"/>
                </a:lnTo>
                <a:lnTo>
                  <a:pt x="2894380" y="100148"/>
                </a:lnTo>
                <a:lnTo>
                  <a:pt x="2937689" y="70451"/>
                </a:lnTo>
                <a:lnTo>
                  <a:pt x="2982591" y="45667"/>
                </a:lnTo>
                <a:lnTo>
                  <a:pt x="3028946" y="26013"/>
                </a:lnTo>
                <a:lnTo>
                  <a:pt x="3076614" y="11706"/>
                </a:lnTo>
                <a:lnTo>
                  <a:pt x="3125458" y="2962"/>
                </a:lnTo>
                <a:lnTo>
                  <a:pt x="3175336" y="0"/>
                </a:lnTo>
                <a:lnTo>
                  <a:pt x="3225211" y="2962"/>
                </a:lnTo>
                <a:lnTo>
                  <a:pt x="3274052" y="11706"/>
                </a:lnTo>
                <a:lnTo>
                  <a:pt x="3321719" y="26013"/>
                </a:lnTo>
                <a:lnTo>
                  <a:pt x="3368074" y="45667"/>
                </a:lnTo>
                <a:lnTo>
                  <a:pt x="3412977" y="70451"/>
                </a:lnTo>
                <a:lnTo>
                  <a:pt x="3456289" y="100148"/>
                </a:lnTo>
                <a:lnTo>
                  <a:pt x="3497871" y="134540"/>
                </a:lnTo>
                <a:lnTo>
                  <a:pt x="3539449" y="100148"/>
                </a:lnTo>
                <a:lnTo>
                  <a:pt x="3582758" y="70451"/>
                </a:lnTo>
                <a:lnTo>
                  <a:pt x="3627660" y="45667"/>
                </a:lnTo>
                <a:lnTo>
                  <a:pt x="3674015" y="26013"/>
                </a:lnTo>
                <a:lnTo>
                  <a:pt x="3721684" y="11706"/>
                </a:lnTo>
                <a:lnTo>
                  <a:pt x="3770527" y="2962"/>
                </a:lnTo>
                <a:lnTo>
                  <a:pt x="3820406" y="0"/>
                </a:lnTo>
                <a:lnTo>
                  <a:pt x="3870280" y="2962"/>
                </a:lnTo>
                <a:lnTo>
                  <a:pt x="3919121" y="11706"/>
                </a:lnTo>
                <a:lnTo>
                  <a:pt x="3966788" y="26013"/>
                </a:lnTo>
                <a:lnTo>
                  <a:pt x="4013143" y="45667"/>
                </a:lnTo>
                <a:lnTo>
                  <a:pt x="4058046" y="70451"/>
                </a:lnTo>
                <a:lnTo>
                  <a:pt x="4101358" y="100148"/>
                </a:lnTo>
                <a:lnTo>
                  <a:pt x="4123421" y="118396"/>
                </a:lnTo>
                <a:lnTo>
                  <a:pt x="4131371" y="111884"/>
                </a:lnTo>
                <a:lnTo>
                  <a:pt x="4163966" y="88697"/>
                </a:lnTo>
                <a:lnTo>
                  <a:pt x="4197501" y="68295"/>
                </a:lnTo>
                <a:lnTo>
                  <a:pt x="4231916" y="50774"/>
                </a:lnTo>
                <a:lnTo>
                  <a:pt x="4303142" y="24748"/>
                </a:lnTo>
                <a:lnTo>
                  <a:pt x="4353832" y="15589"/>
                </a:lnTo>
                <a:lnTo>
                  <a:pt x="4366772" y="11706"/>
                </a:lnTo>
                <a:lnTo>
                  <a:pt x="4415629" y="2962"/>
                </a:lnTo>
                <a:lnTo>
                  <a:pt x="4465527" y="0"/>
                </a:lnTo>
                <a:lnTo>
                  <a:pt x="4503431" y="1707"/>
                </a:lnTo>
                <a:lnTo>
                  <a:pt x="4540758" y="6765"/>
                </a:lnTo>
                <a:lnTo>
                  <a:pt x="4613439" y="26560"/>
                </a:lnTo>
                <a:lnTo>
                  <a:pt x="4648672" y="41107"/>
                </a:lnTo>
                <a:lnTo>
                  <a:pt x="4683087" y="58628"/>
                </a:lnTo>
                <a:lnTo>
                  <a:pt x="4716622" y="79030"/>
                </a:lnTo>
                <a:lnTo>
                  <a:pt x="4749217" y="102217"/>
                </a:lnTo>
                <a:lnTo>
                  <a:pt x="4768887" y="118328"/>
                </a:lnTo>
                <a:lnTo>
                  <a:pt x="4779178" y="109815"/>
                </a:lnTo>
                <a:lnTo>
                  <a:pt x="4822487" y="80118"/>
                </a:lnTo>
                <a:lnTo>
                  <a:pt x="4867389" y="55334"/>
                </a:lnTo>
                <a:lnTo>
                  <a:pt x="4913744" y="35680"/>
                </a:lnTo>
                <a:lnTo>
                  <a:pt x="4961412" y="21373"/>
                </a:lnTo>
                <a:lnTo>
                  <a:pt x="5010256" y="12629"/>
                </a:lnTo>
                <a:lnTo>
                  <a:pt x="5060134" y="9667"/>
                </a:lnTo>
                <a:lnTo>
                  <a:pt x="5110009" y="12629"/>
                </a:lnTo>
                <a:lnTo>
                  <a:pt x="5158850" y="21373"/>
                </a:lnTo>
                <a:lnTo>
                  <a:pt x="5206517" y="35680"/>
                </a:lnTo>
                <a:lnTo>
                  <a:pt x="5252872" y="55334"/>
                </a:lnTo>
                <a:lnTo>
                  <a:pt x="5297775" y="80118"/>
                </a:lnTo>
                <a:lnTo>
                  <a:pt x="5341087" y="109815"/>
                </a:lnTo>
                <a:lnTo>
                  <a:pt x="5382669" y="144207"/>
                </a:lnTo>
                <a:lnTo>
                  <a:pt x="5424247" y="109815"/>
                </a:lnTo>
                <a:lnTo>
                  <a:pt x="5467556" y="80118"/>
                </a:lnTo>
                <a:lnTo>
                  <a:pt x="5512458" y="55334"/>
                </a:lnTo>
                <a:lnTo>
                  <a:pt x="5558813" y="35680"/>
                </a:lnTo>
                <a:lnTo>
                  <a:pt x="5606482" y="21373"/>
                </a:lnTo>
                <a:lnTo>
                  <a:pt x="5655325" y="12629"/>
                </a:lnTo>
                <a:lnTo>
                  <a:pt x="5705204" y="9667"/>
                </a:lnTo>
                <a:lnTo>
                  <a:pt x="5755078" y="12629"/>
                </a:lnTo>
                <a:lnTo>
                  <a:pt x="5803919" y="21373"/>
                </a:lnTo>
                <a:lnTo>
                  <a:pt x="5851586" y="35680"/>
                </a:lnTo>
                <a:lnTo>
                  <a:pt x="5897941" y="55334"/>
                </a:lnTo>
                <a:lnTo>
                  <a:pt x="5942844" y="80118"/>
                </a:lnTo>
                <a:lnTo>
                  <a:pt x="5986156" y="109815"/>
                </a:lnTo>
                <a:lnTo>
                  <a:pt x="6027738" y="144207"/>
                </a:lnTo>
                <a:lnTo>
                  <a:pt x="6069316" y="109815"/>
                </a:lnTo>
                <a:lnTo>
                  <a:pt x="6112627" y="80118"/>
                </a:lnTo>
                <a:lnTo>
                  <a:pt x="6157532" y="55334"/>
                </a:lnTo>
                <a:lnTo>
                  <a:pt x="6203892" y="35680"/>
                </a:lnTo>
                <a:lnTo>
                  <a:pt x="6251570" y="21373"/>
                </a:lnTo>
                <a:lnTo>
                  <a:pt x="6300427" y="12629"/>
                </a:lnTo>
                <a:lnTo>
                  <a:pt x="6350325" y="9667"/>
                </a:lnTo>
                <a:lnTo>
                  <a:pt x="6388229" y="11374"/>
                </a:lnTo>
                <a:lnTo>
                  <a:pt x="6425556" y="16432"/>
                </a:lnTo>
                <a:lnTo>
                  <a:pt x="6498237" y="36227"/>
                </a:lnTo>
                <a:lnTo>
                  <a:pt x="6533470" y="50774"/>
                </a:lnTo>
                <a:lnTo>
                  <a:pt x="6567885" y="68295"/>
                </a:lnTo>
                <a:lnTo>
                  <a:pt x="6601420" y="88697"/>
                </a:lnTo>
                <a:lnTo>
                  <a:pt x="6634015" y="111884"/>
                </a:lnTo>
                <a:lnTo>
                  <a:pt x="6665610" y="137762"/>
                </a:lnTo>
                <a:lnTo>
                  <a:pt x="6696144" y="166238"/>
                </a:lnTo>
                <a:lnTo>
                  <a:pt x="6725557" y="197216"/>
                </a:lnTo>
                <a:lnTo>
                  <a:pt x="6753787" y="230602"/>
                </a:lnTo>
                <a:lnTo>
                  <a:pt x="6780776" y="266303"/>
                </a:lnTo>
                <a:lnTo>
                  <a:pt x="6806462" y="304223"/>
                </a:lnTo>
                <a:lnTo>
                  <a:pt x="6830785" y="344269"/>
                </a:lnTo>
                <a:lnTo>
                  <a:pt x="6853683" y="386346"/>
                </a:lnTo>
                <a:lnTo>
                  <a:pt x="6875098" y="430360"/>
                </a:lnTo>
                <a:lnTo>
                  <a:pt x="6894968" y="476216"/>
                </a:lnTo>
                <a:lnTo>
                  <a:pt x="6913232" y="523821"/>
                </a:lnTo>
                <a:lnTo>
                  <a:pt x="6929831" y="573080"/>
                </a:lnTo>
                <a:lnTo>
                  <a:pt x="6944703" y="623898"/>
                </a:lnTo>
                <a:lnTo>
                  <a:pt x="6957789" y="676181"/>
                </a:lnTo>
                <a:lnTo>
                  <a:pt x="6969028" y="729836"/>
                </a:lnTo>
                <a:lnTo>
                  <a:pt x="6978358" y="784767"/>
                </a:lnTo>
                <a:lnTo>
                  <a:pt x="6985721" y="840881"/>
                </a:lnTo>
                <a:lnTo>
                  <a:pt x="6991055" y="898083"/>
                </a:lnTo>
                <a:lnTo>
                  <a:pt x="6994300" y="956279"/>
                </a:lnTo>
                <a:lnTo>
                  <a:pt x="6995395" y="1015375"/>
                </a:lnTo>
                <a:lnTo>
                  <a:pt x="6994300" y="1074470"/>
                </a:lnTo>
                <a:lnTo>
                  <a:pt x="6991055" y="1132667"/>
                </a:lnTo>
                <a:lnTo>
                  <a:pt x="6985721" y="1189869"/>
                </a:lnTo>
                <a:lnTo>
                  <a:pt x="6978358" y="1245984"/>
                </a:lnTo>
                <a:lnTo>
                  <a:pt x="6969028" y="1300917"/>
                </a:lnTo>
                <a:lnTo>
                  <a:pt x="6957789" y="1354573"/>
                </a:lnTo>
                <a:lnTo>
                  <a:pt x="6944703" y="1406858"/>
                </a:lnTo>
                <a:lnTo>
                  <a:pt x="6929831" y="1457678"/>
                </a:lnTo>
                <a:lnTo>
                  <a:pt x="6913232" y="1506939"/>
                </a:lnTo>
                <a:lnTo>
                  <a:pt x="6894968" y="1554545"/>
                </a:lnTo>
                <a:lnTo>
                  <a:pt x="6875098" y="1600404"/>
                </a:lnTo>
                <a:lnTo>
                  <a:pt x="6853683" y="1644420"/>
                </a:lnTo>
                <a:lnTo>
                  <a:pt x="6830785" y="1686499"/>
                </a:lnTo>
                <a:lnTo>
                  <a:pt x="6806462" y="1726547"/>
                </a:lnTo>
                <a:lnTo>
                  <a:pt x="6780776" y="1764470"/>
                </a:lnTo>
                <a:lnTo>
                  <a:pt x="6753787" y="1800173"/>
                </a:lnTo>
                <a:lnTo>
                  <a:pt x="6725557" y="1833561"/>
                </a:lnTo>
                <a:lnTo>
                  <a:pt x="6696144" y="1864541"/>
                </a:lnTo>
                <a:lnTo>
                  <a:pt x="6665610" y="1893019"/>
                </a:lnTo>
                <a:lnTo>
                  <a:pt x="6634015" y="1918899"/>
                </a:lnTo>
                <a:lnTo>
                  <a:pt x="6601420" y="1942088"/>
                </a:lnTo>
                <a:lnTo>
                  <a:pt x="6567885" y="1962491"/>
                </a:lnTo>
                <a:lnTo>
                  <a:pt x="6533470" y="1980014"/>
                </a:lnTo>
                <a:lnTo>
                  <a:pt x="6462245" y="2006042"/>
                </a:lnTo>
                <a:lnTo>
                  <a:pt x="6388229" y="2019417"/>
                </a:lnTo>
                <a:lnTo>
                  <a:pt x="6350325" y="2021125"/>
                </a:lnTo>
                <a:lnTo>
                  <a:pt x="6315135" y="2019635"/>
                </a:lnTo>
                <a:lnTo>
                  <a:pt x="6280444" y="2015231"/>
                </a:lnTo>
                <a:lnTo>
                  <a:pt x="6246297" y="2008009"/>
                </a:lnTo>
                <a:lnTo>
                  <a:pt x="6212738" y="1998068"/>
                </a:lnTo>
                <a:lnTo>
                  <a:pt x="6234089" y="2034703"/>
                </a:lnTo>
                <a:lnTo>
                  <a:pt x="6258542" y="2070029"/>
                </a:lnTo>
                <a:lnTo>
                  <a:pt x="6286147" y="2103967"/>
                </a:lnTo>
                <a:lnTo>
                  <a:pt x="6316952" y="2136439"/>
                </a:lnTo>
                <a:lnTo>
                  <a:pt x="6351006" y="2167364"/>
                </a:lnTo>
                <a:lnTo>
                  <a:pt x="6388357" y="2196664"/>
                </a:lnTo>
                <a:lnTo>
                  <a:pt x="6429055" y="2224260"/>
                </a:lnTo>
                <a:lnTo>
                  <a:pt x="6473148" y="2250072"/>
                </a:lnTo>
                <a:lnTo>
                  <a:pt x="6520685" y="2274023"/>
                </a:lnTo>
                <a:lnTo>
                  <a:pt x="6571716" y="2296032"/>
                </a:lnTo>
                <a:lnTo>
                  <a:pt x="6626288" y="2316021"/>
                </a:lnTo>
                <a:lnTo>
                  <a:pt x="6684451" y="2333911"/>
                </a:lnTo>
                <a:lnTo>
                  <a:pt x="6634251" y="2353444"/>
                </a:lnTo>
                <a:lnTo>
                  <a:pt x="6582195" y="2368959"/>
                </a:lnTo>
                <a:lnTo>
                  <a:pt x="6528463" y="2380271"/>
                </a:lnTo>
                <a:lnTo>
                  <a:pt x="6473238" y="2387194"/>
                </a:lnTo>
                <a:lnTo>
                  <a:pt x="6416700" y="2389543"/>
                </a:lnTo>
                <a:lnTo>
                  <a:pt x="6367061" y="2387736"/>
                </a:lnTo>
                <a:lnTo>
                  <a:pt x="6318402" y="2382398"/>
                </a:lnTo>
                <a:lnTo>
                  <a:pt x="6270849" y="2373657"/>
                </a:lnTo>
                <a:lnTo>
                  <a:pt x="6224529" y="2361638"/>
                </a:lnTo>
                <a:lnTo>
                  <a:pt x="6179567" y="2346467"/>
                </a:lnTo>
                <a:lnTo>
                  <a:pt x="6136091" y="2328271"/>
                </a:lnTo>
                <a:lnTo>
                  <a:pt x="6094226" y="2307175"/>
                </a:lnTo>
                <a:lnTo>
                  <a:pt x="6054099" y="2283306"/>
                </a:lnTo>
                <a:lnTo>
                  <a:pt x="6015835" y="2256791"/>
                </a:lnTo>
                <a:lnTo>
                  <a:pt x="5979561" y="2227755"/>
                </a:lnTo>
                <a:lnTo>
                  <a:pt x="5945403" y="2196324"/>
                </a:lnTo>
                <a:lnTo>
                  <a:pt x="5913487" y="2162625"/>
                </a:lnTo>
                <a:lnTo>
                  <a:pt x="5883940" y="2126784"/>
                </a:lnTo>
                <a:lnTo>
                  <a:pt x="5856887" y="2088927"/>
                </a:lnTo>
                <a:lnTo>
                  <a:pt x="5832456" y="2049180"/>
                </a:lnTo>
                <a:lnTo>
                  <a:pt x="5810771" y="2007669"/>
                </a:lnTo>
                <a:lnTo>
                  <a:pt x="5784833" y="2013491"/>
                </a:lnTo>
                <a:lnTo>
                  <a:pt x="5758580" y="2017703"/>
                </a:lnTo>
                <a:lnTo>
                  <a:pt x="5732031" y="2020262"/>
                </a:lnTo>
                <a:lnTo>
                  <a:pt x="5705204" y="2021125"/>
                </a:lnTo>
                <a:lnTo>
                  <a:pt x="5655322" y="2018162"/>
                </a:lnTo>
                <a:lnTo>
                  <a:pt x="5606471" y="2009417"/>
                </a:lnTo>
                <a:lnTo>
                  <a:pt x="5558793" y="1995107"/>
                </a:lnTo>
                <a:lnTo>
                  <a:pt x="5512432" y="1975449"/>
                </a:lnTo>
                <a:lnTo>
                  <a:pt x="5467529" y="1950658"/>
                </a:lnTo>
                <a:lnTo>
                  <a:pt x="5424227" y="1920950"/>
                </a:lnTo>
                <a:lnTo>
                  <a:pt x="5382669" y="1886542"/>
                </a:lnTo>
                <a:lnTo>
                  <a:pt x="5341107" y="1920950"/>
                </a:lnTo>
                <a:lnTo>
                  <a:pt x="5297802" y="1950658"/>
                </a:lnTo>
                <a:lnTo>
                  <a:pt x="5252898" y="1975449"/>
                </a:lnTo>
                <a:lnTo>
                  <a:pt x="5206537" y="1995107"/>
                </a:lnTo>
                <a:lnTo>
                  <a:pt x="5158861" y="2009417"/>
                </a:lnTo>
                <a:lnTo>
                  <a:pt x="5110012" y="2018162"/>
                </a:lnTo>
                <a:lnTo>
                  <a:pt x="5060134" y="2021125"/>
                </a:lnTo>
                <a:lnTo>
                  <a:pt x="5010252" y="2018162"/>
                </a:lnTo>
                <a:lnTo>
                  <a:pt x="4961401" y="2009417"/>
                </a:lnTo>
                <a:lnTo>
                  <a:pt x="4913724" y="1995107"/>
                </a:lnTo>
                <a:lnTo>
                  <a:pt x="4867362" y="1975449"/>
                </a:lnTo>
                <a:lnTo>
                  <a:pt x="4822460" y="1950658"/>
                </a:lnTo>
                <a:lnTo>
                  <a:pt x="4779158" y="1920950"/>
                </a:lnTo>
                <a:lnTo>
                  <a:pt x="4757153" y="1902731"/>
                </a:lnTo>
                <a:lnTo>
                  <a:pt x="4749217" y="1909232"/>
                </a:lnTo>
                <a:lnTo>
                  <a:pt x="4716622" y="1932421"/>
                </a:lnTo>
                <a:lnTo>
                  <a:pt x="4683087" y="1952824"/>
                </a:lnTo>
                <a:lnTo>
                  <a:pt x="4648672" y="1970347"/>
                </a:lnTo>
                <a:lnTo>
                  <a:pt x="4577447" y="1996375"/>
                </a:lnTo>
                <a:lnTo>
                  <a:pt x="4526677" y="2005550"/>
                </a:lnTo>
                <a:lnTo>
                  <a:pt x="4513791" y="2009417"/>
                </a:lnTo>
                <a:lnTo>
                  <a:pt x="4464943" y="2018162"/>
                </a:lnTo>
                <a:lnTo>
                  <a:pt x="4415065" y="2021125"/>
                </a:lnTo>
                <a:lnTo>
                  <a:pt x="4339832" y="2014358"/>
                </a:lnTo>
                <a:lnTo>
                  <a:pt x="4267150" y="1994562"/>
                </a:lnTo>
                <a:lnTo>
                  <a:pt x="4231916" y="1980014"/>
                </a:lnTo>
                <a:lnTo>
                  <a:pt x="4197501" y="1962491"/>
                </a:lnTo>
                <a:lnTo>
                  <a:pt x="4163966" y="1942088"/>
                </a:lnTo>
                <a:lnTo>
                  <a:pt x="4131371" y="1918899"/>
                </a:lnTo>
                <a:lnTo>
                  <a:pt x="4111276" y="1902439"/>
                </a:lnTo>
                <a:lnTo>
                  <a:pt x="4086556" y="1913103"/>
                </a:lnTo>
                <a:cubicBezTo>
                  <a:pt x="4033029" y="1941402"/>
                  <a:pt x="3979501" y="1996492"/>
                  <a:pt x="3925973" y="1998002"/>
                </a:cubicBezTo>
                <a:lnTo>
                  <a:pt x="3900035" y="2003824"/>
                </a:lnTo>
                <a:lnTo>
                  <a:pt x="3873782" y="2008036"/>
                </a:lnTo>
                <a:lnTo>
                  <a:pt x="3847233" y="2010595"/>
                </a:lnTo>
                <a:lnTo>
                  <a:pt x="3820406" y="2011458"/>
                </a:lnTo>
                <a:lnTo>
                  <a:pt x="3770524" y="2008495"/>
                </a:lnTo>
                <a:lnTo>
                  <a:pt x="3721673" y="1999750"/>
                </a:lnTo>
                <a:lnTo>
                  <a:pt x="3673995" y="1985440"/>
                </a:lnTo>
                <a:lnTo>
                  <a:pt x="3627634" y="1965782"/>
                </a:lnTo>
                <a:lnTo>
                  <a:pt x="3582731" y="1940991"/>
                </a:lnTo>
                <a:lnTo>
                  <a:pt x="3539429" y="1911283"/>
                </a:lnTo>
                <a:lnTo>
                  <a:pt x="3497871" y="1876875"/>
                </a:lnTo>
                <a:lnTo>
                  <a:pt x="3456309" y="1911283"/>
                </a:lnTo>
                <a:lnTo>
                  <a:pt x="3413004" y="1940991"/>
                </a:lnTo>
                <a:lnTo>
                  <a:pt x="3368100" y="1965782"/>
                </a:lnTo>
                <a:lnTo>
                  <a:pt x="3321739" y="1985440"/>
                </a:lnTo>
                <a:lnTo>
                  <a:pt x="3274063" y="1999750"/>
                </a:lnTo>
                <a:lnTo>
                  <a:pt x="3225214" y="2008495"/>
                </a:lnTo>
                <a:lnTo>
                  <a:pt x="3175336" y="2011458"/>
                </a:lnTo>
                <a:lnTo>
                  <a:pt x="3125454" y="2008495"/>
                </a:lnTo>
                <a:lnTo>
                  <a:pt x="3076603" y="1999750"/>
                </a:lnTo>
                <a:lnTo>
                  <a:pt x="3028926" y="1985440"/>
                </a:lnTo>
                <a:lnTo>
                  <a:pt x="2982564" y="1965782"/>
                </a:lnTo>
                <a:lnTo>
                  <a:pt x="2937662" y="1940991"/>
                </a:lnTo>
                <a:lnTo>
                  <a:pt x="2894360" y="1911283"/>
                </a:lnTo>
                <a:lnTo>
                  <a:pt x="2878026" y="1897759"/>
                </a:lnTo>
                <a:lnTo>
                  <a:pt x="2864019" y="1909232"/>
                </a:lnTo>
                <a:lnTo>
                  <a:pt x="2831424" y="1932421"/>
                </a:lnTo>
                <a:lnTo>
                  <a:pt x="2797889" y="1952824"/>
                </a:lnTo>
                <a:lnTo>
                  <a:pt x="2763474" y="1970347"/>
                </a:lnTo>
                <a:lnTo>
                  <a:pt x="2692249" y="1996375"/>
                </a:lnTo>
                <a:lnTo>
                  <a:pt x="2618233" y="2009750"/>
                </a:lnTo>
                <a:lnTo>
                  <a:pt x="2580329" y="2011458"/>
                </a:lnTo>
                <a:lnTo>
                  <a:pt x="2551101" y="2010221"/>
                </a:lnTo>
                <a:lnTo>
                  <a:pt x="2530267" y="2011458"/>
                </a:lnTo>
                <a:lnTo>
                  <a:pt x="2455034" y="2004691"/>
                </a:lnTo>
                <a:lnTo>
                  <a:pt x="2382352" y="1984895"/>
                </a:lnTo>
                <a:lnTo>
                  <a:pt x="2347118" y="1970347"/>
                </a:lnTo>
                <a:lnTo>
                  <a:pt x="2312703" y="1952824"/>
                </a:lnTo>
                <a:lnTo>
                  <a:pt x="2279168" y="1932421"/>
                </a:lnTo>
                <a:lnTo>
                  <a:pt x="2246573" y="1909232"/>
                </a:lnTo>
                <a:lnTo>
                  <a:pt x="2235559" y="1900210"/>
                </a:lnTo>
                <a:lnTo>
                  <a:pt x="2228123" y="1901557"/>
                </a:lnTo>
                <a:cubicBezTo>
                  <a:pt x="2165674" y="1921551"/>
                  <a:pt x="2103224" y="1996240"/>
                  <a:pt x="2040775" y="1998002"/>
                </a:cubicBezTo>
                <a:lnTo>
                  <a:pt x="2014837" y="2003824"/>
                </a:lnTo>
                <a:lnTo>
                  <a:pt x="1988584" y="2008036"/>
                </a:lnTo>
                <a:lnTo>
                  <a:pt x="1962035" y="2010595"/>
                </a:lnTo>
                <a:lnTo>
                  <a:pt x="1935208" y="2011458"/>
                </a:lnTo>
                <a:lnTo>
                  <a:pt x="1885326" y="2008495"/>
                </a:lnTo>
                <a:lnTo>
                  <a:pt x="1836475" y="1999750"/>
                </a:lnTo>
                <a:lnTo>
                  <a:pt x="1788797" y="1985440"/>
                </a:lnTo>
                <a:lnTo>
                  <a:pt x="1742436" y="1965782"/>
                </a:lnTo>
                <a:lnTo>
                  <a:pt x="1697533" y="1940991"/>
                </a:lnTo>
                <a:lnTo>
                  <a:pt x="1654231" y="1911283"/>
                </a:lnTo>
                <a:lnTo>
                  <a:pt x="1612673" y="1876875"/>
                </a:lnTo>
                <a:lnTo>
                  <a:pt x="1571111" y="1911283"/>
                </a:lnTo>
                <a:lnTo>
                  <a:pt x="1527806" y="1940991"/>
                </a:lnTo>
                <a:lnTo>
                  <a:pt x="1482902" y="1965782"/>
                </a:lnTo>
                <a:lnTo>
                  <a:pt x="1436541" y="1985440"/>
                </a:lnTo>
                <a:lnTo>
                  <a:pt x="1388865" y="1999750"/>
                </a:lnTo>
                <a:lnTo>
                  <a:pt x="1340016" y="2008495"/>
                </a:lnTo>
                <a:lnTo>
                  <a:pt x="1290138" y="2011458"/>
                </a:lnTo>
                <a:lnTo>
                  <a:pt x="1240256" y="2008495"/>
                </a:lnTo>
                <a:lnTo>
                  <a:pt x="1191405" y="1999750"/>
                </a:lnTo>
                <a:lnTo>
                  <a:pt x="1143728" y="1985440"/>
                </a:lnTo>
                <a:lnTo>
                  <a:pt x="1097366" y="1965782"/>
                </a:lnTo>
                <a:lnTo>
                  <a:pt x="1052464" y="1940991"/>
                </a:lnTo>
                <a:lnTo>
                  <a:pt x="1009162" y="1911283"/>
                </a:lnTo>
                <a:lnTo>
                  <a:pt x="967604" y="1876875"/>
                </a:lnTo>
                <a:lnTo>
                  <a:pt x="926041" y="1911283"/>
                </a:lnTo>
                <a:lnTo>
                  <a:pt x="882737" y="1940991"/>
                </a:lnTo>
                <a:lnTo>
                  <a:pt x="837833" y="1965782"/>
                </a:lnTo>
                <a:lnTo>
                  <a:pt x="791472" y="1985440"/>
                </a:lnTo>
                <a:lnTo>
                  <a:pt x="743795" y="1999750"/>
                </a:lnTo>
                <a:lnTo>
                  <a:pt x="694947" y="2008495"/>
                </a:lnTo>
                <a:lnTo>
                  <a:pt x="645069" y="2011458"/>
                </a:lnTo>
                <a:lnTo>
                  <a:pt x="569836" y="2004691"/>
                </a:lnTo>
                <a:lnTo>
                  <a:pt x="497154" y="1984895"/>
                </a:lnTo>
                <a:lnTo>
                  <a:pt x="461920" y="1970347"/>
                </a:lnTo>
                <a:lnTo>
                  <a:pt x="427505" y="1952824"/>
                </a:lnTo>
                <a:lnTo>
                  <a:pt x="393970" y="1932421"/>
                </a:lnTo>
                <a:lnTo>
                  <a:pt x="361375" y="1909232"/>
                </a:lnTo>
                <a:lnTo>
                  <a:pt x="329780" y="1883352"/>
                </a:lnTo>
                <a:lnTo>
                  <a:pt x="299246" y="1854874"/>
                </a:lnTo>
                <a:lnTo>
                  <a:pt x="269833" y="1823894"/>
                </a:lnTo>
                <a:lnTo>
                  <a:pt x="241602" y="1790506"/>
                </a:lnTo>
                <a:lnTo>
                  <a:pt x="214614" y="1754803"/>
                </a:lnTo>
                <a:lnTo>
                  <a:pt x="188928" y="1716880"/>
                </a:lnTo>
                <a:lnTo>
                  <a:pt x="164606" y="1676832"/>
                </a:lnTo>
                <a:lnTo>
                  <a:pt x="141708" y="1634753"/>
                </a:lnTo>
                <a:lnTo>
                  <a:pt x="120293" y="1590737"/>
                </a:lnTo>
                <a:lnTo>
                  <a:pt x="100424" y="1544878"/>
                </a:lnTo>
                <a:lnTo>
                  <a:pt x="82160" y="1497272"/>
                </a:lnTo>
                <a:lnTo>
                  <a:pt x="65562" y="1448011"/>
                </a:lnTo>
                <a:lnTo>
                  <a:pt x="50689" y="1397191"/>
                </a:lnTo>
                <a:lnTo>
                  <a:pt x="37604" y="1344906"/>
                </a:lnTo>
                <a:lnTo>
                  <a:pt x="26366" y="1291250"/>
                </a:lnTo>
                <a:lnTo>
                  <a:pt x="17035" y="1236317"/>
                </a:lnTo>
                <a:lnTo>
                  <a:pt x="9673" y="1180202"/>
                </a:lnTo>
                <a:lnTo>
                  <a:pt x="4339" y="1123000"/>
                </a:lnTo>
                <a:lnTo>
                  <a:pt x="1094" y="1064803"/>
                </a:lnTo>
                <a:cubicBezTo>
                  <a:pt x="729" y="1045105"/>
                  <a:pt x="365" y="1025406"/>
                  <a:pt x="0" y="1005708"/>
                </a:cubicBezTo>
                <a:cubicBezTo>
                  <a:pt x="365" y="986010"/>
                  <a:pt x="729" y="966311"/>
                  <a:pt x="1094" y="946613"/>
                </a:cubicBezTo>
                <a:lnTo>
                  <a:pt x="4339" y="888417"/>
                </a:lnTo>
                <a:lnTo>
                  <a:pt x="9673" y="831215"/>
                </a:lnTo>
                <a:lnTo>
                  <a:pt x="17035" y="775100"/>
                </a:lnTo>
                <a:lnTo>
                  <a:pt x="26366" y="720169"/>
                </a:lnTo>
                <a:lnTo>
                  <a:pt x="37604" y="666514"/>
                </a:lnTo>
                <a:lnTo>
                  <a:pt x="50689" y="614231"/>
                </a:lnTo>
                <a:lnTo>
                  <a:pt x="65562" y="563413"/>
                </a:lnTo>
                <a:lnTo>
                  <a:pt x="82160" y="514154"/>
                </a:lnTo>
                <a:lnTo>
                  <a:pt x="100424" y="466549"/>
                </a:lnTo>
                <a:lnTo>
                  <a:pt x="120293" y="420693"/>
                </a:lnTo>
                <a:lnTo>
                  <a:pt x="141708" y="376679"/>
                </a:lnTo>
                <a:lnTo>
                  <a:pt x="164606" y="334602"/>
                </a:lnTo>
                <a:lnTo>
                  <a:pt x="188928" y="294556"/>
                </a:lnTo>
                <a:lnTo>
                  <a:pt x="214614" y="256636"/>
                </a:lnTo>
                <a:lnTo>
                  <a:pt x="241602" y="220935"/>
                </a:lnTo>
                <a:lnTo>
                  <a:pt x="269833" y="187549"/>
                </a:lnTo>
                <a:lnTo>
                  <a:pt x="299246" y="156571"/>
                </a:lnTo>
                <a:lnTo>
                  <a:pt x="329780" y="128095"/>
                </a:lnTo>
                <a:lnTo>
                  <a:pt x="361375" y="102217"/>
                </a:lnTo>
                <a:lnTo>
                  <a:pt x="393970" y="79030"/>
                </a:lnTo>
                <a:lnTo>
                  <a:pt x="427505" y="58628"/>
                </a:lnTo>
                <a:lnTo>
                  <a:pt x="461920" y="41107"/>
                </a:lnTo>
                <a:lnTo>
                  <a:pt x="533146" y="15081"/>
                </a:lnTo>
                <a:lnTo>
                  <a:pt x="607164" y="1707"/>
                </a:lnTo>
                <a:close/>
              </a:path>
            </a:pathLst>
          </a:custGeom>
          <a:solidFill>
            <a:srgbClr val="5E249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lang="he-IL" sz="1800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ubik"/>
              <a:buNone/>
            </a:pPr>
            <a:r>
              <a:rPr lang="he-IL" b="0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סִפּוּר קָצָר - </a:t>
            </a:r>
            <a:r>
              <a:rPr lang="he-IL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הָעַכְבָּר וְהַפַּרְפַּר</a:t>
            </a:r>
            <a:endParaRPr lang="he-IL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8" name="Google Shape;338;p22" descr="תמונה של עכבר אפרפר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1665" y="2600631"/>
            <a:ext cx="2730336" cy="4257369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2"/>
          <p:cNvSpPr txBox="1"/>
          <p:nvPr/>
        </p:nvSpPr>
        <p:spPr>
          <a:xfrm>
            <a:off x="6527380" y="2136729"/>
            <a:ext cx="3225900" cy="337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sz="1800" noProof="0" dirty="0">
                <a:solidFill>
                  <a:srgbClr val="2A0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בַּגִּנָּה מִתַּחַת לַעֲנָן,</a:t>
            </a:r>
            <a:br>
              <a:rPr lang="he-IL" sz="1800" noProof="0" dirty="0">
                <a:solidFill>
                  <a:srgbClr val="2A0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</a:br>
            <a:r>
              <a:rPr lang="he-IL" sz="1800" noProof="0" dirty="0">
                <a:solidFill>
                  <a:srgbClr val="2A0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גָּר עַכְבָּר חָמוּד וְקָטָן.</a:t>
            </a:r>
            <a:br>
              <a:rPr lang="he-IL" sz="1800" noProof="0" dirty="0">
                <a:solidFill>
                  <a:srgbClr val="2A0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</a:br>
            <a:r>
              <a:rPr lang="he-IL" sz="1800" noProof="0" dirty="0">
                <a:solidFill>
                  <a:srgbClr val="2A0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רוֹנִי שְׁמוֹ, בַּמְּחִלָּה יוֹשֵׁב,</a:t>
            </a:r>
            <a:br>
              <a:rPr lang="he-IL" sz="1800" noProof="0" dirty="0">
                <a:solidFill>
                  <a:srgbClr val="2A0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</a:br>
            <a:r>
              <a:rPr lang="he-IL" sz="1800" noProof="0" dirty="0">
                <a:solidFill>
                  <a:srgbClr val="2A0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לָצֵאת הַחוּצָה לֹא אוֹהֵב.</a:t>
            </a:r>
          </a:p>
          <a:p>
            <a:pPr marL="0" marR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sz="1800" noProof="0" dirty="0">
                <a:solidFill>
                  <a:srgbClr val="2A0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פִּתְאוֹם הוֹפִיעַ פַּרְפַּר צִבְעוֹנִי, "שָׁלוֹם!" הוּא אָמַר "שְׁמִי דָּנִי!"</a:t>
            </a:r>
            <a:br>
              <a:rPr lang="he-IL" sz="1800" noProof="0" dirty="0">
                <a:solidFill>
                  <a:srgbClr val="2A0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</a:br>
            <a:r>
              <a:rPr lang="he-IL" sz="1800" noProof="0" dirty="0">
                <a:solidFill>
                  <a:srgbClr val="2A0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"בּוֹא נִהְיֶה חֲבֵרִים," הוּא אָמַר בְּרִנָּה, "נִשְׂחַק יַחַד פֹּה בַּגִּנָּה!"</a:t>
            </a:r>
          </a:p>
          <a:p>
            <a:pPr marL="0" marR="0" lvl="0" indent="0" algn="r" rtl="1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lang="he-IL" sz="1800" noProof="0" dirty="0">
              <a:solidFill>
                <a:srgbClr val="2A094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ubik"/>
            </a:endParaRPr>
          </a:p>
        </p:txBody>
      </p:sp>
      <p:sp>
        <p:nvSpPr>
          <p:cNvPr id="337" name="Google Shape;337;p22"/>
          <p:cNvSpPr txBox="1"/>
          <p:nvPr/>
        </p:nvSpPr>
        <p:spPr>
          <a:xfrm>
            <a:off x="2007022" y="2354188"/>
            <a:ext cx="36576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A0949"/>
              </a:buClr>
              <a:buSzPts val="1800"/>
              <a:buFont typeface="Rubik"/>
              <a:buNone/>
            </a:pPr>
            <a:r>
              <a:rPr lang="he-IL" sz="1800" noProof="0" dirty="0">
                <a:solidFill>
                  <a:srgbClr val="2A0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"אֲבָל אֲנִי בַּיְשָׁן", אָמַר בַּחֲשַׁשׁ,</a:t>
            </a: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A0949"/>
              </a:buClr>
              <a:buSzPts val="1800"/>
              <a:buFont typeface="Rubik"/>
              <a:buNone/>
            </a:pPr>
            <a:r>
              <a:rPr lang="he-IL" sz="1800" noProof="0" dirty="0">
                <a:solidFill>
                  <a:srgbClr val="2A0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"זֶה בְּסֵדֶר" עָנָה הַפַּרְפַּר שֶׁפָּגַשׁ.</a:t>
            </a: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A0949"/>
              </a:buClr>
              <a:buSzPts val="1800"/>
              <a:buFont typeface="Rubik"/>
              <a:buNone/>
            </a:pPr>
            <a:r>
              <a:rPr lang="he-IL" sz="1800" noProof="0" dirty="0">
                <a:solidFill>
                  <a:srgbClr val="2A0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יַחַד הֵם שִׂחֲקוּ, הִשְׁתּוֹבְבוּ בַּגִּנָּה,</a:t>
            </a: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A0949"/>
              </a:buClr>
              <a:buSzPts val="1800"/>
              <a:buFont typeface="Rubik"/>
              <a:buNone/>
            </a:pPr>
            <a:r>
              <a:rPr lang="he-IL" sz="1800" noProof="0" dirty="0">
                <a:solidFill>
                  <a:srgbClr val="2A0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וְרוֹנִי גִּלָּה שֶׁחֲבֵרוּת הִיא מַתָּנָה.</a:t>
            </a: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lang="he-IL" sz="1800" noProof="0" dirty="0">
              <a:solidFill>
                <a:srgbClr val="2A094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ubik"/>
            </a:endParaRP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A0949"/>
              </a:buClr>
              <a:buSzPts val="1800"/>
              <a:buFont typeface="Rubik"/>
              <a:buNone/>
            </a:pPr>
            <a:r>
              <a:rPr lang="he-IL" sz="1800" noProof="0" dirty="0">
                <a:solidFill>
                  <a:srgbClr val="2A0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מֵאָז כָּל יוֹם הֵם נִפְגָּשִׁים בַּגָּן,</a:t>
            </a: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A0949"/>
              </a:buClr>
              <a:buSzPts val="1800"/>
              <a:buFont typeface="Rubik"/>
              <a:buNone/>
            </a:pPr>
            <a:r>
              <a:rPr lang="he-IL" sz="1800" noProof="0" dirty="0">
                <a:solidFill>
                  <a:srgbClr val="2A0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הָעַכְבָּר וְהַפַּרְפַּר, צֶמֶד מְצֻיָּן.</a:t>
            </a: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A0949"/>
              </a:buClr>
              <a:buSzPts val="1800"/>
              <a:buFont typeface="Rubik"/>
              <a:buNone/>
            </a:pPr>
            <a:r>
              <a:rPr lang="he-IL" sz="1800" noProof="0" dirty="0">
                <a:solidFill>
                  <a:srgbClr val="2A0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כִּי חֲבֵרוּת טוֹבָה הִיא אוֹצָר מָתוֹק,</a:t>
            </a: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A0949"/>
              </a:buClr>
              <a:buSzPts val="1800"/>
              <a:buFont typeface="Rubik"/>
              <a:buNone/>
            </a:pPr>
            <a:r>
              <a:rPr lang="he-IL" sz="1800" noProof="0" dirty="0">
                <a:solidFill>
                  <a:srgbClr val="2A0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וְאֵין כְּמוֹ חָבֵר, קָרוֹב אוֹ רָחוֹק.</a:t>
            </a: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lang="he-IL" sz="1800" noProof="0" dirty="0">
              <a:solidFill>
                <a:srgbClr val="2A094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ubik"/>
            </a:endParaRP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2A0949"/>
              </a:buClr>
              <a:buSzPts val="1800"/>
              <a:buFont typeface="Rubik"/>
              <a:buNone/>
            </a:pPr>
            <a:r>
              <a:rPr lang="he-IL" sz="1800" noProof="0" dirty="0">
                <a:solidFill>
                  <a:srgbClr val="2A0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					</a:t>
            </a:r>
            <a:r>
              <a:rPr lang="he-IL" sz="1800" noProof="0" dirty="0">
                <a:solidFill>
                  <a:srgbClr val="2A0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הסוף</a:t>
            </a:r>
            <a:r>
              <a:rPr lang="he-IL" sz="1800" noProof="0" dirty="0">
                <a:solidFill>
                  <a:srgbClr val="2A0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.</a:t>
            </a:r>
          </a:p>
        </p:txBody>
      </p:sp>
      <p:pic>
        <p:nvPicPr>
          <p:cNvPr id="339" name="Google Shape;339;p22" descr="תמונה של פרפר אפור וכתום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5248" y="604490"/>
            <a:ext cx="2512173" cy="237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10951">
            <a:off x="6298171" y="3316682"/>
            <a:ext cx="1616765" cy="1608852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10951">
            <a:off x="937748" y="2096002"/>
            <a:ext cx="704602" cy="704602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430040">
            <a:off x="1188386" y="2507060"/>
            <a:ext cx="5166158" cy="4085310"/>
          </a:xfrm>
          <a:prstGeom prst="rect">
            <a:avLst/>
          </a:prstGeom>
          <a:noFill/>
          <a:ln>
            <a:noFill/>
          </a:ln>
          <a:effectLst>
            <a:outerShdw blurRad="528638" algn="bl" rotWithShape="0">
              <a:srgbClr val="000000">
                <a:alpha val="14901"/>
              </a:srgbClr>
            </a:outerShdw>
          </a:effectLst>
        </p:spPr>
      </p:pic>
      <p:sp>
        <p:nvSpPr>
          <p:cNvPr id="351" name="Google Shape;351;p23"/>
          <p:cNvSpPr txBox="1">
            <a:spLocks noGrp="1"/>
          </p:cNvSpPr>
          <p:nvPr>
            <p:ph type="title" idx="4294967295"/>
          </p:nvPr>
        </p:nvSpPr>
        <p:spPr>
          <a:xfrm>
            <a:off x="4943675" y="419425"/>
            <a:ext cx="6684900" cy="1015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e-IL" sz="54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אֲבָל </a:t>
            </a:r>
            <a:r>
              <a:rPr kumimoji="0" lang="he-IL" sz="6000" b="1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אֵיךְ </a:t>
            </a:r>
            <a:r>
              <a:rPr kumimoji="0" lang="he-IL" sz="54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הִיא יוֹצֶרֶת?</a:t>
            </a:r>
          </a:p>
        </p:txBody>
      </p:sp>
      <p:sp>
        <p:nvSpPr>
          <p:cNvPr id="348" name="Google Shape;348;p23"/>
          <p:cNvSpPr txBox="1"/>
          <p:nvPr/>
        </p:nvSpPr>
        <p:spPr>
          <a:xfrm>
            <a:off x="6096000" y="1301689"/>
            <a:ext cx="5447700" cy="18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2800" noProof="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הַבִּינָה הַמְּלָאכוּתִית מִשְׁתַּמֶּשֶׁת </a:t>
            </a: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2800" noProof="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בְּכָל מָה שֶׁלָּמְדָה כְּדֵי לְיַצֵּר </a:t>
            </a: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2800" noProof="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מַשֶּׁהוּ חָדָשׁ.</a:t>
            </a:r>
            <a:endParaRPr lang="he-IL" sz="2800" noProof="0" dirty="0">
              <a:solidFill>
                <a:srgbClr val="43434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ubik"/>
            </a:endParaRPr>
          </a:p>
        </p:txBody>
      </p:sp>
      <p:pic>
        <p:nvPicPr>
          <p:cNvPr id="349" name="Google Shape;349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2565" y="1079734"/>
            <a:ext cx="4823335" cy="525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8" name="Google Shape;358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 flipH="1">
            <a:off x="6412220" y="427980"/>
            <a:ext cx="5603194" cy="3229620"/>
            <a:chOff x="1860719" y="2790159"/>
            <a:chExt cx="4241795" cy="2176738"/>
          </a:xfrm>
        </p:grpSpPr>
        <p:sp>
          <p:nvSpPr>
            <p:cNvPr id="359" name="Google Shape;359;p24"/>
            <p:cNvSpPr/>
            <p:nvPr/>
          </p:nvSpPr>
          <p:spPr>
            <a:xfrm flipH="1">
              <a:off x="1860719" y="3434884"/>
              <a:ext cx="4241795" cy="1532013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libri"/>
                <a:buNone/>
              </a:pPr>
              <a:endParaRPr lang="he-IL" sz="4800" b="1" noProof="0" dirty="0">
                <a:solidFill>
                  <a:srgbClr val="5F259E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 flipH="1">
              <a:off x="2577560" y="2790159"/>
              <a:ext cx="1044982" cy="685805"/>
            </a:xfrm>
            <a:custGeom>
              <a:avLst/>
              <a:gdLst/>
              <a:ahLst/>
              <a:cxnLst/>
              <a:rect l="l" t="t" r="r" b="b"/>
              <a:pathLst>
                <a:path w="15595" h="13621" extrusionOk="0">
                  <a:moveTo>
                    <a:pt x="11055" y="13424"/>
                  </a:moveTo>
                  <a:lnTo>
                    <a:pt x="15595" y="0"/>
                  </a:lnTo>
                  <a:lnTo>
                    <a:pt x="0" y="13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he-IL" sz="18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1" name="Google Shape;361;p24"/>
          <p:cNvSpPr>
            <a:spLocks noGrp="1"/>
          </p:cNvSpPr>
          <p:nvPr>
            <p:ph type="title" idx="4294967295"/>
          </p:nvPr>
        </p:nvSpPr>
        <p:spPr>
          <a:xfrm>
            <a:off x="7182240" y="176923"/>
            <a:ext cx="4113157" cy="28552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720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he-IL" sz="49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מָה לָמַדְנוּ הַיּוֹם,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he-IL" sz="49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וּמָה עוֹד נִלְמַד?</a:t>
            </a:r>
            <a:endParaRPr kumimoji="0" lang="he-IL" sz="4900" b="0" i="0" u="none" strike="noStrike" kern="0" cap="none" spc="0" normalizeH="0" baseline="0" noProof="0" dirty="0">
              <a:ln>
                <a:noFill/>
              </a:ln>
              <a:solidFill>
                <a:srgbClr val="8A2B7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62" name="Google Shape;362;p24" descr="בינה והנער מסמנים להתראות עם הידיים."/>
          <p:cNvPicPr preferRelativeResize="0"/>
          <p:nvPr/>
        </p:nvPicPr>
        <p:blipFill rotWithShape="1">
          <a:blip r:embed="rId4">
            <a:alphaModFix/>
          </a:blip>
          <a:srcRect b="34359"/>
          <a:stretch/>
        </p:blipFill>
        <p:spPr>
          <a:xfrm>
            <a:off x="2378894" y="3779159"/>
            <a:ext cx="4803347" cy="3078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922B0B2D-F957-1E3E-910E-589D0E230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1;p3">
            <a:extLst>
              <a:ext uri="{FF2B5EF4-FFF2-40B4-BE49-F238E27FC236}">
                <a16:creationId xmlns:a16="http://schemas.microsoft.com/office/drawing/2014/main" id="{9C9996C0-8D8E-7F9A-7C13-C703E6B50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2507951" y="4645524"/>
            <a:ext cx="8127999" cy="314793"/>
          </a:xfrm>
          <a:prstGeom prst="roundRect">
            <a:avLst>
              <a:gd name="adj" fmla="val 16667"/>
            </a:avLst>
          </a:prstGeom>
          <a:solidFill>
            <a:srgbClr val="8A2B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lang="he-IL" sz="1800" noProof="0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20" name="Google Shape;120;p3">
            <a:extLst>
              <a:ext uri="{FF2B5EF4-FFF2-40B4-BE49-F238E27FC236}">
                <a16:creationId xmlns:a16="http://schemas.microsoft.com/office/drawing/2014/main" id="{42C0D4CE-5427-CD88-DBA7-F2CA1C544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">
            <a:extLst>
              <a:ext uri="{FF2B5EF4-FFF2-40B4-BE49-F238E27FC236}">
                <a16:creationId xmlns:a16="http://schemas.microsoft.com/office/drawing/2014/main" id="{1AD4249D-3155-1108-D138-CA84F54C39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11255" y="0"/>
            <a:ext cx="4512119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4900" b="1" noProof="0" dirty="0">
                <a:solidFill>
                  <a:srgbClr val="8A2B7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הקדמה למורה</a:t>
            </a:r>
          </a:p>
        </p:txBody>
      </p:sp>
      <p:sp>
        <p:nvSpPr>
          <p:cNvPr id="143" name="Google Shape;143;p3">
            <a:extLst>
              <a:ext uri="{FF2B5EF4-FFF2-40B4-BE49-F238E27FC236}">
                <a16:creationId xmlns:a16="http://schemas.microsoft.com/office/drawing/2014/main" id="{EB4D29C0-1008-167A-5D0C-3C348116B72B}"/>
              </a:ext>
            </a:extLst>
          </p:cNvPr>
          <p:cNvSpPr txBox="1"/>
          <p:nvPr/>
        </p:nvSpPr>
        <p:spPr>
          <a:xfrm>
            <a:off x="8649950" y="1083906"/>
            <a:ext cx="1986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800" b="1" noProof="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מבנה השיעור:</a:t>
            </a:r>
          </a:p>
        </p:txBody>
      </p:sp>
      <p:graphicFrame>
        <p:nvGraphicFramePr>
          <p:cNvPr id="2" name="טבלה 1">
            <a:extLst>
              <a:ext uri="{FF2B5EF4-FFF2-40B4-BE49-F238E27FC236}">
                <a16:creationId xmlns:a16="http://schemas.microsoft.com/office/drawing/2014/main" id="{613B8A86-FC8B-4C8A-8CFA-5E072A085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654301"/>
              </p:ext>
            </p:extLst>
          </p:nvPr>
        </p:nvGraphicFramePr>
        <p:xfrm>
          <a:off x="2507951" y="1829021"/>
          <a:ext cx="8127999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84451167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40317661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6865605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משך</a:t>
                      </a: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8A2B7E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איך לומדים</a:t>
                      </a: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8A2B7E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נושא</a:t>
                      </a: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8A2B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993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0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ubik"/>
                        </a:rPr>
                        <a:t>5 דקות</a:t>
                      </a:r>
                      <a:endParaRPr lang="he-IL" sz="20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0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ubik"/>
                        </a:rPr>
                        <a:t>הסברת המושג, סרטון</a:t>
                      </a:r>
                      <a:endParaRPr lang="he-IL" sz="20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פתיח – מהי בינה מלאכותית?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631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 דקות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0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ubik"/>
                        </a:rPr>
                        <a:t>דוגמאות, פעילות יצירה וסיפור קצר</a:t>
                      </a:r>
                      <a:endParaRPr lang="he-IL" sz="20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איך הבינה המלאכותית לומדת?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801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he-IL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 דקות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0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ubik"/>
                        </a:rPr>
                        <a:t>המחשת דוגמאות</a:t>
                      </a:r>
                      <a:endParaRPr lang="he-IL" sz="20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מהי הבינה המלאכותית היוצרת?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16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0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ubik"/>
                        </a:rPr>
                        <a:t>5 דקות</a:t>
                      </a:r>
                      <a:endParaRPr lang="he-IL" sz="20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שיח כיתתי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סיכום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78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1237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65115" y="1068625"/>
            <a:ext cx="2607749" cy="516041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noProof="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7" name="Google Shape;157;p4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72350" y="-17071"/>
            <a:ext cx="4400514" cy="13257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tabLst/>
              <a:defRPr/>
            </a:pPr>
            <a:r>
              <a:rPr kumimoji="0" lang="he-IL" sz="4900" b="1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מטרות השיעור</a:t>
            </a:r>
            <a:endParaRPr kumimoji="0" lang="he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1" name="Google Shape;151;p4"/>
          <p:cNvSpPr txBox="1"/>
          <p:nvPr/>
        </p:nvSpPr>
        <p:spPr>
          <a:xfrm>
            <a:off x="9165115" y="864661"/>
            <a:ext cx="2697033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he-IL" sz="1800" b="1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בסוף השיעור התלמידים:</a:t>
            </a:r>
            <a:endParaRPr lang="he-IL" sz="1800" b="1" noProof="0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0" name="Google Shape;150;p4"/>
          <p:cNvSpPr txBox="1">
            <a:spLocks noGrp="1"/>
          </p:cNvSpPr>
          <p:nvPr>
            <p:ph type="body" idx="1"/>
          </p:nvPr>
        </p:nvSpPr>
        <p:spPr>
          <a:xfrm>
            <a:off x="5810343" y="1737707"/>
            <a:ext cx="5614032" cy="576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he-IL" sz="1800" b="1" noProof="0" dirty="0">
                <a:solidFill>
                  <a:srgbClr val="4343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יבינו</a:t>
            </a:r>
            <a:r>
              <a:rPr lang="he-IL" sz="1800" noProof="0" dirty="0">
                <a:solidFill>
                  <a:srgbClr val="4343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 את המושגים בינה מלאכותית, ובינה מלאכותית יוצרת.</a:t>
            </a:r>
          </a:p>
        </p:txBody>
      </p:sp>
      <p:sp>
        <p:nvSpPr>
          <p:cNvPr id="156" name="Google Shape;156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13583" y="3224251"/>
            <a:ext cx="259262" cy="259262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noProof="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2" name="Google Shape;152;p4"/>
          <p:cNvSpPr txBox="1"/>
          <p:nvPr/>
        </p:nvSpPr>
        <p:spPr>
          <a:xfrm>
            <a:off x="5654044" y="2499875"/>
            <a:ext cx="5770331" cy="44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he-IL" sz="1800" b="1" noProof="0" dirty="0">
                <a:solidFill>
                  <a:srgbClr val="4343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יכירו</a:t>
            </a:r>
            <a:r>
              <a:rPr lang="he-IL" sz="1800" noProof="0" dirty="0">
                <a:solidFill>
                  <a:srgbClr val="4343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 באופן בסיסי את אופן פעולת הבינה המלאכותית היוצרת.</a:t>
            </a:r>
          </a:p>
        </p:txBody>
      </p:sp>
      <p:sp>
        <p:nvSpPr>
          <p:cNvPr id="153" name="Google Shape;153;p4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20838" y="3131865"/>
            <a:ext cx="3703537" cy="441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he-IL" sz="1800" b="1" noProof="0" dirty="0">
                <a:solidFill>
                  <a:srgbClr val="4343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יתנסו</a:t>
            </a:r>
            <a:r>
              <a:rPr lang="he-IL" sz="1800" noProof="0" dirty="0">
                <a:solidFill>
                  <a:srgbClr val="4343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 בזיהוי תוצרי הבינה המלאכותית.</a:t>
            </a:r>
          </a:p>
        </p:txBody>
      </p:sp>
      <p:sp>
        <p:nvSpPr>
          <p:cNvPr id="154" name="Google Shape;154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13583" y="1893275"/>
            <a:ext cx="259262" cy="259262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noProof="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5" name="Google Shape;155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13583" y="2558763"/>
            <a:ext cx="259262" cy="259262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noProof="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58" name="Google Shape;158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8" b="59"/>
          <a:stretch/>
        </p:blipFill>
        <p:spPr>
          <a:xfrm>
            <a:off x="7139219" y="871730"/>
            <a:ext cx="4854409" cy="2597026"/>
          </a:xfrm>
          <a:prstGeom prst="rect">
            <a:avLst/>
          </a:prstGeom>
          <a:noFill/>
          <a:ln>
            <a:noFill/>
          </a:ln>
          <a:effectLst>
            <a:outerShdw blurRad="371475" dist="19050" dir="5400000" algn="bl" rotWithShape="0">
              <a:srgbClr val="000000">
                <a:alpha val="49803"/>
              </a:srgbClr>
            </a:outerShdw>
          </a:effectLst>
        </p:spPr>
      </p:pic>
      <p:pic>
        <p:nvPicPr>
          <p:cNvPr id="164" name="Google Shape;164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5996" y="2170243"/>
            <a:ext cx="5899505" cy="36410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11403C16-2A39-B2F4-9CB7-A7AA6A4EA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745382" y="-460858"/>
            <a:ext cx="8446618" cy="3077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e-IL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הכירו את בינה</a:t>
            </a:r>
            <a:endParaRPr kumimoji="0" lang="he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5"/>
          <p:cNvSpPr txBox="1">
            <a:spLocks noGrp="1"/>
          </p:cNvSpPr>
          <p:nvPr>
            <p:ph type="title" idx="4294967295"/>
          </p:nvPr>
        </p:nvSpPr>
        <p:spPr>
          <a:xfrm>
            <a:off x="8264323" y="717117"/>
            <a:ext cx="2758835" cy="13257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85470"/>
              <a:buFont typeface="Rubik"/>
              <a:buNone/>
              <a:tabLst/>
              <a:defRPr/>
            </a:pPr>
            <a:r>
              <a:rPr kumimoji="0" lang="he-IL" sz="48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הַכִּירוּ אֶת </a:t>
            </a:r>
          </a:p>
        </p:txBody>
      </p:sp>
      <p:pic>
        <p:nvPicPr>
          <p:cNvPr id="166" name="Google Shape;166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5"/>
          <p:cNvSpPr txBox="1">
            <a:spLocks/>
          </p:cNvSpPr>
          <p:nvPr/>
        </p:nvSpPr>
        <p:spPr>
          <a:xfrm>
            <a:off x="8385684" y="1297540"/>
            <a:ext cx="2758835" cy="16311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e-IL" sz="10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בִּינָה</a:t>
            </a:r>
            <a:endParaRPr kumimoji="0" lang="he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8" name="Google Shape;168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23620" y="-2057400"/>
            <a:ext cx="9658736" cy="10694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5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50587" y="929027"/>
            <a:ext cx="703005" cy="698661"/>
          </a:xfrm>
          <a:prstGeom prst="ellipse">
            <a:avLst/>
          </a:prstGeom>
          <a:solidFill>
            <a:srgbClr val="B1E0E8"/>
          </a:solidFill>
          <a:ln w="9525" cap="flat" cmpd="sng">
            <a:solidFill>
              <a:srgbClr val="B1E0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lang="he-IL" sz="1800" noProof="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75" name="Google Shape;175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84508" y="3097239"/>
            <a:ext cx="4241795" cy="2176738"/>
            <a:chOff x="1860719" y="2790159"/>
            <a:chExt cx="4241795" cy="2176738"/>
          </a:xfrm>
        </p:grpSpPr>
        <p:sp>
          <p:nvSpPr>
            <p:cNvPr id="176" name="Google Shape;176;p6"/>
            <p:cNvSpPr/>
            <p:nvPr/>
          </p:nvSpPr>
          <p:spPr>
            <a:xfrm flipH="1">
              <a:off x="1860719" y="3434884"/>
              <a:ext cx="4241795" cy="1532013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libri"/>
                <a:buNone/>
              </a:pPr>
              <a:endParaRPr lang="he-IL" sz="4800" b="1" noProof="0" dirty="0">
                <a:solidFill>
                  <a:srgbClr val="5F259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 flipH="1">
              <a:off x="2577560" y="2790159"/>
              <a:ext cx="1044982" cy="685805"/>
            </a:xfrm>
            <a:custGeom>
              <a:avLst/>
              <a:gdLst/>
              <a:ahLst/>
              <a:cxnLst/>
              <a:rect l="l" t="t" r="r" b="b"/>
              <a:pathLst>
                <a:path w="15595" h="13621" extrusionOk="0">
                  <a:moveTo>
                    <a:pt x="11055" y="13424"/>
                  </a:moveTo>
                  <a:lnTo>
                    <a:pt x="15595" y="0"/>
                  </a:lnTo>
                  <a:lnTo>
                    <a:pt x="0" y="13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lang="he-IL" sz="1800" noProof="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</p:grpSp>
      <p:pic>
        <p:nvPicPr>
          <p:cNvPr id="178" name="Google Shape;178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כותרת 1">
            <a:extLst>
              <a:ext uri="{FF2B5EF4-FFF2-40B4-BE49-F238E27FC236}">
                <a16:creationId xmlns:a16="http://schemas.microsoft.com/office/drawing/2014/main" id="{1E4EF49F-B34B-1231-1210-45494E78DE15}"/>
              </a:ext>
            </a:extLst>
          </p:cNvPr>
          <p:cNvSpPr txBox="1">
            <a:spLocks/>
          </p:cNvSpPr>
          <p:nvPr/>
        </p:nvSpPr>
        <p:spPr>
          <a:xfrm>
            <a:off x="3745382" y="-460858"/>
            <a:ext cx="8446618" cy="3077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1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lnSpc>
                <a:spcPct val="100000"/>
              </a:lnSpc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he-IL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מהי בינה מלאכותית</a:t>
            </a:r>
          </a:p>
        </p:txBody>
      </p:sp>
      <p:pic>
        <p:nvPicPr>
          <p:cNvPr id="2" name="Google Shape;81;p17" descr="נער מתולתל, עם שיער חום כהה קצר. לובש קפוצ'ון צהוב, מכנסי ג'ינס כחולות ונעליים צהובות.&#10;הנער עומד בתנוחת חשיבה.">
            <a:extLst>
              <a:ext uri="{FF2B5EF4-FFF2-40B4-BE49-F238E27FC236}">
                <a16:creationId xmlns:a16="http://schemas.microsoft.com/office/drawing/2014/main" id="{0C8C76B7-5A6D-3D5F-6499-01873BAB33BE}"/>
              </a:ext>
            </a:extLst>
          </p:cNvPr>
          <p:cNvPicPr preferRelativeResize="0"/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41" b="94336" l="33496" r="70508">
                        <a14:foregroundMark x1="55957" y1="6641" x2="43848" y2="8789"/>
                        <a14:foregroundMark x1="43457" y1="23535" x2="45996" y2="27930"/>
                        <a14:foregroundMark x1="57520" y1="20117" x2="57129" y2="23535"/>
                        <a14:foregroundMark x1="43555" y1="88379" x2="42480" y2="87207"/>
                        <a14:foregroundMark x1="61621" y1="88770" x2="61816" y2="89453"/>
                        <a14:foregroundMark x1="59180" y1="90234" x2="63086" y2="89941"/>
                        <a14:foregroundMark x1="41895" y1="91016" x2="43555" y2="94043"/>
                        <a14:foregroundMark x1="61816" y1="91211" x2="61523" y2="94336"/>
                        <a14:foregroundMark x1="45996" y1="86328" x2="46484" y2="89355"/>
                        <a14:foregroundMark x1="34766" y1="14355" x2="33496" y2="20020"/>
                      </a14:backgroundRemoval>
                    </a14:imgEffect>
                  </a14:imgLayer>
                </a14:imgProps>
              </a:ext>
            </a:extLst>
          </a:blip>
          <a:srcRect l="29872" r="24973"/>
          <a:stretch/>
        </p:blipFill>
        <p:spPr>
          <a:xfrm>
            <a:off x="9390651" y="1832302"/>
            <a:ext cx="2184934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6"/>
          <p:cNvSpPr txBox="1">
            <a:spLocks noGrp="1"/>
          </p:cNvSpPr>
          <p:nvPr>
            <p:ph type="title" idx="4294967295"/>
          </p:nvPr>
        </p:nvSpPr>
        <p:spPr>
          <a:xfrm>
            <a:off x="7445218" y="214690"/>
            <a:ext cx="1835472" cy="101562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None/>
              <a:tabLst/>
              <a:defRPr/>
            </a:pPr>
            <a:r>
              <a:rPr kumimoji="0" lang="he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בִּינָה</a:t>
            </a:r>
          </a:p>
        </p:txBody>
      </p:sp>
      <p:grpSp>
        <p:nvGrpSpPr>
          <p:cNvPr id="180" name="Google Shape;180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01797" y="1258055"/>
            <a:ext cx="3939426" cy="2157974"/>
            <a:chOff x="6001797" y="1258055"/>
            <a:chExt cx="3939426" cy="2157974"/>
          </a:xfrm>
        </p:grpSpPr>
        <p:sp>
          <p:nvSpPr>
            <p:cNvPr id="181" name="Google Shape;181;p6"/>
            <p:cNvSpPr/>
            <p:nvPr/>
          </p:nvSpPr>
          <p:spPr>
            <a:xfrm rot="10800000" flipH="1">
              <a:off x="6001797" y="1258055"/>
              <a:ext cx="3939426" cy="1518708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libri"/>
                <a:buNone/>
              </a:pPr>
              <a:endParaRPr lang="he-IL" sz="4800" b="1" noProof="0" dirty="0">
                <a:solidFill>
                  <a:srgbClr val="5F259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 rot="10800000" flipH="1">
              <a:off x="8304989" y="2736180"/>
              <a:ext cx="970492" cy="679849"/>
            </a:xfrm>
            <a:custGeom>
              <a:avLst/>
              <a:gdLst/>
              <a:ahLst/>
              <a:cxnLst/>
              <a:rect l="l" t="t" r="r" b="b"/>
              <a:pathLst>
                <a:path w="15595" h="13621" extrusionOk="0">
                  <a:moveTo>
                    <a:pt x="11055" y="13424"/>
                  </a:moveTo>
                  <a:lnTo>
                    <a:pt x="15595" y="0"/>
                  </a:lnTo>
                  <a:lnTo>
                    <a:pt x="0" y="13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 lang="he-IL" sz="1800" noProof="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184" name="Google Shape;184;p6"/>
          <p:cNvSpPr txBox="1">
            <a:spLocks noGrp="1"/>
          </p:cNvSpPr>
          <p:nvPr>
            <p:ph type="body" idx="1"/>
          </p:nvPr>
        </p:nvSpPr>
        <p:spPr>
          <a:xfrm>
            <a:off x="6163210" y="1551496"/>
            <a:ext cx="3387300" cy="17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he-IL" noProof="0" dirty="0" err="1">
                <a:solidFill>
                  <a:srgbClr val="4343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הַיְּכֹלֶת</a:t>
            </a:r>
            <a:r>
              <a:rPr lang="he-IL" noProof="0" dirty="0">
                <a:solidFill>
                  <a:srgbClr val="4343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b="1" noProof="0" dirty="0">
                <a:solidFill>
                  <a:srgbClr val="4343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לַחֲשֹׁב, ְלהָבִין, </a:t>
            </a:r>
            <a:r>
              <a:rPr lang="he-IL" noProof="0" dirty="0">
                <a:solidFill>
                  <a:srgbClr val="4343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</a:t>
            </a:r>
            <a:r>
              <a:rPr lang="he-IL" b="1" noProof="0" dirty="0">
                <a:solidFill>
                  <a:srgbClr val="4343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ְלִלְמֹד </a:t>
            </a:r>
            <a:r>
              <a:rPr lang="he-IL" noProof="0" dirty="0">
                <a:solidFill>
                  <a:srgbClr val="4343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דְּבָרִים חֲדָשִׁים.</a:t>
            </a:r>
          </a:p>
        </p:txBody>
      </p:sp>
      <p:pic>
        <p:nvPicPr>
          <p:cNvPr id="188" name="Google Shape;188;p6" descr="דמותה של בינה, הבינה המלאכותית. ילדה עם תלתלים חומים לובשת קפוצ'ון צהוב מכנסיים אפורות וגרביים צבעוניות."/>
          <p:cNvPicPr preferRelativeResize="0"/>
          <p:nvPr/>
        </p:nvPicPr>
        <p:blipFill rotWithShape="1">
          <a:blip r:embed="rId7">
            <a:alphaModFix/>
          </a:blip>
          <a:srcRect r="43401"/>
          <a:stretch/>
        </p:blipFill>
        <p:spPr>
          <a:xfrm>
            <a:off x="421852" y="1997955"/>
            <a:ext cx="2554306" cy="467304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6"/>
          <p:cNvSpPr txBox="1"/>
          <p:nvPr/>
        </p:nvSpPr>
        <p:spPr>
          <a:xfrm>
            <a:off x="2916519" y="2674323"/>
            <a:ext cx="5255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6000" b="1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מְלָאכוּתִית</a:t>
            </a:r>
            <a:endParaRPr lang="he-IL" sz="6000" noProof="0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87" name="Google Shape;187;p6"/>
          <p:cNvSpPr txBox="1"/>
          <p:nvPr/>
        </p:nvSpPr>
        <p:spPr>
          <a:xfrm>
            <a:off x="2519680" y="3730196"/>
            <a:ext cx="3143746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ubik"/>
              <a:buNone/>
            </a:pPr>
            <a:r>
              <a:rPr lang="he-IL" sz="2800" noProof="0" dirty="0">
                <a:solidFill>
                  <a:srgbClr val="4343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מַשֶּׁהוּ שֶׁבְּנֵי אָדָם </a:t>
            </a:r>
            <a:r>
              <a:rPr lang="he-IL" sz="2800" b="1" noProof="0" dirty="0">
                <a:solidFill>
                  <a:srgbClr val="4343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יָצְרוּ אוֹ בָּנוּ </a:t>
            </a:r>
            <a:r>
              <a:rPr lang="he-IL" sz="2800" noProof="0" dirty="0">
                <a:solidFill>
                  <a:srgbClr val="4343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-  </a:t>
            </a: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ubik"/>
              <a:buNone/>
            </a:pPr>
            <a:r>
              <a:rPr lang="he-IL" sz="2800" noProof="0" dirty="0">
                <a:solidFill>
                  <a:srgbClr val="4343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לֹּא נוֹצַר לְבַד בַּטֶּבַע.</a:t>
            </a:r>
            <a:endParaRPr lang="he-IL" sz="1800" noProof="0" dirty="0">
              <a:solidFill>
                <a:srgbClr val="43434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70650" y="2481874"/>
            <a:ext cx="1616765" cy="1608852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15263" y="1642458"/>
            <a:ext cx="1134768" cy="1134768"/>
          </a:xfrm>
          <a:prstGeom prst="ellipse">
            <a:avLst/>
          </a:prstGeom>
          <a:solidFill>
            <a:srgbClr val="B394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9619577">
            <a:off x="1952509" y="2338858"/>
            <a:ext cx="4818701" cy="3931173"/>
          </a:xfrm>
          <a:prstGeom prst="rect">
            <a:avLst/>
          </a:prstGeom>
          <a:noFill/>
          <a:ln>
            <a:noFill/>
          </a:ln>
          <a:effectLst>
            <a:outerShdw blurRad="528638" algn="bl" rotWithShape="0">
              <a:srgbClr val="000000">
                <a:alpha val="14901"/>
              </a:srgbClr>
            </a:outerShdw>
          </a:effectLst>
        </p:spPr>
      </p:pic>
      <p:sp>
        <p:nvSpPr>
          <p:cNvPr id="197" name="Google Shape;197;p7"/>
          <p:cNvSpPr txBox="1">
            <a:spLocks noGrp="1"/>
          </p:cNvSpPr>
          <p:nvPr>
            <p:ph type="title"/>
          </p:nvPr>
        </p:nvSpPr>
        <p:spPr>
          <a:xfrm>
            <a:off x="3672590" y="487875"/>
            <a:ext cx="8100411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6700" b="0" noProof="0" dirty="0">
                <a:solidFill>
                  <a:srgbClr val="8A2B7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מַהִי </a:t>
            </a:r>
            <a:r>
              <a:rPr lang="he-IL" sz="6700" noProof="0" dirty="0">
                <a:solidFill>
                  <a:srgbClr val="8A2B7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בִּינָה מְלָאכוּתִית?</a:t>
            </a:r>
          </a:p>
        </p:txBody>
      </p:sp>
      <p:pic>
        <p:nvPicPr>
          <p:cNvPr id="198" name="Google Shape;198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7" descr="טלפון חכם עם תמונה אמורפית של צורה ירוקה עם לחצן של &quot;נגן סרטון&quot;.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l="24637" r="24637"/>
          <a:stretch/>
        </p:blipFill>
        <p:spPr>
          <a:xfrm>
            <a:off x="235109" y="-247164"/>
            <a:ext cx="5860891" cy="7702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3">
            <a:extLst>
              <a:ext uri="{FF2B5EF4-FFF2-40B4-BE49-F238E27FC236}">
                <a16:creationId xmlns:a16="http://schemas.microsoft.com/office/drawing/2014/main" id="{E96CA542-4D37-28BD-DC0B-5788F46ED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9163" y="1003342"/>
            <a:ext cx="3097850" cy="3097892"/>
          </a:xfrm>
          <a:custGeom>
            <a:avLst/>
            <a:gdLst>
              <a:gd name="connsiteX0" fmla="*/ 1548950 w 3097850"/>
              <a:gd name="connsiteY0" fmla="*/ 0 h 3438256"/>
              <a:gd name="connsiteX1" fmla="*/ 1512496 w 3097850"/>
              <a:gd name="connsiteY1" fmla="*/ 8528 h 3438256"/>
              <a:gd name="connsiteX2" fmla="*/ 1482622 w 3097850"/>
              <a:gd name="connsiteY2" fmla="*/ 34114 h 3438256"/>
              <a:gd name="connsiteX3" fmla="*/ 1420268 w 3097850"/>
              <a:gd name="connsiteY3" fmla="*/ 121420 h 3438256"/>
              <a:gd name="connsiteX4" fmla="*/ 1393730 w 3097850"/>
              <a:gd name="connsiteY4" fmla="*/ 149046 h 3438256"/>
              <a:gd name="connsiteX5" fmla="*/ 1361097 w 3097850"/>
              <a:gd name="connsiteY5" fmla="*/ 167659 h 3438256"/>
              <a:gd name="connsiteX6" fmla="*/ 1324560 w 3097850"/>
              <a:gd name="connsiteY6" fmla="*/ 176393 h 3438256"/>
              <a:gd name="connsiteX7" fmla="*/ 1286314 w 3097850"/>
              <a:gd name="connsiteY7" fmla="*/ 174382 h 3438256"/>
              <a:gd name="connsiteX8" fmla="*/ 856065 w 3097850"/>
              <a:gd name="connsiteY8" fmla="*/ 88520 h 3438256"/>
              <a:gd name="connsiteX9" fmla="*/ 819144 w 3097850"/>
              <a:gd name="connsiteY9" fmla="*/ 89664 h 3438256"/>
              <a:gd name="connsiteX10" fmla="*/ 787931 w 3097850"/>
              <a:gd name="connsiteY10" fmla="*/ 106066 h 3438256"/>
              <a:gd name="connsiteX11" fmla="*/ 766424 w 3097850"/>
              <a:gd name="connsiteY11" fmla="*/ 134186 h 3438256"/>
              <a:gd name="connsiteX12" fmla="*/ 758623 w 3097850"/>
              <a:gd name="connsiteY12" fmla="*/ 170486 h 3438256"/>
              <a:gd name="connsiteX13" fmla="*/ 758675 w 3097850"/>
              <a:gd name="connsiteY13" fmla="*/ 170947 h 3438256"/>
              <a:gd name="connsiteX14" fmla="*/ 750429 w 3097850"/>
              <a:gd name="connsiteY14" fmla="*/ 219055 h 3438256"/>
              <a:gd name="connsiteX15" fmla="*/ 726400 w 3097850"/>
              <a:gd name="connsiteY15" fmla="*/ 260663 h 3438256"/>
              <a:gd name="connsiteX16" fmla="*/ 687657 w 3097850"/>
              <a:gd name="connsiteY16" fmla="*/ 291286 h 3438256"/>
              <a:gd name="connsiteX17" fmla="*/ 635265 w 3097850"/>
              <a:gd name="connsiteY17" fmla="*/ 305509 h 3438256"/>
              <a:gd name="connsiteX18" fmla="*/ 397922 w 3097850"/>
              <a:gd name="connsiteY18" fmla="*/ 322461 h 3438256"/>
              <a:gd name="connsiteX19" fmla="*/ 369480 w 3097850"/>
              <a:gd name="connsiteY19" fmla="*/ 329782 h 3438256"/>
              <a:gd name="connsiteX20" fmla="*/ 346098 w 3097850"/>
              <a:gd name="connsiteY20" fmla="*/ 346112 h 3438256"/>
              <a:gd name="connsiteX21" fmla="*/ 329754 w 3097850"/>
              <a:gd name="connsiteY21" fmla="*/ 369483 h 3438256"/>
              <a:gd name="connsiteX22" fmla="*/ 322427 w 3097850"/>
              <a:gd name="connsiteY22" fmla="*/ 397925 h 3438256"/>
              <a:gd name="connsiteX23" fmla="*/ 305516 w 3097850"/>
              <a:gd name="connsiteY23" fmla="*/ 635258 h 3438256"/>
              <a:gd name="connsiteX24" fmla="*/ 291134 w 3097850"/>
              <a:gd name="connsiteY24" fmla="*/ 687921 h 3438256"/>
              <a:gd name="connsiteX25" fmla="*/ 260180 w 3097850"/>
              <a:gd name="connsiteY25" fmla="*/ 726773 h 3438256"/>
              <a:gd name="connsiteX26" fmla="*/ 218173 w 3097850"/>
              <a:gd name="connsiteY26" fmla="*/ 750720 h 3438256"/>
              <a:gd name="connsiteX27" fmla="*/ 170630 w 3097850"/>
              <a:gd name="connsiteY27" fmla="*/ 758667 h 3438256"/>
              <a:gd name="connsiteX28" fmla="*/ 134284 w 3097850"/>
              <a:gd name="connsiteY28" fmla="*/ 766472 h 3438256"/>
              <a:gd name="connsiteX29" fmla="*/ 106106 w 3097850"/>
              <a:gd name="connsiteY29" fmla="*/ 787949 h 3438256"/>
              <a:gd name="connsiteX30" fmla="*/ 89665 w 3097850"/>
              <a:gd name="connsiteY30" fmla="*/ 819133 h 3438256"/>
              <a:gd name="connsiteX31" fmla="*/ 88528 w 3097850"/>
              <a:gd name="connsiteY31" fmla="*/ 856057 h 3438256"/>
              <a:gd name="connsiteX32" fmla="*/ 174442 w 3097850"/>
              <a:gd name="connsiteY32" fmla="*/ 1286306 h 3438256"/>
              <a:gd name="connsiteX33" fmla="*/ 176418 w 3097850"/>
              <a:gd name="connsiteY33" fmla="*/ 1324554 h 3438256"/>
              <a:gd name="connsiteX34" fmla="*/ 167668 w 3097850"/>
              <a:gd name="connsiteY34" fmla="*/ 1361093 h 3438256"/>
              <a:gd name="connsiteX35" fmla="*/ 149049 w 3097850"/>
              <a:gd name="connsiteY35" fmla="*/ 1393727 h 3438256"/>
              <a:gd name="connsiteX36" fmla="*/ 121417 w 3097850"/>
              <a:gd name="connsiteY36" fmla="*/ 1420260 h 3438256"/>
              <a:gd name="connsiteX37" fmla="*/ 34121 w 3097850"/>
              <a:gd name="connsiteY37" fmla="*/ 1482666 h 3438256"/>
              <a:gd name="connsiteX38" fmla="*/ 8530 w 3097850"/>
              <a:gd name="connsiteY38" fmla="*/ 1512516 h 3438256"/>
              <a:gd name="connsiteX39" fmla="*/ 0 w 3097850"/>
              <a:gd name="connsiteY39" fmla="*/ 1548964 h 3438256"/>
              <a:gd name="connsiteX40" fmla="*/ 8530 w 3097850"/>
              <a:gd name="connsiteY40" fmla="*/ 1585414 h 3438256"/>
              <a:gd name="connsiteX41" fmla="*/ 34121 w 3097850"/>
              <a:gd name="connsiteY41" fmla="*/ 1615270 h 3438256"/>
              <a:gd name="connsiteX42" fmla="*/ 121417 w 3097850"/>
              <a:gd name="connsiteY42" fmla="*/ 1677624 h 3438256"/>
              <a:gd name="connsiteX43" fmla="*/ 149049 w 3097850"/>
              <a:gd name="connsiteY43" fmla="*/ 1704161 h 3438256"/>
              <a:gd name="connsiteX44" fmla="*/ 167668 w 3097850"/>
              <a:gd name="connsiteY44" fmla="*/ 1736795 h 3438256"/>
              <a:gd name="connsiteX45" fmla="*/ 176418 w 3097850"/>
              <a:gd name="connsiteY45" fmla="*/ 1773331 h 3438256"/>
              <a:gd name="connsiteX46" fmla="*/ 174442 w 3097850"/>
              <a:gd name="connsiteY46" fmla="*/ 1811578 h 3438256"/>
              <a:gd name="connsiteX47" fmla="*/ 88528 w 3097850"/>
              <a:gd name="connsiteY47" fmla="*/ 2241837 h 3438256"/>
              <a:gd name="connsiteX48" fmla="*/ 89672 w 3097850"/>
              <a:gd name="connsiteY48" fmla="*/ 2278751 h 3438256"/>
              <a:gd name="connsiteX49" fmla="*/ 106073 w 3097850"/>
              <a:gd name="connsiteY49" fmla="*/ 2309955 h 3438256"/>
              <a:gd name="connsiteX50" fmla="*/ 134194 w 3097850"/>
              <a:gd name="connsiteY50" fmla="*/ 2331446 h 3438256"/>
              <a:gd name="connsiteX51" fmla="*/ 170494 w 3097850"/>
              <a:gd name="connsiteY51" fmla="*/ 2339216 h 3438256"/>
              <a:gd name="connsiteX52" fmla="*/ 171887 w 3097850"/>
              <a:gd name="connsiteY52" fmla="*/ 2339216 h 3438256"/>
              <a:gd name="connsiteX53" fmla="*/ 219063 w 3097850"/>
              <a:gd name="connsiteY53" fmla="*/ 2347470 h 3438256"/>
              <a:gd name="connsiteX54" fmla="*/ 260671 w 3097850"/>
              <a:gd name="connsiteY54" fmla="*/ 2371511 h 3438256"/>
              <a:gd name="connsiteX55" fmla="*/ 291294 w 3097850"/>
              <a:gd name="connsiteY55" fmla="*/ 2410257 h 3438256"/>
              <a:gd name="connsiteX56" fmla="*/ 305516 w 3097850"/>
              <a:gd name="connsiteY56" fmla="*/ 2462626 h 3438256"/>
              <a:gd name="connsiteX57" fmla="*/ 322427 w 3097850"/>
              <a:gd name="connsiteY57" fmla="*/ 2699959 h 3438256"/>
              <a:gd name="connsiteX58" fmla="*/ 329754 w 3097850"/>
              <a:gd name="connsiteY58" fmla="*/ 2728401 h 3438256"/>
              <a:gd name="connsiteX59" fmla="*/ 346098 w 3097850"/>
              <a:gd name="connsiteY59" fmla="*/ 2751772 h 3438256"/>
              <a:gd name="connsiteX60" fmla="*/ 369480 w 3097850"/>
              <a:gd name="connsiteY60" fmla="*/ 2768102 h 3438256"/>
              <a:gd name="connsiteX61" fmla="*/ 397922 w 3097850"/>
              <a:gd name="connsiteY61" fmla="*/ 2775423 h 3438256"/>
              <a:gd name="connsiteX62" fmla="*/ 635265 w 3097850"/>
              <a:gd name="connsiteY62" fmla="*/ 2792375 h 3438256"/>
              <a:gd name="connsiteX63" fmla="*/ 687935 w 3097850"/>
              <a:gd name="connsiteY63" fmla="*/ 2806735 h 3438256"/>
              <a:gd name="connsiteX64" fmla="*/ 726797 w 3097850"/>
              <a:gd name="connsiteY64" fmla="*/ 2837692 h 3438256"/>
              <a:gd name="connsiteX65" fmla="*/ 750745 w 3097850"/>
              <a:gd name="connsiteY65" fmla="*/ 2879712 h 3438256"/>
              <a:gd name="connsiteX66" fmla="*/ 758675 w 3097850"/>
              <a:gd name="connsiteY66" fmla="*/ 2927261 h 3438256"/>
              <a:gd name="connsiteX67" fmla="*/ 766480 w 3097850"/>
              <a:gd name="connsiteY67" fmla="*/ 2963608 h 3438256"/>
              <a:gd name="connsiteX68" fmla="*/ 787957 w 3097850"/>
              <a:gd name="connsiteY68" fmla="*/ 2991785 h 3438256"/>
              <a:gd name="connsiteX69" fmla="*/ 819141 w 3097850"/>
              <a:gd name="connsiteY69" fmla="*/ 3008226 h 3438256"/>
              <a:gd name="connsiteX70" fmla="*/ 856065 w 3097850"/>
              <a:gd name="connsiteY70" fmla="*/ 3009363 h 3438256"/>
              <a:gd name="connsiteX71" fmla="*/ 1286314 w 3097850"/>
              <a:gd name="connsiteY71" fmla="*/ 2923502 h 3438256"/>
              <a:gd name="connsiteX72" fmla="*/ 1324560 w 3097850"/>
              <a:gd name="connsiteY72" fmla="*/ 2921495 h 3438256"/>
              <a:gd name="connsiteX73" fmla="*/ 1361097 w 3097850"/>
              <a:gd name="connsiteY73" fmla="*/ 2930228 h 3438256"/>
              <a:gd name="connsiteX74" fmla="*/ 1393730 w 3097850"/>
              <a:gd name="connsiteY74" fmla="*/ 2948839 h 3438256"/>
              <a:gd name="connsiteX75" fmla="*/ 1420268 w 3097850"/>
              <a:gd name="connsiteY75" fmla="*/ 2976464 h 3438256"/>
              <a:gd name="connsiteX76" fmla="*/ 1482622 w 3097850"/>
              <a:gd name="connsiteY76" fmla="*/ 3063770 h 3438256"/>
              <a:gd name="connsiteX77" fmla="*/ 1512496 w 3097850"/>
              <a:gd name="connsiteY77" fmla="*/ 3089362 h 3438256"/>
              <a:gd name="connsiteX78" fmla="*/ 1548950 w 3097850"/>
              <a:gd name="connsiteY78" fmla="*/ 3097892 h 3438256"/>
              <a:gd name="connsiteX79" fmla="*/ 1585403 w 3097850"/>
              <a:gd name="connsiteY79" fmla="*/ 3089362 h 3438256"/>
              <a:gd name="connsiteX80" fmla="*/ 1615278 w 3097850"/>
              <a:gd name="connsiteY80" fmla="*/ 3063770 h 3438256"/>
              <a:gd name="connsiteX81" fmla="*/ 1677632 w 3097850"/>
              <a:gd name="connsiteY81" fmla="*/ 2976464 h 3438256"/>
              <a:gd name="connsiteX82" fmla="*/ 1681537 w 3097850"/>
              <a:gd name="connsiteY82" fmla="*/ 2971260 h 3438256"/>
              <a:gd name="connsiteX83" fmla="*/ 1717621 w 3097850"/>
              <a:gd name="connsiteY83" fmla="*/ 2941061 h 3438256"/>
              <a:gd name="connsiteX84" fmla="*/ 1761302 w 3097850"/>
              <a:gd name="connsiteY84" fmla="*/ 2927722 h 3438256"/>
              <a:gd name="connsiteX85" fmla="*/ 1807092 w 3097850"/>
              <a:gd name="connsiteY85" fmla="*/ 2931518 h 3438256"/>
              <a:gd name="connsiteX86" fmla="*/ 1849501 w 3097850"/>
              <a:gd name="connsiteY86" fmla="*/ 2952726 h 3438256"/>
              <a:gd name="connsiteX87" fmla="*/ 2336397 w 3097850"/>
              <a:gd name="connsiteY87" fmla="*/ 3429162 h 3438256"/>
              <a:gd name="connsiteX88" fmla="*/ 2354959 w 3097850"/>
              <a:gd name="connsiteY88" fmla="*/ 3438256 h 3438256"/>
              <a:gd name="connsiteX89" fmla="*/ 2373774 w 3097850"/>
              <a:gd name="connsiteY89" fmla="*/ 3434756 h 3438256"/>
              <a:gd name="connsiteX90" fmla="*/ 2387502 w 3097850"/>
              <a:gd name="connsiteY90" fmla="*/ 3421420 h 3438256"/>
              <a:gd name="connsiteX91" fmla="*/ 2337224 w 3097850"/>
              <a:gd name="connsiteY91" fmla="*/ 3064932 h 3438256"/>
              <a:gd name="connsiteX92" fmla="*/ 2334633 w 3097850"/>
              <a:gd name="connsiteY92" fmla="*/ 3020007 h 3438256"/>
              <a:gd name="connsiteX93" fmla="*/ 2340890 w 3097850"/>
              <a:gd name="connsiteY93" fmla="*/ 2976103 h 3438256"/>
              <a:gd name="connsiteX94" fmla="*/ 2355558 w 3097850"/>
              <a:gd name="connsiteY94" fmla="*/ 2934464 h 3438256"/>
              <a:gd name="connsiteX95" fmla="*/ 2378195 w 3097850"/>
              <a:gd name="connsiteY95" fmla="*/ 2896335 h 3438256"/>
              <a:gd name="connsiteX96" fmla="*/ 2408363 w 3097850"/>
              <a:gd name="connsiteY96" fmla="*/ 2862959 h 3438256"/>
              <a:gd name="connsiteX97" fmla="*/ 2449815 w 3097850"/>
              <a:gd name="connsiteY97" fmla="*/ 2831336 h 3438256"/>
              <a:gd name="connsiteX98" fmla="*/ 2495608 w 3097850"/>
              <a:gd name="connsiteY98" fmla="*/ 2807159 h 3438256"/>
              <a:gd name="connsiteX99" fmla="*/ 2544757 w 3097850"/>
              <a:gd name="connsiteY99" fmla="*/ 2790848 h 3438256"/>
              <a:gd name="connsiteX100" fmla="*/ 2596274 w 3097850"/>
              <a:gd name="connsiteY100" fmla="*/ 2782826 h 3438256"/>
              <a:gd name="connsiteX101" fmla="*/ 2699977 w 3097850"/>
              <a:gd name="connsiteY101" fmla="*/ 2775423 h 3438256"/>
              <a:gd name="connsiteX102" fmla="*/ 2728442 w 3097850"/>
              <a:gd name="connsiteY102" fmla="*/ 2768102 h 3438256"/>
              <a:gd name="connsiteX103" fmla="*/ 2751821 w 3097850"/>
              <a:gd name="connsiteY103" fmla="*/ 2751772 h 3438256"/>
              <a:gd name="connsiteX104" fmla="*/ 2768153 w 3097850"/>
              <a:gd name="connsiteY104" fmla="*/ 2728401 h 3438256"/>
              <a:gd name="connsiteX105" fmla="*/ 2775473 w 3097850"/>
              <a:gd name="connsiteY105" fmla="*/ 2699959 h 3438256"/>
              <a:gd name="connsiteX106" fmla="*/ 2792435 w 3097850"/>
              <a:gd name="connsiteY106" fmla="*/ 2462626 h 3438256"/>
              <a:gd name="connsiteX107" fmla="*/ 2806765 w 3097850"/>
              <a:gd name="connsiteY107" fmla="*/ 2409962 h 3438256"/>
              <a:gd name="connsiteX108" fmla="*/ 2837706 w 3097850"/>
              <a:gd name="connsiteY108" fmla="*/ 2371111 h 3438256"/>
              <a:gd name="connsiteX109" fmla="*/ 2879720 w 3097850"/>
              <a:gd name="connsiteY109" fmla="*/ 2347164 h 3438256"/>
              <a:gd name="connsiteX110" fmla="*/ 2927269 w 3097850"/>
              <a:gd name="connsiteY110" fmla="*/ 2339216 h 3438256"/>
              <a:gd name="connsiteX111" fmla="*/ 2963608 w 3097850"/>
              <a:gd name="connsiteY111" fmla="*/ 2331429 h 3438256"/>
              <a:gd name="connsiteX112" fmla="*/ 2991774 w 3097850"/>
              <a:gd name="connsiteY112" fmla="*/ 2309951 h 3438256"/>
              <a:gd name="connsiteX113" fmla="*/ 3008212 w 3097850"/>
              <a:gd name="connsiteY113" fmla="*/ 2278761 h 3438256"/>
              <a:gd name="connsiteX114" fmla="*/ 3009371 w 3097850"/>
              <a:gd name="connsiteY114" fmla="*/ 2241837 h 3438256"/>
              <a:gd name="connsiteX115" fmla="*/ 2923510 w 3097850"/>
              <a:gd name="connsiteY115" fmla="*/ 1811578 h 3438256"/>
              <a:gd name="connsiteX116" fmla="*/ 2921503 w 3097850"/>
              <a:gd name="connsiteY116" fmla="*/ 1773331 h 3438256"/>
              <a:gd name="connsiteX117" fmla="*/ 2930238 w 3097850"/>
              <a:gd name="connsiteY117" fmla="*/ 1736795 h 3438256"/>
              <a:gd name="connsiteX118" fmla="*/ 2948851 w 3097850"/>
              <a:gd name="connsiteY118" fmla="*/ 1704161 h 3438256"/>
              <a:gd name="connsiteX119" fmla="*/ 2976482 w 3097850"/>
              <a:gd name="connsiteY119" fmla="*/ 1677624 h 3438256"/>
              <a:gd name="connsiteX120" fmla="*/ 3063736 w 3097850"/>
              <a:gd name="connsiteY120" fmla="*/ 1615270 h 3438256"/>
              <a:gd name="connsiteX121" fmla="*/ 3089322 w 3097850"/>
              <a:gd name="connsiteY121" fmla="*/ 1585414 h 3438256"/>
              <a:gd name="connsiteX122" fmla="*/ 3097850 w 3097850"/>
              <a:gd name="connsiteY122" fmla="*/ 1548964 h 3438256"/>
              <a:gd name="connsiteX123" fmla="*/ 3089322 w 3097850"/>
              <a:gd name="connsiteY123" fmla="*/ 1512516 h 3438256"/>
              <a:gd name="connsiteX124" fmla="*/ 3063736 w 3097850"/>
              <a:gd name="connsiteY124" fmla="*/ 1482666 h 3438256"/>
              <a:gd name="connsiteX125" fmla="*/ 2976482 w 3097850"/>
              <a:gd name="connsiteY125" fmla="*/ 1420260 h 3438256"/>
              <a:gd name="connsiteX126" fmla="*/ 2948851 w 3097850"/>
              <a:gd name="connsiteY126" fmla="*/ 1393727 h 3438256"/>
              <a:gd name="connsiteX127" fmla="*/ 2930238 w 3097850"/>
              <a:gd name="connsiteY127" fmla="*/ 1361093 h 3438256"/>
              <a:gd name="connsiteX128" fmla="*/ 2921503 w 3097850"/>
              <a:gd name="connsiteY128" fmla="*/ 1324554 h 3438256"/>
              <a:gd name="connsiteX129" fmla="*/ 2923510 w 3097850"/>
              <a:gd name="connsiteY129" fmla="*/ 1286306 h 3438256"/>
              <a:gd name="connsiteX130" fmla="*/ 3009371 w 3097850"/>
              <a:gd name="connsiteY130" fmla="*/ 856057 h 3438256"/>
              <a:gd name="connsiteX131" fmla="*/ 3008220 w 3097850"/>
              <a:gd name="connsiteY131" fmla="*/ 819145 h 3438256"/>
              <a:gd name="connsiteX132" fmla="*/ 2991806 w 3097850"/>
              <a:gd name="connsiteY132" fmla="*/ 787949 h 3438256"/>
              <a:gd name="connsiteX133" fmla="*/ 2963683 w 3097850"/>
              <a:gd name="connsiteY133" fmla="*/ 766460 h 3438256"/>
              <a:gd name="connsiteX134" fmla="*/ 2927405 w 3097850"/>
              <a:gd name="connsiteY134" fmla="*/ 758667 h 3438256"/>
              <a:gd name="connsiteX135" fmla="*/ 2926013 w 3097850"/>
              <a:gd name="connsiteY135" fmla="*/ 758667 h 3438256"/>
              <a:gd name="connsiteX136" fmla="*/ 2878837 w 3097850"/>
              <a:gd name="connsiteY136" fmla="*/ 750413 h 3438256"/>
              <a:gd name="connsiteX137" fmla="*/ 2837235 w 3097850"/>
              <a:gd name="connsiteY137" fmla="*/ 726373 h 3438256"/>
              <a:gd name="connsiteX138" fmla="*/ 2806628 w 3097850"/>
              <a:gd name="connsiteY138" fmla="*/ 687627 h 3438256"/>
              <a:gd name="connsiteX139" fmla="*/ 2792435 w 3097850"/>
              <a:gd name="connsiteY139" fmla="*/ 635258 h 3438256"/>
              <a:gd name="connsiteX140" fmla="*/ 2775473 w 3097850"/>
              <a:gd name="connsiteY140" fmla="*/ 397925 h 3438256"/>
              <a:gd name="connsiteX141" fmla="*/ 2768153 w 3097850"/>
              <a:gd name="connsiteY141" fmla="*/ 369483 h 3438256"/>
              <a:gd name="connsiteX142" fmla="*/ 2751821 w 3097850"/>
              <a:gd name="connsiteY142" fmla="*/ 346112 h 3438256"/>
              <a:gd name="connsiteX143" fmla="*/ 2728442 w 3097850"/>
              <a:gd name="connsiteY143" fmla="*/ 329782 h 3438256"/>
              <a:gd name="connsiteX144" fmla="*/ 2699977 w 3097850"/>
              <a:gd name="connsiteY144" fmla="*/ 322461 h 3438256"/>
              <a:gd name="connsiteX145" fmla="*/ 2462634 w 3097850"/>
              <a:gd name="connsiteY145" fmla="*/ 305509 h 3438256"/>
              <a:gd name="connsiteX146" fmla="*/ 2409964 w 3097850"/>
              <a:gd name="connsiteY146" fmla="*/ 291149 h 3438256"/>
              <a:gd name="connsiteX147" fmla="*/ 2371103 w 3097850"/>
              <a:gd name="connsiteY147" fmla="*/ 260192 h 3438256"/>
              <a:gd name="connsiteX148" fmla="*/ 2347154 w 3097850"/>
              <a:gd name="connsiteY148" fmla="*/ 218172 h 3438256"/>
              <a:gd name="connsiteX149" fmla="*/ 2339224 w 3097850"/>
              <a:gd name="connsiteY149" fmla="*/ 170623 h 3438256"/>
              <a:gd name="connsiteX150" fmla="*/ 2331421 w 3097850"/>
              <a:gd name="connsiteY150" fmla="*/ 134283 h 3438256"/>
              <a:gd name="connsiteX151" fmla="*/ 2309947 w 3097850"/>
              <a:gd name="connsiteY151" fmla="*/ 106118 h 3438256"/>
              <a:gd name="connsiteX152" fmla="*/ 2278767 w 3097850"/>
              <a:gd name="connsiteY152" fmla="*/ 89680 h 3438256"/>
              <a:gd name="connsiteX153" fmla="*/ 2241845 w 3097850"/>
              <a:gd name="connsiteY153" fmla="*/ 88520 h 3438256"/>
              <a:gd name="connsiteX154" fmla="*/ 1811628 w 3097850"/>
              <a:gd name="connsiteY154" fmla="*/ 174382 h 3438256"/>
              <a:gd name="connsiteX155" fmla="*/ 1773361 w 3097850"/>
              <a:gd name="connsiteY155" fmla="*/ 176393 h 3438256"/>
              <a:gd name="connsiteX156" fmla="*/ 1736812 w 3097850"/>
              <a:gd name="connsiteY156" fmla="*/ 167659 h 3438256"/>
              <a:gd name="connsiteX157" fmla="*/ 1704171 w 3097850"/>
              <a:gd name="connsiteY157" fmla="*/ 149046 h 3438256"/>
              <a:gd name="connsiteX158" fmla="*/ 1677632 w 3097850"/>
              <a:gd name="connsiteY158" fmla="*/ 121420 h 3438256"/>
              <a:gd name="connsiteX159" fmla="*/ 1615278 w 3097850"/>
              <a:gd name="connsiteY159" fmla="*/ 34114 h 3438256"/>
              <a:gd name="connsiteX160" fmla="*/ 1585403 w 3097850"/>
              <a:gd name="connsiteY160" fmla="*/ 8528 h 3438256"/>
              <a:gd name="connsiteX161" fmla="*/ 1548950 w 3097850"/>
              <a:gd name="connsiteY161" fmla="*/ 0 h 3438256"/>
              <a:gd name="connsiteX0" fmla="*/ 1548950 w 3097850"/>
              <a:gd name="connsiteY0" fmla="*/ 0 h 3438256"/>
              <a:gd name="connsiteX1" fmla="*/ 1512496 w 3097850"/>
              <a:gd name="connsiteY1" fmla="*/ 8528 h 3438256"/>
              <a:gd name="connsiteX2" fmla="*/ 1482622 w 3097850"/>
              <a:gd name="connsiteY2" fmla="*/ 34114 h 3438256"/>
              <a:gd name="connsiteX3" fmla="*/ 1420268 w 3097850"/>
              <a:gd name="connsiteY3" fmla="*/ 121420 h 3438256"/>
              <a:gd name="connsiteX4" fmla="*/ 1393730 w 3097850"/>
              <a:gd name="connsiteY4" fmla="*/ 149046 h 3438256"/>
              <a:gd name="connsiteX5" fmla="*/ 1361097 w 3097850"/>
              <a:gd name="connsiteY5" fmla="*/ 167659 h 3438256"/>
              <a:gd name="connsiteX6" fmla="*/ 1324560 w 3097850"/>
              <a:gd name="connsiteY6" fmla="*/ 176393 h 3438256"/>
              <a:gd name="connsiteX7" fmla="*/ 1286314 w 3097850"/>
              <a:gd name="connsiteY7" fmla="*/ 174382 h 3438256"/>
              <a:gd name="connsiteX8" fmla="*/ 856065 w 3097850"/>
              <a:gd name="connsiteY8" fmla="*/ 88520 h 3438256"/>
              <a:gd name="connsiteX9" fmla="*/ 819144 w 3097850"/>
              <a:gd name="connsiteY9" fmla="*/ 89664 h 3438256"/>
              <a:gd name="connsiteX10" fmla="*/ 787931 w 3097850"/>
              <a:gd name="connsiteY10" fmla="*/ 106066 h 3438256"/>
              <a:gd name="connsiteX11" fmla="*/ 766424 w 3097850"/>
              <a:gd name="connsiteY11" fmla="*/ 134186 h 3438256"/>
              <a:gd name="connsiteX12" fmla="*/ 758623 w 3097850"/>
              <a:gd name="connsiteY12" fmla="*/ 170486 h 3438256"/>
              <a:gd name="connsiteX13" fmla="*/ 758675 w 3097850"/>
              <a:gd name="connsiteY13" fmla="*/ 170947 h 3438256"/>
              <a:gd name="connsiteX14" fmla="*/ 750429 w 3097850"/>
              <a:gd name="connsiteY14" fmla="*/ 219055 h 3438256"/>
              <a:gd name="connsiteX15" fmla="*/ 726400 w 3097850"/>
              <a:gd name="connsiteY15" fmla="*/ 260663 h 3438256"/>
              <a:gd name="connsiteX16" fmla="*/ 687657 w 3097850"/>
              <a:gd name="connsiteY16" fmla="*/ 291286 h 3438256"/>
              <a:gd name="connsiteX17" fmla="*/ 635265 w 3097850"/>
              <a:gd name="connsiteY17" fmla="*/ 305509 h 3438256"/>
              <a:gd name="connsiteX18" fmla="*/ 397922 w 3097850"/>
              <a:gd name="connsiteY18" fmla="*/ 322461 h 3438256"/>
              <a:gd name="connsiteX19" fmla="*/ 369480 w 3097850"/>
              <a:gd name="connsiteY19" fmla="*/ 329782 h 3438256"/>
              <a:gd name="connsiteX20" fmla="*/ 346098 w 3097850"/>
              <a:gd name="connsiteY20" fmla="*/ 346112 h 3438256"/>
              <a:gd name="connsiteX21" fmla="*/ 329754 w 3097850"/>
              <a:gd name="connsiteY21" fmla="*/ 369483 h 3438256"/>
              <a:gd name="connsiteX22" fmla="*/ 322427 w 3097850"/>
              <a:gd name="connsiteY22" fmla="*/ 397925 h 3438256"/>
              <a:gd name="connsiteX23" fmla="*/ 305516 w 3097850"/>
              <a:gd name="connsiteY23" fmla="*/ 635258 h 3438256"/>
              <a:gd name="connsiteX24" fmla="*/ 291134 w 3097850"/>
              <a:gd name="connsiteY24" fmla="*/ 687921 h 3438256"/>
              <a:gd name="connsiteX25" fmla="*/ 260180 w 3097850"/>
              <a:gd name="connsiteY25" fmla="*/ 726773 h 3438256"/>
              <a:gd name="connsiteX26" fmla="*/ 218173 w 3097850"/>
              <a:gd name="connsiteY26" fmla="*/ 750720 h 3438256"/>
              <a:gd name="connsiteX27" fmla="*/ 170630 w 3097850"/>
              <a:gd name="connsiteY27" fmla="*/ 758667 h 3438256"/>
              <a:gd name="connsiteX28" fmla="*/ 134284 w 3097850"/>
              <a:gd name="connsiteY28" fmla="*/ 766472 h 3438256"/>
              <a:gd name="connsiteX29" fmla="*/ 106106 w 3097850"/>
              <a:gd name="connsiteY29" fmla="*/ 787949 h 3438256"/>
              <a:gd name="connsiteX30" fmla="*/ 89665 w 3097850"/>
              <a:gd name="connsiteY30" fmla="*/ 819133 h 3438256"/>
              <a:gd name="connsiteX31" fmla="*/ 88528 w 3097850"/>
              <a:gd name="connsiteY31" fmla="*/ 856057 h 3438256"/>
              <a:gd name="connsiteX32" fmla="*/ 174442 w 3097850"/>
              <a:gd name="connsiteY32" fmla="*/ 1286306 h 3438256"/>
              <a:gd name="connsiteX33" fmla="*/ 176418 w 3097850"/>
              <a:gd name="connsiteY33" fmla="*/ 1324554 h 3438256"/>
              <a:gd name="connsiteX34" fmla="*/ 167668 w 3097850"/>
              <a:gd name="connsiteY34" fmla="*/ 1361093 h 3438256"/>
              <a:gd name="connsiteX35" fmla="*/ 149049 w 3097850"/>
              <a:gd name="connsiteY35" fmla="*/ 1393727 h 3438256"/>
              <a:gd name="connsiteX36" fmla="*/ 121417 w 3097850"/>
              <a:gd name="connsiteY36" fmla="*/ 1420260 h 3438256"/>
              <a:gd name="connsiteX37" fmla="*/ 34121 w 3097850"/>
              <a:gd name="connsiteY37" fmla="*/ 1482666 h 3438256"/>
              <a:gd name="connsiteX38" fmla="*/ 8530 w 3097850"/>
              <a:gd name="connsiteY38" fmla="*/ 1512516 h 3438256"/>
              <a:gd name="connsiteX39" fmla="*/ 0 w 3097850"/>
              <a:gd name="connsiteY39" fmla="*/ 1548964 h 3438256"/>
              <a:gd name="connsiteX40" fmla="*/ 8530 w 3097850"/>
              <a:gd name="connsiteY40" fmla="*/ 1585414 h 3438256"/>
              <a:gd name="connsiteX41" fmla="*/ 34121 w 3097850"/>
              <a:gd name="connsiteY41" fmla="*/ 1615270 h 3438256"/>
              <a:gd name="connsiteX42" fmla="*/ 121417 w 3097850"/>
              <a:gd name="connsiteY42" fmla="*/ 1677624 h 3438256"/>
              <a:gd name="connsiteX43" fmla="*/ 149049 w 3097850"/>
              <a:gd name="connsiteY43" fmla="*/ 1704161 h 3438256"/>
              <a:gd name="connsiteX44" fmla="*/ 167668 w 3097850"/>
              <a:gd name="connsiteY44" fmla="*/ 1736795 h 3438256"/>
              <a:gd name="connsiteX45" fmla="*/ 176418 w 3097850"/>
              <a:gd name="connsiteY45" fmla="*/ 1773331 h 3438256"/>
              <a:gd name="connsiteX46" fmla="*/ 174442 w 3097850"/>
              <a:gd name="connsiteY46" fmla="*/ 1811578 h 3438256"/>
              <a:gd name="connsiteX47" fmla="*/ 88528 w 3097850"/>
              <a:gd name="connsiteY47" fmla="*/ 2241837 h 3438256"/>
              <a:gd name="connsiteX48" fmla="*/ 89672 w 3097850"/>
              <a:gd name="connsiteY48" fmla="*/ 2278751 h 3438256"/>
              <a:gd name="connsiteX49" fmla="*/ 106073 w 3097850"/>
              <a:gd name="connsiteY49" fmla="*/ 2309955 h 3438256"/>
              <a:gd name="connsiteX50" fmla="*/ 134194 w 3097850"/>
              <a:gd name="connsiteY50" fmla="*/ 2331446 h 3438256"/>
              <a:gd name="connsiteX51" fmla="*/ 170494 w 3097850"/>
              <a:gd name="connsiteY51" fmla="*/ 2339216 h 3438256"/>
              <a:gd name="connsiteX52" fmla="*/ 171887 w 3097850"/>
              <a:gd name="connsiteY52" fmla="*/ 2339216 h 3438256"/>
              <a:gd name="connsiteX53" fmla="*/ 219063 w 3097850"/>
              <a:gd name="connsiteY53" fmla="*/ 2347470 h 3438256"/>
              <a:gd name="connsiteX54" fmla="*/ 260671 w 3097850"/>
              <a:gd name="connsiteY54" fmla="*/ 2371511 h 3438256"/>
              <a:gd name="connsiteX55" fmla="*/ 291294 w 3097850"/>
              <a:gd name="connsiteY55" fmla="*/ 2410257 h 3438256"/>
              <a:gd name="connsiteX56" fmla="*/ 305516 w 3097850"/>
              <a:gd name="connsiteY56" fmla="*/ 2462626 h 3438256"/>
              <a:gd name="connsiteX57" fmla="*/ 322427 w 3097850"/>
              <a:gd name="connsiteY57" fmla="*/ 2699959 h 3438256"/>
              <a:gd name="connsiteX58" fmla="*/ 329754 w 3097850"/>
              <a:gd name="connsiteY58" fmla="*/ 2728401 h 3438256"/>
              <a:gd name="connsiteX59" fmla="*/ 346098 w 3097850"/>
              <a:gd name="connsiteY59" fmla="*/ 2751772 h 3438256"/>
              <a:gd name="connsiteX60" fmla="*/ 369480 w 3097850"/>
              <a:gd name="connsiteY60" fmla="*/ 2768102 h 3438256"/>
              <a:gd name="connsiteX61" fmla="*/ 397922 w 3097850"/>
              <a:gd name="connsiteY61" fmla="*/ 2775423 h 3438256"/>
              <a:gd name="connsiteX62" fmla="*/ 635265 w 3097850"/>
              <a:gd name="connsiteY62" fmla="*/ 2792375 h 3438256"/>
              <a:gd name="connsiteX63" fmla="*/ 687935 w 3097850"/>
              <a:gd name="connsiteY63" fmla="*/ 2806735 h 3438256"/>
              <a:gd name="connsiteX64" fmla="*/ 726797 w 3097850"/>
              <a:gd name="connsiteY64" fmla="*/ 2837692 h 3438256"/>
              <a:gd name="connsiteX65" fmla="*/ 750745 w 3097850"/>
              <a:gd name="connsiteY65" fmla="*/ 2879712 h 3438256"/>
              <a:gd name="connsiteX66" fmla="*/ 758675 w 3097850"/>
              <a:gd name="connsiteY66" fmla="*/ 2927261 h 3438256"/>
              <a:gd name="connsiteX67" fmla="*/ 766480 w 3097850"/>
              <a:gd name="connsiteY67" fmla="*/ 2963608 h 3438256"/>
              <a:gd name="connsiteX68" fmla="*/ 787957 w 3097850"/>
              <a:gd name="connsiteY68" fmla="*/ 2991785 h 3438256"/>
              <a:gd name="connsiteX69" fmla="*/ 819141 w 3097850"/>
              <a:gd name="connsiteY69" fmla="*/ 3008226 h 3438256"/>
              <a:gd name="connsiteX70" fmla="*/ 856065 w 3097850"/>
              <a:gd name="connsiteY70" fmla="*/ 3009363 h 3438256"/>
              <a:gd name="connsiteX71" fmla="*/ 1286314 w 3097850"/>
              <a:gd name="connsiteY71" fmla="*/ 2923502 h 3438256"/>
              <a:gd name="connsiteX72" fmla="*/ 1324560 w 3097850"/>
              <a:gd name="connsiteY72" fmla="*/ 2921495 h 3438256"/>
              <a:gd name="connsiteX73" fmla="*/ 1361097 w 3097850"/>
              <a:gd name="connsiteY73" fmla="*/ 2930228 h 3438256"/>
              <a:gd name="connsiteX74" fmla="*/ 1393730 w 3097850"/>
              <a:gd name="connsiteY74" fmla="*/ 2948839 h 3438256"/>
              <a:gd name="connsiteX75" fmla="*/ 1420268 w 3097850"/>
              <a:gd name="connsiteY75" fmla="*/ 2976464 h 3438256"/>
              <a:gd name="connsiteX76" fmla="*/ 1482622 w 3097850"/>
              <a:gd name="connsiteY76" fmla="*/ 3063770 h 3438256"/>
              <a:gd name="connsiteX77" fmla="*/ 1512496 w 3097850"/>
              <a:gd name="connsiteY77" fmla="*/ 3089362 h 3438256"/>
              <a:gd name="connsiteX78" fmla="*/ 1548950 w 3097850"/>
              <a:gd name="connsiteY78" fmla="*/ 3097892 h 3438256"/>
              <a:gd name="connsiteX79" fmla="*/ 1585403 w 3097850"/>
              <a:gd name="connsiteY79" fmla="*/ 3089362 h 3438256"/>
              <a:gd name="connsiteX80" fmla="*/ 1615278 w 3097850"/>
              <a:gd name="connsiteY80" fmla="*/ 3063770 h 3438256"/>
              <a:gd name="connsiteX81" fmla="*/ 1677632 w 3097850"/>
              <a:gd name="connsiteY81" fmla="*/ 2976464 h 3438256"/>
              <a:gd name="connsiteX82" fmla="*/ 1681537 w 3097850"/>
              <a:gd name="connsiteY82" fmla="*/ 2971260 h 3438256"/>
              <a:gd name="connsiteX83" fmla="*/ 1717621 w 3097850"/>
              <a:gd name="connsiteY83" fmla="*/ 2941061 h 3438256"/>
              <a:gd name="connsiteX84" fmla="*/ 1761302 w 3097850"/>
              <a:gd name="connsiteY84" fmla="*/ 2927722 h 3438256"/>
              <a:gd name="connsiteX85" fmla="*/ 1807092 w 3097850"/>
              <a:gd name="connsiteY85" fmla="*/ 2931518 h 3438256"/>
              <a:gd name="connsiteX86" fmla="*/ 1849501 w 3097850"/>
              <a:gd name="connsiteY86" fmla="*/ 2952726 h 3438256"/>
              <a:gd name="connsiteX87" fmla="*/ 2336397 w 3097850"/>
              <a:gd name="connsiteY87" fmla="*/ 3429162 h 3438256"/>
              <a:gd name="connsiteX88" fmla="*/ 2354959 w 3097850"/>
              <a:gd name="connsiteY88" fmla="*/ 3438256 h 3438256"/>
              <a:gd name="connsiteX89" fmla="*/ 2373774 w 3097850"/>
              <a:gd name="connsiteY89" fmla="*/ 3434756 h 3438256"/>
              <a:gd name="connsiteX90" fmla="*/ 2337224 w 3097850"/>
              <a:gd name="connsiteY90" fmla="*/ 3064932 h 3438256"/>
              <a:gd name="connsiteX91" fmla="*/ 2334633 w 3097850"/>
              <a:gd name="connsiteY91" fmla="*/ 3020007 h 3438256"/>
              <a:gd name="connsiteX92" fmla="*/ 2340890 w 3097850"/>
              <a:gd name="connsiteY92" fmla="*/ 2976103 h 3438256"/>
              <a:gd name="connsiteX93" fmla="*/ 2355558 w 3097850"/>
              <a:gd name="connsiteY93" fmla="*/ 2934464 h 3438256"/>
              <a:gd name="connsiteX94" fmla="*/ 2378195 w 3097850"/>
              <a:gd name="connsiteY94" fmla="*/ 2896335 h 3438256"/>
              <a:gd name="connsiteX95" fmla="*/ 2408363 w 3097850"/>
              <a:gd name="connsiteY95" fmla="*/ 2862959 h 3438256"/>
              <a:gd name="connsiteX96" fmla="*/ 2449815 w 3097850"/>
              <a:gd name="connsiteY96" fmla="*/ 2831336 h 3438256"/>
              <a:gd name="connsiteX97" fmla="*/ 2495608 w 3097850"/>
              <a:gd name="connsiteY97" fmla="*/ 2807159 h 3438256"/>
              <a:gd name="connsiteX98" fmla="*/ 2544757 w 3097850"/>
              <a:gd name="connsiteY98" fmla="*/ 2790848 h 3438256"/>
              <a:gd name="connsiteX99" fmla="*/ 2596274 w 3097850"/>
              <a:gd name="connsiteY99" fmla="*/ 2782826 h 3438256"/>
              <a:gd name="connsiteX100" fmla="*/ 2699977 w 3097850"/>
              <a:gd name="connsiteY100" fmla="*/ 2775423 h 3438256"/>
              <a:gd name="connsiteX101" fmla="*/ 2728442 w 3097850"/>
              <a:gd name="connsiteY101" fmla="*/ 2768102 h 3438256"/>
              <a:gd name="connsiteX102" fmla="*/ 2751821 w 3097850"/>
              <a:gd name="connsiteY102" fmla="*/ 2751772 h 3438256"/>
              <a:gd name="connsiteX103" fmla="*/ 2768153 w 3097850"/>
              <a:gd name="connsiteY103" fmla="*/ 2728401 h 3438256"/>
              <a:gd name="connsiteX104" fmla="*/ 2775473 w 3097850"/>
              <a:gd name="connsiteY104" fmla="*/ 2699959 h 3438256"/>
              <a:gd name="connsiteX105" fmla="*/ 2792435 w 3097850"/>
              <a:gd name="connsiteY105" fmla="*/ 2462626 h 3438256"/>
              <a:gd name="connsiteX106" fmla="*/ 2806765 w 3097850"/>
              <a:gd name="connsiteY106" fmla="*/ 2409962 h 3438256"/>
              <a:gd name="connsiteX107" fmla="*/ 2837706 w 3097850"/>
              <a:gd name="connsiteY107" fmla="*/ 2371111 h 3438256"/>
              <a:gd name="connsiteX108" fmla="*/ 2879720 w 3097850"/>
              <a:gd name="connsiteY108" fmla="*/ 2347164 h 3438256"/>
              <a:gd name="connsiteX109" fmla="*/ 2927269 w 3097850"/>
              <a:gd name="connsiteY109" fmla="*/ 2339216 h 3438256"/>
              <a:gd name="connsiteX110" fmla="*/ 2963608 w 3097850"/>
              <a:gd name="connsiteY110" fmla="*/ 2331429 h 3438256"/>
              <a:gd name="connsiteX111" fmla="*/ 2991774 w 3097850"/>
              <a:gd name="connsiteY111" fmla="*/ 2309951 h 3438256"/>
              <a:gd name="connsiteX112" fmla="*/ 3008212 w 3097850"/>
              <a:gd name="connsiteY112" fmla="*/ 2278761 h 3438256"/>
              <a:gd name="connsiteX113" fmla="*/ 3009371 w 3097850"/>
              <a:gd name="connsiteY113" fmla="*/ 2241837 h 3438256"/>
              <a:gd name="connsiteX114" fmla="*/ 2923510 w 3097850"/>
              <a:gd name="connsiteY114" fmla="*/ 1811578 h 3438256"/>
              <a:gd name="connsiteX115" fmla="*/ 2921503 w 3097850"/>
              <a:gd name="connsiteY115" fmla="*/ 1773331 h 3438256"/>
              <a:gd name="connsiteX116" fmla="*/ 2930238 w 3097850"/>
              <a:gd name="connsiteY116" fmla="*/ 1736795 h 3438256"/>
              <a:gd name="connsiteX117" fmla="*/ 2948851 w 3097850"/>
              <a:gd name="connsiteY117" fmla="*/ 1704161 h 3438256"/>
              <a:gd name="connsiteX118" fmla="*/ 2976482 w 3097850"/>
              <a:gd name="connsiteY118" fmla="*/ 1677624 h 3438256"/>
              <a:gd name="connsiteX119" fmla="*/ 3063736 w 3097850"/>
              <a:gd name="connsiteY119" fmla="*/ 1615270 h 3438256"/>
              <a:gd name="connsiteX120" fmla="*/ 3089322 w 3097850"/>
              <a:gd name="connsiteY120" fmla="*/ 1585414 h 3438256"/>
              <a:gd name="connsiteX121" fmla="*/ 3097850 w 3097850"/>
              <a:gd name="connsiteY121" fmla="*/ 1548964 h 3438256"/>
              <a:gd name="connsiteX122" fmla="*/ 3089322 w 3097850"/>
              <a:gd name="connsiteY122" fmla="*/ 1512516 h 3438256"/>
              <a:gd name="connsiteX123" fmla="*/ 3063736 w 3097850"/>
              <a:gd name="connsiteY123" fmla="*/ 1482666 h 3438256"/>
              <a:gd name="connsiteX124" fmla="*/ 2976482 w 3097850"/>
              <a:gd name="connsiteY124" fmla="*/ 1420260 h 3438256"/>
              <a:gd name="connsiteX125" fmla="*/ 2948851 w 3097850"/>
              <a:gd name="connsiteY125" fmla="*/ 1393727 h 3438256"/>
              <a:gd name="connsiteX126" fmla="*/ 2930238 w 3097850"/>
              <a:gd name="connsiteY126" fmla="*/ 1361093 h 3438256"/>
              <a:gd name="connsiteX127" fmla="*/ 2921503 w 3097850"/>
              <a:gd name="connsiteY127" fmla="*/ 1324554 h 3438256"/>
              <a:gd name="connsiteX128" fmla="*/ 2923510 w 3097850"/>
              <a:gd name="connsiteY128" fmla="*/ 1286306 h 3438256"/>
              <a:gd name="connsiteX129" fmla="*/ 3009371 w 3097850"/>
              <a:gd name="connsiteY129" fmla="*/ 856057 h 3438256"/>
              <a:gd name="connsiteX130" fmla="*/ 3008220 w 3097850"/>
              <a:gd name="connsiteY130" fmla="*/ 819145 h 3438256"/>
              <a:gd name="connsiteX131" fmla="*/ 2991806 w 3097850"/>
              <a:gd name="connsiteY131" fmla="*/ 787949 h 3438256"/>
              <a:gd name="connsiteX132" fmla="*/ 2963683 w 3097850"/>
              <a:gd name="connsiteY132" fmla="*/ 766460 h 3438256"/>
              <a:gd name="connsiteX133" fmla="*/ 2927405 w 3097850"/>
              <a:gd name="connsiteY133" fmla="*/ 758667 h 3438256"/>
              <a:gd name="connsiteX134" fmla="*/ 2926013 w 3097850"/>
              <a:gd name="connsiteY134" fmla="*/ 758667 h 3438256"/>
              <a:gd name="connsiteX135" fmla="*/ 2878837 w 3097850"/>
              <a:gd name="connsiteY135" fmla="*/ 750413 h 3438256"/>
              <a:gd name="connsiteX136" fmla="*/ 2837235 w 3097850"/>
              <a:gd name="connsiteY136" fmla="*/ 726373 h 3438256"/>
              <a:gd name="connsiteX137" fmla="*/ 2806628 w 3097850"/>
              <a:gd name="connsiteY137" fmla="*/ 687627 h 3438256"/>
              <a:gd name="connsiteX138" fmla="*/ 2792435 w 3097850"/>
              <a:gd name="connsiteY138" fmla="*/ 635258 h 3438256"/>
              <a:gd name="connsiteX139" fmla="*/ 2775473 w 3097850"/>
              <a:gd name="connsiteY139" fmla="*/ 397925 h 3438256"/>
              <a:gd name="connsiteX140" fmla="*/ 2768153 w 3097850"/>
              <a:gd name="connsiteY140" fmla="*/ 369483 h 3438256"/>
              <a:gd name="connsiteX141" fmla="*/ 2751821 w 3097850"/>
              <a:gd name="connsiteY141" fmla="*/ 346112 h 3438256"/>
              <a:gd name="connsiteX142" fmla="*/ 2728442 w 3097850"/>
              <a:gd name="connsiteY142" fmla="*/ 329782 h 3438256"/>
              <a:gd name="connsiteX143" fmla="*/ 2699977 w 3097850"/>
              <a:gd name="connsiteY143" fmla="*/ 322461 h 3438256"/>
              <a:gd name="connsiteX144" fmla="*/ 2462634 w 3097850"/>
              <a:gd name="connsiteY144" fmla="*/ 305509 h 3438256"/>
              <a:gd name="connsiteX145" fmla="*/ 2409964 w 3097850"/>
              <a:gd name="connsiteY145" fmla="*/ 291149 h 3438256"/>
              <a:gd name="connsiteX146" fmla="*/ 2371103 w 3097850"/>
              <a:gd name="connsiteY146" fmla="*/ 260192 h 3438256"/>
              <a:gd name="connsiteX147" fmla="*/ 2347154 w 3097850"/>
              <a:gd name="connsiteY147" fmla="*/ 218172 h 3438256"/>
              <a:gd name="connsiteX148" fmla="*/ 2339224 w 3097850"/>
              <a:gd name="connsiteY148" fmla="*/ 170623 h 3438256"/>
              <a:gd name="connsiteX149" fmla="*/ 2331421 w 3097850"/>
              <a:gd name="connsiteY149" fmla="*/ 134283 h 3438256"/>
              <a:gd name="connsiteX150" fmla="*/ 2309947 w 3097850"/>
              <a:gd name="connsiteY150" fmla="*/ 106118 h 3438256"/>
              <a:gd name="connsiteX151" fmla="*/ 2278767 w 3097850"/>
              <a:gd name="connsiteY151" fmla="*/ 89680 h 3438256"/>
              <a:gd name="connsiteX152" fmla="*/ 2241845 w 3097850"/>
              <a:gd name="connsiteY152" fmla="*/ 88520 h 3438256"/>
              <a:gd name="connsiteX153" fmla="*/ 1811628 w 3097850"/>
              <a:gd name="connsiteY153" fmla="*/ 174382 h 3438256"/>
              <a:gd name="connsiteX154" fmla="*/ 1773361 w 3097850"/>
              <a:gd name="connsiteY154" fmla="*/ 176393 h 3438256"/>
              <a:gd name="connsiteX155" fmla="*/ 1736812 w 3097850"/>
              <a:gd name="connsiteY155" fmla="*/ 167659 h 3438256"/>
              <a:gd name="connsiteX156" fmla="*/ 1704171 w 3097850"/>
              <a:gd name="connsiteY156" fmla="*/ 149046 h 3438256"/>
              <a:gd name="connsiteX157" fmla="*/ 1677632 w 3097850"/>
              <a:gd name="connsiteY157" fmla="*/ 121420 h 3438256"/>
              <a:gd name="connsiteX158" fmla="*/ 1615278 w 3097850"/>
              <a:gd name="connsiteY158" fmla="*/ 34114 h 3438256"/>
              <a:gd name="connsiteX159" fmla="*/ 1585403 w 3097850"/>
              <a:gd name="connsiteY159" fmla="*/ 8528 h 3438256"/>
              <a:gd name="connsiteX160" fmla="*/ 1548950 w 3097850"/>
              <a:gd name="connsiteY160" fmla="*/ 0 h 3438256"/>
              <a:gd name="connsiteX0" fmla="*/ 1548950 w 3097850"/>
              <a:gd name="connsiteY0" fmla="*/ 0 h 3438256"/>
              <a:gd name="connsiteX1" fmla="*/ 1512496 w 3097850"/>
              <a:gd name="connsiteY1" fmla="*/ 8528 h 3438256"/>
              <a:gd name="connsiteX2" fmla="*/ 1482622 w 3097850"/>
              <a:gd name="connsiteY2" fmla="*/ 34114 h 3438256"/>
              <a:gd name="connsiteX3" fmla="*/ 1420268 w 3097850"/>
              <a:gd name="connsiteY3" fmla="*/ 121420 h 3438256"/>
              <a:gd name="connsiteX4" fmla="*/ 1393730 w 3097850"/>
              <a:gd name="connsiteY4" fmla="*/ 149046 h 3438256"/>
              <a:gd name="connsiteX5" fmla="*/ 1361097 w 3097850"/>
              <a:gd name="connsiteY5" fmla="*/ 167659 h 3438256"/>
              <a:gd name="connsiteX6" fmla="*/ 1324560 w 3097850"/>
              <a:gd name="connsiteY6" fmla="*/ 176393 h 3438256"/>
              <a:gd name="connsiteX7" fmla="*/ 1286314 w 3097850"/>
              <a:gd name="connsiteY7" fmla="*/ 174382 h 3438256"/>
              <a:gd name="connsiteX8" fmla="*/ 856065 w 3097850"/>
              <a:gd name="connsiteY8" fmla="*/ 88520 h 3438256"/>
              <a:gd name="connsiteX9" fmla="*/ 819144 w 3097850"/>
              <a:gd name="connsiteY9" fmla="*/ 89664 h 3438256"/>
              <a:gd name="connsiteX10" fmla="*/ 787931 w 3097850"/>
              <a:gd name="connsiteY10" fmla="*/ 106066 h 3438256"/>
              <a:gd name="connsiteX11" fmla="*/ 766424 w 3097850"/>
              <a:gd name="connsiteY11" fmla="*/ 134186 h 3438256"/>
              <a:gd name="connsiteX12" fmla="*/ 758623 w 3097850"/>
              <a:gd name="connsiteY12" fmla="*/ 170486 h 3438256"/>
              <a:gd name="connsiteX13" fmla="*/ 758675 w 3097850"/>
              <a:gd name="connsiteY13" fmla="*/ 170947 h 3438256"/>
              <a:gd name="connsiteX14" fmla="*/ 750429 w 3097850"/>
              <a:gd name="connsiteY14" fmla="*/ 219055 h 3438256"/>
              <a:gd name="connsiteX15" fmla="*/ 726400 w 3097850"/>
              <a:gd name="connsiteY15" fmla="*/ 260663 h 3438256"/>
              <a:gd name="connsiteX16" fmla="*/ 687657 w 3097850"/>
              <a:gd name="connsiteY16" fmla="*/ 291286 h 3438256"/>
              <a:gd name="connsiteX17" fmla="*/ 635265 w 3097850"/>
              <a:gd name="connsiteY17" fmla="*/ 305509 h 3438256"/>
              <a:gd name="connsiteX18" fmla="*/ 397922 w 3097850"/>
              <a:gd name="connsiteY18" fmla="*/ 322461 h 3438256"/>
              <a:gd name="connsiteX19" fmla="*/ 369480 w 3097850"/>
              <a:gd name="connsiteY19" fmla="*/ 329782 h 3438256"/>
              <a:gd name="connsiteX20" fmla="*/ 346098 w 3097850"/>
              <a:gd name="connsiteY20" fmla="*/ 346112 h 3438256"/>
              <a:gd name="connsiteX21" fmla="*/ 329754 w 3097850"/>
              <a:gd name="connsiteY21" fmla="*/ 369483 h 3438256"/>
              <a:gd name="connsiteX22" fmla="*/ 322427 w 3097850"/>
              <a:gd name="connsiteY22" fmla="*/ 397925 h 3438256"/>
              <a:gd name="connsiteX23" fmla="*/ 305516 w 3097850"/>
              <a:gd name="connsiteY23" fmla="*/ 635258 h 3438256"/>
              <a:gd name="connsiteX24" fmla="*/ 291134 w 3097850"/>
              <a:gd name="connsiteY24" fmla="*/ 687921 h 3438256"/>
              <a:gd name="connsiteX25" fmla="*/ 260180 w 3097850"/>
              <a:gd name="connsiteY25" fmla="*/ 726773 h 3438256"/>
              <a:gd name="connsiteX26" fmla="*/ 218173 w 3097850"/>
              <a:gd name="connsiteY26" fmla="*/ 750720 h 3438256"/>
              <a:gd name="connsiteX27" fmla="*/ 170630 w 3097850"/>
              <a:gd name="connsiteY27" fmla="*/ 758667 h 3438256"/>
              <a:gd name="connsiteX28" fmla="*/ 134284 w 3097850"/>
              <a:gd name="connsiteY28" fmla="*/ 766472 h 3438256"/>
              <a:gd name="connsiteX29" fmla="*/ 106106 w 3097850"/>
              <a:gd name="connsiteY29" fmla="*/ 787949 h 3438256"/>
              <a:gd name="connsiteX30" fmla="*/ 89665 w 3097850"/>
              <a:gd name="connsiteY30" fmla="*/ 819133 h 3438256"/>
              <a:gd name="connsiteX31" fmla="*/ 88528 w 3097850"/>
              <a:gd name="connsiteY31" fmla="*/ 856057 h 3438256"/>
              <a:gd name="connsiteX32" fmla="*/ 174442 w 3097850"/>
              <a:gd name="connsiteY32" fmla="*/ 1286306 h 3438256"/>
              <a:gd name="connsiteX33" fmla="*/ 176418 w 3097850"/>
              <a:gd name="connsiteY33" fmla="*/ 1324554 h 3438256"/>
              <a:gd name="connsiteX34" fmla="*/ 167668 w 3097850"/>
              <a:gd name="connsiteY34" fmla="*/ 1361093 h 3438256"/>
              <a:gd name="connsiteX35" fmla="*/ 149049 w 3097850"/>
              <a:gd name="connsiteY35" fmla="*/ 1393727 h 3438256"/>
              <a:gd name="connsiteX36" fmla="*/ 121417 w 3097850"/>
              <a:gd name="connsiteY36" fmla="*/ 1420260 h 3438256"/>
              <a:gd name="connsiteX37" fmla="*/ 34121 w 3097850"/>
              <a:gd name="connsiteY37" fmla="*/ 1482666 h 3438256"/>
              <a:gd name="connsiteX38" fmla="*/ 8530 w 3097850"/>
              <a:gd name="connsiteY38" fmla="*/ 1512516 h 3438256"/>
              <a:gd name="connsiteX39" fmla="*/ 0 w 3097850"/>
              <a:gd name="connsiteY39" fmla="*/ 1548964 h 3438256"/>
              <a:gd name="connsiteX40" fmla="*/ 8530 w 3097850"/>
              <a:gd name="connsiteY40" fmla="*/ 1585414 h 3438256"/>
              <a:gd name="connsiteX41" fmla="*/ 34121 w 3097850"/>
              <a:gd name="connsiteY41" fmla="*/ 1615270 h 3438256"/>
              <a:gd name="connsiteX42" fmla="*/ 121417 w 3097850"/>
              <a:gd name="connsiteY42" fmla="*/ 1677624 h 3438256"/>
              <a:gd name="connsiteX43" fmla="*/ 149049 w 3097850"/>
              <a:gd name="connsiteY43" fmla="*/ 1704161 h 3438256"/>
              <a:gd name="connsiteX44" fmla="*/ 167668 w 3097850"/>
              <a:gd name="connsiteY44" fmla="*/ 1736795 h 3438256"/>
              <a:gd name="connsiteX45" fmla="*/ 176418 w 3097850"/>
              <a:gd name="connsiteY45" fmla="*/ 1773331 h 3438256"/>
              <a:gd name="connsiteX46" fmla="*/ 174442 w 3097850"/>
              <a:gd name="connsiteY46" fmla="*/ 1811578 h 3438256"/>
              <a:gd name="connsiteX47" fmla="*/ 88528 w 3097850"/>
              <a:gd name="connsiteY47" fmla="*/ 2241837 h 3438256"/>
              <a:gd name="connsiteX48" fmla="*/ 89672 w 3097850"/>
              <a:gd name="connsiteY48" fmla="*/ 2278751 h 3438256"/>
              <a:gd name="connsiteX49" fmla="*/ 106073 w 3097850"/>
              <a:gd name="connsiteY49" fmla="*/ 2309955 h 3438256"/>
              <a:gd name="connsiteX50" fmla="*/ 134194 w 3097850"/>
              <a:gd name="connsiteY50" fmla="*/ 2331446 h 3438256"/>
              <a:gd name="connsiteX51" fmla="*/ 170494 w 3097850"/>
              <a:gd name="connsiteY51" fmla="*/ 2339216 h 3438256"/>
              <a:gd name="connsiteX52" fmla="*/ 171887 w 3097850"/>
              <a:gd name="connsiteY52" fmla="*/ 2339216 h 3438256"/>
              <a:gd name="connsiteX53" fmla="*/ 219063 w 3097850"/>
              <a:gd name="connsiteY53" fmla="*/ 2347470 h 3438256"/>
              <a:gd name="connsiteX54" fmla="*/ 260671 w 3097850"/>
              <a:gd name="connsiteY54" fmla="*/ 2371511 h 3438256"/>
              <a:gd name="connsiteX55" fmla="*/ 291294 w 3097850"/>
              <a:gd name="connsiteY55" fmla="*/ 2410257 h 3438256"/>
              <a:gd name="connsiteX56" fmla="*/ 305516 w 3097850"/>
              <a:gd name="connsiteY56" fmla="*/ 2462626 h 3438256"/>
              <a:gd name="connsiteX57" fmla="*/ 322427 w 3097850"/>
              <a:gd name="connsiteY57" fmla="*/ 2699959 h 3438256"/>
              <a:gd name="connsiteX58" fmla="*/ 329754 w 3097850"/>
              <a:gd name="connsiteY58" fmla="*/ 2728401 h 3438256"/>
              <a:gd name="connsiteX59" fmla="*/ 346098 w 3097850"/>
              <a:gd name="connsiteY59" fmla="*/ 2751772 h 3438256"/>
              <a:gd name="connsiteX60" fmla="*/ 369480 w 3097850"/>
              <a:gd name="connsiteY60" fmla="*/ 2768102 h 3438256"/>
              <a:gd name="connsiteX61" fmla="*/ 397922 w 3097850"/>
              <a:gd name="connsiteY61" fmla="*/ 2775423 h 3438256"/>
              <a:gd name="connsiteX62" fmla="*/ 635265 w 3097850"/>
              <a:gd name="connsiteY62" fmla="*/ 2792375 h 3438256"/>
              <a:gd name="connsiteX63" fmla="*/ 687935 w 3097850"/>
              <a:gd name="connsiteY63" fmla="*/ 2806735 h 3438256"/>
              <a:gd name="connsiteX64" fmla="*/ 726797 w 3097850"/>
              <a:gd name="connsiteY64" fmla="*/ 2837692 h 3438256"/>
              <a:gd name="connsiteX65" fmla="*/ 750745 w 3097850"/>
              <a:gd name="connsiteY65" fmla="*/ 2879712 h 3438256"/>
              <a:gd name="connsiteX66" fmla="*/ 758675 w 3097850"/>
              <a:gd name="connsiteY66" fmla="*/ 2927261 h 3438256"/>
              <a:gd name="connsiteX67" fmla="*/ 766480 w 3097850"/>
              <a:gd name="connsiteY67" fmla="*/ 2963608 h 3438256"/>
              <a:gd name="connsiteX68" fmla="*/ 787957 w 3097850"/>
              <a:gd name="connsiteY68" fmla="*/ 2991785 h 3438256"/>
              <a:gd name="connsiteX69" fmla="*/ 819141 w 3097850"/>
              <a:gd name="connsiteY69" fmla="*/ 3008226 h 3438256"/>
              <a:gd name="connsiteX70" fmla="*/ 856065 w 3097850"/>
              <a:gd name="connsiteY70" fmla="*/ 3009363 h 3438256"/>
              <a:gd name="connsiteX71" fmla="*/ 1286314 w 3097850"/>
              <a:gd name="connsiteY71" fmla="*/ 2923502 h 3438256"/>
              <a:gd name="connsiteX72" fmla="*/ 1324560 w 3097850"/>
              <a:gd name="connsiteY72" fmla="*/ 2921495 h 3438256"/>
              <a:gd name="connsiteX73" fmla="*/ 1361097 w 3097850"/>
              <a:gd name="connsiteY73" fmla="*/ 2930228 h 3438256"/>
              <a:gd name="connsiteX74" fmla="*/ 1393730 w 3097850"/>
              <a:gd name="connsiteY74" fmla="*/ 2948839 h 3438256"/>
              <a:gd name="connsiteX75" fmla="*/ 1420268 w 3097850"/>
              <a:gd name="connsiteY75" fmla="*/ 2976464 h 3438256"/>
              <a:gd name="connsiteX76" fmla="*/ 1482622 w 3097850"/>
              <a:gd name="connsiteY76" fmla="*/ 3063770 h 3438256"/>
              <a:gd name="connsiteX77" fmla="*/ 1512496 w 3097850"/>
              <a:gd name="connsiteY77" fmla="*/ 3089362 h 3438256"/>
              <a:gd name="connsiteX78" fmla="*/ 1548950 w 3097850"/>
              <a:gd name="connsiteY78" fmla="*/ 3097892 h 3438256"/>
              <a:gd name="connsiteX79" fmla="*/ 1585403 w 3097850"/>
              <a:gd name="connsiteY79" fmla="*/ 3089362 h 3438256"/>
              <a:gd name="connsiteX80" fmla="*/ 1615278 w 3097850"/>
              <a:gd name="connsiteY80" fmla="*/ 3063770 h 3438256"/>
              <a:gd name="connsiteX81" fmla="*/ 1677632 w 3097850"/>
              <a:gd name="connsiteY81" fmla="*/ 2976464 h 3438256"/>
              <a:gd name="connsiteX82" fmla="*/ 1681537 w 3097850"/>
              <a:gd name="connsiteY82" fmla="*/ 2971260 h 3438256"/>
              <a:gd name="connsiteX83" fmla="*/ 1717621 w 3097850"/>
              <a:gd name="connsiteY83" fmla="*/ 2941061 h 3438256"/>
              <a:gd name="connsiteX84" fmla="*/ 1761302 w 3097850"/>
              <a:gd name="connsiteY84" fmla="*/ 2927722 h 3438256"/>
              <a:gd name="connsiteX85" fmla="*/ 1807092 w 3097850"/>
              <a:gd name="connsiteY85" fmla="*/ 2931518 h 3438256"/>
              <a:gd name="connsiteX86" fmla="*/ 1849501 w 3097850"/>
              <a:gd name="connsiteY86" fmla="*/ 2952726 h 3438256"/>
              <a:gd name="connsiteX87" fmla="*/ 2336397 w 3097850"/>
              <a:gd name="connsiteY87" fmla="*/ 3429162 h 3438256"/>
              <a:gd name="connsiteX88" fmla="*/ 2354959 w 3097850"/>
              <a:gd name="connsiteY88" fmla="*/ 3438256 h 3438256"/>
              <a:gd name="connsiteX89" fmla="*/ 2337224 w 3097850"/>
              <a:gd name="connsiteY89" fmla="*/ 3064932 h 3438256"/>
              <a:gd name="connsiteX90" fmla="*/ 2334633 w 3097850"/>
              <a:gd name="connsiteY90" fmla="*/ 3020007 h 3438256"/>
              <a:gd name="connsiteX91" fmla="*/ 2340890 w 3097850"/>
              <a:gd name="connsiteY91" fmla="*/ 2976103 h 3438256"/>
              <a:gd name="connsiteX92" fmla="*/ 2355558 w 3097850"/>
              <a:gd name="connsiteY92" fmla="*/ 2934464 h 3438256"/>
              <a:gd name="connsiteX93" fmla="*/ 2378195 w 3097850"/>
              <a:gd name="connsiteY93" fmla="*/ 2896335 h 3438256"/>
              <a:gd name="connsiteX94" fmla="*/ 2408363 w 3097850"/>
              <a:gd name="connsiteY94" fmla="*/ 2862959 h 3438256"/>
              <a:gd name="connsiteX95" fmla="*/ 2449815 w 3097850"/>
              <a:gd name="connsiteY95" fmla="*/ 2831336 h 3438256"/>
              <a:gd name="connsiteX96" fmla="*/ 2495608 w 3097850"/>
              <a:gd name="connsiteY96" fmla="*/ 2807159 h 3438256"/>
              <a:gd name="connsiteX97" fmla="*/ 2544757 w 3097850"/>
              <a:gd name="connsiteY97" fmla="*/ 2790848 h 3438256"/>
              <a:gd name="connsiteX98" fmla="*/ 2596274 w 3097850"/>
              <a:gd name="connsiteY98" fmla="*/ 2782826 h 3438256"/>
              <a:gd name="connsiteX99" fmla="*/ 2699977 w 3097850"/>
              <a:gd name="connsiteY99" fmla="*/ 2775423 h 3438256"/>
              <a:gd name="connsiteX100" fmla="*/ 2728442 w 3097850"/>
              <a:gd name="connsiteY100" fmla="*/ 2768102 h 3438256"/>
              <a:gd name="connsiteX101" fmla="*/ 2751821 w 3097850"/>
              <a:gd name="connsiteY101" fmla="*/ 2751772 h 3438256"/>
              <a:gd name="connsiteX102" fmla="*/ 2768153 w 3097850"/>
              <a:gd name="connsiteY102" fmla="*/ 2728401 h 3438256"/>
              <a:gd name="connsiteX103" fmla="*/ 2775473 w 3097850"/>
              <a:gd name="connsiteY103" fmla="*/ 2699959 h 3438256"/>
              <a:gd name="connsiteX104" fmla="*/ 2792435 w 3097850"/>
              <a:gd name="connsiteY104" fmla="*/ 2462626 h 3438256"/>
              <a:gd name="connsiteX105" fmla="*/ 2806765 w 3097850"/>
              <a:gd name="connsiteY105" fmla="*/ 2409962 h 3438256"/>
              <a:gd name="connsiteX106" fmla="*/ 2837706 w 3097850"/>
              <a:gd name="connsiteY106" fmla="*/ 2371111 h 3438256"/>
              <a:gd name="connsiteX107" fmla="*/ 2879720 w 3097850"/>
              <a:gd name="connsiteY107" fmla="*/ 2347164 h 3438256"/>
              <a:gd name="connsiteX108" fmla="*/ 2927269 w 3097850"/>
              <a:gd name="connsiteY108" fmla="*/ 2339216 h 3438256"/>
              <a:gd name="connsiteX109" fmla="*/ 2963608 w 3097850"/>
              <a:gd name="connsiteY109" fmla="*/ 2331429 h 3438256"/>
              <a:gd name="connsiteX110" fmla="*/ 2991774 w 3097850"/>
              <a:gd name="connsiteY110" fmla="*/ 2309951 h 3438256"/>
              <a:gd name="connsiteX111" fmla="*/ 3008212 w 3097850"/>
              <a:gd name="connsiteY111" fmla="*/ 2278761 h 3438256"/>
              <a:gd name="connsiteX112" fmla="*/ 3009371 w 3097850"/>
              <a:gd name="connsiteY112" fmla="*/ 2241837 h 3438256"/>
              <a:gd name="connsiteX113" fmla="*/ 2923510 w 3097850"/>
              <a:gd name="connsiteY113" fmla="*/ 1811578 h 3438256"/>
              <a:gd name="connsiteX114" fmla="*/ 2921503 w 3097850"/>
              <a:gd name="connsiteY114" fmla="*/ 1773331 h 3438256"/>
              <a:gd name="connsiteX115" fmla="*/ 2930238 w 3097850"/>
              <a:gd name="connsiteY115" fmla="*/ 1736795 h 3438256"/>
              <a:gd name="connsiteX116" fmla="*/ 2948851 w 3097850"/>
              <a:gd name="connsiteY116" fmla="*/ 1704161 h 3438256"/>
              <a:gd name="connsiteX117" fmla="*/ 2976482 w 3097850"/>
              <a:gd name="connsiteY117" fmla="*/ 1677624 h 3438256"/>
              <a:gd name="connsiteX118" fmla="*/ 3063736 w 3097850"/>
              <a:gd name="connsiteY118" fmla="*/ 1615270 h 3438256"/>
              <a:gd name="connsiteX119" fmla="*/ 3089322 w 3097850"/>
              <a:gd name="connsiteY119" fmla="*/ 1585414 h 3438256"/>
              <a:gd name="connsiteX120" fmla="*/ 3097850 w 3097850"/>
              <a:gd name="connsiteY120" fmla="*/ 1548964 h 3438256"/>
              <a:gd name="connsiteX121" fmla="*/ 3089322 w 3097850"/>
              <a:gd name="connsiteY121" fmla="*/ 1512516 h 3438256"/>
              <a:gd name="connsiteX122" fmla="*/ 3063736 w 3097850"/>
              <a:gd name="connsiteY122" fmla="*/ 1482666 h 3438256"/>
              <a:gd name="connsiteX123" fmla="*/ 2976482 w 3097850"/>
              <a:gd name="connsiteY123" fmla="*/ 1420260 h 3438256"/>
              <a:gd name="connsiteX124" fmla="*/ 2948851 w 3097850"/>
              <a:gd name="connsiteY124" fmla="*/ 1393727 h 3438256"/>
              <a:gd name="connsiteX125" fmla="*/ 2930238 w 3097850"/>
              <a:gd name="connsiteY125" fmla="*/ 1361093 h 3438256"/>
              <a:gd name="connsiteX126" fmla="*/ 2921503 w 3097850"/>
              <a:gd name="connsiteY126" fmla="*/ 1324554 h 3438256"/>
              <a:gd name="connsiteX127" fmla="*/ 2923510 w 3097850"/>
              <a:gd name="connsiteY127" fmla="*/ 1286306 h 3438256"/>
              <a:gd name="connsiteX128" fmla="*/ 3009371 w 3097850"/>
              <a:gd name="connsiteY128" fmla="*/ 856057 h 3438256"/>
              <a:gd name="connsiteX129" fmla="*/ 3008220 w 3097850"/>
              <a:gd name="connsiteY129" fmla="*/ 819145 h 3438256"/>
              <a:gd name="connsiteX130" fmla="*/ 2991806 w 3097850"/>
              <a:gd name="connsiteY130" fmla="*/ 787949 h 3438256"/>
              <a:gd name="connsiteX131" fmla="*/ 2963683 w 3097850"/>
              <a:gd name="connsiteY131" fmla="*/ 766460 h 3438256"/>
              <a:gd name="connsiteX132" fmla="*/ 2927405 w 3097850"/>
              <a:gd name="connsiteY132" fmla="*/ 758667 h 3438256"/>
              <a:gd name="connsiteX133" fmla="*/ 2926013 w 3097850"/>
              <a:gd name="connsiteY133" fmla="*/ 758667 h 3438256"/>
              <a:gd name="connsiteX134" fmla="*/ 2878837 w 3097850"/>
              <a:gd name="connsiteY134" fmla="*/ 750413 h 3438256"/>
              <a:gd name="connsiteX135" fmla="*/ 2837235 w 3097850"/>
              <a:gd name="connsiteY135" fmla="*/ 726373 h 3438256"/>
              <a:gd name="connsiteX136" fmla="*/ 2806628 w 3097850"/>
              <a:gd name="connsiteY136" fmla="*/ 687627 h 3438256"/>
              <a:gd name="connsiteX137" fmla="*/ 2792435 w 3097850"/>
              <a:gd name="connsiteY137" fmla="*/ 635258 h 3438256"/>
              <a:gd name="connsiteX138" fmla="*/ 2775473 w 3097850"/>
              <a:gd name="connsiteY138" fmla="*/ 397925 h 3438256"/>
              <a:gd name="connsiteX139" fmla="*/ 2768153 w 3097850"/>
              <a:gd name="connsiteY139" fmla="*/ 369483 h 3438256"/>
              <a:gd name="connsiteX140" fmla="*/ 2751821 w 3097850"/>
              <a:gd name="connsiteY140" fmla="*/ 346112 h 3438256"/>
              <a:gd name="connsiteX141" fmla="*/ 2728442 w 3097850"/>
              <a:gd name="connsiteY141" fmla="*/ 329782 h 3438256"/>
              <a:gd name="connsiteX142" fmla="*/ 2699977 w 3097850"/>
              <a:gd name="connsiteY142" fmla="*/ 322461 h 3438256"/>
              <a:gd name="connsiteX143" fmla="*/ 2462634 w 3097850"/>
              <a:gd name="connsiteY143" fmla="*/ 305509 h 3438256"/>
              <a:gd name="connsiteX144" fmla="*/ 2409964 w 3097850"/>
              <a:gd name="connsiteY144" fmla="*/ 291149 h 3438256"/>
              <a:gd name="connsiteX145" fmla="*/ 2371103 w 3097850"/>
              <a:gd name="connsiteY145" fmla="*/ 260192 h 3438256"/>
              <a:gd name="connsiteX146" fmla="*/ 2347154 w 3097850"/>
              <a:gd name="connsiteY146" fmla="*/ 218172 h 3438256"/>
              <a:gd name="connsiteX147" fmla="*/ 2339224 w 3097850"/>
              <a:gd name="connsiteY147" fmla="*/ 170623 h 3438256"/>
              <a:gd name="connsiteX148" fmla="*/ 2331421 w 3097850"/>
              <a:gd name="connsiteY148" fmla="*/ 134283 h 3438256"/>
              <a:gd name="connsiteX149" fmla="*/ 2309947 w 3097850"/>
              <a:gd name="connsiteY149" fmla="*/ 106118 h 3438256"/>
              <a:gd name="connsiteX150" fmla="*/ 2278767 w 3097850"/>
              <a:gd name="connsiteY150" fmla="*/ 89680 h 3438256"/>
              <a:gd name="connsiteX151" fmla="*/ 2241845 w 3097850"/>
              <a:gd name="connsiteY151" fmla="*/ 88520 h 3438256"/>
              <a:gd name="connsiteX152" fmla="*/ 1811628 w 3097850"/>
              <a:gd name="connsiteY152" fmla="*/ 174382 h 3438256"/>
              <a:gd name="connsiteX153" fmla="*/ 1773361 w 3097850"/>
              <a:gd name="connsiteY153" fmla="*/ 176393 h 3438256"/>
              <a:gd name="connsiteX154" fmla="*/ 1736812 w 3097850"/>
              <a:gd name="connsiteY154" fmla="*/ 167659 h 3438256"/>
              <a:gd name="connsiteX155" fmla="*/ 1704171 w 3097850"/>
              <a:gd name="connsiteY155" fmla="*/ 149046 h 3438256"/>
              <a:gd name="connsiteX156" fmla="*/ 1677632 w 3097850"/>
              <a:gd name="connsiteY156" fmla="*/ 121420 h 3438256"/>
              <a:gd name="connsiteX157" fmla="*/ 1615278 w 3097850"/>
              <a:gd name="connsiteY157" fmla="*/ 34114 h 3438256"/>
              <a:gd name="connsiteX158" fmla="*/ 1585403 w 3097850"/>
              <a:gd name="connsiteY158" fmla="*/ 8528 h 3438256"/>
              <a:gd name="connsiteX159" fmla="*/ 1548950 w 3097850"/>
              <a:gd name="connsiteY159" fmla="*/ 0 h 3438256"/>
              <a:gd name="connsiteX0" fmla="*/ 1548950 w 3097850"/>
              <a:gd name="connsiteY0" fmla="*/ 0 h 3429162"/>
              <a:gd name="connsiteX1" fmla="*/ 1512496 w 3097850"/>
              <a:gd name="connsiteY1" fmla="*/ 8528 h 3429162"/>
              <a:gd name="connsiteX2" fmla="*/ 1482622 w 3097850"/>
              <a:gd name="connsiteY2" fmla="*/ 34114 h 3429162"/>
              <a:gd name="connsiteX3" fmla="*/ 1420268 w 3097850"/>
              <a:gd name="connsiteY3" fmla="*/ 121420 h 3429162"/>
              <a:gd name="connsiteX4" fmla="*/ 1393730 w 3097850"/>
              <a:gd name="connsiteY4" fmla="*/ 149046 h 3429162"/>
              <a:gd name="connsiteX5" fmla="*/ 1361097 w 3097850"/>
              <a:gd name="connsiteY5" fmla="*/ 167659 h 3429162"/>
              <a:gd name="connsiteX6" fmla="*/ 1324560 w 3097850"/>
              <a:gd name="connsiteY6" fmla="*/ 176393 h 3429162"/>
              <a:gd name="connsiteX7" fmla="*/ 1286314 w 3097850"/>
              <a:gd name="connsiteY7" fmla="*/ 174382 h 3429162"/>
              <a:gd name="connsiteX8" fmla="*/ 856065 w 3097850"/>
              <a:gd name="connsiteY8" fmla="*/ 88520 h 3429162"/>
              <a:gd name="connsiteX9" fmla="*/ 819144 w 3097850"/>
              <a:gd name="connsiteY9" fmla="*/ 89664 h 3429162"/>
              <a:gd name="connsiteX10" fmla="*/ 787931 w 3097850"/>
              <a:gd name="connsiteY10" fmla="*/ 106066 h 3429162"/>
              <a:gd name="connsiteX11" fmla="*/ 766424 w 3097850"/>
              <a:gd name="connsiteY11" fmla="*/ 134186 h 3429162"/>
              <a:gd name="connsiteX12" fmla="*/ 758623 w 3097850"/>
              <a:gd name="connsiteY12" fmla="*/ 170486 h 3429162"/>
              <a:gd name="connsiteX13" fmla="*/ 758675 w 3097850"/>
              <a:gd name="connsiteY13" fmla="*/ 170947 h 3429162"/>
              <a:gd name="connsiteX14" fmla="*/ 750429 w 3097850"/>
              <a:gd name="connsiteY14" fmla="*/ 219055 h 3429162"/>
              <a:gd name="connsiteX15" fmla="*/ 726400 w 3097850"/>
              <a:gd name="connsiteY15" fmla="*/ 260663 h 3429162"/>
              <a:gd name="connsiteX16" fmla="*/ 687657 w 3097850"/>
              <a:gd name="connsiteY16" fmla="*/ 291286 h 3429162"/>
              <a:gd name="connsiteX17" fmla="*/ 635265 w 3097850"/>
              <a:gd name="connsiteY17" fmla="*/ 305509 h 3429162"/>
              <a:gd name="connsiteX18" fmla="*/ 397922 w 3097850"/>
              <a:gd name="connsiteY18" fmla="*/ 322461 h 3429162"/>
              <a:gd name="connsiteX19" fmla="*/ 369480 w 3097850"/>
              <a:gd name="connsiteY19" fmla="*/ 329782 h 3429162"/>
              <a:gd name="connsiteX20" fmla="*/ 346098 w 3097850"/>
              <a:gd name="connsiteY20" fmla="*/ 346112 h 3429162"/>
              <a:gd name="connsiteX21" fmla="*/ 329754 w 3097850"/>
              <a:gd name="connsiteY21" fmla="*/ 369483 h 3429162"/>
              <a:gd name="connsiteX22" fmla="*/ 322427 w 3097850"/>
              <a:gd name="connsiteY22" fmla="*/ 397925 h 3429162"/>
              <a:gd name="connsiteX23" fmla="*/ 305516 w 3097850"/>
              <a:gd name="connsiteY23" fmla="*/ 635258 h 3429162"/>
              <a:gd name="connsiteX24" fmla="*/ 291134 w 3097850"/>
              <a:gd name="connsiteY24" fmla="*/ 687921 h 3429162"/>
              <a:gd name="connsiteX25" fmla="*/ 260180 w 3097850"/>
              <a:gd name="connsiteY25" fmla="*/ 726773 h 3429162"/>
              <a:gd name="connsiteX26" fmla="*/ 218173 w 3097850"/>
              <a:gd name="connsiteY26" fmla="*/ 750720 h 3429162"/>
              <a:gd name="connsiteX27" fmla="*/ 170630 w 3097850"/>
              <a:gd name="connsiteY27" fmla="*/ 758667 h 3429162"/>
              <a:gd name="connsiteX28" fmla="*/ 134284 w 3097850"/>
              <a:gd name="connsiteY28" fmla="*/ 766472 h 3429162"/>
              <a:gd name="connsiteX29" fmla="*/ 106106 w 3097850"/>
              <a:gd name="connsiteY29" fmla="*/ 787949 h 3429162"/>
              <a:gd name="connsiteX30" fmla="*/ 89665 w 3097850"/>
              <a:gd name="connsiteY30" fmla="*/ 819133 h 3429162"/>
              <a:gd name="connsiteX31" fmla="*/ 88528 w 3097850"/>
              <a:gd name="connsiteY31" fmla="*/ 856057 h 3429162"/>
              <a:gd name="connsiteX32" fmla="*/ 174442 w 3097850"/>
              <a:gd name="connsiteY32" fmla="*/ 1286306 h 3429162"/>
              <a:gd name="connsiteX33" fmla="*/ 176418 w 3097850"/>
              <a:gd name="connsiteY33" fmla="*/ 1324554 h 3429162"/>
              <a:gd name="connsiteX34" fmla="*/ 167668 w 3097850"/>
              <a:gd name="connsiteY34" fmla="*/ 1361093 h 3429162"/>
              <a:gd name="connsiteX35" fmla="*/ 149049 w 3097850"/>
              <a:gd name="connsiteY35" fmla="*/ 1393727 h 3429162"/>
              <a:gd name="connsiteX36" fmla="*/ 121417 w 3097850"/>
              <a:gd name="connsiteY36" fmla="*/ 1420260 h 3429162"/>
              <a:gd name="connsiteX37" fmla="*/ 34121 w 3097850"/>
              <a:gd name="connsiteY37" fmla="*/ 1482666 h 3429162"/>
              <a:gd name="connsiteX38" fmla="*/ 8530 w 3097850"/>
              <a:gd name="connsiteY38" fmla="*/ 1512516 h 3429162"/>
              <a:gd name="connsiteX39" fmla="*/ 0 w 3097850"/>
              <a:gd name="connsiteY39" fmla="*/ 1548964 h 3429162"/>
              <a:gd name="connsiteX40" fmla="*/ 8530 w 3097850"/>
              <a:gd name="connsiteY40" fmla="*/ 1585414 h 3429162"/>
              <a:gd name="connsiteX41" fmla="*/ 34121 w 3097850"/>
              <a:gd name="connsiteY41" fmla="*/ 1615270 h 3429162"/>
              <a:gd name="connsiteX42" fmla="*/ 121417 w 3097850"/>
              <a:gd name="connsiteY42" fmla="*/ 1677624 h 3429162"/>
              <a:gd name="connsiteX43" fmla="*/ 149049 w 3097850"/>
              <a:gd name="connsiteY43" fmla="*/ 1704161 h 3429162"/>
              <a:gd name="connsiteX44" fmla="*/ 167668 w 3097850"/>
              <a:gd name="connsiteY44" fmla="*/ 1736795 h 3429162"/>
              <a:gd name="connsiteX45" fmla="*/ 176418 w 3097850"/>
              <a:gd name="connsiteY45" fmla="*/ 1773331 h 3429162"/>
              <a:gd name="connsiteX46" fmla="*/ 174442 w 3097850"/>
              <a:gd name="connsiteY46" fmla="*/ 1811578 h 3429162"/>
              <a:gd name="connsiteX47" fmla="*/ 88528 w 3097850"/>
              <a:gd name="connsiteY47" fmla="*/ 2241837 h 3429162"/>
              <a:gd name="connsiteX48" fmla="*/ 89672 w 3097850"/>
              <a:gd name="connsiteY48" fmla="*/ 2278751 h 3429162"/>
              <a:gd name="connsiteX49" fmla="*/ 106073 w 3097850"/>
              <a:gd name="connsiteY49" fmla="*/ 2309955 h 3429162"/>
              <a:gd name="connsiteX50" fmla="*/ 134194 w 3097850"/>
              <a:gd name="connsiteY50" fmla="*/ 2331446 h 3429162"/>
              <a:gd name="connsiteX51" fmla="*/ 170494 w 3097850"/>
              <a:gd name="connsiteY51" fmla="*/ 2339216 h 3429162"/>
              <a:gd name="connsiteX52" fmla="*/ 171887 w 3097850"/>
              <a:gd name="connsiteY52" fmla="*/ 2339216 h 3429162"/>
              <a:gd name="connsiteX53" fmla="*/ 219063 w 3097850"/>
              <a:gd name="connsiteY53" fmla="*/ 2347470 h 3429162"/>
              <a:gd name="connsiteX54" fmla="*/ 260671 w 3097850"/>
              <a:gd name="connsiteY54" fmla="*/ 2371511 h 3429162"/>
              <a:gd name="connsiteX55" fmla="*/ 291294 w 3097850"/>
              <a:gd name="connsiteY55" fmla="*/ 2410257 h 3429162"/>
              <a:gd name="connsiteX56" fmla="*/ 305516 w 3097850"/>
              <a:gd name="connsiteY56" fmla="*/ 2462626 h 3429162"/>
              <a:gd name="connsiteX57" fmla="*/ 322427 w 3097850"/>
              <a:gd name="connsiteY57" fmla="*/ 2699959 h 3429162"/>
              <a:gd name="connsiteX58" fmla="*/ 329754 w 3097850"/>
              <a:gd name="connsiteY58" fmla="*/ 2728401 h 3429162"/>
              <a:gd name="connsiteX59" fmla="*/ 346098 w 3097850"/>
              <a:gd name="connsiteY59" fmla="*/ 2751772 h 3429162"/>
              <a:gd name="connsiteX60" fmla="*/ 369480 w 3097850"/>
              <a:gd name="connsiteY60" fmla="*/ 2768102 h 3429162"/>
              <a:gd name="connsiteX61" fmla="*/ 397922 w 3097850"/>
              <a:gd name="connsiteY61" fmla="*/ 2775423 h 3429162"/>
              <a:gd name="connsiteX62" fmla="*/ 635265 w 3097850"/>
              <a:gd name="connsiteY62" fmla="*/ 2792375 h 3429162"/>
              <a:gd name="connsiteX63" fmla="*/ 687935 w 3097850"/>
              <a:gd name="connsiteY63" fmla="*/ 2806735 h 3429162"/>
              <a:gd name="connsiteX64" fmla="*/ 726797 w 3097850"/>
              <a:gd name="connsiteY64" fmla="*/ 2837692 h 3429162"/>
              <a:gd name="connsiteX65" fmla="*/ 750745 w 3097850"/>
              <a:gd name="connsiteY65" fmla="*/ 2879712 h 3429162"/>
              <a:gd name="connsiteX66" fmla="*/ 758675 w 3097850"/>
              <a:gd name="connsiteY66" fmla="*/ 2927261 h 3429162"/>
              <a:gd name="connsiteX67" fmla="*/ 766480 w 3097850"/>
              <a:gd name="connsiteY67" fmla="*/ 2963608 h 3429162"/>
              <a:gd name="connsiteX68" fmla="*/ 787957 w 3097850"/>
              <a:gd name="connsiteY68" fmla="*/ 2991785 h 3429162"/>
              <a:gd name="connsiteX69" fmla="*/ 819141 w 3097850"/>
              <a:gd name="connsiteY69" fmla="*/ 3008226 h 3429162"/>
              <a:gd name="connsiteX70" fmla="*/ 856065 w 3097850"/>
              <a:gd name="connsiteY70" fmla="*/ 3009363 h 3429162"/>
              <a:gd name="connsiteX71" fmla="*/ 1286314 w 3097850"/>
              <a:gd name="connsiteY71" fmla="*/ 2923502 h 3429162"/>
              <a:gd name="connsiteX72" fmla="*/ 1324560 w 3097850"/>
              <a:gd name="connsiteY72" fmla="*/ 2921495 h 3429162"/>
              <a:gd name="connsiteX73" fmla="*/ 1361097 w 3097850"/>
              <a:gd name="connsiteY73" fmla="*/ 2930228 h 3429162"/>
              <a:gd name="connsiteX74" fmla="*/ 1393730 w 3097850"/>
              <a:gd name="connsiteY74" fmla="*/ 2948839 h 3429162"/>
              <a:gd name="connsiteX75" fmla="*/ 1420268 w 3097850"/>
              <a:gd name="connsiteY75" fmla="*/ 2976464 h 3429162"/>
              <a:gd name="connsiteX76" fmla="*/ 1482622 w 3097850"/>
              <a:gd name="connsiteY76" fmla="*/ 3063770 h 3429162"/>
              <a:gd name="connsiteX77" fmla="*/ 1512496 w 3097850"/>
              <a:gd name="connsiteY77" fmla="*/ 3089362 h 3429162"/>
              <a:gd name="connsiteX78" fmla="*/ 1548950 w 3097850"/>
              <a:gd name="connsiteY78" fmla="*/ 3097892 h 3429162"/>
              <a:gd name="connsiteX79" fmla="*/ 1585403 w 3097850"/>
              <a:gd name="connsiteY79" fmla="*/ 3089362 h 3429162"/>
              <a:gd name="connsiteX80" fmla="*/ 1615278 w 3097850"/>
              <a:gd name="connsiteY80" fmla="*/ 3063770 h 3429162"/>
              <a:gd name="connsiteX81" fmla="*/ 1677632 w 3097850"/>
              <a:gd name="connsiteY81" fmla="*/ 2976464 h 3429162"/>
              <a:gd name="connsiteX82" fmla="*/ 1681537 w 3097850"/>
              <a:gd name="connsiteY82" fmla="*/ 2971260 h 3429162"/>
              <a:gd name="connsiteX83" fmla="*/ 1717621 w 3097850"/>
              <a:gd name="connsiteY83" fmla="*/ 2941061 h 3429162"/>
              <a:gd name="connsiteX84" fmla="*/ 1761302 w 3097850"/>
              <a:gd name="connsiteY84" fmla="*/ 2927722 h 3429162"/>
              <a:gd name="connsiteX85" fmla="*/ 1807092 w 3097850"/>
              <a:gd name="connsiteY85" fmla="*/ 2931518 h 3429162"/>
              <a:gd name="connsiteX86" fmla="*/ 1849501 w 3097850"/>
              <a:gd name="connsiteY86" fmla="*/ 2952726 h 3429162"/>
              <a:gd name="connsiteX87" fmla="*/ 2336397 w 3097850"/>
              <a:gd name="connsiteY87" fmla="*/ 3429162 h 3429162"/>
              <a:gd name="connsiteX88" fmla="*/ 2337224 w 3097850"/>
              <a:gd name="connsiteY88" fmla="*/ 3064932 h 3429162"/>
              <a:gd name="connsiteX89" fmla="*/ 2334633 w 3097850"/>
              <a:gd name="connsiteY89" fmla="*/ 3020007 h 3429162"/>
              <a:gd name="connsiteX90" fmla="*/ 2340890 w 3097850"/>
              <a:gd name="connsiteY90" fmla="*/ 2976103 h 3429162"/>
              <a:gd name="connsiteX91" fmla="*/ 2355558 w 3097850"/>
              <a:gd name="connsiteY91" fmla="*/ 2934464 h 3429162"/>
              <a:gd name="connsiteX92" fmla="*/ 2378195 w 3097850"/>
              <a:gd name="connsiteY92" fmla="*/ 2896335 h 3429162"/>
              <a:gd name="connsiteX93" fmla="*/ 2408363 w 3097850"/>
              <a:gd name="connsiteY93" fmla="*/ 2862959 h 3429162"/>
              <a:gd name="connsiteX94" fmla="*/ 2449815 w 3097850"/>
              <a:gd name="connsiteY94" fmla="*/ 2831336 h 3429162"/>
              <a:gd name="connsiteX95" fmla="*/ 2495608 w 3097850"/>
              <a:gd name="connsiteY95" fmla="*/ 2807159 h 3429162"/>
              <a:gd name="connsiteX96" fmla="*/ 2544757 w 3097850"/>
              <a:gd name="connsiteY96" fmla="*/ 2790848 h 3429162"/>
              <a:gd name="connsiteX97" fmla="*/ 2596274 w 3097850"/>
              <a:gd name="connsiteY97" fmla="*/ 2782826 h 3429162"/>
              <a:gd name="connsiteX98" fmla="*/ 2699977 w 3097850"/>
              <a:gd name="connsiteY98" fmla="*/ 2775423 h 3429162"/>
              <a:gd name="connsiteX99" fmla="*/ 2728442 w 3097850"/>
              <a:gd name="connsiteY99" fmla="*/ 2768102 h 3429162"/>
              <a:gd name="connsiteX100" fmla="*/ 2751821 w 3097850"/>
              <a:gd name="connsiteY100" fmla="*/ 2751772 h 3429162"/>
              <a:gd name="connsiteX101" fmla="*/ 2768153 w 3097850"/>
              <a:gd name="connsiteY101" fmla="*/ 2728401 h 3429162"/>
              <a:gd name="connsiteX102" fmla="*/ 2775473 w 3097850"/>
              <a:gd name="connsiteY102" fmla="*/ 2699959 h 3429162"/>
              <a:gd name="connsiteX103" fmla="*/ 2792435 w 3097850"/>
              <a:gd name="connsiteY103" fmla="*/ 2462626 h 3429162"/>
              <a:gd name="connsiteX104" fmla="*/ 2806765 w 3097850"/>
              <a:gd name="connsiteY104" fmla="*/ 2409962 h 3429162"/>
              <a:gd name="connsiteX105" fmla="*/ 2837706 w 3097850"/>
              <a:gd name="connsiteY105" fmla="*/ 2371111 h 3429162"/>
              <a:gd name="connsiteX106" fmla="*/ 2879720 w 3097850"/>
              <a:gd name="connsiteY106" fmla="*/ 2347164 h 3429162"/>
              <a:gd name="connsiteX107" fmla="*/ 2927269 w 3097850"/>
              <a:gd name="connsiteY107" fmla="*/ 2339216 h 3429162"/>
              <a:gd name="connsiteX108" fmla="*/ 2963608 w 3097850"/>
              <a:gd name="connsiteY108" fmla="*/ 2331429 h 3429162"/>
              <a:gd name="connsiteX109" fmla="*/ 2991774 w 3097850"/>
              <a:gd name="connsiteY109" fmla="*/ 2309951 h 3429162"/>
              <a:gd name="connsiteX110" fmla="*/ 3008212 w 3097850"/>
              <a:gd name="connsiteY110" fmla="*/ 2278761 h 3429162"/>
              <a:gd name="connsiteX111" fmla="*/ 3009371 w 3097850"/>
              <a:gd name="connsiteY111" fmla="*/ 2241837 h 3429162"/>
              <a:gd name="connsiteX112" fmla="*/ 2923510 w 3097850"/>
              <a:gd name="connsiteY112" fmla="*/ 1811578 h 3429162"/>
              <a:gd name="connsiteX113" fmla="*/ 2921503 w 3097850"/>
              <a:gd name="connsiteY113" fmla="*/ 1773331 h 3429162"/>
              <a:gd name="connsiteX114" fmla="*/ 2930238 w 3097850"/>
              <a:gd name="connsiteY114" fmla="*/ 1736795 h 3429162"/>
              <a:gd name="connsiteX115" fmla="*/ 2948851 w 3097850"/>
              <a:gd name="connsiteY115" fmla="*/ 1704161 h 3429162"/>
              <a:gd name="connsiteX116" fmla="*/ 2976482 w 3097850"/>
              <a:gd name="connsiteY116" fmla="*/ 1677624 h 3429162"/>
              <a:gd name="connsiteX117" fmla="*/ 3063736 w 3097850"/>
              <a:gd name="connsiteY117" fmla="*/ 1615270 h 3429162"/>
              <a:gd name="connsiteX118" fmla="*/ 3089322 w 3097850"/>
              <a:gd name="connsiteY118" fmla="*/ 1585414 h 3429162"/>
              <a:gd name="connsiteX119" fmla="*/ 3097850 w 3097850"/>
              <a:gd name="connsiteY119" fmla="*/ 1548964 h 3429162"/>
              <a:gd name="connsiteX120" fmla="*/ 3089322 w 3097850"/>
              <a:gd name="connsiteY120" fmla="*/ 1512516 h 3429162"/>
              <a:gd name="connsiteX121" fmla="*/ 3063736 w 3097850"/>
              <a:gd name="connsiteY121" fmla="*/ 1482666 h 3429162"/>
              <a:gd name="connsiteX122" fmla="*/ 2976482 w 3097850"/>
              <a:gd name="connsiteY122" fmla="*/ 1420260 h 3429162"/>
              <a:gd name="connsiteX123" fmla="*/ 2948851 w 3097850"/>
              <a:gd name="connsiteY123" fmla="*/ 1393727 h 3429162"/>
              <a:gd name="connsiteX124" fmla="*/ 2930238 w 3097850"/>
              <a:gd name="connsiteY124" fmla="*/ 1361093 h 3429162"/>
              <a:gd name="connsiteX125" fmla="*/ 2921503 w 3097850"/>
              <a:gd name="connsiteY125" fmla="*/ 1324554 h 3429162"/>
              <a:gd name="connsiteX126" fmla="*/ 2923510 w 3097850"/>
              <a:gd name="connsiteY126" fmla="*/ 1286306 h 3429162"/>
              <a:gd name="connsiteX127" fmla="*/ 3009371 w 3097850"/>
              <a:gd name="connsiteY127" fmla="*/ 856057 h 3429162"/>
              <a:gd name="connsiteX128" fmla="*/ 3008220 w 3097850"/>
              <a:gd name="connsiteY128" fmla="*/ 819145 h 3429162"/>
              <a:gd name="connsiteX129" fmla="*/ 2991806 w 3097850"/>
              <a:gd name="connsiteY129" fmla="*/ 787949 h 3429162"/>
              <a:gd name="connsiteX130" fmla="*/ 2963683 w 3097850"/>
              <a:gd name="connsiteY130" fmla="*/ 766460 h 3429162"/>
              <a:gd name="connsiteX131" fmla="*/ 2927405 w 3097850"/>
              <a:gd name="connsiteY131" fmla="*/ 758667 h 3429162"/>
              <a:gd name="connsiteX132" fmla="*/ 2926013 w 3097850"/>
              <a:gd name="connsiteY132" fmla="*/ 758667 h 3429162"/>
              <a:gd name="connsiteX133" fmla="*/ 2878837 w 3097850"/>
              <a:gd name="connsiteY133" fmla="*/ 750413 h 3429162"/>
              <a:gd name="connsiteX134" fmla="*/ 2837235 w 3097850"/>
              <a:gd name="connsiteY134" fmla="*/ 726373 h 3429162"/>
              <a:gd name="connsiteX135" fmla="*/ 2806628 w 3097850"/>
              <a:gd name="connsiteY135" fmla="*/ 687627 h 3429162"/>
              <a:gd name="connsiteX136" fmla="*/ 2792435 w 3097850"/>
              <a:gd name="connsiteY136" fmla="*/ 635258 h 3429162"/>
              <a:gd name="connsiteX137" fmla="*/ 2775473 w 3097850"/>
              <a:gd name="connsiteY137" fmla="*/ 397925 h 3429162"/>
              <a:gd name="connsiteX138" fmla="*/ 2768153 w 3097850"/>
              <a:gd name="connsiteY138" fmla="*/ 369483 h 3429162"/>
              <a:gd name="connsiteX139" fmla="*/ 2751821 w 3097850"/>
              <a:gd name="connsiteY139" fmla="*/ 346112 h 3429162"/>
              <a:gd name="connsiteX140" fmla="*/ 2728442 w 3097850"/>
              <a:gd name="connsiteY140" fmla="*/ 329782 h 3429162"/>
              <a:gd name="connsiteX141" fmla="*/ 2699977 w 3097850"/>
              <a:gd name="connsiteY141" fmla="*/ 322461 h 3429162"/>
              <a:gd name="connsiteX142" fmla="*/ 2462634 w 3097850"/>
              <a:gd name="connsiteY142" fmla="*/ 305509 h 3429162"/>
              <a:gd name="connsiteX143" fmla="*/ 2409964 w 3097850"/>
              <a:gd name="connsiteY143" fmla="*/ 291149 h 3429162"/>
              <a:gd name="connsiteX144" fmla="*/ 2371103 w 3097850"/>
              <a:gd name="connsiteY144" fmla="*/ 260192 h 3429162"/>
              <a:gd name="connsiteX145" fmla="*/ 2347154 w 3097850"/>
              <a:gd name="connsiteY145" fmla="*/ 218172 h 3429162"/>
              <a:gd name="connsiteX146" fmla="*/ 2339224 w 3097850"/>
              <a:gd name="connsiteY146" fmla="*/ 170623 h 3429162"/>
              <a:gd name="connsiteX147" fmla="*/ 2331421 w 3097850"/>
              <a:gd name="connsiteY147" fmla="*/ 134283 h 3429162"/>
              <a:gd name="connsiteX148" fmla="*/ 2309947 w 3097850"/>
              <a:gd name="connsiteY148" fmla="*/ 106118 h 3429162"/>
              <a:gd name="connsiteX149" fmla="*/ 2278767 w 3097850"/>
              <a:gd name="connsiteY149" fmla="*/ 89680 h 3429162"/>
              <a:gd name="connsiteX150" fmla="*/ 2241845 w 3097850"/>
              <a:gd name="connsiteY150" fmla="*/ 88520 h 3429162"/>
              <a:gd name="connsiteX151" fmla="*/ 1811628 w 3097850"/>
              <a:gd name="connsiteY151" fmla="*/ 174382 h 3429162"/>
              <a:gd name="connsiteX152" fmla="*/ 1773361 w 3097850"/>
              <a:gd name="connsiteY152" fmla="*/ 176393 h 3429162"/>
              <a:gd name="connsiteX153" fmla="*/ 1736812 w 3097850"/>
              <a:gd name="connsiteY153" fmla="*/ 167659 h 3429162"/>
              <a:gd name="connsiteX154" fmla="*/ 1704171 w 3097850"/>
              <a:gd name="connsiteY154" fmla="*/ 149046 h 3429162"/>
              <a:gd name="connsiteX155" fmla="*/ 1677632 w 3097850"/>
              <a:gd name="connsiteY155" fmla="*/ 121420 h 3429162"/>
              <a:gd name="connsiteX156" fmla="*/ 1615278 w 3097850"/>
              <a:gd name="connsiteY156" fmla="*/ 34114 h 3429162"/>
              <a:gd name="connsiteX157" fmla="*/ 1585403 w 3097850"/>
              <a:gd name="connsiteY157" fmla="*/ 8528 h 3429162"/>
              <a:gd name="connsiteX158" fmla="*/ 1548950 w 3097850"/>
              <a:gd name="connsiteY158" fmla="*/ 0 h 3429162"/>
              <a:gd name="connsiteX0" fmla="*/ 1548950 w 3097850"/>
              <a:gd name="connsiteY0" fmla="*/ 0 h 3097892"/>
              <a:gd name="connsiteX1" fmla="*/ 1512496 w 3097850"/>
              <a:gd name="connsiteY1" fmla="*/ 8528 h 3097892"/>
              <a:gd name="connsiteX2" fmla="*/ 1482622 w 3097850"/>
              <a:gd name="connsiteY2" fmla="*/ 34114 h 3097892"/>
              <a:gd name="connsiteX3" fmla="*/ 1420268 w 3097850"/>
              <a:gd name="connsiteY3" fmla="*/ 121420 h 3097892"/>
              <a:gd name="connsiteX4" fmla="*/ 1393730 w 3097850"/>
              <a:gd name="connsiteY4" fmla="*/ 149046 h 3097892"/>
              <a:gd name="connsiteX5" fmla="*/ 1361097 w 3097850"/>
              <a:gd name="connsiteY5" fmla="*/ 167659 h 3097892"/>
              <a:gd name="connsiteX6" fmla="*/ 1324560 w 3097850"/>
              <a:gd name="connsiteY6" fmla="*/ 176393 h 3097892"/>
              <a:gd name="connsiteX7" fmla="*/ 1286314 w 3097850"/>
              <a:gd name="connsiteY7" fmla="*/ 174382 h 3097892"/>
              <a:gd name="connsiteX8" fmla="*/ 856065 w 3097850"/>
              <a:gd name="connsiteY8" fmla="*/ 88520 h 3097892"/>
              <a:gd name="connsiteX9" fmla="*/ 819144 w 3097850"/>
              <a:gd name="connsiteY9" fmla="*/ 89664 h 3097892"/>
              <a:gd name="connsiteX10" fmla="*/ 787931 w 3097850"/>
              <a:gd name="connsiteY10" fmla="*/ 106066 h 3097892"/>
              <a:gd name="connsiteX11" fmla="*/ 766424 w 3097850"/>
              <a:gd name="connsiteY11" fmla="*/ 134186 h 3097892"/>
              <a:gd name="connsiteX12" fmla="*/ 758623 w 3097850"/>
              <a:gd name="connsiteY12" fmla="*/ 170486 h 3097892"/>
              <a:gd name="connsiteX13" fmla="*/ 758675 w 3097850"/>
              <a:gd name="connsiteY13" fmla="*/ 170947 h 3097892"/>
              <a:gd name="connsiteX14" fmla="*/ 750429 w 3097850"/>
              <a:gd name="connsiteY14" fmla="*/ 219055 h 3097892"/>
              <a:gd name="connsiteX15" fmla="*/ 726400 w 3097850"/>
              <a:gd name="connsiteY15" fmla="*/ 260663 h 3097892"/>
              <a:gd name="connsiteX16" fmla="*/ 687657 w 3097850"/>
              <a:gd name="connsiteY16" fmla="*/ 291286 h 3097892"/>
              <a:gd name="connsiteX17" fmla="*/ 635265 w 3097850"/>
              <a:gd name="connsiteY17" fmla="*/ 305509 h 3097892"/>
              <a:gd name="connsiteX18" fmla="*/ 397922 w 3097850"/>
              <a:gd name="connsiteY18" fmla="*/ 322461 h 3097892"/>
              <a:gd name="connsiteX19" fmla="*/ 369480 w 3097850"/>
              <a:gd name="connsiteY19" fmla="*/ 329782 h 3097892"/>
              <a:gd name="connsiteX20" fmla="*/ 346098 w 3097850"/>
              <a:gd name="connsiteY20" fmla="*/ 346112 h 3097892"/>
              <a:gd name="connsiteX21" fmla="*/ 329754 w 3097850"/>
              <a:gd name="connsiteY21" fmla="*/ 369483 h 3097892"/>
              <a:gd name="connsiteX22" fmla="*/ 322427 w 3097850"/>
              <a:gd name="connsiteY22" fmla="*/ 397925 h 3097892"/>
              <a:gd name="connsiteX23" fmla="*/ 305516 w 3097850"/>
              <a:gd name="connsiteY23" fmla="*/ 635258 h 3097892"/>
              <a:gd name="connsiteX24" fmla="*/ 291134 w 3097850"/>
              <a:gd name="connsiteY24" fmla="*/ 687921 h 3097892"/>
              <a:gd name="connsiteX25" fmla="*/ 260180 w 3097850"/>
              <a:gd name="connsiteY25" fmla="*/ 726773 h 3097892"/>
              <a:gd name="connsiteX26" fmla="*/ 218173 w 3097850"/>
              <a:gd name="connsiteY26" fmla="*/ 750720 h 3097892"/>
              <a:gd name="connsiteX27" fmla="*/ 170630 w 3097850"/>
              <a:gd name="connsiteY27" fmla="*/ 758667 h 3097892"/>
              <a:gd name="connsiteX28" fmla="*/ 134284 w 3097850"/>
              <a:gd name="connsiteY28" fmla="*/ 766472 h 3097892"/>
              <a:gd name="connsiteX29" fmla="*/ 106106 w 3097850"/>
              <a:gd name="connsiteY29" fmla="*/ 787949 h 3097892"/>
              <a:gd name="connsiteX30" fmla="*/ 89665 w 3097850"/>
              <a:gd name="connsiteY30" fmla="*/ 819133 h 3097892"/>
              <a:gd name="connsiteX31" fmla="*/ 88528 w 3097850"/>
              <a:gd name="connsiteY31" fmla="*/ 856057 h 3097892"/>
              <a:gd name="connsiteX32" fmla="*/ 174442 w 3097850"/>
              <a:gd name="connsiteY32" fmla="*/ 1286306 h 3097892"/>
              <a:gd name="connsiteX33" fmla="*/ 176418 w 3097850"/>
              <a:gd name="connsiteY33" fmla="*/ 1324554 h 3097892"/>
              <a:gd name="connsiteX34" fmla="*/ 167668 w 3097850"/>
              <a:gd name="connsiteY34" fmla="*/ 1361093 h 3097892"/>
              <a:gd name="connsiteX35" fmla="*/ 149049 w 3097850"/>
              <a:gd name="connsiteY35" fmla="*/ 1393727 h 3097892"/>
              <a:gd name="connsiteX36" fmla="*/ 121417 w 3097850"/>
              <a:gd name="connsiteY36" fmla="*/ 1420260 h 3097892"/>
              <a:gd name="connsiteX37" fmla="*/ 34121 w 3097850"/>
              <a:gd name="connsiteY37" fmla="*/ 1482666 h 3097892"/>
              <a:gd name="connsiteX38" fmla="*/ 8530 w 3097850"/>
              <a:gd name="connsiteY38" fmla="*/ 1512516 h 3097892"/>
              <a:gd name="connsiteX39" fmla="*/ 0 w 3097850"/>
              <a:gd name="connsiteY39" fmla="*/ 1548964 h 3097892"/>
              <a:gd name="connsiteX40" fmla="*/ 8530 w 3097850"/>
              <a:gd name="connsiteY40" fmla="*/ 1585414 h 3097892"/>
              <a:gd name="connsiteX41" fmla="*/ 34121 w 3097850"/>
              <a:gd name="connsiteY41" fmla="*/ 1615270 h 3097892"/>
              <a:gd name="connsiteX42" fmla="*/ 121417 w 3097850"/>
              <a:gd name="connsiteY42" fmla="*/ 1677624 h 3097892"/>
              <a:gd name="connsiteX43" fmla="*/ 149049 w 3097850"/>
              <a:gd name="connsiteY43" fmla="*/ 1704161 h 3097892"/>
              <a:gd name="connsiteX44" fmla="*/ 167668 w 3097850"/>
              <a:gd name="connsiteY44" fmla="*/ 1736795 h 3097892"/>
              <a:gd name="connsiteX45" fmla="*/ 176418 w 3097850"/>
              <a:gd name="connsiteY45" fmla="*/ 1773331 h 3097892"/>
              <a:gd name="connsiteX46" fmla="*/ 174442 w 3097850"/>
              <a:gd name="connsiteY46" fmla="*/ 1811578 h 3097892"/>
              <a:gd name="connsiteX47" fmla="*/ 88528 w 3097850"/>
              <a:gd name="connsiteY47" fmla="*/ 2241837 h 3097892"/>
              <a:gd name="connsiteX48" fmla="*/ 89672 w 3097850"/>
              <a:gd name="connsiteY48" fmla="*/ 2278751 h 3097892"/>
              <a:gd name="connsiteX49" fmla="*/ 106073 w 3097850"/>
              <a:gd name="connsiteY49" fmla="*/ 2309955 h 3097892"/>
              <a:gd name="connsiteX50" fmla="*/ 134194 w 3097850"/>
              <a:gd name="connsiteY50" fmla="*/ 2331446 h 3097892"/>
              <a:gd name="connsiteX51" fmla="*/ 170494 w 3097850"/>
              <a:gd name="connsiteY51" fmla="*/ 2339216 h 3097892"/>
              <a:gd name="connsiteX52" fmla="*/ 171887 w 3097850"/>
              <a:gd name="connsiteY52" fmla="*/ 2339216 h 3097892"/>
              <a:gd name="connsiteX53" fmla="*/ 219063 w 3097850"/>
              <a:gd name="connsiteY53" fmla="*/ 2347470 h 3097892"/>
              <a:gd name="connsiteX54" fmla="*/ 260671 w 3097850"/>
              <a:gd name="connsiteY54" fmla="*/ 2371511 h 3097892"/>
              <a:gd name="connsiteX55" fmla="*/ 291294 w 3097850"/>
              <a:gd name="connsiteY55" fmla="*/ 2410257 h 3097892"/>
              <a:gd name="connsiteX56" fmla="*/ 305516 w 3097850"/>
              <a:gd name="connsiteY56" fmla="*/ 2462626 h 3097892"/>
              <a:gd name="connsiteX57" fmla="*/ 322427 w 3097850"/>
              <a:gd name="connsiteY57" fmla="*/ 2699959 h 3097892"/>
              <a:gd name="connsiteX58" fmla="*/ 329754 w 3097850"/>
              <a:gd name="connsiteY58" fmla="*/ 2728401 h 3097892"/>
              <a:gd name="connsiteX59" fmla="*/ 346098 w 3097850"/>
              <a:gd name="connsiteY59" fmla="*/ 2751772 h 3097892"/>
              <a:gd name="connsiteX60" fmla="*/ 369480 w 3097850"/>
              <a:gd name="connsiteY60" fmla="*/ 2768102 h 3097892"/>
              <a:gd name="connsiteX61" fmla="*/ 397922 w 3097850"/>
              <a:gd name="connsiteY61" fmla="*/ 2775423 h 3097892"/>
              <a:gd name="connsiteX62" fmla="*/ 635265 w 3097850"/>
              <a:gd name="connsiteY62" fmla="*/ 2792375 h 3097892"/>
              <a:gd name="connsiteX63" fmla="*/ 687935 w 3097850"/>
              <a:gd name="connsiteY63" fmla="*/ 2806735 h 3097892"/>
              <a:gd name="connsiteX64" fmla="*/ 726797 w 3097850"/>
              <a:gd name="connsiteY64" fmla="*/ 2837692 h 3097892"/>
              <a:gd name="connsiteX65" fmla="*/ 750745 w 3097850"/>
              <a:gd name="connsiteY65" fmla="*/ 2879712 h 3097892"/>
              <a:gd name="connsiteX66" fmla="*/ 758675 w 3097850"/>
              <a:gd name="connsiteY66" fmla="*/ 2927261 h 3097892"/>
              <a:gd name="connsiteX67" fmla="*/ 766480 w 3097850"/>
              <a:gd name="connsiteY67" fmla="*/ 2963608 h 3097892"/>
              <a:gd name="connsiteX68" fmla="*/ 787957 w 3097850"/>
              <a:gd name="connsiteY68" fmla="*/ 2991785 h 3097892"/>
              <a:gd name="connsiteX69" fmla="*/ 819141 w 3097850"/>
              <a:gd name="connsiteY69" fmla="*/ 3008226 h 3097892"/>
              <a:gd name="connsiteX70" fmla="*/ 856065 w 3097850"/>
              <a:gd name="connsiteY70" fmla="*/ 3009363 h 3097892"/>
              <a:gd name="connsiteX71" fmla="*/ 1286314 w 3097850"/>
              <a:gd name="connsiteY71" fmla="*/ 2923502 h 3097892"/>
              <a:gd name="connsiteX72" fmla="*/ 1324560 w 3097850"/>
              <a:gd name="connsiteY72" fmla="*/ 2921495 h 3097892"/>
              <a:gd name="connsiteX73" fmla="*/ 1361097 w 3097850"/>
              <a:gd name="connsiteY73" fmla="*/ 2930228 h 3097892"/>
              <a:gd name="connsiteX74" fmla="*/ 1393730 w 3097850"/>
              <a:gd name="connsiteY74" fmla="*/ 2948839 h 3097892"/>
              <a:gd name="connsiteX75" fmla="*/ 1420268 w 3097850"/>
              <a:gd name="connsiteY75" fmla="*/ 2976464 h 3097892"/>
              <a:gd name="connsiteX76" fmla="*/ 1482622 w 3097850"/>
              <a:gd name="connsiteY76" fmla="*/ 3063770 h 3097892"/>
              <a:gd name="connsiteX77" fmla="*/ 1512496 w 3097850"/>
              <a:gd name="connsiteY77" fmla="*/ 3089362 h 3097892"/>
              <a:gd name="connsiteX78" fmla="*/ 1548950 w 3097850"/>
              <a:gd name="connsiteY78" fmla="*/ 3097892 h 3097892"/>
              <a:gd name="connsiteX79" fmla="*/ 1585403 w 3097850"/>
              <a:gd name="connsiteY79" fmla="*/ 3089362 h 3097892"/>
              <a:gd name="connsiteX80" fmla="*/ 1615278 w 3097850"/>
              <a:gd name="connsiteY80" fmla="*/ 3063770 h 3097892"/>
              <a:gd name="connsiteX81" fmla="*/ 1677632 w 3097850"/>
              <a:gd name="connsiteY81" fmla="*/ 2976464 h 3097892"/>
              <a:gd name="connsiteX82" fmla="*/ 1681537 w 3097850"/>
              <a:gd name="connsiteY82" fmla="*/ 2971260 h 3097892"/>
              <a:gd name="connsiteX83" fmla="*/ 1717621 w 3097850"/>
              <a:gd name="connsiteY83" fmla="*/ 2941061 h 3097892"/>
              <a:gd name="connsiteX84" fmla="*/ 1761302 w 3097850"/>
              <a:gd name="connsiteY84" fmla="*/ 2927722 h 3097892"/>
              <a:gd name="connsiteX85" fmla="*/ 1807092 w 3097850"/>
              <a:gd name="connsiteY85" fmla="*/ 2931518 h 3097892"/>
              <a:gd name="connsiteX86" fmla="*/ 1849501 w 3097850"/>
              <a:gd name="connsiteY86" fmla="*/ 2952726 h 3097892"/>
              <a:gd name="connsiteX87" fmla="*/ 2337224 w 3097850"/>
              <a:gd name="connsiteY87" fmla="*/ 3064932 h 3097892"/>
              <a:gd name="connsiteX88" fmla="*/ 2334633 w 3097850"/>
              <a:gd name="connsiteY88" fmla="*/ 3020007 h 3097892"/>
              <a:gd name="connsiteX89" fmla="*/ 2340890 w 3097850"/>
              <a:gd name="connsiteY89" fmla="*/ 2976103 h 3097892"/>
              <a:gd name="connsiteX90" fmla="*/ 2355558 w 3097850"/>
              <a:gd name="connsiteY90" fmla="*/ 2934464 h 3097892"/>
              <a:gd name="connsiteX91" fmla="*/ 2378195 w 3097850"/>
              <a:gd name="connsiteY91" fmla="*/ 2896335 h 3097892"/>
              <a:gd name="connsiteX92" fmla="*/ 2408363 w 3097850"/>
              <a:gd name="connsiteY92" fmla="*/ 2862959 h 3097892"/>
              <a:gd name="connsiteX93" fmla="*/ 2449815 w 3097850"/>
              <a:gd name="connsiteY93" fmla="*/ 2831336 h 3097892"/>
              <a:gd name="connsiteX94" fmla="*/ 2495608 w 3097850"/>
              <a:gd name="connsiteY94" fmla="*/ 2807159 h 3097892"/>
              <a:gd name="connsiteX95" fmla="*/ 2544757 w 3097850"/>
              <a:gd name="connsiteY95" fmla="*/ 2790848 h 3097892"/>
              <a:gd name="connsiteX96" fmla="*/ 2596274 w 3097850"/>
              <a:gd name="connsiteY96" fmla="*/ 2782826 h 3097892"/>
              <a:gd name="connsiteX97" fmla="*/ 2699977 w 3097850"/>
              <a:gd name="connsiteY97" fmla="*/ 2775423 h 3097892"/>
              <a:gd name="connsiteX98" fmla="*/ 2728442 w 3097850"/>
              <a:gd name="connsiteY98" fmla="*/ 2768102 h 3097892"/>
              <a:gd name="connsiteX99" fmla="*/ 2751821 w 3097850"/>
              <a:gd name="connsiteY99" fmla="*/ 2751772 h 3097892"/>
              <a:gd name="connsiteX100" fmla="*/ 2768153 w 3097850"/>
              <a:gd name="connsiteY100" fmla="*/ 2728401 h 3097892"/>
              <a:gd name="connsiteX101" fmla="*/ 2775473 w 3097850"/>
              <a:gd name="connsiteY101" fmla="*/ 2699959 h 3097892"/>
              <a:gd name="connsiteX102" fmla="*/ 2792435 w 3097850"/>
              <a:gd name="connsiteY102" fmla="*/ 2462626 h 3097892"/>
              <a:gd name="connsiteX103" fmla="*/ 2806765 w 3097850"/>
              <a:gd name="connsiteY103" fmla="*/ 2409962 h 3097892"/>
              <a:gd name="connsiteX104" fmla="*/ 2837706 w 3097850"/>
              <a:gd name="connsiteY104" fmla="*/ 2371111 h 3097892"/>
              <a:gd name="connsiteX105" fmla="*/ 2879720 w 3097850"/>
              <a:gd name="connsiteY105" fmla="*/ 2347164 h 3097892"/>
              <a:gd name="connsiteX106" fmla="*/ 2927269 w 3097850"/>
              <a:gd name="connsiteY106" fmla="*/ 2339216 h 3097892"/>
              <a:gd name="connsiteX107" fmla="*/ 2963608 w 3097850"/>
              <a:gd name="connsiteY107" fmla="*/ 2331429 h 3097892"/>
              <a:gd name="connsiteX108" fmla="*/ 2991774 w 3097850"/>
              <a:gd name="connsiteY108" fmla="*/ 2309951 h 3097892"/>
              <a:gd name="connsiteX109" fmla="*/ 3008212 w 3097850"/>
              <a:gd name="connsiteY109" fmla="*/ 2278761 h 3097892"/>
              <a:gd name="connsiteX110" fmla="*/ 3009371 w 3097850"/>
              <a:gd name="connsiteY110" fmla="*/ 2241837 h 3097892"/>
              <a:gd name="connsiteX111" fmla="*/ 2923510 w 3097850"/>
              <a:gd name="connsiteY111" fmla="*/ 1811578 h 3097892"/>
              <a:gd name="connsiteX112" fmla="*/ 2921503 w 3097850"/>
              <a:gd name="connsiteY112" fmla="*/ 1773331 h 3097892"/>
              <a:gd name="connsiteX113" fmla="*/ 2930238 w 3097850"/>
              <a:gd name="connsiteY113" fmla="*/ 1736795 h 3097892"/>
              <a:gd name="connsiteX114" fmla="*/ 2948851 w 3097850"/>
              <a:gd name="connsiteY114" fmla="*/ 1704161 h 3097892"/>
              <a:gd name="connsiteX115" fmla="*/ 2976482 w 3097850"/>
              <a:gd name="connsiteY115" fmla="*/ 1677624 h 3097892"/>
              <a:gd name="connsiteX116" fmla="*/ 3063736 w 3097850"/>
              <a:gd name="connsiteY116" fmla="*/ 1615270 h 3097892"/>
              <a:gd name="connsiteX117" fmla="*/ 3089322 w 3097850"/>
              <a:gd name="connsiteY117" fmla="*/ 1585414 h 3097892"/>
              <a:gd name="connsiteX118" fmla="*/ 3097850 w 3097850"/>
              <a:gd name="connsiteY118" fmla="*/ 1548964 h 3097892"/>
              <a:gd name="connsiteX119" fmla="*/ 3089322 w 3097850"/>
              <a:gd name="connsiteY119" fmla="*/ 1512516 h 3097892"/>
              <a:gd name="connsiteX120" fmla="*/ 3063736 w 3097850"/>
              <a:gd name="connsiteY120" fmla="*/ 1482666 h 3097892"/>
              <a:gd name="connsiteX121" fmla="*/ 2976482 w 3097850"/>
              <a:gd name="connsiteY121" fmla="*/ 1420260 h 3097892"/>
              <a:gd name="connsiteX122" fmla="*/ 2948851 w 3097850"/>
              <a:gd name="connsiteY122" fmla="*/ 1393727 h 3097892"/>
              <a:gd name="connsiteX123" fmla="*/ 2930238 w 3097850"/>
              <a:gd name="connsiteY123" fmla="*/ 1361093 h 3097892"/>
              <a:gd name="connsiteX124" fmla="*/ 2921503 w 3097850"/>
              <a:gd name="connsiteY124" fmla="*/ 1324554 h 3097892"/>
              <a:gd name="connsiteX125" fmla="*/ 2923510 w 3097850"/>
              <a:gd name="connsiteY125" fmla="*/ 1286306 h 3097892"/>
              <a:gd name="connsiteX126" fmla="*/ 3009371 w 3097850"/>
              <a:gd name="connsiteY126" fmla="*/ 856057 h 3097892"/>
              <a:gd name="connsiteX127" fmla="*/ 3008220 w 3097850"/>
              <a:gd name="connsiteY127" fmla="*/ 819145 h 3097892"/>
              <a:gd name="connsiteX128" fmla="*/ 2991806 w 3097850"/>
              <a:gd name="connsiteY128" fmla="*/ 787949 h 3097892"/>
              <a:gd name="connsiteX129" fmla="*/ 2963683 w 3097850"/>
              <a:gd name="connsiteY129" fmla="*/ 766460 h 3097892"/>
              <a:gd name="connsiteX130" fmla="*/ 2927405 w 3097850"/>
              <a:gd name="connsiteY130" fmla="*/ 758667 h 3097892"/>
              <a:gd name="connsiteX131" fmla="*/ 2926013 w 3097850"/>
              <a:gd name="connsiteY131" fmla="*/ 758667 h 3097892"/>
              <a:gd name="connsiteX132" fmla="*/ 2878837 w 3097850"/>
              <a:gd name="connsiteY132" fmla="*/ 750413 h 3097892"/>
              <a:gd name="connsiteX133" fmla="*/ 2837235 w 3097850"/>
              <a:gd name="connsiteY133" fmla="*/ 726373 h 3097892"/>
              <a:gd name="connsiteX134" fmla="*/ 2806628 w 3097850"/>
              <a:gd name="connsiteY134" fmla="*/ 687627 h 3097892"/>
              <a:gd name="connsiteX135" fmla="*/ 2792435 w 3097850"/>
              <a:gd name="connsiteY135" fmla="*/ 635258 h 3097892"/>
              <a:gd name="connsiteX136" fmla="*/ 2775473 w 3097850"/>
              <a:gd name="connsiteY136" fmla="*/ 397925 h 3097892"/>
              <a:gd name="connsiteX137" fmla="*/ 2768153 w 3097850"/>
              <a:gd name="connsiteY137" fmla="*/ 369483 h 3097892"/>
              <a:gd name="connsiteX138" fmla="*/ 2751821 w 3097850"/>
              <a:gd name="connsiteY138" fmla="*/ 346112 h 3097892"/>
              <a:gd name="connsiteX139" fmla="*/ 2728442 w 3097850"/>
              <a:gd name="connsiteY139" fmla="*/ 329782 h 3097892"/>
              <a:gd name="connsiteX140" fmla="*/ 2699977 w 3097850"/>
              <a:gd name="connsiteY140" fmla="*/ 322461 h 3097892"/>
              <a:gd name="connsiteX141" fmla="*/ 2462634 w 3097850"/>
              <a:gd name="connsiteY141" fmla="*/ 305509 h 3097892"/>
              <a:gd name="connsiteX142" fmla="*/ 2409964 w 3097850"/>
              <a:gd name="connsiteY142" fmla="*/ 291149 h 3097892"/>
              <a:gd name="connsiteX143" fmla="*/ 2371103 w 3097850"/>
              <a:gd name="connsiteY143" fmla="*/ 260192 h 3097892"/>
              <a:gd name="connsiteX144" fmla="*/ 2347154 w 3097850"/>
              <a:gd name="connsiteY144" fmla="*/ 218172 h 3097892"/>
              <a:gd name="connsiteX145" fmla="*/ 2339224 w 3097850"/>
              <a:gd name="connsiteY145" fmla="*/ 170623 h 3097892"/>
              <a:gd name="connsiteX146" fmla="*/ 2331421 w 3097850"/>
              <a:gd name="connsiteY146" fmla="*/ 134283 h 3097892"/>
              <a:gd name="connsiteX147" fmla="*/ 2309947 w 3097850"/>
              <a:gd name="connsiteY147" fmla="*/ 106118 h 3097892"/>
              <a:gd name="connsiteX148" fmla="*/ 2278767 w 3097850"/>
              <a:gd name="connsiteY148" fmla="*/ 89680 h 3097892"/>
              <a:gd name="connsiteX149" fmla="*/ 2241845 w 3097850"/>
              <a:gd name="connsiteY149" fmla="*/ 88520 h 3097892"/>
              <a:gd name="connsiteX150" fmla="*/ 1811628 w 3097850"/>
              <a:gd name="connsiteY150" fmla="*/ 174382 h 3097892"/>
              <a:gd name="connsiteX151" fmla="*/ 1773361 w 3097850"/>
              <a:gd name="connsiteY151" fmla="*/ 176393 h 3097892"/>
              <a:gd name="connsiteX152" fmla="*/ 1736812 w 3097850"/>
              <a:gd name="connsiteY152" fmla="*/ 167659 h 3097892"/>
              <a:gd name="connsiteX153" fmla="*/ 1704171 w 3097850"/>
              <a:gd name="connsiteY153" fmla="*/ 149046 h 3097892"/>
              <a:gd name="connsiteX154" fmla="*/ 1677632 w 3097850"/>
              <a:gd name="connsiteY154" fmla="*/ 121420 h 3097892"/>
              <a:gd name="connsiteX155" fmla="*/ 1615278 w 3097850"/>
              <a:gd name="connsiteY155" fmla="*/ 34114 h 3097892"/>
              <a:gd name="connsiteX156" fmla="*/ 1585403 w 3097850"/>
              <a:gd name="connsiteY156" fmla="*/ 8528 h 3097892"/>
              <a:gd name="connsiteX157" fmla="*/ 1548950 w 3097850"/>
              <a:gd name="connsiteY157" fmla="*/ 0 h 3097892"/>
              <a:gd name="connsiteX0" fmla="*/ 1548950 w 3097850"/>
              <a:gd name="connsiteY0" fmla="*/ 0 h 3097892"/>
              <a:gd name="connsiteX1" fmla="*/ 1512496 w 3097850"/>
              <a:gd name="connsiteY1" fmla="*/ 8528 h 3097892"/>
              <a:gd name="connsiteX2" fmla="*/ 1482622 w 3097850"/>
              <a:gd name="connsiteY2" fmla="*/ 34114 h 3097892"/>
              <a:gd name="connsiteX3" fmla="*/ 1420268 w 3097850"/>
              <a:gd name="connsiteY3" fmla="*/ 121420 h 3097892"/>
              <a:gd name="connsiteX4" fmla="*/ 1393730 w 3097850"/>
              <a:gd name="connsiteY4" fmla="*/ 149046 h 3097892"/>
              <a:gd name="connsiteX5" fmla="*/ 1361097 w 3097850"/>
              <a:gd name="connsiteY5" fmla="*/ 167659 h 3097892"/>
              <a:gd name="connsiteX6" fmla="*/ 1324560 w 3097850"/>
              <a:gd name="connsiteY6" fmla="*/ 176393 h 3097892"/>
              <a:gd name="connsiteX7" fmla="*/ 1286314 w 3097850"/>
              <a:gd name="connsiteY7" fmla="*/ 174382 h 3097892"/>
              <a:gd name="connsiteX8" fmla="*/ 856065 w 3097850"/>
              <a:gd name="connsiteY8" fmla="*/ 88520 h 3097892"/>
              <a:gd name="connsiteX9" fmla="*/ 819144 w 3097850"/>
              <a:gd name="connsiteY9" fmla="*/ 89664 h 3097892"/>
              <a:gd name="connsiteX10" fmla="*/ 787931 w 3097850"/>
              <a:gd name="connsiteY10" fmla="*/ 106066 h 3097892"/>
              <a:gd name="connsiteX11" fmla="*/ 766424 w 3097850"/>
              <a:gd name="connsiteY11" fmla="*/ 134186 h 3097892"/>
              <a:gd name="connsiteX12" fmla="*/ 758623 w 3097850"/>
              <a:gd name="connsiteY12" fmla="*/ 170486 h 3097892"/>
              <a:gd name="connsiteX13" fmla="*/ 758675 w 3097850"/>
              <a:gd name="connsiteY13" fmla="*/ 170947 h 3097892"/>
              <a:gd name="connsiteX14" fmla="*/ 750429 w 3097850"/>
              <a:gd name="connsiteY14" fmla="*/ 219055 h 3097892"/>
              <a:gd name="connsiteX15" fmla="*/ 726400 w 3097850"/>
              <a:gd name="connsiteY15" fmla="*/ 260663 h 3097892"/>
              <a:gd name="connsiteX16" fmla="*/ 687657 w 3097850"/>
              <a:gd name="connsiteY16" fmla="*/ 291286 h 3097892"/>
              <a:gd name="connsiteX17" fmla="*/ 635265 w 3097850"/>
              <a:gd name="connsiteY17" fmla="*/ 305509 h 3097892"/>
              <a:gd name="connsiteX18" fmla="*/ 397922 w 3097850"/>
              <a:gd name="connsiteY18" fmla="*/ 322461 h 3097892"/>
              <a:gd name="connsiteX19" fmla="*/ 369480 w 3097850"/>
              <a:gd name="connsiteY19" fmla="*/ 329782 h 3097892"/>
              <a:gd name="connsiteX20" fmla="*/ 346098 w 3097850"/>
              <a:gd name="connsiteY20" fmla="*/ 346112 h 3097892"/>
              <a:gd name="connsiteX21" fmla="*/ 329754 w 3097850"/>
              <a:gd name="connsiteY21" fmla="*/ 369483 h 3097892"/>
              <a:gd name="connsiteX22" fmla="*/ 322427 w 3097850"/>
              <a:gd name="connsiteY22" fmla="*/ 397925 h 3097892"/>
              <a:gd name="connsiteX23" fmla="*/ 305516 w 3097850"/>
              <a:gd name="connsiteY23" fmla="*/ 635258 h 3097892"/>
              <a:gd name="connsiteX24" fmla="*/ 291134 w 3097850"/>
              <a:gd name="connsiteY24" fmla="*/ 687921 h 3097892"/>
              <a:gd name="connsiteX25" fmla="*/ 260180 w 3097850"/>
              <a:gd name="connsiteY25" fmla="*/ 726773 h 3097892"/>
              <a:gd name="connsiteX26" fmla="*/ 218173 w 3097850"/>
              <a:gd name="connsiteY26" fmla="*/ 750720 h 3097892"/>
              <a:gd name="connsiteX27" fmla="*/ 170630 w 3097850"/>
              <a:gd name="connsiteY27" fmla="*/ 758667 h 3097892"/>
              <a:gd name="connsiteX28" fmla="*/ 134284 w 3097850"/>
              <a:gd name="connsiteY28" fmla="*/ 766472 h 3097892"/>
              <a:gd name="connsiteX29" fmla="*/ 106106 w 3097850"/>
              <a:gd name="connsiteY29" fmla="*/ 787949 h 3097892"/>
              <a:gd name="connsiteX30" fmla="*/ 89665 w 3097850"/>
              <a:gd name="connsiteY30" fmla="*/ 819133 h 3097892"/>
              <a:gd name="connsiteX31" fmla="*/ 88528 w 3097850"/>
              <a:gd name="connsiteY31" fmla="*/ 856057 h 3097892"/>
              <a:gd name="connsiteX32" fmla="*/ 174442 w 3097850"/>
              <a:gd name="connsiteY32" fmla="*/ 1286306 h 3097892"/>
              <a:gd name="connsiteX33" fmla="*/ 176418 w 3097850"/>
              <a:gd name="connsiteY33" fmla="*/ 1324554 h 3097892"/>
              <a:gd name="connsiteX34" fmla="*/ 167668 w 3097850"/>
              <a:gd name="connsiteY34" fmla="*/ 1361093 h 3097892"/>
              <a:gd name="connsiteX35" fmla="*/ 149049 w 3097850"/>
              <a:gd name="connsiteY35" fmla="*/ 1393727 h 3097892"/>
              <a:gd name="connsiteX36" fmla="*/ 121417 w 3097850"/>
              <a:gd name="connsiteY36" fmla="*/ 1420260 h 3097892"/>
              <a:gd name="connsiteX37" fmla="*/ 34121 w 3097850"/>
              <a:gd name="connsiteY37" fmla="*/ 1482666 h 3097892"/>
              <a:gd name="connsiteX38" fmla="*/ 8530 w 3097850"/>
              <a:gd name="connsiteY38" fmla="*/ 1512516 h 3097892"/>
              <a:gd name="connsiteX39" fmla="*/ 0 w 3097850"/>
              <a:gd name="connsiteY39" fmla="*/ 1548964 h 3097892"/>
              <a:gd name="connsiteX40" fmla="*/ 8530 w 3097850"/>
              <a:gd name="connsiteY40" fmla="*/ 1585414 h 3097892"/>
              <a:gd name="connsiteX41" fmla="*/ 34121 w 3097850"/>
              <a:gd name="connsiteY41" fmla="*/ 1615270 h 3097892"/>
              <a:gd name="connsiteX42" fmla="*/ 121417 w 3097850"/>
              <a:gd name="connsiteY42" fmla="*/ 1677624 h 3097892"/>
              <a:gd name="connsiteX43" fmla="*/ 149049 w 3097850"/>
              <a:gd name="connsiteY43" fmla="*/ 1704161 h 3097892"/>
              <a:gd name="connsiteX44" fmla="*/ 167668 w 3097850"/>
              <a:gd name="connsiteY44" fmla="*/ 1736795 h 3097892"/>
              <a:gd name="connsiteX45" fmla="*/ 176418 w 3097850"/>
              <a:gd name="connsiteY45" fmla="*/ 1773331 h 3097892"/>
              <a:gd name="connsiteX46" fmla="*/ 174442 w 3097850"/>
              <a:gd name="connsiteY46" fmla="*/ 1811578 h 3097892"/>
              <a:gd name="connsiteX47" fmla="*/ 88528 w 3097850"/>
              <a:gd name="connsiteY47" fmla="*/ 2241837 h 3097892"/>
              <a:gd name="connsiteX48" fmla="*/ 89672 w 3097850"/>
              <a:gd name="connsiteY48" fmla="*/ 2278751 h 3097892"/>
              <a:gd name="connsiteX49" fmla="*/ 106073 w 3097850"/>
              <a:gd name="connsiteY49" fmla="*/ 2309955 h 3097892"/>
              <a:gd name="connsiteX50" fmla="*/ 134194 w 3097850"/>
              <a:gd name="connsiteY50" fmla="*/ 2331446 h 3097892"/>
              <a:gd name="connsiteX51" fmla="*/ 170494 w 3097850"/>
              <a:gd name="connsiteY51" fmla="*/ 2339216 h 3097892"/>
              <a:gd name="connsiteX52" fmla="*/ 171887 w 3097850"/>
              <a:gd name="connsiteY52" fmla="*/ 2339216 h 3097892"/>
              <a:gd name="connsiteX53" fmla="*/ 219063 w 3097850"/>
              <a:gd name="connsiteY53" fmla="*/ 2347470 h 3097892"/>
              <a:gd name="connsiteX54" fmla="*/ 260671 w 3097850"/>
              <a:gd name="connsiteY54" fmla="*/ 2371511 h 3097892"/>
              <a:gd name="connsiteX55" fmla="*/ 291294 w 3097850"/>
              <a:gd name="connsiteY55" fmla="*/ 2410257 h 3097892"/>
              <a:gd name="connsiteX56" fmla="*/ 305516 w 3097850"/>
              <a:gd name="connsiteY56" fmla="*/ 2462626 h 3097892"/>
              <a:gd name="connsiteX57" fmla="*/ 322427 w 3097850"/>
              <a:gd name="connsiteY57" fmla="*/ 2699959 h 3097892"/>
              <a:gd name="connsiteX58" fmla="*/ 329754 w 3097850"/>
              <a:gd name="connsiteY58" fmla="*/ 2728401 h 3097892"/>
              <a:gd name="connsiteX59" fmla="*/ 346098 w 3097850"/>
              <a:gd name="connsiteY59" fmla="*/ 2751772 h 3097892"/>
              <a:gd name="connsiteX60" fmla="*/ 369480 w 3097850"/>
              <a:gd name="connsiteY60" fmla="*/ 2768102 h 3097892"/>
              <a:gd name="connsiteX61" fmla="*/ 397922 w 3097850"/>
              <a:gd name="connsiteY61" fmla="*/ 2775423 h 3097892"/>
              <a:gd name="connsiteX62" fmla="*/ 635265 w 3097850"/>
              <a:gd name="connsiteY62" fmla="*/ 2792375 h 3097892"/>
              <a:gd name="connsiteX63" fmla="*/ 687935 w 3097850"/>
              <a:gd name="connsiteY63" fmla="*/ 2806735 h 3097892"/>
              <a:gd name="connsiteX64" fmla="*/ 726797 w 3097850"/>
              <a:gd name="connsiteY64" fmla="*/ 2837692 h 3097892"/>
              <a:gd name="connsiteX65" fmla="*/ 750745 w 3097850"/>
              <a:gd name="connsiteY65" fmla="*/ 2879712 h 3097892"/>
              <a:gd name="connsiteX66" fmla="*/ 758675 w 3097850"/>
              <a:gd name="connsiteY66" fmla="*/ 2927261 h 3097892"/>
              <a:gd name="connsiteX67" fmla="*/ 766480 w 3097850"/>
              <a:gd name="connsiteY67" fmla="*/ 2963608 h 3097892"/>
              <a:gd name="connsiteX68" fmla="*/ 787957 w 3097850"/>
              <a:gd name="connsiteY68" fmla="*/ 2991785 h 3097892"/>
              <a:gd name="connsiteX69" fmla="*/ 819141 w 3097850"/>
              <a:gd name="connsiteY69" fmla="*/ 3008226 h 3097892"/>
              <a:gd name="connsiteX70" fmla="*/ 856065 w 3097850"/>
              <a:gd name="connsiteY70" fmla="*/ 3009363 h 3097892"/>
              <a:gd name="connsiteX71" fmla="*/ 1286314 w 3097850"/>
              <a:gd name="connsiteY71" fmla="*/ 2923502 h 3097892"/>
              <a:gd name="connsiteX72" fmla="*/ 1324560 w 3097850"/>
              <a:gd name="connsiteY72" fmla="*/ 2921495 h 3097892"/>
              <a:gd name="connsiteX73" fmla="*/ 1361097 w 3097850"/>
              <a:gd name="connsiteY73" fmla="*/ 2930228 h 3097892"/>
              <a:gd name="connsiteX74" fmla="*/ 1393730 w 3097850"/>
              <a:gd name="connsiteY74" fmla="*/ 2948839 h 3097892"/>
              <a:gd name="connsiteX75" fmla="*/ 1420268 w 3097850"/>
              <a:gd name="connsiteY75" fmla="*/ 2976464 h 3097892"/>
              <a:gd name="connsiteX76" fmla="*/ 1482622 w 3097850"/>
              <a:gd name="connsiteY76" fmla="*/ 3063770 h 3097892"/>
              <a:gd name="connsiteX77" fmla="*/ 1512496 w 3097850"/>
              <a:gd name="connsiteY77" fmla="*/ 3089362 h 3097892"/>
              <a:gd name="connsiteX78" fmla="*/ 1548950 w 3097850"/>
              <a:gd name="connsiteY78" fmla="*/ 3097892 h 3097892"/>
              <a:gd name="connsiteX79" fmla="*/ 1585403 w 3097850"/>
              <a:gd name="connsiteY79" fmla="*/ 3089362 h 3097892"/>
              <a:gd name="connsiteX80" fmla="*/ 1615278 w 3097850"/>
              <a:gd name="connsiteY80" fmla="*/ 3063770 h 3097892"/>
              <a:gd name="connsiteX81" fmla="*/ 1677632 w 3097850"/>
              <a:gd name="connsiteY81" fmla="*/ 2976464 h 3097892"/>
              <a:gd name="connsiteX82" fmla="*/ 1681537 w 3097850"/>
              <a:gd name="connsiteY82" fmla="*/ 2971260 h 3097892"/>
              <a:gd name="connsiteX83" fmla="*/ 1717621 w 3097850"/>
              <a:gd name="connsiteY83" fmla="*/ 2941061 h 3097892"/>
              <a:gd name="connsiteX84" fmla="*/ 1761302 w 3097850"/>
              <a:gd name="connsiteY84" fmla="*/ 2927722 h 3097892"/>
              <a:gd name="connsiteX85" fmla="*/ 1807092 w 3097850"/>
              <a:gd name="connsiteY85" fmla="*/ 2931518 h 3097892"/>
              <a:gd name="connsiteX86" fmla="*/ 1849501 w 3097850"/>
              <a:gd name="connsiteY86" fmla="*/ 2952726 h 3097892"/>
              <a:gd name="connsiteX87" fmla="*/ 2263716 w 3097850"/>
              <a:gd name="connsiteY87" fmla="*/ 3076487 h 3097892"/>
              <a:gd name="connsiteX88" fmla="*/ 2337224 w 3097850"/>
              <a:gd name="connsiteY88" fmla="*/ 3064932 h 3097892"/>
              <a:gd name="connsiteX89" fmla="*/ 2334633 w 3097850"/>
              <a:gd name="connsiteY89" fmla="*/ 3020007 h 3097892"/>
              <a:gd name="connsiteX90" fmla="*/ 2340890 w 3097850"/>
              <a:gd name="connsiteY90" fmla="*/ 2976103 h 3097892"/>
              <a:gd name="connsiteX91" fmla="*/ 2355558 w 3097850"/>
              <a:gd name="connsiteY91" fmla="*/ 2934464 h 3097892"/>
              <a:gd name="connsiteX92" fmla="*/ 2378195 w 3097850"/>
              <a:gd name="connsiteY92" fmla="*/ 2896335 h 3097892"/>
              <a:gd name="connsiteX93" fmla="*/ 2408363 w 3097850"/>
              <a:gd name="connsiteY93" fmla="*/ 2862959 h 3097892"/>
              <a:gd name="connsiteX94" fmla="*/ 2449815 w 3097850"/>
              <a:gd name="connsiteY94" fmla="*/ 2831336 h 3097892"/>
              <a:gd name="connsiteX95" fmla="*/ 2495608 w 3097850"/>
              <a:gd name="connsiteY95" fmla="*/ 2807159 h 3097892"/>
              <a:gd name="connsiteX96" fmla="*/ 2544757 w 3097850"/>
              <a:gd name="connsiteY96" fmla="*/ 2790848 h 3097892"/>
              <a:gd name="connsiteX97" fmla="*/ 2596274 w 3097850"/>
              <a:gd name="connsiteY97" fmla="*/ 2782826 h 3097892"/>
              <a:gd name="connsiteX98" fmla="*/ 2699977 w 3097850"/>
              <a:gd name="connsiteY98" fmla="*/ 2775423 h 3097892"/>
              <a:gd name="connsiteX99" fmla="*/ 2728442 w 3097850"/>
              <a:gd name="connsiteY99" fmla="*/ 2768102 h 3097892"/>
              <a:gd name="connsiteX100" fmla="*/ 2751821 w 3097850"/>
              <a:gd name="connsiteY100" fmla="*/ 2751772 h 3097892"/>
              <a:gd name="connsiteX101" fmla="*/ 2768153 w 3097850"/>
              <a:gd name="connsiteY101" fmla="*/ 2728401 h 3097892"/>
              <a:gd name="connsiteX102" fmla="*/ 2775473 w 3097850"/>
              <a:gd name="connsiteY102" fmla="*/ 2699959 h 3097892"/>
              <a:gd name="connsiteX103" fmla="*/ 2792435 w 3097850"/>
              <a:gd name="connsiteY103" fmla="*/ 2462626 h 3097892"/>
              <a:gd name="connsiteX104" fmla="*/ 2806765 w 3097850"/>
              <a:gd name="connsiteY104" fmla="*/ 2409962 h 3097892"/>
              <a:gd name="connsiteX105" fmla="*/ 2837706 w 3097850"/>
              <a:gd name="connsiteY105" fmla="*/ 2371111 h 3097892"/>
              <a:gd name="connsiteX106" fmla="*/ 2879720 w 3097850"/>
              <a:gd name="connsiteY106" fmla="*/ 2347164 h 3097892"/>
              <a:gd name="connsiteX107" fmla="*/ 2927269 w 3097850"/>
              <a:gd name="connsiteY107" fmla="*/ 2339216 h 3097892"/>
              <a:gd name="connsiteX108" fmla="*/ 2963608 w 3097850"/>
              <a:gd name="connsiteY108" fmla="*/ 2331429 h 3097892"/>
              <a:gd name="connsiteX109" fmla="*/ 2991774 w 3097850"/>
              <a:gd name="connsiteY109" fmla="*/ 2309951 h 3097892"/>
              <a:gd name="connsiteX110" fmla="*/ 3008212 w 3097850"/>
              <a:gd name="connsiteY110" fmla="*/ 2278761 h 3097892"/>
              <a:gd name="connsiteX111" fmla="*/ 3009371 w 3097850"/>
              <a:gd name="connsiteY111" fmla="*/ 2241837 h 3097892"/>
              <a:gd name="connsiteX112" fmla="*/ 2923510 w 3097850"/>
              <a:gd name="connsiteY112" fmla="*/ 1811578 h 3097892"/>
              <a:gd name="connsiteX113" fmla="*/ 2921503 w 3097850"/>
              <a:gd name="connsiteY113" fmla="*/ 1773331 h 3097892"/>
              <a:gd name="connsiteX114" fmla="*/ 2930238 w 3097850"/>
              <a:gd name="connsiteY114" fmla="*/ 1736795 h 3097892"/>
              <a:gd name="connsiteX115" fmla="*/ 2948851 w 3097850"/>
              <a:gd name="connsiteY115" fmla="*/ 1704161 h 3097892"/>
              <a:gd name="connsiteX116" fmla="*/ 2976482 w 3097850"/>
              <a:gd name="connsiteY116" fmla="*/ 1677624 h 3097892"/>
              <a:gd name="connsiteX117" fmla="*/ 3063736 w 3097850"/>
              <a:gd name="connsiteY117" fmla="*/ 1615270 h 3097892"/>
              <a:gd name="connsiteX118" fmla="*/ 3089322 w 3097850"/>
              <a:gd name="connsiteY118" fmla="*/ 1585414 h 3097892"/>
              <a:gd name="connsiteX119" fmla="*/ 3097850 w 3097850"/>
              <a:gd name="connsiteY119" fmla="*/ 1548964 h 3097892"/>
              <a:gd name="connsiteX120" fmla="*/ 3089322 w 3097850"/>
              <a:gd name="connsiteY120" fmla="*/ 1512516 h 3097892"/>
              <a:gd name="connsiteX121" fmla="*/ 3063736 w 3097850"/>
              <a:gd name="connsiteY121" fmla="*/ 1482666 h 3097892"/>
              <a:gd name="connsiteX122" fmla="*/ 2976482 w 3097850"/>
              <a:gd name="connsiteY122" fmla="*/ 1420260 h 3097892"/>
              <a:gd name="connsiteX123" fmla="*/ 2948851 w 3097850"/>
              <a:gd name="connsiteY123" fmla="*/ 1393727 h 3097892"/>
              <a:gd name="connsiteX124" fmla="*/ 2930238 w 3097850"/>
              <a:gd name="connsiteY124" fmla="*/ 1361093 h 3097892"/>
              <a:gd name="connsiteX125" fmla="*/ 2921503 w 3097850"/>
              <a:gd name="connsiteY125" fmla="*/ 1324554 h 3097892"/>
              <a:gd name="connsiteX126" fmla="*/ 2923510 w 3097850"/>
              <a:gd name="connsiteY126" fmla="*/ 1286306 h 3097892"/>
              <a:gd name="connsiteX127" fmla="*/ 3009371 w 3097850"/>
              <a:gd name="connsiteY127" fmla="*/ 856057 h 3097892"/>
              <a:gd name="connsiteX128" fmla="*/ 3008220 w 3097850"/>
              <a:gd name="connsiteY128" fmla="*/ 819145 h 3097892"/>
              <a:gd name="connsiteX129" fmla="*/ 2991806 w 3097850"/>
              <a:gd name="connsiteY129" fmla="*/ 787949 h 3097892"/>
              <a:gd name="connsiteX130" fmla="*/ 2963683 w 3097850"/>
              <a:gd name="connsiteY130" fmla="*/ 766460 h 3097892"/>
              <a:gd name="connsiteX131" fmla="*/ 2927405 w 3097850"/>
              <a:gd name="connsiteY131" fmla="*/ 758667 h 3097892"/>
              <a:gd name="connsiteX132" fmla="*/ 2926013 w 3097850"/>
              <a:gd name="connsiteY132" fmla="*/ 758667 h 3097892"/>
              <a:gd name="connsiteX133" fmla="*/ 2878837 w 3097850"/>
              <a:gd name="connsiteY133" fmla="*/ 750413 h 3097892"/>
              <a:gd name="connsiteX134" fmla="*/ 2837235 w 3097850"/>
              <a:gd name="connsiteY134" fmla="*/ 726373 h 3097892"/>
              <a:gd name="connsiteX135" fmla="*/ 2806628 w 3097850"/>
              <a:gd name="connsiteY135" fmla="*/ 687627 h 3097892"/>
              <a:gd name="connsiteX136" fmla="*/ 2792435 w 3097850"/>
              <a:gd name="connsiteY136" fmla="*/ 635258 h 3097892"/>
              <a:gd name="connsiteX137" fmla="*/ 2775473 w 3097850"/>
              <a:gd name="connsiteY137" fmla="*/ 397925 h 3097892"/>
              <a:gd name="connsiteX138" fmla="*/ 2768153 w 3097850"/>
              <a:gd name="connsiteY138" fmla="*/ 369483 h 3097892"/>
              <a:gd name="connsiteX139" fmla="*/ 2751821 w 3097850"/>
              <a:gd name="connsiteY139" fmla="*/ 346112 h 3097892"/>
              <a:gd name="connsiteX140" fmla="*/ 2728442 w 3097850"/>
              <a:gd name="connsiteY140" fmla="*/ 329782 h 3097892"/>
              <a:gd name="connsiteX141" fmla="*/ 2699977 w 3097850"/>
              <a:gd name="connsiteY141" fmla="*/ 322461 h 3097892"/>
              <a:gd name="connsiteX142" fmla="*/ 2462634 w 3097850"/>
              <a:gd name="connsiteY142" fmla="*/ 305509 h 3097892"/>
              <a:gd name="connsiteX143" fmla="*/ 2409964 w 3097850"/>
              <a:gd name="connsiteY143" fmla="*/ 291149 h 3097892"/>
              <a:gd name="connsiteX144" fmla="*/ 2371103 w 3097850"/>
              <a:gd name="connsiteY144" fmla="*/ 260192 h 3097892"/>
              <a:gd name="connsiteX145" fmla="*/ 2347154 w 3097850"/>
              <a:gd name="connsiteY145" fmla="*/ 218172 h 3097892"/>
              <a:gd name="connsiteX146" fmla="*/ 2339224 w 3097850"/>
              <a:gd name="connsiteY146" fmla="*/ 170623 h 3097892"/>
              <a:gd name="connsiteX147" fmla="*/ 2331421 w 3097850"/>
              <a:gd name="connsiteY147" fmla="*/ 134283 h 3097892"/>
              <a:gd name="connsiteX148" fmla="*/ 2309947 w 3097850"/>
              <a:gd name="connsiteY148" fmla="*/ 106118 h 3097892"/>
              <a:gd name="connsiteX149" fmla="*/ 2278767 w 3097850"/>
              <a:gd name="connsiteY149" fmla="*/ 89680 h 3097892"/>
              <a:gd name="connsiteX150" fmla="*/ 2241845 w 3097850"/>
              <a:gd name="connsiteY150" fmla="*/ 88520 h 3097892"/>
              <a:gd name="connsiteX151" fmla="*/ 1811628 w 3097850"/>
              <a:gd name="connsiteY151" fmla="*/ 174382 h 3097892"/>
              <a:gd name="connsiteX152" fmla="*/ 1773361 w 3097850"/>
              <a:gd name="connsiteY152" fmla="*/ 176393 h 3097892"/>
              <a:gd name="connsiteX153" fmla="*/ 1736812 w 3097850"/>
              <a:gd name="connsiteY153" fmla="*/ 167659 h 3097892"/>
              <a:gd name="connsiteX154" fmla="*/ 1704171 w 3097850"/>
              <a:gd name="connsiteY154" fmla="*/ 149046 h 3097892"/>
              <a:gd name="connsiteX155" fmla="*/ 1677632 w 3097850"/>
              <a:gd name="connsiteY155" fmla="*/ 121420 h 3097892"/>
              <a:gd name="connsiteX156" fmla="*/ 1615278 w 3097850"/>
              <a:gd name="connsiteY156" fmla="*/ 34114 h 3097892"/>
              <a:gd name="connsiteX157" fmla="*/ 1585403 w 3097850"/>
              <a:gd name="connsiteY157" fmla="*/ 8528 h 3097892"/>
              <a:gd name="connsiteX158" fmla="*/ 1548950 w 3097850"/>
              <a:gd name="connsiteY158" fmla="*/ 0 h 309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3097850" h="3097892">
                <a:moveTo>
                  <a:pt x="1548950" y="0"/>
                </a:moveTo>
                <a:lnTo>
                  <a:pt x="1512496" y="8528"/>
                </a:lnTo>
                <a:lnTo>
                  <a:pt x="1482622" y="34114"/>
                </a:lnTo>
                <a:lnTo>
                  <a:pt x="1420268" y="121420"/>
                </a:lnTo>
                <a:lnTo>
                  <a:pt x="1393730" y="149046"/>
                </a:lnTo>
                <a:lnTo>
                  <a:pt x="1361097" y="167659"/>
                </a:lnTo>
                <a:lnTo>
                  <a:pt x="1324560" y="176393"/>
                </a:lnTo>
                <a:lnTo>
                  <a:pt x="1286314" y="174382"/>
                </a:lnTo>
                <a:lnTo>
                  <a:pt x="856065" y="88520"/>
                </a:lnTo>
                <a:lnTo>
                  <a:pt x="819144" y="89664"/>
                </a:lnTo>
                <a:lnTo>
                  <a:pt x="787931" y="106066"/>
                </a:lnTo>
                <a:lnTo>
                  <a:pt x="766424" y="134186"/>
                </a:lnTo>
                <a:lnTo>
                  <a:pt x="758623" y="170486"/>
                </a:lnTo>
                <a:cubicBezTo>
                  <a:pt x="758640" y="170640"/>
                  <a:pt x="758658" y="170793"/>
                  <a:pt x="758675" y="170947"/>
                </a:cubicBezTo>
                <a:lnTo>
                  <a:pt x="750429" y="219055"/>
                </a:lnTo>
                <a:lnTo>
                  <a:pt x="726400" y="260663"/>
                </a:lnTo>
                <a:lnTo>
                  <a:pt x="687657" y="291286"/>
                </a:lnTo>
                <a:lnTo>
                  <a:pt x="635265" y="305509"/>
                </a:lnTo>
                <a:lnTo>
                  <a:pt x="397922" y="322461"/>
                </a:lnTo>
                <a:lnTo>
                  <a:pt x="369480" y="329782"/>
                </a:lnTo>
                <a:lnTo>
                  <a:pt x="346098" y="346112"/>
                </a:lnTo>
                <a:lnTo>
                  <a:pt x="329754" y="369483"/>
                </a:lnTo>
                <a:lnTo>
                  <a:pt x="322427" y="397925"/>
                </a:lnTo>
                <a:lnTo>
                  <a:pt x="305516" y="635258"/>
                </a:lnTo>
                <a:lnTo>
                  <a:pt x="291134" y="687921"/>
                </a:lnTo>
                <a:lnTo>
                  <a:pt x="260180" y="726773"/>
                </a:lnTo>
                <a:lnTo>
                  <a:pt x="218173" y="750720"/>
                </a:lnTo>
                <a:lnTo>
                  <a:pt x="170630" y="758667"/>
                </a:lnTo>
                <a:lnTo>
                  <a:pt x="134284" y="766472"/>
                </a:lnTo>
                <a:lnTo>
                  <a:pt x="106106" y="787949"/>
                </a:lnTo>
                <a:lnTo>
                  <a:pt x="89665" y="819133"/>
                </a:lnTo>
                <a:lnTo>
                  <a:pt x="88528" y="856057"/>
                </a:lnTo>
                <a:lnTo>
                  <a:pt x="174442" y="1286306"/>
                </a:lnTo>
                <a:cubicBezTo>
                  <a:pt x="175101" y="1299055"/>
                  <a:pt x="175759" y="1311805"/>
                  <a:pt x="176418" y="1324554"/>
                </a:cubicBezTo>
                <a:lnTo>
                  <a:pt x="167668" y="1361093"/>
                </a:lnTo>
                <a:lnTo>
                  <a:pt x="149049" y="1393727"/>
                </a:lnTo>
                <a:lnTo>
                  <a:pt x="121417" y="1420260"/>
                </a:lnTo>
                <a:lnTo>
                  <a:pt x="34121" y="1482666"/>
                </a:lnTo>
                <a:lnTo>
                  <a:pt x="8530" y="1512516"/>
                </a:lnTo>
                <a:lnTo>
                  <a:pt x="0" y="1548964"/>
                </a:lnTo>
                <a:lnTo>
                  <a:pt x="8530" y="1585414"/>
                </a:lnTo>
                <a:lnTo>
                  <a:pt x="34121" y="1615270"/>
                </a:lnTo>
                <a:lnTo>
                  <a:pt x="121417" y="1677624"/>
                </a:lnTo>
                <a:lnTo>
                  <a:pt x="149049" y="1704161"/>
                </a:lnTo>
                <a:lnTo>
                  <a:pt x="167668" y="1736795"/>
                </a:lnTo>
                <a:lnTo>
                  <a:pt x="176418" y="1773331"/>
                </a:lnTo>
                <a:lnTo>
                  <a:pt x="174442" y="1811578"/>
                </a:lnTo>
                <a:lnTo>
                  <a:pt x="88528" y="2241837"/>
                </a:lnTo>
                <a:cubicBezTo>
                  <a:pt x="88909" y="2254142"/>
                  <a:pt x="89291" y="2266446"/>
                  <a:pt x="89672" y="2278751"/>
                </a:cubicBezTo>
                <a:lnTo>
                  <a:pt x="106073" y="2309955"/>
                </a:lnTo>
                <a:lnTo>
                  <a:pt x="134194" y="2331446"/>
                </a:lnTo>
                <a:lnTo>
                  <a:pt x="170494" y="2339216"/>
                </a:lnTo>
                <a:lnTo>
                  <a:pt x="171887" y="2339216"/>
                </a:lnTo>
                <a:lnTo>
                  <a:pt x="219063" y="2347470"/>
                </a:lnTo>
                <a:lnTo>
                  <a:pt x="260671" y="2371511"/>
                </a:lnTo>
                <a:lnTo>
                  <a:pt x="291294" y="2410257"/>
                </a:lnTo>
                <a:lnTo>
                  <a:pt x="305516" y="2462626"/>
                </a:lnTo>
                <a:lnTo>
                  <a:pt x="322427" y="2699959"/>
                </a:lnTo>
                <a:lnTo>
                  <a:pt x="329754" y="2728401"/>
                </a:lnTo>
                <a:lnTo>
                  <a:pt x="346098" y="2751772"/>
                </a:lnTo>
                <a:lnTo>
                  <a:pt x="369480" y="2768102"/>
                </a:lnTo>
                <a:lnTo>
                  <a:pt x="397922" y="2775423"/>
                </a:lnTo>
                <a:lnTo>
                  <a:pt x="635265" y="2792375"/>
                </a:lnTo>
                <a:lnTo>
                  <a:pt x="687935" y="2806735"/>
                </a:lnTo>
                <a:lnTo>
                  <a:pt x="726797" y="2837692"/>
                </a:lnTo>
                <a:lnTo>
                  <a:pt x="750745" y="2879712"/>
                </a:lnTo>
                <a:lnTo>
                  <a:pt x="758675" y="2927261"/>
                </a:lnTo>
                <a:lnTo>
                  <a:pt x="766480" y="2963608"/>
                </a:lnTo>
                <a:lnTo>
                  <a:pt x="787957" y="2991785"/>
                </a:lnTo>
                <a:lnTo>
                  <a:pt x="819141" y="3008226"/>
                </a:lnTo>
                <a:lnTo>
                  <a:pt x="856065" y="3009363"/>
                </a:lnTo>
                <a:lnTo>
                  <a:pt x="1286314" y="2923502"/>
                </a:lnTo>
                <a:lnTo>
                  <a:pt x="1324560" y="2921495"/>
                </a:lnTo>
                <a:lnTo>
                  <a:pt x="1361097" y="2930228"/>
                </a:lnTo>
                <a:lnTo>
                  <a:pt x="1393730" y="2948839"/>
                </a:lnTo>
                <a:lnTo>
                  <a:pt x="1420268" y="2976464"/>
                </a:lnTo>
                <a:lnTo>
                  <a:pt x="1482622" y="3063770"/>
                </a:lnTo>
                <a:lnTo>
                  <a:pt x="1512496" y="3089362"/>
                </a:lnTo>
                <a:lnTo>
                  <a:pt x="1548950" y="3097892"/>
                </a:lnTo>
                <a:lnTo>
                  <a:pt x="1585403" y="3089362"/>
                </a:lnTo>
                <a:lnTo>
                  <a:pt x="1615278" y="3063770"/>
                </a:lnTo>
                <a:lnTo>
                  <a:pt x="1677632" y="2976464"/>
                </a:lnTo>
                <a:lnTo>
                  <a:pt x="1681537" y="2971260"/>
                </a:lnTo>
                <a:lnTo>
                  <a:pt x="1717621" y="2941061"/>
                </a:lnTo>
                <a:lnTo>
                  <a:pt x="1761302" y="2927722"/>
                </a:lnTo>
                <a:lnTo>
                  <a:pt x="1807092" y="2931518"/>
                </a:lnTo>
                <a:lnTo>
                  <a:pt x="1849501" y="2952726"/>
                </a:lnTo>
                <a:cubicBezTo>
                  <a:pt x="1995510" y="2984455"/>
                  <a:pt x="2117707" y="3044758"/>
                  <a:pt x="2263716" y="3076487"/>
                </a:cubicBezTo>
                <a:lnTo>
                  <a:pt x="2337224" y="3064932"/>
                </a:lnTo>
                <a:lnTo>
                  <a:pt x="2334633" y="3020007"/>
                </a:lnTo>
                <a:lnTo>
                  <a:pt x="2340890" y="2976103"/>
                </a:lnTo>
                <a:lnTo>
                  <a:pt x="2355558" y="2934464"/>
                </a:lnTo>
                <a:lnTo>
                  <a:pt x="2378195" y="2896335"/>
                </a:lnTo>
                <a:lnTo>
                  <a:pt x="2408363" y="2862959"/>
                </a:lnTo>
                <a:lnTo>
                  <a:pt x="2449815" y="2831336"/>
                </a:lnTo>
                <a:lnTo>
                  <a:pt x="2495608" y="2807159"/>
                </a:lnTo>
                <a:lnTo>
                  <a:pt x="2544757" y="2790848"/>
                </a:lnTo>
                <a:lnTo>
                  <a:pt x="2596274" y="2782826"/>
                </a:lnTo>
                <a:lnTo>
                  <a:pt x="2699977" y="2775423"/>
                </a:lnTo>
                <a:lnTo>
                  <a:pt x="2728442" y="2768102"/>
                </a:lnTo>
                <a:lnTo>
                  <a:pt x="2751821" y="2751772"/>
                </a:lnTo>
                <a:lnTo>
                  <a:pt x="2768153" y="2728401"/>
                </a:lnTo>
                <a:lnTo>
                  <a:pt x="2775473" y="2699959"/>
                </a:lnTo>
                <a:lnTo>
                  <a:pt x="2792435" y="2462626"/>
                </a:lnTo>
                <a:lnTo>
                  <a:pt x="2806765" y="2409962"/>
                </a:lnTo>
                <a:lnTo>
                  <a:pt x="2837706" y="2371111"/>
                </a:lnTo>
                <a:lnTo>
                  <a:pt x="2879720" y="2347164"/>
                </a:lnTo>
                <a:lnTo>
                  <a:pt x="2927269" y="2339216"/>
                </a:lnTo>
                <a:lnTo>
                  <a:pt x="2963608" y="2331429"/>
                </a:lnTo>
                <a:lnTo>
                  <a:pt x="2991774" y="2309951"/>
                </a:lnTo>
                <a:lnTo>
                  <a:pt x="3008212" y="2278761"/>
                </a:lnTo>
                <a:cubicBezTo>
                  <a:pt x="3008598" y="2266453"/>
                  <a:pt x="3008985" y="2254145"/>
                  <a:pt x="3009371" y="2241837"/>
                </a:cubicBezTo>
                <a:lnTo>
                  <a:pt x="2923510" y="1811578"/>
                </a:lnTo>
                <a:lnTo>
                  <a:pt x="2921503" y="1773331"/>
                </a:lnTo>
                <a:lnTo>
                  <a:pt x="2930238" y="1736795"/>
                </a:lnTo>
                <a:lnTo>
                  <a:pt x="2948851" y="1704161"/>
                </a:lnTo>
                <a:lnTo>
                  <a:pt x="2976482" y="1677624"/>
                </a:lnTo>
                <a:lnTo>
                  <a:pt x="3063736" y="1615270"/>
                </a:lnTo>
                <a:lnTo>
                  <a:pt x="3089322" y="1585414"/>
                </a:lnTo>
                <a:lnTo>
                  <a:pt x="3097850" y="1548964"/>
                </a:lnTo>
                <a:lnTo>
                  <a:pt x="3089322" y="1512516"/>
                </a:lnTo>
                <a:lnTo>
                  <a:pt x="3063736" y="1482666"/>
                </a:lnTo>
                <a:lnTo>
                  <a:pt x="2976482" y="1420260"/>
                </a:lnTo>
                <a:lnTo>
                  <a:pt x="2948851" y="1393727"/>
                </a:lnTo>
                <a:lnTo>
                  <a:pt x="2930238" y="1361093"/>
                </a:lnTo>
                <a:lnTo>
                  <a:pt x="2921503" y="1324554"/>
                </a:lnTo>
                <a:lnTo>
                  <a:pt x="2923510" y="1286306"/>
                </a:lnTo>
                <a:lnTo>
                  <a:pt x="3009371" y="856057"/>
                </a:lnTo>
                <a:cubicBezTo>
                  <a:pt x="3008987" y="843753"/>
                  <a:pt x="3008604" y="831449"/>
                  <a:pt x="3008220" y="819145"/>
                </a:cubicBezTo>
                <a:lnTo>
                  <a:pt x="2991806" y="787949"/>
                </a:lnTo>
                <a:lnTo>
                  <a:pt x="2963683" y="766460"/>
                </a:lnTo>
                <a:lnTo>
                  <a:pt x="2927405" y="758667"/>
                </a:lnTo>
                <a:lnTo>
                  <a:pt x="2926013" y="758667"/>
                </a:lnTo>
                <a:lnTo>
                  <a:pt x="2878837" y="750413"/>
                </a:lnTo>
                <a:lnTo>
                  <a:pt x="2837235" y="726373"/>
                </a:lnTo>
                <a:lnTo>
                  <a:pt x="2806628" y="687627"/>
                </a:lnTo>
                <a:lnTo>
                  <a:pt x="2792435" y="635258"/>
                </a:lnTo>
                <a:lnTo>
                  <a:pt x="2775473" y="397925"/>
                </a:lnTo>
                <a:lnTo>
                  <a:pt x="2768153" y="369483"/>
                </a:lnTo>
                <a:lnTo>
                  <a:pt x="2751821" y="346112"/>
                </a:lnTo>
                <a:lnTo>
                  <a:pt x="2728442" y="329782"/>
                </a:lnTo>
                <a:lnTo>
                  <a:pt x="2699977" y="322461"/>
                </a:lnTo>
                <a:lnTo>
                  <a:pt x="2462634" y="305509"/>
                </a:lnTo>
                <a:lnTo>
                  <a:pt x="2409964" y="291149"/>
                </a:lnTo>
                <a:lnTo>
                  <a:pt x="2371103" y="260192"/>
                </a:lnTo>
                <a:lnTo>
                  <a:pt x="2347154" y="218172"/>
                </a:lnTo>
                <a:lnTo>
                  <a:pt x="2339224" y="170623"/>
                </a:lnTo>
                <a:lnTo>
                  <a:pt x="2331421" y="134283"/>
                </a:lnTo>
                <a:lnTo>
                  <a:pt x="2309947" y="106118"/>
                </a:lnTo>
                <a:lnTo>
                  <a:pt x="2278767" y="89680"/>
                </a:lnTo>
                <a:lnTo>
                  <a:pt x="2241845" y="88520"/>
                </a:lnTo>
                <a:lnTo>
                  <a:pt x="1811628" y="174382"/>
                </a:lnTo>
                <a:lnTo>
                  <a:pt x="1773361" y="176393"/>
                </a:lnTo>
                <a:lnTo>
                  <a:pt x="1736812" y="167659"/>
                </a:lnTo>
                <a:lnTo>
                  <a:pt x="1704171" y="149046"/>
                </a:lnTo>
                <a:lnTo>
                  <a:pt x="1677632" y="121420"/>
                </a:lnTo>
                <a:lnTo>
                  <a:pt x="1615278" y="34114"/>
                </a:lnTo>
                <a:lnTo>
                  <a:pt x="1585403" y="8528"/>
                </a:lnTo>
                <a:lnTo>
                  <a:pt x="1548950" y="0"/>
                </a:lnTo>
                <a:close/>
              </a:path>
            </a:pathLst>
          </a:custGeom>
          <a:solidFill>
            <a:srgbClr val="9328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כותרת 5">
            <a:extLst>
              <a:ext uri="{FF2B5EF4-FFF2-40B4-BE49-F238E27FC236}">
                <a16:creationId xmlns:a16="http://schemas.microsoft.com/office/drawing/2014/main" id="{900B51DA-D276-EADD-5A36-F52D9719757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20716" y="205880"/>
            <a:ext cx="8653112" cy="112338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e-IL" sz="6700" b="1" i="0" u="none" strike="noStrike" kern="0" cap="none" spc="0" normalizeH="0" baseline="0" noProof="0" dirty="0" err="1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דֻּגְמָאוֹת</a:t>
            </a:r>
            <a:r>
              <a:rPr kumimoji="0" lang="he-IL" sz="6700" b="1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 </a:t>
            </a:r>
            <a:r>
              <a:rPr kumimoji="0" lang="he-IL" sz="6700" b="0" i="0" u="none" strike="noStrike" kern="0" cap="none" spc="0" normalizeH="0" baseline="0" noProof="0" dirty="0" err="1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מֵחַיֵּי</a:t>
            </a:r>
            <a:r>
              <a:rPr kumimoji="0" lang="he-IL" sz="67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 הַיּוֹם-יוֹם</a:t>
            </a:r>
            <a:endParaRPr kumimoji="0" lang="en-US" sz="6700" b="0" i="0" u="none" strike="noStrike" kern="0" cap="none" spc="0" normalizeH="0" baseline="0" noProof="0" dirty="0">
              <a:ln>
                <a:noFill/>
              </a:ln>
              <a:solidFill>
                <a:srgbClr val="8A2B7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ubik"/>
            </a:endParaRP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168DEBB5-C9CF-4257-62E0-78817861D303}"/>
              </a:ext>
            </a:extLst>
          </p:cNvPr>
          <p:cNvSpPr txBox="1"/>
          <p:nvPr/>
        </p:nvSpPr>
        <p:spPr>
          <a:xfrm>
            <a:off x="5690448" y="1844799"/>
            <a:ext cx="61986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en-US" sz="28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מִי</a:t>
            </a:r>
            <a:r>
              <a:rPr lang="en-US" sz="28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מַכ</a:t>
            </a:r>
            <a:r>
              <a:rPr lang="en-US" sz="28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ִּ</a:t>
            </a:r>
            <a:r>
              <a:rPr lang="en-US" sz="28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יר</a:t>
            </a:r>
            <a:r>
              <a:rPr lang="en-US" sz="28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אֶת</a:t>
            </a:r>
            <a:r>
              <a:rPr lang="en-US" sz="28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נֶטְפְלִיקְס</a:t>
            </a:r>
            <a:r>
              <a:rPr lang="en-US" sz="28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0E6AC4DA-2EEF-AF2D-FCCC-3D5C6E22445F}"/>
              </a:ext>
            </a:extLst>
          </p:cNvPr>
          <p:cNvSpPr txBox="1"/>
          <p:nvPr/>
        </p:nvSpPr>
        <p:spPr>
          <a:xfrm>
            <a:off x="5775160" y="2868807"/>
            <a:ext cx="61986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en-US" sz="28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אֵיך</a:t>
            </a:r>
            <a:r>
              <a:rPr lang="en-US" sz="28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ְ </a:t>
            </a:r>
            <a:r>
              <a:rPr lang="en-US" sz="28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הוּא</a:t>
            </a:r>
            <a:r>
              <a:rPr lang="en-US" sz="28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יוֹדֵע</a:t>
            </a:r>
            <a:r>
              <a:rPr lang="en-US" sz="28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ַ </a:t>
            </a:r>
            <a:r>
              <a:rPr lang="en-US" sz="28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לְהַצ</a:t>
            </a:r>
            <a:r>
              <a:rPr lang="en-US" sz="28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ִּ</a:t>
            </a:r>
            <a:r>
              <a:rPr lang="en-US" sz="28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יע</a:t>
            </a:r>
            <a:r>
              <a:rPr lang="en-US" sz="28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ַ </a:t>
            </a:r>
            <a:r>
              <a:rPr lang="en-US" sz="28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לָנו</a:t>
            </a:r>
            <a:r>
              <a:rPr lang="en-US" sz="28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ּ </a:t>
            </a:r>
            <a:endParaRPr lang="he-IL" sz="2800" dirty="0">
              <a:solidFill>
                <a:srgbClr val="40404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en-US" sz="28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תֹּכֶ</a:t>
            </a:r>
            <a:r>
              <a:rPr lang="he-IL" sz="28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ן</a:t>
            </a:r>
            <a:r>
              <a:rPr lang="en-US" sz="28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אָהוּב</a:t>
            </a:r>
            <a:r>
              <a:rPr lang="en-US" sz="28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מודל תלת-ממד 7">
                <a:extLst>
                  <a:ext uri="{FF2B5EF4-FFF2-40B4-BE49-F238E27FC236}">
                    <a16:creationId xmlns:a16="http://schemas.microsoft.com/office/drawing/2014/main" id="{6424C627-641D-D7C9-95D5-11DE8A5725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53042816"/>
                  </p:ext>
                </p:extLst>
              </p:nvPr>
            </p:nvGraphicFramePr>
            <p:xfrm>
              <a:off x="2466511" y="1229888"/>
              <a:ext cx="5904353" cy="502822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904353" cy="5028222"/>
                    </a:xfrm>
                    <a:prstGeom prst="rect">
                      <a:avLst/>
                    </a:prstGeom>
                  </am3d:spPr>
                  <am3d:camera>
                    <am3d:pos x="0" y="0" z="608013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98702" d="1000000"/>
                    <am3d:preTrans dx="0" dy="-13324676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74223" ay="1851324" az="34908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78280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מודל תלת-ממד 7">
                <a:extLst>
                  <a:ext uri="{FF2B5EF4-FFF2-40B4-BE49-F238E27FC236}">
                    <a16:creationId xmlns:a16="http://schemas.microsoft.com/office/drawing/2014/main" id="{6424C627-641D-D7C9-95D5-11DE8A5725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66511" y="1229888"/>
                <a:ext cx="5904353" cy="502822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Google Shape;62;p14">
            <a:extLst>
              <a:ext uri="{FF2B5EF4-FFF2-40B4-BE49-F238E27FC236}">
                <a16:creationId xmlns:a16="http://schemas.microsoft.com/office/drawing/2014/main" id="{3A064D13-434F-6508-BD86-5556A751B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6283" y="1626600"/>
            <a:ext cx="3604807" cy="360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485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394;g31fef93bc5d_1_47">
            <a:extLst>
              <a:ext uri="{FF2B5EF4-FFF2-40B4-BE49-F238E27FC236}">
                <a16:creationId xmlns:a16="http://schemas.microsoft.com/office/drawing/2014/main" id="{A0A6E857-7F2A-0A30-0023-A36181C1E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" r="8"/>
          <a:stretch/>
        </p:blipFill>
        <p:spPr>
          <a:xfrm>
            <a:off x="887815" y="1140842"/>
            <a:ext cx="4652580" cy="42450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7599670E-B01C-8E89-A04A-4CABBF89040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20716" y="205880"/>
            <a:ext cx="8653112" cy="112338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e-IL" sz="6700" b="1" i="0" u="none" strike="noStrike" kern="0" cap="none" spc="0" normalizeH="0" baseline="0" noProof="0" dirty="0" err="1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דֻּגְמָאוֹת</a:t>
            </a:r>
            <a:r>
              <a:rPr kumimoji="0" lang="he-IL" sz="6700" b="1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 </a:t>
            </a:r>
            <a:r>
              <a:rPr kumimoji="0" lang="he-IL" sz="6700" b="0" i="0" u="none" strike="noStrike" kern="0" cap="none" spc="0" normalizeH="0" baseline="0" noProof="0" dirty="0" err="1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מֵחַיֵּי</a:t>
            </a:r>
            <a:r>
              <a:rPr kumimoji="0" lang="he-IL" sz="6700" b="0" i="0" u="none" strike="noStrike" kern="0" cap="none" spc="0" normalizeH="0" baseline="0" noProof="0" dirty="0">
                <a:ln>
                  <a:noFill/>
                </a:ln>
                <a:solidFill>
                  <a:srgbClr val="8A2B7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 הַיּוֹם-יוֹם</a:t>
            </a:r>
            <a:endParaRPr kumimoji="0" lang="en-US" sz="6700" b="0" i="0" u="none" strike="noStrike" kern="0" cap="none" spc="0" normalizeH="0" baseline="0" noProof="0" dirty="0">
              <a:ln>
                <a:noFill/>
              </a:ln>
              <a:solidFill>
                <a:srgbClr val="8A2B7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ubik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D658CE71-38CB-3042-8EB9-F59A2D865737}"/>
              </a:ext>
            </a:extLst>
          </p:cNvPr>
          <p:cNvSpPr txBox="1"/>
          <p:nvPr/>
        </p:nvSpPr>
        <p:spPr>
          <a:xfrm>
            <a:off x="5690448" y="1844799"/>
            <a:ext cx="61986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sz="280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שׁוֹאֵב אָבָק רוֹבּוֹטִי - יֵשׁ דָּבָר כָּזֶה</a:t>
            </a:r>
            <a:endParaRPr lang="en-US" sz="2800" dirty="0">
              <a:solidFill>
                <a:srgbClr val="40404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תמונה 8" descr="שואב אבק רובוטי">
            <a:extLst>
              <a:ext uri="{FF2B5EF4-FFF2-40B4-BE49-F238E27FC236}">
                <a16:creationId xmlns:a16="http://schemas.microsoft.com/office/drawing/2014/main" id="{B9F2CAD2-5E4F-DCFB-B550-391CA28AE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123" y="1844799"/>
            <a:ext cx="7444650" cy="560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33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5481ece-085c-4051-9e36-d405e2c6b9f1" xsi:nil="true"/>
    <lcf76f155ced4ddcb4097134ff3c332f xmlns="5986fafe-ce1e-4054-9e70-82256040b94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D3630D225AC040BE55C55EC1F1C31E" ma:contentTypeVersion="16" ma:contentTypeDescription="Create a new document." ma:contentTypeScope="" ma:versionID="e9332e24bca3563f746b99a70a67203a">
  <xsd:schema xmlns:xsd="http://www.w3.org/2001/XMLSchema" xmlns:xs="http://www.w3.org/2001/XMLSchema" xmlns:p="http://schemas.microsoft.com/office/2006/metadata/properties" xmlns:ns2="45481ece-085c-4051-9e36-d405e2c6b9f1" xmlns:ns3="5986fafe-ce1e-4054-9e70-82256040b949" targetNamespace="http://schemas.microsoft.com/office/2006/metadata/properties" ma:root="true" ma:fieldsID="537dfc74e1ed89abd861e16ef7febfad" ns2:_="" ns3:_="">
    <xsd:import namespace="45481ece-085c-4051-9e36-d405e2c6b9f1"/>
    <xsd:import namespace="5986fafe-ce1e-4054-9e70-82256040b94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481ece-085c-4051-9e36-d405e2c6b9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c8af511-bd15-49d5-8532-22276998a571}" ma:internalName="TaxCatchAll" ma:showField="CatchAllData" ma:web="45481ece-085c-4051-9e36-d405e2c6b9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86fafe-ce1e-4054-9e70-82256040b9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46a8c9c-758c-460d-bc6c-4b1809200b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20D629-F3F4-4665-87F8-4979CFAAF7CE}">
  <ds:schemaRefs>
    <ds:schemaRef ds:uri="http://schemas.microsoft.com/office/2006/metadata/properties"/>
    <ds:schemaRef ds:uri="http://schemas.microsoft.com/office/infopath/2007/PartnerControls"/>
    <ds:schemaRef ds:uri="45481ece-085c-4051-9e36-d405e2c6b9f1"/>
    <ds:schemaRef ds:uri="5986fafe-ce1e-4054-9e70-82256040b949"/>
  </ds:schemaRefs>
</ds:datastoreItem>
</file>

<file path=customXml/itemProps2.xml><?xml version="1.0" encoding="utf-8"?>
<ds:datastoreItem xmlns:ds="http://schemas.openxmlformats.org/officeDocument/2006/customXml" ds:itemID="{D1E40E8C-0D9A-4D0F-B640-5EDC58AE5C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481ece-085c-4051-9e36-d405e2c6b9f1"/>
    <ds:schemaRef ds:uri="5986fafe-ce1e-4054-9e70-82256040b9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DEB4A67-D3C6-48A3-8A35-622A2E9321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2012</Words>
  <Application>Microsoft Macintosh PowerPoint</Application>
  <PresentationFormat>Widescreen</PresentationFormat>
  <Paragraphs>252</Paragraphs>
  <Slides>25</Slides>
  <Notes>24</Notes>
  <HiddenSlides>6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Rubik</vt:lpstr>
      <vt:lpstr>Aptos</vt:lpstr>
      <vt:lpstr>Calibri</vt:lpstr>
      <vt:lpstr>Times New Roman</vt:lpstr>
      <vt:lpstr>Rubik ExtraBold</vt:lpstr>
      <vt:lpstr>Office Theme</vt:lpstr>
      <vt:lpstr>מַהִי בִּינָה מְלָאכוּתִית?</vt:lpstr>
      <vt:lpstr>הקדמה למורה</vt:lpstr>
      <vt:lpstr>הקדמה למורה</vt:lpstr>
      <vt:lpstr>מטרות השיעור</vt:lpstr>
      <vt:lpstr>הַכִּירוּ אֶת </vt:lpstr>
      <vt:lpstr>בִּינָה</vt:lpstr>
      <vt:lpstr>מַהִי בִּינָה מְלָאכוּתִית?</vt:lpstr>
      <vt:lpstr>דֻּגְמָאוֹת מֵחַיֵּי הַיּוֹם-יוֹם</vt:lpstr>
      <vt:lpstr>דֻּגְמָאוֹת מֵחַיֵּי הַיּוֹם-יוֹם</vt:lpstr>
      <vt:lpstr>דֻּגְמָאוֹת מֵחַיֵּי הַיּוֹם-יוֹם</vt:lpstr>
      <vt:lpstr>אֵיךְ הַבִּינָה הַמְּלָאכוּתִית</vt:lpstr>
      <vt:lpstr>אֵיךְ אַתֶּם יוֹדְעִים  שֶׁזֶּה חָתוּל?</vt:lpstr>
      <vt:lpstr>נַצִּיג לְחָבֵר מִכּוֹכָב אַחֵר</vt:lpstr>
      <vt:lpstr>גַּם בְּזָוִיּוֹת וּבִצְבָעִים שׁוֹנִים...</vt:lpstr>
      <vt:lpstr>אֲבָל רֶגַע מָה זֶה?</vt:lpstr>
      <vt:lpstr>הַבִּינָה הַמְּלָאכוּתִית לוֹמֶדֶת לְהַבְחִין  בֵּין הַמְּאַפְיְנִים</vt:lpstr>
      <vt:lpstr>צָרִיךְ לְאַמֵּן אֶת הֵבִינָה כְּדֵי לִלְמֹד</vt:lpstr>
      <vt:lpstr>עַכְשָׁו הַבִּינָה הַמְּלָאכוּתִית יוֹדַעַת לְזַהוֹת מַהוּ חָתוּל</vt:lpstr>
      <vt:lpstr>גִּלִּינוּ מַשֶּׁהוּ חָדָשׁ?</vt:lpstr>
      <vt:lpstr>בּוֹאוּ נְנַסֶּה לְהָבִין בְּעוֹד דֶּרֶךְ</vt:lpstr>
      <vt:lpstr>הַבִּינָה הַמְּלָאכוּתִית יְכוֹלָה לִיצֹר</vt:lpstr>
      <vt:lpstr>לִיצֹר? מָה לְמָשָׁל?</vt:lpstr>
      <vt:lpstr>סִפּוּר קָצָר - הָעַכְבָּר וְהַפַּרְפַּר</vt:lpstr>
      <vt:lpstr>אֲבָל אֵיךְ הִיא יוֹצֶרֶת?</vt:lpstr>
      <vt:lpstr>מָה לָמַדְנוּ הַיּוֹם, וּמָה עוֹד נִלְמַד?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נעמה ברדה</dc:creator>
  <cp:lastModifiedBy>Limor Leibovitz</cp:lastModifiedBy>
  <cp:revision>5</cp:revision>
  <dcterms:created xsi:type="dcterms:W3CDTF">2024-12-29T09:25:55Z</dcterms:created>
  <dcterms:modified xsi:type="dcterms:W3CDTF">2025-12-31T13:24:16Z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0x010100D2D3630D225AC040BE55C55EC1F1C31E</vt:lpwstr>
  </property>
  <property fmtid="{D5CDD505-2E9C-101B-9397-08002B2CF9AE}" pid="3" name="MediaServiceImageTags">
    <vt:lpwstr/>
  </property>
</Properties>
</file>