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62" r:id="rId5"/>
  </p:sldMasterIdLst>
  <p:notesMasterIdLst>
    <p:notesMasterId r:id="rId31"/>
  </p:notesMasterIdLst>
  <p:sldIdLst>
    <p:sldId id="256" r:id="rId6"/>
    <p:sldId id="257" r:id="rId7"/>
    <p:sldId id="282"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Lst>
  <p:sldSz cx="12192000" cy="6858000"/>
  <p:notesSz cx="6858000" cy="9144000"/>
  <p:embeddedFontLst>
    <p:embeddedFont>
      <p:font typeface="Assistant" pitchFamily="2" charset="-79"/>
      <p:regular r:id="rId32"/>
      <p:bold r:id="rId33"/>
    </p:embeddedFont>
    <p:embeddedFont>
      <p:font typeface="Roboto" panose="02000000000000000000" pitchFamily="2" charset="0"/>
      <p:regular r:id="rId34"/>
      <p:bold r:id="rId35"/>
      <p:italic r:id="rId36"/>
      <p:boldItalic r:id="rId37"/>
    </p:embeddedFont>
    <p:embeddedFont>
      <p:font typeface="Rubik" pitchFamily="2" charset="-79"/>
      <p:regular r:id="rId38"/>
      <p:bold r:id="rId39"/>
      <p:italic r:id="rId40"/>
      <p:boldItalic r:id="rId41"/>
    </p:embeddedFont>
    <p:embeddedFont>
      <p:font typeface="Rubik ExtraBold" pitchFamily="2" charset="-79"/>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5" roundtripDataSignature="AMtx7mj4qo3JMosy4iFZLV82bMWZ0fLAX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6C1112-4B84-4E42-88D2-F77252332B13}" v="1" dt="2025-09-11T05:25:17.7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03"/>
    <p:restoredTop sz="71571" autoAdjust="0"/>
  </p:normalViewPr>
  <p:slideViewPr>
    <p:cSldViewPr snapToGrid="0">
      <p:cViewPr varScale="1">
        <p:scale>
          <a:sx n="112" d="100"/>
          <a:sy n="112" d="100"/>
        </p:scale>
        <p:origin x="2400" y="1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8.fntdata"/><Relationship Id="rId21" Type="http://schemas.openxmlformats.org/officeDocument/2006/relationships/slide" Target="slides/slide16.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customschemas.google.com/relationships/presentationmetadata" Target="metadata"/><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5.fntdata"/><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4" Type="http://schemas.openxmlformats.org/officeDocument/2006/relationships/font" Target="fonts/font13.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theme" Target="theme/theme1.xml"/><Relationship Id="rId8" Type="http://schemas.openxmlformats.org/officeDocument/2006/relationships/slide" Target="slides/slide3.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lomo Abramovich" userId="7525ac37-51c4-43b6-8737-316cbd103674" providerId="ADAL" clId="{0CFA82BE-FEDC-4D70-A279-BABEC98F27B6}"/>
    <pc:docChg chg="undo redo custSel modSld">
      <pc:chgData name="Shlomo Abramovich" userId="7525ac37-51c4-43b6-8737-316cbd103674" providerId="ADAL" clId="{0CFA82BE-FEDC-4D70-A279-BABEC98F27B6}" dt="2025-01-29T14:19:26.866" v="94" actId="2711"/>
      <pc:docMkLst>
        <pc:docMk/>
      </pc:docMkLst>
      <pc:sldChg chg="modSp mod">
        <pc:chgData name="Shlomo Abramovich" userId="7525ac37-51c4-43b6-8737-316cbd103674" providerId="ADAL" clId="{0CFA82BE-FEDC-4D70-A279-BABEC98F27B6}" dt="2025-01-29T14:13:47.964" v="1" actId="14100"/>
        <pc:sldMkLst>
          <pc:docMk/>
          <pc:sldMk cId="0" sldId="258"/>
        </pc:sldMkLst>
      </pc:sldChg>
      <pc:sldChg chg="modSp mod">
        <pc:chgData name="Shlomo Abramovich" userId="7525ac37-51c4-43b6-8737-316cbd103674" providerId="ADAL" clId="{0CFA82BE-FEDC-4D70-A279-BABEC98F27B6}" dt="2025-01-29T14:19:26.866" v="94" actId="2711"/>
        <pc:sldMkLst>
          <pc:docMk/>
          <pc:sldMk cId="0" sldId="259"/>
        </pc:sldMkLst>
      </pc:sldChg>
      <pc:sldChg chg="modSp mod">
        <pc:chgData name="Shlomo Abramovich" userId="7525ac37-51c4-43b6-8737-316cbd103674" providerId="ADAL" clId="{0CFA82BE-FEDC-4D70-A279-BABEC98F27B6}" dt="2025-01-29T14:14:11.400" v="6" actId="2711"/>
        <pc:sldMkLst>
          <pc:docMk/>
          <pc:sldMk cId="0" sldId="260"/>
        </pc:sldMkLst>
      </pc:sldChg>
      <pc:sldChg chg="modSp mod">
        <pc:chgData name="Shlomo Abramovich" userId="7525ac37-51c4-43b6-8737-316cbd103674" providerId="ADAL" clId="{0CFA82BE-FEDC-4D70-A279-BABEC98F27B6}" dt="2025-01-29T14:14:14.846" v="7" actId="2711"/>
        <pc:sldMkLst>
          <pc:docMk/>
          <pc:sldMk cId="0" sldId="261"/>
        </pc:sldMkLst>
      </pc:sldChg>
      <pc:sldChg chg="modSp mod">
        <pc:chgData name="Shlomo Abramovich" userId="7525ac37-51c4-43b6-8737-316cbd103674" providerId="ADAL" clId="{0CFA82BE-FEDC-4D70-A279-BABEC98F27B6}" dt="2025-01-29T14:14:20.989" v="8" actId="2711"/>
        <pc:sldMkLst>
          <pc:docMk/>
          <pc:sldMk cId="0" sldId="262"/>
        </pc:sldMkLst>
      </pc:sldChg>
      <pc:sldChg chg="modSp mod">
        <pc:chgData name="Shlomo Abramovich" userId="7525ac37-51c4-43b6-8737-316cbd103674" providerId="ADAL" clId="{0CFA82BE-FEDC-4D70-A279-BABEC98F27B6}" dt="2025-01-29T14:14:23.947" v="9" actId="2711"/>
        <pc:sldMkLst>
          <pc:docMk/>
          <pc:sldMk cId="0" sldId="263"/>
        </pc:sldMkLst>
      </pc:sldChg>
      <pc:sldChg chg="modSp mod">
        <pc:chgData name="Shlomo Abramovich" userId="7525ac37-51c4-43b6-8737-316cbd103674" providerId="ADAL" clId="{0CFA82BE-FEDC-4D70-A279-BABEC98F27B6}" dt="2025-01-29T14:14:27.150" v="10" actId="2711"/>
        <pc:sldMkLst>
          <pc:docMk/>
          <pc:sldMk cId="0" sldId="264"/>
        </pc:sldMkLst>
      </pc:sldChg>
      <pc:sldChg chg="modSp mod">
        <pc:chgData name="Shlomo Abramovich" userId="7525ac37-51c4-43b6-8737-316cbd103674" providerId="ADAL" clId="{0CFA82BE-FEDC-4D70-A279-BABEC98F27B6}" dt="2025-01-29T14:14:30.795" v="11" actId="2711"/>
        <pc:sldMkLst>
          <pc:docMk/>
          <pc:sldMk cId="0" sldId="265"/>
        </pc:sldMkLst>
      </pc:sldChg>
      <pc:sldChg chg="modSp mod">
        <pc:chgData name="Shlomo Abramovich" userId="7525ac37-51c4-43b6-8737-316cbd103674" providerId="ADAL" clId="{0CFA82BE-FEDC-4D70-A279-BABEC98F27B6}" dt="2025-01-29T14:14:48.066" v="13" actId="2711"/>
        <pc:sldMkLst>
          <pc:docMk/>
          <pc:sldMk cId="0" sldId="266"/>
        </pc:sldMkLst>
      </pc:sldChg>
      <pc:sldChg chg="modSp mod">
        <pc:chgData name="Shlomo Abramovich" userId="7525ac37-51c4-43b6-8737-316cbd103674" providerId="ADAL" clId="{0CFA82BE-FEDC-4D70-A279-BABEC98F27B6}" dt="2025-01-29T14:14:51.291" v="14" actId="2711"/>
        <pc:sldMkLst>
          <pc:docMk/>
          <pc:sldMk cId="0" sldId="267"/>
        </pc:sldMkLst>
      </pc:sldChg>
      <pc:sldChg chg="modSp mod">
        <pc:chgData name="Shlomo Abramovich" userId="7525ac37-51c4-43b6-8737-316cbd103674" providerId="ADAL" clId="{0CFA82BE-FEDC-4D70-A279-BABEC98F27B6}" dt="2025-01-29T14:14:55.136" v="15" actId="2711"/>
        <pc:sldMkLst>
          <pc:docMk/>
          <pc:sldMk cId="0" sldId="268"/>
        </pc:sldMkLst>
      </pc:sldChg>
      <pc:sldChg chg="modSp mod">
        <pc:chgData name="Shlomo Abramovich" userId="7525ac37-51c4-43b6-8737-316cbd103674" providerId="ADAL" clId="{0CFA82BE-FEDC-4D70-A279-BABEC98F27B6}" dt="2025-01-29T14:15:08.463" v="19" actId="14100"/>
        <pc:sldMkLst>
          <pc:docMk/>
          <pc:sldMk cId="0" sldId="269"/>
        </pc:sldMkLst>
      </pc:sldChg>
      <pc:sldChg chg="modSp mod">
        <pc:chgData name="Shlomo Abramovich" userId="7525ac37-51c4-43b6-8737-316cbd103674" providerId="ADAL" clId="{0CFA82BE-FEDC-4D70-A279-BABEC98F27B6}" dt="2025-01-29T14:16:27.950" v="49" actId="20577"/>
        <pc:sldMkLst>
          <pc:docMk/>
          <pc:sldMk cId="0" sldId="270"/>
        </pc:sldMkLst>
      </pc:sldChg>
      <pc:sldChg chg="modSp mod">
        <pc:chgData name="Shlomo Abramovich" userId="7525ac37-51c4-43b6-8737-316cbd103674" providerId="ADAL" clId="{0CFA82BE-FEDC-4D70-A279-BABEC98F27B6}" dt="2025-01-29T14:16:45.652" v="52" actId="2711"/>
        <pc:sldMkLst>
          <pc:docMk/>
          <pc:sldMk cId="0" sldId="271"/>
        </pc:sldMkLst>
      </pc:sldChg>
      <pc:sldChg chg="modSp mod">
        <pc:chgData name="Shlomo Abramovich" userId="7525ac37-51c4-43b6-8737-316cbd103674" providerId="ADAL" clId="{0CFA82BE-FEDC-4D70-A279-BABEC98F27B6}" dt="2025-01-29T14:16:55.444" v="56" actId="2711"/>
        <pc:sldMkLst>
          <pc:docMk/>
          <pc:sldMk cId="0" sldId="272"/>
        </pc:sldMkLst>
      </pc:sldChg>
      <pc:sldChg chg="modSp mod modAnim">
        <pc:chgData name="Shlomo Abramovich" userId="7525ac37-51c4-43b6-8737-316cbd103674" providerId="ADAL" clId="{0CFA82BE-FEDC-4D70-A279-BABEC98F27B6}" dt="2025-01-29T14:18:10.539" v="82" actId="14100"/>
        <pc:sldMkLst>
          <pc:docMk/>
          <pc:sldMk cId="0" sldId="273"/>
        </pc:sldMkLst>
      </pc:sldChg>
      <pc:sldChg chg="modSp mod">
        <pc:chgData name="Shlomo Abramovich" userId="7525ac37-51c4-43b6-8737-316cbd103674" providerId="ADAL" clId="{0CFA82BE-FEDC-4D70-A279-BABEC98F27B6}" dt="2025-01-29T14:18:16.421" v="83" actId="2711"/>
        <pc:sldMkLst>
          <pc:docMk/>
          <pc:sldMk cId="0" sldId="274"/>
        </pc:sldMkLst>
      </pc:sldChg>
      <pc:sldChg chg="modSp mod">
        <pc:chgData name="Shlomo Abramovich" userId="7525ac37-51c4-43b6-8737-316cbd103674" providerId="ADAL" clId="{0CFA82BE-FEDC-4D70-A279-BABEC98F27B6}" dt="2025-01-29T14:18:21.172" v="84" actId="2711"/>
        <pc:sldMkLst>
          <pc:docMk/>
          <pc:sldMk cId="0" sldId="275"/>
        </pc:sldMkLst>
      </pc:sldChg>
      <pc:sldChg chg="modSp mod">
        <pc:chgData name="Shlomo Abramovich" userId="7525ac37-51c4-43b6-8737-316cbd103674" providerId="ADAL" clId="{0CFA82BE-FEDC-4D70-A279-BABEC98F27B6}" dt="2025-01-29T14:18:24.248" v="85" actId="2711"/>
        <pc:sldMkLst>
          <pc:docMk/>
          <pc:sldMk cId="0" sldId="276"/>
        </pc:sldMkLst>
      </pc:sldChg>
      <pc:sldChg chg="modSp mod">
        <pc:chgData name="Shlomo Abramovich" userId="7525ac37-51c4-43b6-8737-316cbd103674" providerId="ADAL" clId="{0CFA82BE-FEDC-4D70-A279-BABEC98F27B6}" dt="2025-01-29T14:18:39.249" v="88" actId="2711"/>
        <pc:sldMkLst>
          <pc:docMk/>
          <pc:sldMk cId="0" sldId="277"/>
        </pc:sldMkLst>
      </pc:sldChg>
      <pc:sldChg chg="modSp mod">
        <pc:chgData name="Shlomo Abramovich" userId="7525ac37-51c4-43b6-8737-316cbd103674" providerId="ADAL" clId="{0CFA82BE-FEDC-4D70-A279-BABEC98F27B6}" dt="2025-01-29T14:18:51.734" v="89" actId="2711"/>
        <pc:sldMkLst>
          <pc:docMk/>
          <pc:sldMk cId="0" sldId="279"/>
        </pc:sldMkLst>
      </pc:sldChg>
      <pc:sldChg chg="modSp mod">
        <pc:chgData name="Shlomo Abramovich" userId="7525ac37-51c4-43b6-8737-316cbd103674" providerId="ADAL" clId="{0CFA82BE-FEDC-4D70-A279-BABEC98F27B6}" dt="2025-01-29T14:19:04.484" v="91" actId="2711"/>
        <pc:sldMkLst>
          <pc:docMk/>
          <pc:sldMk cId="0" sldId="280"/>
        </pc:sldMkLst>
      </pc:sldChg>
    </pc:docChg>
  </pc:docChgLst>
  <pc:docChgLst>
    <pc:chgData name="Nimrod Rotem" userId="0e8641be-bdb0-4953-bc1c-b67d36f3e4ed" providerId="ADAL" clId="{F3E55FB4-C428-4522-94AA-29CD6ADDB70E}"/>
    <pc:docChg chg="modSld">
      <pc:chgData name="Nimrod Rotem" userId="0e8641be-bdb0-4953-bc1c-b67d36f3e4ed" providerId="ADAL" clId="{F3E55FB4-C428-4522-94AA-29CD6ADDB70E}" dt="2025-09-11T05:25:19.822" v="1" actId="1076"/>
      <pc:docMkLst>
        <pc:docMk/>
      </pc:docMkLst>
      <pc:sldChg chg="addSp modSp mod">
        <pc:chgData name="Nimrod Rotem" userId="0e8641be-bdb0-4953-bc1c-b67d36f3e4ed" providerId="ADAL" clId="{F3E55FB4-C428-4522-94AA-29CD6ADDB70E}" dt="2025-09-11T05:25:19.822" v="1" actId="1076"/>
        <pc:sldMkLst>
          <pc:docMk/>
          <pc:sldMk cId="0" sldId="257"/>
        </pc:sldMkLst>
        <pc:picChg chg="add mod">
          <ac:chgData name="Nimrod Rotem" userId="0e8641be-bdb0-4953-bc1c-b67d36f3e4ed" providerId="ADAL" clId="{F3E55FB4-C428-4522-94AA-29CD6ADDB70E}" dt="2025-09-11T05:25:19.822" v="1" actId="1076"/>
          <ac:picMkLst>
            <pc:docMk/>
            <pc:sldMk cId="0" sldId="257"/>
            <ac:picMk id="2" creationId="{DCEDA87A-7064-9E9E-82F8-57863D830375}"/>
          </ac:picMkLst>
        </pc:picChg>
      </pc:sldChg>
    </pc:docChg>
  </pc:docChgLst>
  <pc:docChgLst>
    <pc:chgData name="Nimrod Rotem" userId="0e8641be-bdb0-4953-bc1c-b67d36f3e4ed" providerId="ADAL" clId="{F63D376A-CBBA-4BE2-8934-F8E9B20B9A58}"/>
    <pc:docChg chg="modSld">
      <pc:chgData name="Nimrod Rotem" userId="0e8641be-bdb0-4953-bc1c-b67d36f3e4ed" providerId="ADAL" clId="{F63D376A-CBBA-4BE2-8934-F8E9B20B9A58}" dt="2025-01-29T12:58:33.289" v="37" actId="108"/>
      <pc:docMkLst>
        <pc:docMk/>
      </pc:docMkLst>
      <pc:sldChg chg="modSp mod">
        <pc:chgData name="Nimrod Rotem" userId="0e8641be-bdb0-4953-bc1c-b67d36f3e4ed" providerId="ADAL" clId="{F63D376A-CBBA-4BE2-8934-F8E9B20B9A58}" dt="2025-01-29T12:54:14.103" v="35" actId="14100"/>
        <pc:sldMkLst>
          <pc:docMk/>
          <pc:sldMk cId="0" sldId="256"/>
        </pc:sldMkLst>
      </pc:sldChg>
      <pc:sldChg chg="modSp mod">
        <pc:chgData name="Nimrod Rotem" userId="0e8641be-bdb0-4953-bc1c-b67d36f3e4ed" providerId="ADAL" clId="{F63D376A-CBBA-4BE2-8934-F8E9B20B9A58}" dt="2025-01-29T12:58:33.289" v="37" actId="108"/>
        <pc:sldMkLst>
          <pc:docMk/>
          <pc:sldMk cId="0" sldId="257"/>
        </pc:sldMkLst>
      </pc:sldChg>
    </pc:docChg>
  </pc:docChgLst>
  <pc:docChgLst>
    <pc:chgData name="Nimrod Rotem" userId="0e8641be-bdb0-4953-bc1c-b67d36f3e4ed" providerId="ADAL" clId="{1148FE5F-6D8F-4E67-959F-88DCCCE7B239}"/>
    <pc:docChg chg="modSld">
      <pc:chgData name="Nimrod Rotem" userId="0e8641be-bdb0-4953-bc1c-b67d36f3e4ed" providerId="ADAL" clId="{1148FE5F-6D8F-4E67-959F-88DCCCE7B239}" dt="2025-06-12T10:42:37.638" v="0" actId="962"/>
      <pc:docMkLst>
        <pc:docMk/>
      </pc:docMkLst>
      <pc:sldChg chg="modSp mod">
        <pc:chgData name="Nimrod Rotem" userId="0e8641be-bdb0-4953-bc1c-b67d36f3e4ed" providerId="ADAL" clId="{1148FE5F-6D8F-4E67-959F-88DCCCE7B239}" dt="2025-06-12T10:42:37.638" v="0" actId="962"/>
        <pc:sldMkLst>
          <pc:docMk/>
          <pc:sldMk cId="0" sldId="261"/>
        </pc:sldMkLst>
      </pc:sldChg>
    </pc:docChg>
  </pc:docChgLst>
  <pc:docChgLst>
    <pc:chgData name="Einav Bachar Barkai" userId="63b79b63-6058-46e4-8045-7a603564fc90" providerId="ADAL" clId="{ADDEFE51-1B24-4DEC-A719-66266BA593F3}"/>
    <pc:docChg chg="undo custSel addSld delSld modSld">
      <pc:chgData name="Einav Bachar Barkai" userId="63b79b63-6058-46e4-8045-7a603564fc90" providerId="ADAL" clId="{ADDEFE51-1B24-4DEC-A719-66266BA593F3}" dt="2025-07-20T08:36:35.782" v="306" actId="13244"/>
      <pc:docMkLst>
        <pc:docMk/>
      </pc:docMkLst>
      <pc:sldChg chg="modSp mod">
        <pc:chgData name="Einav Bachar Barkai" userId="63b79b63-6058-46e4-8045-7a603564fc90" providerId="ADAL" clId="{ADDEFE51-1B24-4DEC-A719-66266BA593F3}" dt="2025-07-20T08:23:43.761" v="151" actId="962"/>
        <pc:sldMkLst>
          <pc:docMk/>
          <pc:sldMk cId="0" sldId="256"/>
        </pc:sldMkLst>
      </pc:sldChg>
      <pc:sldChg chg="addSp delSp modSp mod">
        <pc:chgData name="Einav Bachar Barkai" userId="63b79b63-6058-46e4-8045-7a603564fc90" providerId="ADAL" clId="{ADDEFE51-1B24-4DEC-A719-66266BA593F3}" dt="2025-07-20T08:29:37.550" v="253" actId="1076"/>
        <pc:sldMkLst>
          <pc:docMk/>
          <pc:sldMk cId="0" sldId="257"/>
        </pc:sldMkLst>
      </pc:sldChg>
      <pc:sldChg chg="addSp delSp modSp del mod">
        <pc:chgData name="Einav Bachar Barkai" userId="63b79b63-6058-46e4-8045-7a603564fc90" providerId="ADAL" clId="{ADDEFE51-1B24-4DEC-A719-66266BA593F3}" dt="2025-07-20T08:16:39.993" v="40" actId="47"/>
        <pc:sldMkLst>
          <pc:docMk/>
          <pc:sldMk cId="0" sldId="258"/>
        </pc:sldMkLst>
      </pc:sldChg>
      <pc:sldChg chg="modSp mod">
        <pc:chgData name="Einav Bachar Barkai" userId="63b79b63-6058-46e4-8045-7a603564fc90" providerId="ADAL" clId="{ADDEFE51-1B24-4DEC-A719-66266BA593F3}" dt="2025-07-20T08:30:19.761" v="258" actId="13244"/>
        <pc:sldMkLst>
          <pc:docMk/>
          <pc:sldMk cId="0" sldId="259"/>
        </pc:sldMkLst>
      </pc:sldChg>
      <pc:sldChg chg="modSp mod">
        <pc:chgData name="Einav Bachar Barkai" userId="63b79b63-6058-46e4-8045-7a603564fc90" providerId="ADAL" clId="{ADDEFE51-1B24-4DEC-A719-66266BA593F3}" dt="2025-07-20T08:23:54.196" v="156" actId="962"/>
        <pc:sldMkLst>
          <pc:docMk/>
          <pc:sldMk cId="0" sldId="260"/>
        </pc:sldMkLst>
      </pc:sldChg>
      <pc:sldChg chg="modSp mod">
        <pc:chgData name="Einav Bachar Barkai" userId="63b79b63-6058-46e4-8045-7a603564fc90" providerId="ADAL" clId="{ADDEFE51-1B24-4DEC-A719-66266BA593F3}" dt="2025-07-20T08:23:55.869" v="157" actId="962"/>
        <pc:sldMkLst>
          <pc:docMk/>
          <pc:sldMk cId="0" sldId="261"/>
        </pc:sldMkLst>
      </pc:sldChg>
      <pc:sldChg chg="modSp mod">
        <pc:chgData name="Einav Bachar Barkai" userId="63b79b63-6058-46e4-8045-7a603564fc90" providerId="ADAL" clId="{ADDEFE51-1B24-4DEC-A719-66266BA593F3}" dt="2025-07-20T08:30:47.361" v="260" actId="13244"/>
        <pc:sldMkLst>
          <pc:docMk/>
          <pc:sldMk cId="0" sldId="262"/>
        </pc:sldMkLst>
      </pc:sldChg>
      <pc:sldChg chg="delSp modSp mod">
        <pc:chgData name="Einav Bachar Barkai" userId="63b79b63-6058-46e4-8045-7a603564fc90" providerId="ADAL" clId="{ADDEFE51-1B24-4DEC-A719-66266BA593F3}" dt="2025-07-20T08:30:59.010" v="261" actId="13244"/>
        <pc:sldMkLst>
          <pc:docMk/>
          <pc:sldMk cId="0" sldId="263"/>
        </pc:sldMkLst>
      </pc:sldChg>
      <pc:sldChg chg="modSp mod">
        <pc:chgData name="Einav Bachar Barkai" userId="63b79b63-6058-46e4-8045-7a603564fc90" providerId="ADAL" clId="{ADDEFE51-1B24-4DEC-A719-66266BA593F3}" dt="2025-07-20T08:25:26.229" v="179" actId="962"/>
        <pc:sldMkLst>
          <pc:docMk/>
          <pc:sldMk cId="0" sldId="264"/>
        </pc:sldMkLst>
      </pc:sldChg>
      <pc:sldChg chg="modSp mod">
        <pc:chgData name="Einav Bachar Barkai" userId="63b79b63-6058-46e4-8045-7a603564fc90" providerId="ADAL" clId="{ADDEFE51-1B24-4DEC-A719-66266BA593F3}" dt="2025-07-20T08:31:10.231" v="262" actId="13244"/>
        <pc:sldMkLst>
          <pc:docMk/>
          <pc:sldMk cId="0" sldId="265"/>
        </pc:sldMkLst>
      </pc:sldChg>
      <pc:sldChg chg="modSp mod">
        <pc:chgData name="Einav Bachar Barkai" userId="63b79b63-6058-46e4-8045-7a603564fc90" providerId="ADAL" clId="{ADDEFE51-1B24-4DEC-A719-66266BA593F3}" dt="2025-07-20T08:25:37.569" v="188" actId="962"/>
        <pc:sldMkLst>
          <pc:docMk/>
          <pc:sldMk cId="0" sldId="266"/>
        </pc:sldMkLst>
      </pc:sldChg>
      <pc:sldChg chg="modSp mod">
        <pc:chgData name="Einav Bachar Barkai" userId="63b79b63-6058-46e4-8045-7a603564fc90" providerId="ADAL" clId="{ADDEFE51-1B24-4DEC-A719-66266BA593F3}" dt="2025-07-20T08:26:05.575" v="194" actId="962"/>
        <pc:sldMkLst>
          <pc:docMk/>
          <pc:sldMk cId="0" sldId="267"/>
        </pc:sldMkLst>
      </pc:sldChg>
      <pc:sldChg chg="modSp mod">
        <pc:chgData name="Einav Bachar Barkai" userId="63b79b63-6058-46e4-8045-7a603564fc90" providerId="ADAL" clId="{ADDEFE51-1B24-4DEC-A719-66266BA593F3}" dt="2025-07-20T08:26:09.001" v="195" actId="962"/>
        <pc:sldMkLst>
          <pc:docMk/>
          <pc:sldMk cId="0" sldId="268"/>
        </pc:sldMkLst>
      </pc:sldChg>
      <pc:sldChg chg="modSp mod">
        <pc:chgData name="Einav Bachar Barkai" userId="63b79b63-6058-46e4-8045-7a603564fc90" providerId="ADAL" clId="{ADDEFE51-1B24-4DEC-A719-66266BA593F3}" dt="2025-07-20T08:31:34.572" v="264" actId="13244"/>
        <pc:sldMkLst>
          <pc:docMk/>
          <pc:sldMk cId="0" sldId="269"/>
        </pc:sldMkLst>
      </pc:sldChg>
      <pc:sldChg chg="addSp modSp mod">
        <pc:chgData name="Einav Bachar Barkai" userId="63b79b63-6058-46e4-8045-7a603564fc90" providerId="ADAL" clId="{ADDEFE51-1B24-4DEC-A719-66266BA593F3}" dt="2025-07-20T08:33:35.931" v="285" actId="962"/>
        <pc:sldMkLst>
          <pc:docMk/>
          <pc:sldMk cId="0" sldId="270"/>
        </pc:sldMkLst>
      </pc:sldChg>
      <pc:sldChg chg="modSp mod">
        <pc:chgData name="Einav Bachar Barkai" userId="63b79b63-6058-46e4-8045-7a603564fc90" providerId="ADAL" clId="{ADDEFE51-1B24-4DEC-A719-66266BA593F3}" dt="2025-07-20T08:33:48.141" v="286" actId="13244"/>
        <pc:sldMkLst>
          <pc:docMk/>
          <pc:sldMk cId="0" sldId="271"/>
        </pc:sldMkLst>
      </pc:sldChg>
      <pc:sldChg chg="modSp mod">
        <pc:chgData name="Einav Bachar Barkai" userId="63b79b63-6058-46e4-8045-7a603564fc90" providerId="ADAL" clId="{ADDEFE51-1B24-4DEC-A719-66266BA593F3}" dt="2025-07-20T08:34:07.721" v="289" actId="1076"/>
        <pc:sldMkLst>
          <pc:docMk/>
          <pc:sldMk cId="0" sldId="272"/>
        </pc:sldMkLst>
      </pc:sldChg>
      <pc:sldChg chg="modSp mod">
        <pc:chgData name="Einav Bachar Barkai" userId="63b79b63-6058-46e4-8045-7a603564fc90" providerId="ADAL" clId="{ADDEFE51-1B24-4DEC-A719-66266BA593F3}" dt="2025-07-20T08:34:31.548" v="292" actId="13244"/>
        <pc:sldMkLst>
          <pc:docMk/>
          <pc:sldMk cId="0" sldId="273"/>
        </pc:sldMkLst>
      </pc:sldChg>
      <pc:sldChg chg="modSp mod">
        <pc:chgData name="Einav Bachar Barkai" userId="63b79b63-6058-46e4-8045-7a603564fc90" providerId="ADAL" clId="{ADDEFE51-1B24-4DEC-A719-66266BA593F3}" dt="2025-07-20T08:34:39.321" v="293" actId="13244"/>
        <pc:sldMkLst>
          <pc:docMk/>
          <pc:sldMk cId="0" sldId="274"/>
        </pc:sldMkLst>
      </pc:sldChg>
      <pc:sldChg chg="modSp mod">
        <pc:chgData name="Einav Bachar Barkai" userId="63b79b63-6058-46e4-8045-7a603564fc90" providerId="ADAL" clId="{ADDEFE51-1B24-4DEC-A719-66266BA593F3}" dt="2025-07-20T08:27:24.187" v="229" actId="962"/>
        <pc:sldMkLst>
          <pc:docMk/>
          <pc:sldMk cId="0" sldId="275"/>
        </pc:sldMkLst>
      </pc:sldChg>
      <pc:sldChg chg="addSp delSp modSp mod modAnim">
        <pc:chgData name="Einav Bachar Barkai" userId="63b79b63-6058-46e4-8045-7a603564fc90" providerId="ADAL" clId="{ADDEFE51-1B24-4DEC-A719-66266BA593F3}" dt="2025-07-20T08:36:03.612" v="302" actId="167"/>
        <pc:sldMkLst>
          <pc:docMk/>
          <pc:sldMk cId="0" sldId="276"/>
        </pc:sldMkLst>
      </pc:sldChg>
      <pc:sldChg chg="addSp modSp mod">
        <pc:chgData name="Einav Bachar Barkai" userId="63b79b63-6058-46e4-8045-7a603564fc90" providerId="ADAL" clId="{ADDEFE51-1B24-4DEC-A719-66266BA593F3}" dt="2025-07-20T08:36:12.342" v="303" actId="13244"/>
        <pc:sldMkLst>
          <pc:docMk/>
          <pc:sldMk cId="0" sldId="277"/>
        </pc:sldMkLst>
      </pc:sldChg>
      <pc:sldChg chg="addSp delSp modSp mod">
        <pc:chgData name="Einav Bachar Barkai" userId="63b79b63-6058-46e4-8045-7a603564fc90" providerId="ADAL" clId="{ADDEFE51-1B24-4DEC-A719-66266BA593F3}" dt="2025-07-20T08:36:24.851" v="305" actId="962"/>
        <pc:sldMkLst>
          <pc:docMk/>
          <pc:sldMk cId="0" sldId="278"/>
        </pc:sldMkLst>
      </pc:sldChg>
      <pc:sldChg chg="modSp mod">
        <pc:chgData name="Einav Bachar Barkai" userId="63b79b63-6058-46e4-8045-7a603564fc90" providerId="ADAL" clId="{ADDEFE51-1B24-4DEC-A719-66266BA593F3}" dt="2025-07-20T08:36:35.782" v="306" actId="13244"/>
        <pc:sldMkLst>
          <pc:docMk/>
          <pc:sldMk cId="0" sldId="279"/>
        </pc:sldMkLst>
      </pc:sldChg>
      <pc:sldChg chg="addSp delSp modSp mod">
        <pc:chgData name="Einav Bachar Barkai" userId="63b79b63-6058-46e4-8045-7a603564fc90" providerId="ADAL" clId="{ADDEFE51-1B24-4DEC-A719-66266BA593F3}" dt="2025-07-20T08:28:23.368" v="251" actId="962"/>
        <pc:sldMkLst>
          <pc:docMk/>
          <pc:sldMk cId="0" sldId="280"/>
        </pc:sldMkLst>
      </pc:sldChg>
      <pc:sldChg chg="new del">
        <pc:chgData name="Einav Bachar Barkai" userId="63b79b63-6058-46e4-8045-7a603564fc90" providerId="ADAL" clId="{ADDEFE51-1B24-4DEC-A719-66266BA593F3}" dt="2025-07-20T08:14:36.100" v="11" actId="47"/>
        <pc:sldMkLst>
          <pc:docMk/>
          <pc:sldMk cId="3880303260" sldId="281"/>
        </pc:sldMkLst>
      </pc:sldChg>
      <pc:sldChg chg="modSp add mod">
        <pc:chgData name="Einav Bachar Barkai" userId="63b79b63-6058-46e4-8045-7a603564fc90" providerId="ADAL" clId="{ADDEFE51-1B24-4DEC-A719-66266BA593F3}" dt="2025-07-20T08:17:31.368" v="51" actId="207"/>
        <pc:sldMkLst>
          <pc:docMk/>
          <pc:sldMk cId="1030944630" sldId="282"/>
        </pc:sldMkLst>
      </pc:sldChg>
      <pc:sldMasterChg chg="delSldLayout">
        <pc:chgData name="Einav Bachar Barkai" userId="63b79b63-6058-46e4-8045-7a603564fc90" providerId="ADAL" clId="{ADDEFE51-1B24-4DEC-A719-66266BA593F3}" dt="2025-07-20T08:14:36.100" v="11" actId="47"/>
        <pc:sldMasterMkLst>
          <pc:docMk/>
          <pc:sldMasterMk cId="0" sldId="2147483662"/>
        </pc:sldMasterMkLst>
        <pc:sldLayoutChg chg="del">
          <pc:chgData name="Einav Bachar Barkai" userId="63b79b63-6058-46e4-8045-7a603564fc90" providerId="ADAL" clId="{ADDEFE51-1B24-4DEC-A719-66266BA593F3}" dt="2025-07-20T08:14:36.100" v="11" actId="47"/>
          <pc:sldLayoutMkLst>
            <pc:docMk/>
            <pc:sldMasterMk cId="0" sldId="2147483662"/>
            <pc:sldLayoutMk cId="0" sldId="2147483664"/>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3886200" y="0"/>
            <a:ext cx="2971800" cy="458788"/>
          </a:xfrm>
          <a:prstGeom prst="rect">
            <a:avLst/>
          </a:prstGeom>
          <a:noFill/>
          <a:ln>
            <a:noFill/>
          </a:ln>
        </p:spPr>
        <p:txBody>
          <a:bodyPr spcFirstLastPara="1" wrap="square" lIns="91425" tIns="45700" rIns="91425" bIns="45700" anchor="t" anchorCtr="0">
            <a:noAutofit/>
          </a:bodyPr>
          <a:lstStyle>
            <a:lvl1pPr marR="0" lvl="0" algn="r" rtl="1">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1588" y="0"/>
            <a:ext cx="2971800" cy="458788"/>
          </a:xfrm>
          <a:prstGeom prst="rect">
            <a:avLst/>
          </a:prstGeom>
          <a:noFill/>
          <a:ln>
            <a:noFill/>
          </a:ln>
        </p:spPr>
        <p:txBody>
          <a:bodyPr spcFirstLastPara="1" wrap="square" lIns="91425" tIns="45700" rIns="91425" bIns="45700" anchor="t" anchorCtr="0">
            <a:noAutofit/>
          </a:bodyPr>
          <a:lstStyle>
            <a:lvl1pPr marR="0" lvl="0" algn="l" rtl="1">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r" rtl="1">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r" rtl="1">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r" rtl="1">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r" rtl="1">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r" rtl="1">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r" rtl="1">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r" rtl="1">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r" rtl="1">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r" rtl="1">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3886200" y="8685213"/>
            <a:ext cx="2971800" cy="458787"/>
          </a:xfrm>
          <a:prstGeom prst="rect">
            <a:avLst/>
          </a:prstGeom>
          <a:noFill/>
          <a:ln>
            <a:noFill/>
          </a:ln>
        </p:spPr>
        <p:txBody>
          <a:bodyPr spcFirstLastPara="1" wrap="square" lIns="91425" tIns="45700" rIns="91425" bIns="45700" anchor="b" anchorCtr="0">
            <a:noAutofit/>
          </a:bodyPr>
          <a:lstStyle>
            <a:lvl1pPr marR="0" lvl="0" algn="r" rtl="1">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1">
              <a:lnSpc>
                <a:spcPct val="100000"/>
              </a:lnSpc>
              <a:spcBef>
                <a:spcPts val="0"/>
              </a:spcBef>
              <a:spcAft>
                <a:spcPts val="0"/>
              </a:spcAft>
              <a:buClr>
                <a:srgbClr val="000000"/>
              </a:buClr>
              <a:buSzPts val="1200"/>
              <a:buFont typeface="Arial"/>
              <a:buNone/>
            </a:pPr>
            <a:fld id="{00000000-1234-1234-1234-123412341234}" type="slidenum">
              <a:rPr lang="iw"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9" name="Google Shape;17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31fef93bc5d_1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g31fef93bc5d_1_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28600" algn="r" rtl="1">
              <a:lnSpc>
                <a:spcPct val="100000"/>
              </a:lnSpc>
              <a:spcBef>
                <a:spcPts val="0"/>
              </a:spcBef>
              <a:spcAft>
                <a:spcPts val="0"/>
              </a:spcAft>
              <a:buSzPts val="1400"/>
              <a:buNone/>
            </a:pPr>
            <a:r>
              <a:rPr lang="iw" b="1" dirty="0"/>
              <a:t>הנחיות למורה: </a:t>
            </a:r>
            <a:endParaRPr b="1" dirty="0"/>
          </a:p>
          <a:p>
            <a:pPr marL="457200" lvl="0" indent="-228600" algn="r" rtl="1">
              <a:lnSpc>
                <a:spcPct val="100000"/>
              </a:lnSpc>
              <a:spcBef>
                <a:spcPts val="0"/>
              </a:spcBef>
              <a:spcAft>
                <a:spcPts val="0"/>
              </a:spcAft>
              <a:buSzPts val="1400"/>
              <a:buNone/>
            </a:pPr>
            <a:r>
              <a:rPr lang="iw" b="1" dirty="0"/>
              <a:t>נסביר: </a:t>
            </a:r>
            <a:r>
              <a:rPr lang="iw" dirty="0"/>
              <a:t>זוכרים שדיברנו בשיעור שעבר על בינה מלאכותית? כמו שיש לנו חוקים בעולם האמיתי, גם בשימוש בבינה מלאכותית יש לנו כללים חשובים. </a:t>
            </a:r>
            <a:endParaRPr dirty="0"/>
          </a:p>
          <a:p>
            <a:pPr marL="457200" lvl="0" indent="-228600" algn="r" rtl="1">
              <a:lnSpc>
                <a:spcPct val="100000"/>
              </a:lnSpc>
              <a:spcBef>
                <a:spcPts val="0"/>
              </a:spcBef>
              <a:spcAft>
                <a:spcPts val="0"/>
              </a:spcAft>
              <a:buSzPts val="1400"/>
              <a:buNone/>
            </a:pPr>
            <a:r>
              <a:rPr lang="iw" b="1" dirty="0"/>
              <a:t>נשאל:</a:t>
            </a:r>
            <a:r>
              <a:rPr lang="iw" dirty="0"/>
              <a:t> למה לדעתכם צריך חוקים כשמשתמשים בבינה מלאכותית?</a:t>
            </a:r>
            <a:endParaRPr dirty="0"/>
          </a:p>
          <a:p>
            <a:pPr marL="457200" lvl="0" indent="-228600" algn="r" rtl="1">
              <a:lnSpc>
                <a:spcPct val="100000"/>
              </a:lnSpc>
              <a:spcBef>
                <a:spcPts val="0"/>
              </a:spcBef>
              <a:spcAft>
                <a:spcPts val="0"/>
              </a:spcAft>
              <a:buSzPts val="1400"/>
              <a:buNone/>
            </a:pPr>
            <a:r>
              <a:rPr lang="iw" b="1" dirty="0"/>
              <a:t>נאפשר</a:t>
            </a:r>
            <a:r>
              <a:rPr lang="iw" dirty="0"/>
              <a:t> לתלמידים לענות.</a:t>
            </a:r>
            <a:endParaRPr dirty="0"/>
          </a:p>
          <a:p>
            <a:pPr marL="457200" lvl="0" indent="-228600" algn="r" rtl="1">
              <a:lnSpc>
                <a:spcPct val="100000"/>
              </a:lnSpc>
              <a:spcBef>
                <a:spcPts val="0"/>
              </a:spcBef>
              <a:spcAft>
                <a:spcPts val="0"/>
              </a:spcAft>
              <a:buSzPts val="1400"/>
              <a:buNone/>
            </a:pPr>
            <a:r>
              <a:rPr lang="iw" b="1" dirty="0"/>
              <a:t>המלצה: </a:t>
            </a:r>
            <a:r>
              <a:rPr lang="iw" dirty="0"/>
              <a:t>אפשר לכתוב נקודות שעולות ולחזור אליהן מאוחר יותר, כדי להמחיש שהם בעצמם זיהו חלק מהסיכונים. </a:t>
            </a:r>
            <a:endParaRPr dirty="0"/>
          </a:p>
          <a:p>
            <a:pPr marL="457200" lvl="0" indent="-228600" algn="r" rtl="1">
              <a:lnSpc>
                <a:spcPct val="100000"/>
              </a:lnSpc>
              <a:spcBef>
                <a:spcPts val="0"/>
              </a:spcBef>
              <a:spcAft>
                <a:spcPts val="0"/>
              </a:spcAft>
              <a:buClr>
                <a:schemeClr val="dk1"/>
              </a:buClr>
              <a:buSzPts val="1400"/>
              <a:buFont typeface="Arial"/>
              <a:buNone/>
            </a:pPr>
            <a:endParaRPr b="1" dirty="0"/>
          </a:p>
        </p:txBody>
      </p:sp>
      <p:sp>
        <p:nvSpPr>
          <p:cNvPr id="314" name="Google Shape;314;g31fef93bc5d_1_38:notes"/>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lvl="0" indent="0" algn="l" rtl="1">
              <a:lnSpc>
                <a:spcPct val="100000"/>
              </a:lnSpc>
              <a:spcBef>
                <a:spcPts val="0"/>
              </a:spcBef>
              <a:spcAft>
                <a:spcPts val="0"/>
              </a:spcAft>
              <a:buClr>
                <a:srgbClr val="000000"/>
              </a:buClr>
              <a:buSzPts val="1200"/>
              <a:buFont typeface="Arial"/>
              <a:buNone/>
            </a:pPr>
            <a:fld id="{00000000-1234-1234-1234-123412341234}" type="slidenum">
              <a:rPr lang="iw"/>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3223cfaf7c6_1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g3223cfaf7c6_1_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SzPts val="1400"/>
              <a:buNone/>
            </a:pPr>
            <a:r>
              <a:rPr lang="iw" b="1"/>
              <a:t>הנחיות למורה:</a:t>
            </a:r>
            <a:endParaRPr b="1"/>
          </a:p>
          <a:p>
            <a:pPr marL="0" lvl="0" indent="0" algn="r" rtl="1">
              <a:lnSpc>
                <a:spcPct val="100000"/>
              </a:lnSpc>
              <a:spcBef>
                <a:spcPts val="0"/>
              </a:spcBef>
              <a:spcAft>
                <a:spcPts val="0"/>
              </a:spcAft>
              <a:buSzPts val="1400"/>
              <a:buNone/>
            </a:pPr>
            <a:r>
              <a:rPr lang="iw" b="1">
                <a:highlight>
                  <a:srgbClr val="EDF2FA"/>
                </a:highlight>
              </a:rPr>
              <a:t>נשאל:</a:t>
            </a:r>
            <a:r>
              <a:rPr lang="iw">
                <a:highlight>
                  <a:srgbClr val="EDF2FA"/>
                </a:highlight>
              </a:rPr>
              <a:t> בואו נחשוב רגע - מה ההבדל בין לדבר עם חבר/ה ולדבר עם בינה מלאכותית?</a:t>
            </a:r>
            <a:endParaRPr>
              <a:highlight>
                <a:srgbClr val="EDF2FA"/>
              </a:highlight>
            </a:endParaRPr>
          </a:p>
          <a:p>
            <a:pPr marL="0" lvl="0" indent="0" algn="r" rtl="1">
              <a:lnSpc>
                <a:spcPct val="100000"/>
              </a:lnSpc>
              <a:spcBef>
                <a:spcPts val="0"/>
              </a:spcBef>
              <a:spcAft>
                <a:spcPts val="0"/>
              </a:spcAft>
              <a:buSzPts val="1400"/>
              <a:buNone/>
            </a:pPr>
            <a:r>
              <a:rPr lang="iw" b="1">
                <a:highlight>
                  <a:srgbClr val="EDF2FA"/>
                </a:highlight>
              </a:rPr>
              <a:t>נסביר: </a:t>
            </a:r>
            <a:r>
              <a:rPr lang="iw">
                <a:highlight>
                  <a:srgbClr val="EDF2FA"/>
                </a:highlight>
              </a:rPr>
              <a:t>הבינה נראית כאילו היא אנושית ומבינה, אבל לא באמת יכולה להבין אותנו. היא גם יכולה להיראות מאוד חכמה, אבל היא לא מרגישה כמונו.</a:t>
            </a:r>
            <a:endParaRPr>
              <a:highlight>
                <a:srgbClr val="EDF2FA"/>
              </a:highlight>
            </a:endParaRPr>
          </a:p>
          <a:p>
            <a:pPr marL="0" marR="203200" lvl="0" indent="0" algn="r" rtl="1">
              <a:lnSpc>
                <a:spcPct val="100000"/>
              </a:lnSpc>
              <a:spcBef>
                <a:spcPts val="0"/>
              </a:spcBef>
              <a:spcAft>
                <a:spcPts val="0"/>
              </a:spcAft>
              <a:buSzPts val="1400"/>
              <a:buNone/>
            </a:pPr>
            <a:r>
              <a:rPr lang="iw">
                <a:highlight>
                  <a:srgbClr val="EDF2FA"/>
                </a:highlight>
              </a:rPr>
              <a:t>למרות שלפעמים זה יכול להרגיש כאילו היא מבינה אותנו, היא לא באמת בנאדם ולא מבינה את המשמעות. האמת היא שזה מחשב. מאד חכם, אבל מחשב. </a:t>
            </a:r>
            <a:endParaRPr>
              <a:highlight>
                <a:srgbClr val="EDF2FA"/>
              </a:highlight>
            </a:endParaRPr>
          </a:p>
          <a:p>
            <a:pPr marL="0" lvl="0" indent="0" algn="r" rtl="1">
              <a:lnSpc>
                <a:spcPct val="100000"/>
              </a:lnSpc>
              <a:spcBef>
                <a:spcPts val="0"/>
              </a:spcBef>
              <a:spcAft>
                <a:spcPts val="0"/>
              </a:spcAft>
              <a:buSzPts val="1400"/>
              <a:buNone/>
            </a:pPr>
            <a:r>
              <a:rPr lang="iw" b="1"/>
              <a:t>נפרט:</a:t>
            </a:r>
            <a:r>
              <a:rPr lang="iw"/>
              <a:t> </a:t>
            </a:r>
            <a:r>
              <a:rPr lang="iw">
                <a:highlight>
                  <a:srgbClr val="EDF2FA"/>
                </a:highlight>
              </a:rPr>
              <a:t>בגלל שזה כל-כך מבלבל, אנחנו צריכים לשים לב לכמה כללים שכדאי לנו לשמור עליהם. </a:t>
            </a:r>
            <a:endParaRPr>
              <a:highlight>
                <a:srgbClr val="EDF2FA"/>
              </a:highlight>
            </a:endParaRPr>
          </a:p>
          <a:p>
            <a:pPr marL="0" lvl="0" indent="0" algn="r" rtl="1">
              <a:lnSpc>
                <a:spcPct val="100000"/>
              </a:lnSpc>
              <a:spcBef>
                <a:spcPts val="0"/>
              </a:spcBef>
              <a:spcAft>
                <a:spcPts val="0"/>
              </a:spcAft>
              <a:buSzPts val="1400"/>
              <a:buNone/>
            </a:pPr>
            <a:r>
              <a:rPr lang="iw">
                <a:highlight>
                  <a:srgbClr val="EDF2FA"/>
                </a:highlight>
              </a:rPr>
              <a:t>לפני כן, בואו נצפה בסרטון קצר ונעמיק בידע שלנו בנושא. </a:t>
            </a:r>
            <a:endParaRPr>
              <a:highlight>
                <a:srgbClr val="EDF2FA"/>
              </a:highlight>
            </a:endParaRPr>
          </a:p>
          <a:p>
            <a:pPr marL="0" lvl="0" indent="0" algn="l" rtl="0">
              <a:lnSpc>
                <a:spcPct val="115000"/>
              </a:lnSpc>
              <a:spcBef>
                <a:spcPts val="0"/>
              </a:spcBef>
              <a:spcAft>
                <a:spcPts val="0"/>
              </a:spcAft>
              <a:buSzPts val="1400"/>
              <a:buNone/>
            </a:pPr>
            <a:endParaRPr sz="1050">
              <a:latin typeface="Roboto"/>
              <a:ea typeface="Roboto"/>
              <a:cs typeface="Roboto"/>
              <a:sym typeface="Roboto"/>
            </a:endParaRPr>
          </a:p>
          <a:p>
            <a:pPr marL="0" lvl="0" indent="0" algn="r" rtl="1">
              <a:lnSpc>
                <a:spcPct val="100000"/>
              </a:lnSpc>
              <a:spcBef>
                <a:spcPts val="0"/>
              </a:spcBef>
              <a:spcAft>
                <a:spcPts val="0"/>
              </a:spcAft>
              <a:buClr>
                <a:schemeClr val="dk1"/>
              </a:buClr>
              <a:buSzPts val="1100"/>
              <a:buFont typeface="Arial"/>
              <a:buNone/>
            </a:pPr>
            <a:endParaRPr>
              <a:solidFill>
                <a:srgbClr val="444746"/>
              </a:solidFill>
              <a:highlight>
                <a:srgbClr val="EDF2FA"/>
              </a:highlight>
            </a:endParaRPr>
          </a:p>
          <a:p>
            <a:pPr marL="0" lvl="0" indent="0" algn="r" rtl="1">
              <a:lnSpc>
                <a:spcPct val="100000"/>
              </a:lnSpc>
              <a:spcBef>
                <a:spcPts val="0"/>
              </a:spcBef>
              <a:spcAft>
                <a:spcPts val="0"/>
              </a:spcAft>
              <a:buSzPts val="1400"/>
              <a:buNone/>
            </a:pPr>
            <a:endParaRPr/>
          </a:p>
        </p:txBody>
      </p:sp>
      <p:sp>
        <p:nvSpPr>
          <p:cNvPr id="327" name="Google Shape;327;g3223cfaf7c6_1_31:notes"/>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lvl="0" indent="0" algn="l" rtl="1">
              <a:lnSpc>
                <a:spcPct val="100000"/>
              </a:lnSpc>
              <a:spcBef>
                <a:spcPts val="0"/>
              </a:spcBef>
              <a:spcAft>
                <a:spcPts val="0"/>
              </a:spcAft>
              <a:buClr>
                <a:srgbClr val="000000"/>
              </a:buClr>
              <a:buSzPts val="1200"/>
              <a:buFont typeface="Arial"/>
              <a:buNone/>
            </a:pPr>
            <a:fld id="{00000000-1234-1234-1234-123412341234}" type="slidenum">
              <a:rPr lang="iw"/>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324f386e182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g324f386e182_0_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Clr>
                <a:schemeClr val="dk1"/>
              </a:buClr>
              <a:buSzPts val="1200"/>
              <a:buFont typeface="Calibri"/>
              <a:buNone/>
            </a:pPr>
            <a:r>
              <a:rPr lang="iw" b="1"/>
              <a:t>הנחיות למורה: </a:t>
            </a:r>
            <a:endParaRPr b="1"/>
          </a:p>
          <a:p>
            <a:pPr marL="0" lvl="0" indent="0" algn="r" rtl="1">
              <a:lnSpc>
                <a:spcPct val="115000"/>
              </a:lnSpc>
              <a:spcBef>
                <a:spcPts val="0"/>
              </a:spcBef>
              <a:spcAft>
                <a:spcPts val="0"/>
              </a:spcAft>
              <a:buClr>
                <a:schemeClr val="dk1"/>
              </a:buClr>
              <a:buSzPts val="1100"/>
              <a:buFont typeface="Arial"/>
              <a:buNone/>
            </a:pPr>
            <a:r>
              <a:rPr lang="iw" b="1"/>
              <a:t>נסביר: </a:t>
            </a:r>
            <a:r>
              <a:rPr lang="iw"/>
              <a:t>עוד רגע נצפה בסרטון קצר. בואו נחשוב ביחד למה כדאי לשים לב:</a:t>
            </a:r>
            <a:endParaRPr/>
          </a:p>
          <a:p>
            <a:pPr marL="0" lvl="0" indent="0" algn="r" rtl="1">
              <a:lnSpc>
                <a:spcPct val="115000"/>
              </a:lnSpc>
              <a:spcBef>
                <a:spcPts val="0"/>
              </a:spcBef>
              <a:spcAft>
                <a:spcPts val="0"/>
              </a:spcAft>
              <a:buNone/>
            </a:pPr>
            <a:r>
              <a:rPr lang="iw"/>
              <a:t>שימו לב לסיבות שבגללן צריך לדעת איך להשתמש נכון בבינה מלאכותית.</a:t>
            </a:r>
            <a:endParaRPr/>
          </a:p>
          <a:p>
            <a:pPr marL="0" lvl="0" indent="0" algn="r" rtl="1">
              <a:lnSpc>
                <a:spcPct val="115000"/>
              </a:lnSpc>
              <a:spcBef>
                <a:spcPts val="0"/>
              </a:spcBef>
              <a:spcAft>
                <a:spcPts val="0"/>
              </a:spcAft>
              <a:buNone/>
            </a:pPr>
            <a:r>
              <a:rPr lang="iw"/>
              <a:t>שימו לב אם יש דברים שמפתיעים אתכם.</a:t>
            </a:r>
            <a:endParaRPr/>
          </a:p>
          <a:p>
            <a:pPr marL="0" lvl="0" indent="0" algn="r" rtl="1">
              <a:lnSpc>
                <a:spcPct val="115000"/>
              </a:lnSpc>
              <a:spcBef>
                <a:spcPts val="0"/>
              </a:spcBef>
              <a:spcAft>
                <a:spcPts val="0"/>
              </a:spcAft>
              <a:buNone/>
            </a:pPr>
            <a:r>
              <a:rPr lang="iw"/>
              <a:t>שימו לב אם יש דברים שלא הצלחתם להבין.</a:t>
            </a:r>
            <a:endParaRPr/>
          </a:p>
          <a:p>
            <a:pPr marL="0" lvl="0" indent="0" algn="r" rtl="1">
              <a:spcBef>
                <a:spcPts val="0"/>
              </a:spcBef>
              <a:spcAft>
                <a:spcPts val="0"/>
              </a:spcAft>
              <a:buClr>
                <a:schemeClr val="dk1"/>
              </a:buClr>
              <a:buSzPts val="1200"/>
              <a:buFont typeface="Calibri"/>
              <a:buNone/>
            </a:pPr>
            <a:r>
              <a:rPr lang="iw"/>
              <a:t>………………………………………………</a:t>
            </a:r>
            <a:endParaRPr b="1"/>
          </a:p>
          <a:p>
            <a:pPr marL="0" lvl="0" indent="0" algn="r" rtl="1">
              <a:lnSpc>
                <a:spcPct val="115000"/>
              </a:lnSpc>
              <a:spcBef>
                <a:spcPts val="0"/>
              </a:spcBef>
              <a:spcAft>
                <a:spcPts val="0"/>
              </a:spcAft>
              <a:buNone/>
            </a:pPr>
            <a:r>
              <a:rPr lang="iw" b="1"/>
              <a:t>המלצה: </a:t>
            </a:r>
            <a:endParaRPr/>
          </a:p>
          <a:p>
            <a:pPr marL="0" lvl="0" indent="0" algn="r" rtl="1">
              <a:lnSpc>
                <a:spcPct val="115000"/>
              </a:lnSpc>
              <a:spcBef>
                <a:spcPts val="0"/>
              </a:spcBef>
              <a:spcAft>
                <a:spcPts val="0"/>
              </a:spcAft>
              <a:buClr>
                <a:schemeClr val="dk1"/>
              </a:buClr>
              <a:buSzPts val="1100"/>
              <a:buFont typeface="Arial"/>
              <a:buNone/>
            </a:pPr>
            <a:r>
              <a:rPr lang="iw" b="1"/>
              <a:t>לכתוב</a:t>
            </a:r>
            <a:r>
              <a:rPr lang="iw"/>
              <a:t> 2 - 3 שאלות מרכזיות על הלוח.</a:t>
            </a:r>
            <a:endParaRPr/>
          </a:p>
          <a:p>
            <a:pPr marL="0" lvl="0" indent="0" algn="r" rtl="1">
              <a:lnSpc>
                <a:spcPct val="115000"/>
              </a:lnSpc>
              <a:spcBef>
                <a:spcPts val="0"/>
              </a:spcBef>
              <a:spcAft>
                <a:spcPts val="0"/>
              </a:spcAft>
              <a:buClr>
                <a:schemeClr val="dk1"/>
              </a:buClr>
              <a:buSzPts val="1100"/>
              <a:buFont typeface="Arial"/>
              <a:buNone/>
            </a:pPr>
            <a:r>
              <a:rPr lang="iw" b="1"/>
              <a:t>לתת</a:t>
            </a:r>
            <a:r>
              <a:rPr lang="iw"/>
              <a:t> לתלמידים רגע לקרוא ולהבין את השאלות.</a:t>
            </a:r>
            <a:endParaRPr/>
          </a:p>
          <a:p>
            <a:pPr marL="0" lvl="0" indent="0" algn="r" rtl="1">
              <a:lnSpc>
                <a:spcPct val="115000"/>
              </a:lnSpc>
              <a:spcBef>
                <a:spcPts val="0"/>
              </a:spcBef>
              <a:spcAft>
                <a:spcPts val="0"/>
              </a:spcAft>
              <a:buClr>
                <a:schemeClr val="dk1"/>
              </a:buClr>
              <a:buSzPts val="1100"/>
              <a:buFont typeface="Arial"/>
              <a:buNone/>
            </a:pPr>
            <a:r>
              <a:rPr lang="iw" b="1"/>
              <a:t>להדגיש</a:t>
            </a:r>
            <a:r>
              <a:rPr lang="iw"/>
              <a:t> שאין תשובות "נכונות" או "לא נכונות".</a:t>
            </a:r>
            <a:endParaRPr/>
          </a:p>
          <a:p>
            <a:pPr marL="0" lvl="0" indent="0" algn="r" rtl="1">
              <a:lnSpc>
                <a:spcPct val="115000"/>
              </a:lnSpc>
              <a:spcBef>
                <a:spcPts val="0"/>
              </a:spcBef>
              <a:spcAft>
                <a:spcPts val="0"/>
              </a:spcAft>
              <a:buNone/>
            </a:pPr>
            <a:r>
              <a:rPr lang="iw" b="1"/>
              <a:t>לעודד</a:t>
            </a:r>
            <a:r>
              <a:rPr lang="iw"/>
              <a:t> אותם לרשום לעצמם נקודות תוך כדי הצפייה.</a:t>
            </a:r>
            <a:endParaRPr b="1"/>
          </a:p>
          <a:p>
            <a:pPr marL="0" lvl="0" indent="0" algn="r" rtl="1">
              <a:lnSpc>
                <a:spcPct val="100000"/>
              </a:lnSpc>
              <a:spcBef>
                <a:spcPts val="0"/>
              </a:spcBef>
              <a:spcAft>
                <a:spcPts val="0"/>
              </a:spcAft>
              <a:buClr>
                <a:schemeClr val="dk1"/>
              </a:buClr>
              <a:buSzPts val="1200"/>
              <a:buFont typeface="Calibri"/>
              <a:buNone/>
            </a:pPr>
            <a:r>
              <a:rPr lang="iw"/>
              <a:t>………………………………………………</a:t>
            </a:r>
            <a:endParaRPr/>
          </a:p>
          <a:p>
            <a:pPr marL="0" lvl="0" indent="0" algn="r" rtl="1">
              <a:lnSpc>
                <a:spcPct val="100000"/>
              </a:lnSpc>
              <a:spcBef>
                <a:spcPts val="0"/>
              </a:spcBef>
              <a:spcAft>
                <a:spcPts val="0"/>
              </a:spcAft>
              <a:buClr>
                <a:schemeClr val="dk1"/>
              </a:buClr>
              <a:buSzPts val="1200"/>
              <a:buFont typeface="Calibri"/>
              <a:buNone/>
            </a:pPr>
            <a:r>
              <a:rPr lang="iw" b="1"/>
              <a:t>נלחץ </a:t>
            </a:r>
            <a:r>
              <a:rPr lang="iw"/>
              <a:t>על הקישור (בתמונה) ונקרין את הסרטון הקצר. </a:t>
            </a:r>
            <a:endParaRPr/>
          </a:p>
          <a:p>
            <a:pPr marL="0" lvl="0" indent="0" algn="r" rtl="1">
              <a:lnSpc>
                <a:spcPct val="100000"/>
              </a:lnSpc>
              <a:spcBef>
                <a:spcPts val="0"/>
              </a:spcBef>
              <a:spcAft>
                <a:spcPts val="0"/>
              </a:spcAft>
              <a:buClr>
                <a:schemeClr val="dk1"/>
              </a:buClr>
              <a:buSzPts val="1200"/>
              <a:buFont typeface="Calibri"/>
              <a:buNone/>
            </a:pPr>
            <a:r>
              <a:rPr lang="iw"/>
              <a:t>(יש לדאוג לחיבור לרמקול כדי שנוכל לשמוע את הקול).  </a:t>
            </a:r>
            <a:endParaRPr/>
          </a:p>
          <a:p>
            <a:pPr marL="0" lvl="0" indent="0" algn="r" rtl="1">
              <a:lnSpc>
                <a:spcPct val="100000"/>
              </a:lnSpc>
              <a:spcBef>
                <a:spcPts val="0"/>
              </a:spcBef>
              <a:spcAft>
                <a:spcPts val="0"/>
              </a:spcAft>
              <a:buClr>
                <a:schemeClr val="dk1"/>
              </a:buClr>
              <a:buSzPts val="1200"/>
              <a:buFont typeface="Calibri"/>
              <a:buNone/>
            </a:pPr>
            <a:endParaRPr/>
          </a:p>
          <a:p>
            <a:pPr marL="0" lvl="0" indent="0" algn="r" rtl="1">
              <a:lnSpc>
                <a:spcPct val="100000"/>
              </a:lnSpc>
              <a:spcBef>
                <a:spcPts val="0"/>
              </a:spcBef>
              <a:spcAft>
                <a:spcPts val="0"/>
              </a:spcAft>
              <a:buClr>
                <a:schemeClr val="dk1"/>
              </a:buClr>
              <a:buSzPts val="1200"/>
              <a:buFont typeface="Calibri"/>
              <a:buNone/>
            </a:pPr>
            <a:endParaRPr/>
          </a:p>
          <a:p>
            <a:pPr marL="0" lvl="0" indent="0" algn="r" rtl="1">
              <a:lnSpc>
                <a:spcPct val="100000"/>
              </a:lnSpc>
              <a:spcBef>
                <a:spcPts val="0"/>
              </a:spcBef>
              <a:spcAft>
                <a:spcPts val="0"/>
              </a:spcAft>
              <a:buClr>
                <a:schemeClr val="dk1"/>
              </a:buClr>
              <a:buSzPts val="1200"/>
              <a:buFont typeface="Calibri"/>
              <a:buNone/>
            </a:pPr>
            <a:endParaRPr/>
          </a:p>
        </p:txBody>
      </p:sp>
      <p:sp>
        <p:nvSpPr>
          <p:cNvPr id="339" name="Google Shape;339;g324f386e182_0_54:notes"/>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lvl="0" indent="0" algn="l" rtl="1">
              <a:lnSpc>
                <a:spcPct val="100000"/>
              </a:lnSpc>
              <a:spcBef>
                <a:spcPts val="0"/>
              </a:spcBef>
              <a:spcAft>
                <a:spcPts val="0"/>
              </a:spcAft>
              <a:buClr>
                <a:schemeClr val="dk1"/>
              </a:buClr>
              <a:buSzPts val="1200"/>
              <a:buFont typeface="Calibri"/>
              <a:buNone/>
            </a:pPr>
            <a:fld id="{00000000-1234-1234-1234-123412341234}" type="slidenum">
              <a:rPr lang="iw"/>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3223cfaf7c6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g3223cfaf7c6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Clr>
                <a:schemeClr val="dk1"/>
              </a:buClr>
              <a:buSzPts val="1100"/>
              <a:buFont typeface="Arial"/>
              <a:buNone/>
            </a:pPr>
            <a:r>
              <a:rPr lang="iw" b="1"/>
              <a:t>הנחיות למורה: </a:t>
            </a:r>
            <a:endParaRPr b="1"/>
          </a:p>
          <a:p>
            <a:pPr marL="0" lvl="0" indent="0" algn="r" rtl="1">
              <a:lnSpc>
                <a:spcPct val="100000"/>
              </a:lnSpc>
              <a:spcBef>
                <a:spcPts val="0"/>
              </a:spcBef>
              <a:spcAft>
                <a:spcPts val="0"/>
              </a:spcAft>
              <a:buSzPts val="1400"/>
              <a:buNone/>
            </a:pPr>
            <a:r>
              <a:rPr lang="iw"/>
              <a:t>שקף מעבר נושא. </a:t>
            </a:r>
            <a:endParaRPr/>
          </a:p>
          <a:p>
            <a:pPr marL="0" lvl="0" indent="0" algn="r" rtl="1">
              <a:lnSpc>
                <a:spcPct val="100000"/>
              </a:lnSpc>
              <a:spcBef>
                <a:spcPts val="0"/>
              </a:spcBef>
              <a:spcAft>
                <a:spcPts val="0"/>
              </a:spcAft>
              <a:buSzPts val="1400"/>
              <a:buNone/>
            </a:pPr>
            <a:endParaRPr/>
          </a:p>
        </p:txBody>
      </p:sp>
      <p:sp>
        <p:nvSpPr>
          <p:cNvPr id="350" name="Google Shape;350;g3223cfaf7c6_1_45:notes"/>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lvl="0" indent="0" algn="l" rtl="1">
              <a:lnSpc>
                <a:spcPct val="100000"/>
              </a:lnSpc>
              <a:spcBef>
                <a:spcPts val="0"/>
              </a:spcBef>
              <a:spcAft>
                <a:spcPts val="0"/>
              </a:spcAft>
              <a:buClr>
                <a:srgbClr val="000000"/>
              </a:buClr>
              <a:buSzPts val="1200"/>
              <a:buFont typeface="Arial"/>
              <a:buNone/>
            </a:pPr>
            <a:fld id="{00000000-1234-1234-1234-123412341234}" type="slidenum">
              <a:rPr lang="iw"/>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r" rtl="1">
              <a:lnSpc>
                <a:spcPct val="100000"/>
              </a:lnSpc>
              <a:spcBef>
                <a:spcPts val="0"/>
              </a:spcBef>
              <a:spcAft>
                <a:spcPts val="0"/>
              </a:spcAft>
              <a:buSzPts val="1400"/>
              <a:buNone/>
            </a:pPr>
            <a:r>
              <a:rPr lang="iw" b="1"/>
              <a:t>הנחיות למורה:</a:t>
            </a:r>
            <a:r>
              <a:rPr lang="iw"/>
              <a:t> </a:t>
            </a:r>
            <a:endParaRPr/>
          </a:p>
          <a:p>
            <a:pPr marL="457200" marR="0" lvl="0" indent="-228600" algn="r" rtl="1">
              <a:lnSpc>
                <a:spcPct val="100000"/>
              </a:lnSpc>
              <a:spcBef>
                <a:spcPts val="0"/>
              </a:spcBef>
              <a:spcAft>
                <a:spcPts val="0"/>
              </a:spcAft>
              <a:buSzPts val="1400"/>
              <a:buNone/>
            </a:pPr>
            <a:r>
              <a:rPr lang="iw"/>
              <a:t>תרגיל חשיבה.</a:t>
            </a:r>
            <a:endParaRPr/>
          </a:p>
          <a:p>
            <a:pPr marL="457200" marR="0" lvl="0" indent="-228600" algn="r" rtl="1">
              <a:lnSpc>
                <a:spcPct val="100000"/>
              </a:lnSpc>
              <a:spcBef>
                <a:spcPts val="0"/>
              </a:spcBef>
              <a:spcAft>
                <a:spcPts val="0"/>
              </a:spcAft>
              <a:buSzPts val="1400"/>
              <a:buNone/>
            </a:pPr>
            <a:r>
              <a:rPr lang="iw"/>
              <a:t>נציג שני תרחישים:</a:t>
            </a:r>
            <a:endParaRPr/>
          </a:p>
          <a:p>
            <a:pPr marL="457200" lvl="0" indent="-304800" algn="r" rtl="1">
              <a:lnSpc>
                <a:spcPct val="115000"/>
              </a:lnSpc>
              <a:spcBef>
                <a:spcPts val="0"/>
              </a:spcBef>
              <a:spcAft>
                <a:spcPts val="0"/>
              </a:spcAft>
              <a:buClr>
                <a:schemeClr val="dk1"/>
              </a:buClr>
              <a:buSzPts val="1200"/>
              <a:buAutoNum type="arabicPeriod"/>
            </a:pPr>
            <a:r>
              <a:rPr lang="iw"/>
              <a:t>נניח שאתם שואלים חבר על משהו שקרה בהפסקה - איך תדעו אם הוא אומר אמת?.</a:t>
            </a:r>
            <a:endParaRPr/>
          </a:p>
          <a:p>
            <a:pPr marL="457200" lvl="0" indent="-304800" algn="r" rtl="1">
              <a:lnSpc>
                <a:spcPct val="115000"/>
              </a:lnSpc>
              <a:spcBef>
                <a:spcPts val="0"/>
              </a:spcBef>
              <a:spcAft>
                <a:spcPts val="0"/>
              </a:spcAft>
              <a:buClr>
                <a:schemeClr val="dk1"/>
              </a:buClr>
              <a:buSzPts val="1200"/>
              <a:buAutoNum type="arabicPeriod"/>
            </a:pPr>
            <a:r>
              <a:rPr lang="iw"/>
              <a:t>עכשיו נניח שאתם שואלים בינה מלאכותית - איך תדעו אם היא צודקת?.</a:t>
            </a:r>
            <a:endParaRPr/>
          </a:p>
          <a:p>
            <a:pPr marL="457200" lvl="0" indent="-228600" algn="r" rtl="1">
              <a:spcBef>
                <a:spcPts val="0"/>
              </a:spcBef>
              <a:spcAft>
                <a:spcPts val="0"/>
              </a:spcAft>
              <a:buNone/>
            </a:pPr>
            <a:r>
              <a:rPr lang="iw" b="1"/>
              <a:t>נספר:</a:t>
            </a:r>
            <a:r>
              <a:rPr lang="iw"/>
              <a:t> הבינה המלאכותית לא תמיד יודעת הכול והיא יכולה להתבלבל, כמו שאנחנו לפעמים טועים.</a:t>
            </a:r>
            <a:endParaRPr/>
          </a:p>
          <a:p>
            <a:pPr marL="457200" lvl="0" indent="-228600" algn="r" rtl="1">
              <a:spcBef>
                <a:spcPts val="0"/>
              </a:spcBef>
              <a:spcAft>
                <a:spcPts val="0"/>
              </a:spcAft>
              <a:buNone/>
            </a:pPr>
            <a:r>
              <a:rPr lang="iw"/>
              <a:t>לכן, הסיבה הראשונה שבגללה חשוב שניזהר, היא שאנחנו עלולים לקבל ממנה מידע לא אמיתי ולא נכון.</a:t>
            </a:r>
            <a:endParaRPr/>
          </a:p>
          <a:p>
            <a:pPr marL="457200" lvl="0" indent="-228600" algn="r" rtl="1">
              <a:spcBef>
                <a:spcPts val="0"/>
              </a:spcBef>
              <a:spcAft>
                <a:spcPts val="0"/>
              </a:spcAft>
              <a:buClr>
                <a:schemeClr val="dk1"/>
              </a:buClr>
              <a:buSzPts val="1100"/>
              <a:buFont typeface="Arial"/>
              <a:buNone/>
            </a:pPr>
            <a:r>
              <a:rPr lang="iw" b="1"/>
              <a:t>מסר מרכזי:</a:t>
            </a:r>
            <a:r>
              <a:rPr lang="iw"/>
              <a:t> הבינה המלאכותית לא באמת 'יודעת' - היא רק משתמשת במידע שלימדו אותה.</a:t>
            </a:r>
            <a:endParaRPr/>
          </a:p>
          <a:p>
            <a:pPr marL="457200" marR="0" lvl="0" indent="-228600" algn="r" rtl="1">
              <a:lnSpc>
                <a:spcPct val="100000"/>
              </a:lnSpc>
              <a:spcBef>
                <a:spcPts val="0"/>
              </a:spcBef>
              <a:spcAft>
                <a:spcPts val="0"/>
              </a:spcAft>
              <a:buSzPts val="1400"/>
              <a:buNone/>
            </a:pPr>
            <a:endParaRPr/>
          </a:p>
          <a:p>
            <a:pPr marL="457200" marR="0" lvl="0" indent="-228600" algn="r" rtl="1">
              <a:lnSpc>
                <a:spcPct val="100000"/>
              </a:lnSpc>
              <a:spcBef>
                <a:spcPts val="0"/>
              </a:spcBef>
              <a:spcAft>
                <a:spcPts val="0"/>
              </a:spcAft>
              <a:buSzPts val="1400"/>
              <a:buNone/>
            </a:pPr>
            <a:endParaRPr/>
          </a:p>
          <a:p>
            <a:pPr marL="457200" marR="0" lvl="0" indent="-228600" algn="r" rtl="1">
              <a:lnSpc>
                <a:spcPct val="100000"/>
              </a:lnSpc>
              <a:spcBef>
                <a:spcPts val="0"/>
              </a:spcBef>
              <a:spcAft>
                <a:spcPts val="0"/>
              </a:spcAft>
              <a:buSzPts val="1400"/>
              <a:buNone/>
            </a:pPr>
            <a:endParaRPr/>
          </a:p>
        </p:txBody>
      </p:sp>
      <p:sp>
        <p:nvSpPr>
          <p:cNvPr id="362" name="Google Shape;362;p21: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1">
              <a:lnSpc>
                <a:spcPct val="100000"/>
              </a:lnSpc>
              <a:spcBef>
                <a:spcPts val="0"/>
              </a:spcBef>
              <a:spcAft>
                <a:spcPts val="0"/>
              </a:spcAft>
              <a:buSzPts val="1200"/>
              <a:buNone/>
            </a:pPr>
            <a:fld id="{00000000-1234-1234-1234-123412341234}" type="slidenum">
              <a:rPr lang="iw" sz="1200" b="0" i="0" u="none" strike="noStrike" cap="none">
                <a:solidFill>
                  <a:schemeClr val="dk1"/>
                </a:solidFill>
                <a:latin typeface="Arial"/>
                <a:ea typeface="Arial"/>
                <a:cs typeface="Arial"/>
                <a:sym typeface="Arial"/>
              </a:rPr>
              <a:t>14</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3223cfaf7c6_1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g3223cfaf7c6_1_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SzPts val="1400"/>
              <a:buNone/>
            </a:pPr>
            <a:r>
              <a:rPr lang="iw" b="1" dirty="0"/>
              <a:t>הנחיות למורה:</a:t>
            </a:r>
            <a:endParaRPr b="1" dirty="0"/>
          </a:p>
          <a:p>
            <a:pPr marL="0" lvl="0" indent="0" algn="r" rtl="1">
              <a:lnSpc>
                <a:spcPct val="100000"/>
              </a:lnSpc>
              <a:spcBef>
                <a:spcPts val="0"/>
              </a:spcBef>
              <a:spcAft>
                <a:spcPts val="0"/>
              </a:spcAft>
              <a:buClr>
                <a:schemeClr val="dk1"/>
              </a:buClr>
              <a:buSzPts val="1100"/>
              <a:buFont typeface="Arial"/>
              <a:buNone/>
            </a:pPr>
            <a:r>
              <a:rPr lang="iw" b="1" dirty="0"/>
              <a:t>נדגים דרך משחק: </a:t>
            </a:r>
            <a:endParaRPr b="1" dirty="0"/>
          </a:p>
          <a:p>
            <a:pPr marL="0" lvl="0" indent="0" algn="r" rtl="1">
              <a:lnSpc>
                <a:spcPct val="100000"/>
              </a:lnSpc>
              <a:spcBef>
                <a:spcPts val="0"/>
              </a:spcBef>
              <a:spcAft>
                <a:spcPts val="0"/>
              </a:spcAft>
              <a:buClr>
                <a:schemeClr val="dk1"/>
              </a:buClr>
              <a:buSzPts val="1100"/>
              <a:buFont typeface="Arial"/>
              <a:buNone/>
            </a:pPr>
            <a:r>
              <a:rPr lang="iw" b="1" dirty="0"/>
              <a:t>נחלק </a:t>
            </a:r>
            <a:r>
              <a:rPr lang="iw" dirty="0"/>
              <a:t>את הכיתה לקבוצות קטנות.</a:t>
            </a:r>
            <a:endParaRPr dirty="0"/>
          </a:p>
          <a:p>
            <a:pPr marL="0" lvl="0" indent="0" algn="r" rtl="1">
              <a:lnSpc>
                <a:spcPct val="100000"/>
              </a:lnSpc>
              <a:spcBef>
                <a:spcPts val="0"/>
              </a:spcBef>
              <a:spcAft>
                <a:spcPts val="0"/>
              </a:spcAft>
              <a:buClr>
                <a:schemeClr val="dk1"/>
              </a:buClr>
              <a:buSzPts val="1100"/>
              <a:buFont typeface="Arial"/>
              <a:buNone/>
            </a:pPr>
            <a:r>
              <a:rPr lang="iw" b="1" dirty="0"/>
              <a:t>משימה לקבוצות: </a:t>
            </a:r>
            <a:r>
              <a:rPr lang="iw" dirty="0"/>
              <a:t>כל קבוצה מקבלת 3 משפטים -</a:t>
            </a:r>
            <a:endParaRPr dirty="0"/>
          </a:p>
          <a:p>
            <a:pPr marL="0" lvl="0" indent="0" algn="r" rtl="1">
              <a:spcBef>
                <a:spcPts val="0"/>
              </a:spcBef>
              <a:spcAft>
                <a:spcPts val="0"/>
              </a:spcAft>
              <a:buClr>
                <a:schemeClr val="dk1"/>
              </a:buClr>
              <a:buSzPts val="1100"/>
              <a:buFont typeface="Arial"/>
              <a:buNone/>
            </a:pPr>
            <a:r>
              <a:rPr lang="iw" dirty="0"/>
              <a:t>אחד שהוא עובדה מדעית ("כדור הארץ מסתובב סביב השמש").</a:t>
            </a:r>
            <a:endParaRPr dirty="0"/>
          </a:p>
          <a:p>
            <a:pPr marL="0" lvl="0" indent="0" algn="r" rtl="1">
              <a:spcBef>
                <a:spcPts val="0"/>
              </a:spcBef>
              <a:spcAft>
                <a:spcPts val="0"/>
              </a:spcAft>
              <a:buClr>
                <a:schemeClr val="dk1"/>
              </a:buClr>
              <a:buSzPts val="1100"/>
              <a:buFont typeface="Arial"/>
              <a:buNone/>
            </a:pPr>
            <a:r>
              <a:rPr lang="iw" dirty="0"/>
              <a:t>אחד שהוא דעה ("פיצה היא האוכל הכי טעים").</a:t>
            </a:r>
            <a:endParaRPr dirty="0"/>
          </a:p>
          <a:p>
            <a:pPr marL="0" lvl="0" indent="0" algn="r" rtl="1">
              <a:spcBef>
                <a:spcPts val="0"/>
              </a:spcBef>
              <a:spcAft>
                <a:spcPts val="0"/>
              </a:spcAft>
              <a:buClr>
                <a:schemeClr val="dk1"/>
              </a:buClr>
              <a:buSzPts val="1100"/>
              <a:buFont typeface="Arial"/>
              <a:buNone/>
            </a:pPr>
            <a:r>
              <a:rPr lang="iw" dirty="0"/>
              <a:t>אחד שהוא שגוי ("דולפינים הם דגים").</a:t>
            </a:r>
            <a:endParaRPr dirty="0"/>
          </a:p>
          <a:p>
            <a:pPr marL="0" lvl="0" indent="0" algn="r" rtl="1">
              <a:lnSpc>
                <a:spcPct val="100000"/>
              </a:lnSpc>
              <a:spcBef>
                <a:spcPts val="0"/>
              </a:spcBef>
              <a:spcAft>
                <a:spcPts val="0"/>
              </a:spcAft>
              <a:buClr>
                <a:schemeClr val="dk1"/>
              </a:buClr>
              <a:buSzPts val="1100"/>
              <a:buFont typeface="Arial"/>
              <a:buNone/>
            </a:pPr>
            <a:r>
              <a:rPr lang="iw" b="1" dirty="0"/>
              <a:t>נשאל: </a:t>
            </a:r>
            <a:r>
              <a:rPr lang="iw" dirty="0"/>
              <a:t>"איך אפשר לבדוק אם משהו נכון?</a:t>
            </a:r>
            <a:endParaRPr dirty="0"/>
          </a:p>
          <a:p>
            <a:pPr marL="0" lvl="0" indent="0" algn="r" rtl="1">
              <a:lnSpc>
                <a:spcPct val="100000"/>
              </a:lnSpc>
              <a:spcBef>
                <a:spcPts val="0"/>
              </a:spcBef>
              <a:spcAft>
                <a:spcPts val="0"/>
              </a:spcAft>
              <a:buClr>
                <a:schemeClr val="dk1"/>
              </a:buClr>
              <a:buSzPts val="1100"/>
              <a:buFont typeface="Arial"/>
              <a:buNone/>
            </a:pPr>
            <a:r>
              <a:rPr lang="iw" b="1" dirty="0"/>
              <a:t>נדגיש</a:t>
            </a:r>
            <a:r>
              <a:rPr lang="iw" dirty="0"/>
              <a:t> את חשיבות הבדיקה והאימות של מידע.</a:t>
            </a:r>
            <a:endParaRPr dirty="0"/>
          </a:p>
          <a:p>
            <a:pPr marL="0" lvl="0" indent="0" algn="r" rtl="1">
              <a:lnSpc>
                <a:spcPct val="115000"/>
              </a:lnSpc>
              <a:spcBef>
                <a:spcPts val="0"/>
              </a:spcBef>
              <a:spcAft>
                <a:spcPts val="0"/>
              </a:spcAft>
              <a:buClr>
                <a:schemeClr val="dk1"/>
              </a:buClr>
              <a:buSzPts val="1100"/>
              <a:buFont typeface="Arial"/>
              <a:buNone/>
            </a:pPr>
            <a:r>
              <a:rPr lang="iw" b="1" dirty="0"/>
              <a:t>נסביר: </a:t>
            </a:r>
            <a:r>
              <a:rPr lang="iw" dirty="0"/>
              <a:t>אז</a:t>
            </a:r>
            <a:r>
              <a:rPr lang="iw" b="1" dirty="0"/>
              <a:t> </a:t>
            </a:r>
            <a:r>
              <a:rPr lang="iw" dirty="0"/>
              <a:t>מה עושים? קודם כל - לא מאמינים לכל דבר רואים, ושנית - שואלים מבוגר שאנחנו סומכים עליו. </a:t>
            </a:r>
            <a:endParaRPr dirty="0"/>
          </a:p>
          <a:p>
            <a:pPr marL="0" lvl="0" indent="0" algn="r" rtl="1">
              <a:lnSpc>
                <a:spcPct val="115000"/>
              </a:lnSpc>
              <a:spcBef>
                <a:spcPts val="0"/>
              </a:spcBef>
              <a:spcAft>
                <a:spcPts val="0"/>
              </a:spcAft>
              <a:buClr>
                <a:schemeClr val="dk1"/>
              </a:buClr>
              <a:buSzPts val="1100"/>
              <a:buFont typeface="Arial"/>
              <a:buNone/>
            </a:pPr>
            <a:r>
              <a:rPr lang="iw" dirty="0"/>
              <a:t>בנוסף, אפשר לשאול את הבינה אם היא צודקת, וזה יגרום לה לבדוק את עצמה. אבל, לא מספיק רק לשאול אם היא צודקת, אלא גם אפשר לשאול פעמיים ואם מתקבלת תשובה שונה, אז צריך לחשוב, וגם אולי לבדוק במקורות מהימנים (אם זה מידע חשוב).</a:t>
            </a:r>
            <a:endParaRPr dirty="0"/>
          </a:p>
          <a:p>
            <a:pPr marL="0" lvl="0" indent="0" algn="r" rtl="1">
              <a:lnSpc>
                <a:spcPct val="115000"/>
              </a:lnSpc>
              <a:spcBef>
                <a:spcPts val="0"/>
              </a:spcBef>
              <a:spcAft>
                <a:spcPts val="0"/>
              </a:spcAft>
              <a:buClr>
                <a:schemeClr val="dk1"/>
              </a:buClr>
              <a:buSzPts val="1100"/>
              <a:buFont typeface="Arial"/>
              <a:buNone/>
            </a:pPr>
            <a:br>
              <a:rPr lang="iw" dirty="0"/>
            </a:br>
            <a:endParaRPr dirty="0"/>
          </a:p>
          <a:p>
            <a:pPr marL="0" lvl="0" indent="0" algn="r" rtl="1">
              <a:lnSpc>
                <a:spcPct val="100000"/>
              </a:lnSpc>
              <a:spcBef>
                <a:spcPts val="1200"/>
              </a:spcBef>
              <a:spcAft>
                <a:spcPts val="0"/>
              </a:spcAft>
              <a:buSzPts val="1400"/>
              <a:buNone/>
            </a:pPr>
            <a:endParaRPr dirty="0"/>
          </a:p>
        </p:txBody>
      </p:sp>
      <p:sp>
        <p:nvSpPr>
          <p:cNvPr id="376" name="Google Shape;376;g3223cfaf7c6_1_24:notes"/>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lvl="0" indent="0" algn="l" rtl="1">
              <a:lnSpc>
                <a:spcPct val="100000"/>
              </a:lnSpc>
              <a:spcBef>
                <a:spcPts val="0"/>
              </a:spcBef>
              <a:spcAft>
                <a:spcPts val="0"/>
              </a:spcAft>
              <a:buClr>
                <a:srgbClr val="000000"/>
              </a:buClr>
              <a:buSzPts val="1200"/>
              <a:buFont typeface="Arial"/>
              <a:buNone/>
            </a:pPr>
            <a:fld id="{00000000-1234-1234-1234-123412341234}" type="slidenum">
              <a:rPr lang="iw"/>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31fef93bc5d_1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g31fef93bc5d_1_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r" rtl="1">
              <a:lnSpc>
                <a:spcPct val="100000"/>
              </a:lnSpc>
              <a:spcBef>
                <a:spcPts val="0"/>
              </a:spcBef>
              <a:spcAft>
                <a:spcPts val="0"/>
              </a:spcAft>
              <a:buSzPts val="1400"/>
              <a:buNone/>
            </a:pPr>
            <a:r>
              <a:rPr lang="iw" b="1"/>
              <a:t>הנחיות למורה:</a:t>
            </a:r>
            <a:r>
              <a:rPr lang="iw"/>
              <a:t> </a:t>
            </a:r>
            <a:endParaRPr/>
          </a:p>
          <a:p>
            <a:pPr marL="457200" lvl="0" indent="-228600" algn="r" rtl="1">
              <a:lnSpc>
                <a:spcPct val="100000"/>
              </a:lnSpc>
              <a:spcBef>
                <a:spcPts val="0"/>
              </a:spcBef>
              <a:spcAft>
                <a:spcPts val="0"/>
              </a:spcAft>
              <a:buSzPts val="1400"/>
              <a:buNone/>
            </a:pPr>
            <a:r>
              <a:rPr lang="iw" b="1"/>
              <a:t>נסביר: </a:t>
            </a:r>
            <a:r>
              <a:rPr lang="iw"/>
              <a:t>בואו נדבר על משהו חשוב - מידע אישי שלנו.</a:t>
            </a:r>
            <a:endParaRPr/>
          </a:p>
          <a:p>
            <a:pPr marL="457200" lvl="0" indent="-228600" algn="r" rtl="1">
              <a:lnSpc>
                <a:spcPct val="100000"/>
              </a:lnSpc>
              <a:spcBef>
                <a:spcPts val="0"/>
              </a:spcBef>
              <a:spcAft>
                <a:spcPts val="0"/>
              </a:spcAft>
              <a:buSzPts val="1400"/>
              <a:buNone/>
            </a:pPr>
            <a:r>
              <a:rPr lang="iw" b="1"/>
              <a:t>נשאל:</a:t>
            </a:r>
            <a:r>
              <a:rPr lang="iw"/>
              <a:t> איזה מידע אתם חושבים שהוא אישי ופרטי?</a:t>
            </a:r>
            <a:endParaRPr/>
          </a:p>
          <a:p>
            <a:pPr marL="457200" lvl="0" indent="-228600" algn="r" rtl="1">
              <a:lnSpc>
                <a:spcPct val="100000"/>
              </a:lnSpc>
              <a:spcBef>
                <a:spcPts val="0"/>
              </a:spcBef>
              <a:spcAft>
                <a:spcPts val="0"/>
              </a:spcAft>
              <a:buSzPts val="1400"/>
              <a:buNone/>
            </a:pPr>
            <a:r>
              <a:rPr lang="iw"/>
              <a:t>למשל: מידע על המשפחה, מידע על הבית, מידע על עצמנו (שם, כתובת, מספר טלפון ועוד…).</a:t>
            </a:r>
            <a:endParaRPr/>
          </a:p>
          <a:p>
            <a:pPr marL="457200" lvl="0" indent="-228600" algn="r" rtl="1">
              <a:spcBef>
                <a:spcPts val="0"/>
              </a:spcBef>
              <a:spcAft>
                <a:spcPts val="0"/>
              </a:spcAft>
              <a:buClr>
                <a:schemeClr val="dk1"/>
              </a:buClr>
              <a:buSzPts val="1100"/>
              <a:buFont typeface="Arial"/>
              <a:buNone/>
            </a:pPr>
            <a:r>
              <a:rPr lang="iw" b="1"/>
              <a:t>תרגיל חשיבה:</a:t>
            </a:r>
            <a:endParaRPr b="1"/>
          </a:p>
          <a:p>
            <a:pPr marL="457200" lvl="0" indent="-304800" algn="r" rtl="1">
              <a:lnSpc>
                <a:spcPct val="115000"/>
              </a:lnSpc>
              <a:spcBef>
                <a:spcPts val="0"/>
              </a:spcBef>
              <a:spcAft>
                <a:spcPts val="0"/>
              </a:spcAft>
              <a:buClr>
                <a:schemeClr val="dk1"/>
              </a:buClr>
              <a:buSzPts val="1200"/>
              <a:buChar char="●"/>
            </a:pPr>
            <a:r>
              <a:rPr lang="iw"/>
              <a:t>עם מי אתם מרגישים בנוח לשתף את המידע הזה?</a:t>
            </a:r>
            <a:endParaRPr/>
          </a:p>
          <a:p>
            <a:pPr marL="457200" lvl="0" indent="-304800" algn="r" rtl="1">
              <a:lnSpc>
                <a:spcPct val="115000"/>
              </a:lnSpc>
              <a:spcBef>
                <a:spcPts val="0"/>
              </a:spcBef>
              <a:spcAft>
                <a:spcPts val="0"/>
              </a:spcAft>
              <a:buClr>
                <a:schemeClr val="dk1"/>
              </a:buClr>
              <a:buSzPts val="1200"/>
              <a:buChar char="●"/>
            </a:pPr>
            <a:r>
              <a:rPr lang="iw"/>
              <a:t>למה חשוב לשמור על המידע הזה לעצמכם?</a:t>
            </a:r>
            <a:endParaRPr/>
          </a:p>
          <a:p>
            <a:pPr marL="0" lvl="0" indent="0" algn="r" rtl="1">
              <a:lnSpc>
                <a:spcPct val="115000"/>
              </a:lnSpc>
              <a:spcBef>
                <a:spcPts val="0"/>
              </a:spcBef>
              <a:spcAft>
                <a:spcPts val="0"/>
              </a:spcAft>
              <a:buNone/>
            </a:pPr>
            <a:r>
              <a:rPr lang="iw"/>
              <a:t>     </a:t>
            </a:r>
            <a:r>
              <a:rPr lang="iw" b="1"/>
              <a:t>מסר מרכזי:</a:t>
            </a:r>
            <a:r>
              <a:rPr lang="iw"/>
              <a:t> מידע אישי הוא כמו מפתח לבית - לא נותנים אותו לכל אחד.</a:t>
            </a:r>
            <a:endParaRPr/>
          </a:p>
          <a:p>
            <a:pPr marL="457200" lvl="0" indent="-228600" algn="r" rtl="1">
              <a:lnSpc>
                <a:spcPct val="100000"/>
              </a:lnSpc>
              <a:spcBef>
                <a:spcPts val="0"/>
              </a:spcBef>
              <a:spcAft>
                <a:spcPts val="0"/>
              </a:spcAft>
              <a:buSzPts val="1400"/>
              <a:buNone/>
            </a:pPr>
            <a:r>
              <a:rPr lang="iw" b="1"/>
              <a:t>נספר:</a:t>
            </a:r>
            <a:r>
              <a:rPr lang="iw"/>
              <a:t> לפעמים ילדים חושבים ש"בינה" היא חברה אמיתית, אז הם מספרים לה דברים פרטיים, שהם רק שלהם. אבל היא בעצם רק מחשב.</a:t>
            </a:r>
            <a:endParaRPr/>
          </a:p>
          <a:p>
            <a:pPr marL="457200" lvl="0" indent="-228600" algn="r" rtl="1">
              <a:lnSpc>
                <a:spcPct val="100000"/>
              </a:lnSpc>
              <a:spcBef>
                <a:spcPts val="0"/>
              </a:spcBef>
              <a:spcAft>
                <a:spcPts val="0"/>
              </a:spcAft>
              <a:buSzPts val="1400"/>
              <a:buNone/>
            </a:pPr>
            <a:r>
              <a:rPr lang="iw" b="1"/>
              <a:t>נשאל: </a:t>
            </a:r>
            <a:r>
              <a:rPr lang="iw"/>
              <a:t>אז מה כדאי לעשות? יש לכם רעיון?</a:t>
            </a:r>
            <a:endParaRPr/>
          </a:p>
          <a:p>
            <a:pPr marL="457200" lvl="0" indent="-228600" algn="r" rtl="1">
              <a:lnSpc>
                <a:spcPct val="100000"/>
              </a:lnSpc>
              <a:spcBef>
                <a:spcPts val="0"/>
              </a:spcBef>
              <a:spcAft>
                <a:spcPts val="0"/>
              </a:spcAft>
              <a:buSzPts val="1400"/>
              <a:buNone/>
            </a:pPr>
            <a:r>
              <a:rPr lang="iw" b="1"/>
              <a:t>תשובה:</a:t>
            </a:r>
            <a:r>
              <a:rPr lang="iw"/>
              <a:t> אל תספרו לבינה המלאכותית סודות או דברים אישיים, כמו איפה אתם גרים או איך נראים האחים או ההורים שלכם. זה לא בטוח!</a:t>
            </a:r>
            <a:endParaRPr/>
          </a:p>
          <a:p>
            <a:pPr marL="457200" marR="0" lvl="0" indent="-228600" algn="r" rtl="1">
              <a:lnSpc>
                <a:spcPct val="100000"/>
              </a:lnSpc>
              <a:spcBef>
                <a:spcPts val="0"/>
              </a:spcBef>
              <a:spcAft>
                <a:spcPts val="0"/>
              </a:spcAft>
              <a:buSzPts val="1400"/>
              <a:buNone/>
            </a:pPr>
            <a:endParaRPr>
              <a:latin typeface="Assistant"/>
              <a:ea typeface="Assistant"/>
              <a:cs typeface="Assistant"/>
              <a:sym typeface="Assistant"/>
            </a:endParaRPr>
          </a:p>
          <a:p>
            <a:pPr marL="457200" marR="0" lvl="0" indent="-228600" algn="r" rtl="1">
              <a:lnSpc>
                <a:spcPct val="100000"/>
              </a:lnSpc>
              <a:spcBef>
                <a:spcPts val="0"/>
              </a:spcBef>
              <a:spcAft>
                <a:spcPts val="0"/>
              </a:spcAft>
              <a:buSzPts val="1400"/>
              <a:buNone/>
            </a:pPr>
            <a:endParaRPr>
              <a:latin typeface="Assistant"/>
              <a:ea typeface="Assistant"/>
              <a:cs typeface="Assistant"/>
              <a:sym typeface="Assistant"/>
            </a:endParaRPr>
          </a:p>
          <a:p>
            <a:pPr marL="457200" marR="0" lvl="0" indent="-228600" algn="r" rtl="1">
              <a:lnSpc>
                <a:spcPct val="100000"/>
              </a:lnSpc>
              <a:spcBef>
                <a:spcPts val="0"/>
              </a:spcBef>
              <a:spcAft>
                <a:spcPts val="0"/>
              </a:spcAft>
              <a:buClr>
                <a:srgbClr val="000000"/>
              </a:buClr>
              <a:buSzPts val="1400"/>
              <a:buFont typeface="Arial"/>
              <a:buNone/>
            </a:pPr>
            <a:endParaRPr/>
          </a:p>
          <a:p>
            <a:pPr marL="457200" marR="0" lvl="0" indent="-228600" algn="r" rtl="1">
              <a:lnSpc>
                <a:spcPct val="100000"/>
              </a:lnSpc>
              <a:spcBef>
                <a:spcPts val="0"/>
              </a:spcBef>
              <a:spcAft>
                <a:spcPts val="0"/>
              </a:spcAft>
              <a:buSzPts val="1400"/>
              <a:buNone/>
            </a:pPr>
            <a:endParaRPr/>
          </a:p>
        </p:txBody>
      </p:sp>
      <p:sp>
        <p:nvSpPr>
          <p:cNvPr id="397" name="Google Shape;397;g31fef93bc5d_1_29:notes"/>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1">
              <a:lnSpc>
                <a:spcPct val="100000"/>
              </a:lnSpc>
              <a:spcBef>
                <a:spcPts val="0"/>
              </a:spcBef>
              <a:spcAft>
                <a:spcPts val="0"/>
              </a:spcAft>
              <a:buSzPts val="1200"/>
              <a:buNone/>
            </a:pPr>
            <a:fld id="{00000000-1234-1234-1234-123412341234}" type="slidenum">
              <a:rPr lang="iw" sz="1200" b="0" i="0" u="none" strike="noStrike" cap="none">
                <a:solidFill>
                  <a:schemeClr val="dk1"/>
                </a:solidFill>
                <a:latin typeface="Arial"/>
                <a:ea typeface="Arial"/>
                <a:cs typeface="Arial"/>
                <a:sym typeface="Arial"/>
              </a:rPr>
              <a:t>16</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31fef93bc5d_1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g31fef93bc5d_1_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r" rtl="1">
              <a:lnSpc>
                <a:spcPct val="100000"/>
              </a:lnSpc>
              <a:spcBef>
                <a:spcPts val="0"/>
              </a:spcBef>
              <a:spcAft>
                <a:spcPts val="0"/>
              </a:spcAft>
              <a:buSzPts val="1400"/>
              <a:buNone/>
            </a:pPr>
            <a:r>
              <a:rPr lang="iw" b="1"/>
              <a:t>הנחיות למורה:</a:t>
            </a:r>
            <a:r>
              <a:rPr lang="iw"/>
              <a:t> </a:t>
            </a:r>
            <a:endParaRPr/>
          </a:p>
          <a:p>
            <a:pPr marL="457200" lvl="0" indent="-228600" algn="r" rtl="1">
              <a:lnSpc>
                <a:spcPct val="100000"/>
              </a:lnSpc>
              <a:spcBef>
                <a:spcPts val="0"/>
              </a:spcBef>
              <a:spcAft>
                <a:spcPts val="0"/>
              </a:spcAft>
              <a:buSzPts val="1400"/>
              <a:buNone/>
            </a:pPr>
            <a:r>
              <a:rPr lang="iw" b="1"/>
              <a:t>נספר:</a:t>
            </a:r>
            <a:r>
              <a:rPr lang="iw"/>
              <a:t> לפעמים בני אדם מבקשים מ"בינה" ליצור דברים שעלולים לפגוע באחרים.</a:t>
            </a:r>
            <a:endParaRPr/>
          </a:p>
          <a:p>
            <a:pPr marL="457200" lvl="0" indent="-228600" algn="r" rtl="1">
              <a:lnSpc>
                <a:spcPct val="100000"/>
              </a:lnSpc>
              <a:spcBef>
                <a:spcPts val="0"/>
              </a:spcBef>
              <a:spcAft>
                <a:spcPts val="0"/>
              </a:spcAft>
              <a:buSzPts val="1400"/>
              <a:buNone/>
            </a:pPr>
            <a:r>
              <a:rPr lang="iw"/>
              <a:t>מה למשל? לעשות דברים שמעליבים כמו תמונה של חבר/ה עם זנב. </a:t>
            </a:r>
            <a:endParaRPr/>
          </a:p>
          <a:p>
            <a:pPr marL="457200" lvl="0" indent="-228600" algn="r" rtl="1">
              <a:lnSpc>
                <a:spcPct val="100000"/>
              </a:lnSpc>
              <a:spcBef>
                <a:spcPts val="0"/>
              </a:spcBef>
              <a:spcAft>
                <a:spcPts val="0"/>
              </a:spcAft>
              <a:buSzPts val="1400"/>
              <a:buNone/>
            </a:pPr>
            <a:r>
              <a:rPr lang="iw"/>
              <a:t>*כאן באופן טבעי הילדים יצחקו למראה התמונה של הילדה עם הזנב. </a:t>
            </a:r>
            <a:endParaRPr/>
          </a:p>
          <a:p>
            <a:pPr marL="457200" lvl="0" indent="-228600" algn="r" rtl="1">
              <a:lnSpc>
                <a:spcPct val="100000"/>
              </a:lnSpc>
              <a:spcBef>
                <a:spcPts val="0"/>
              </a:spcBef>
              <a:spcAft>
                <a:spcPts val="0"/>
              </a:spcAft>
              <a:buSzPts val="1400"/>
              <a:buNone/>
            </a:pPr>
            <a:r>
              <a:rPr lang="iw" b="1"/>
              <a:t>נסביר:</a:t>
            </a:r>
            <a:r>
              <a:rPr lang="iw"/>
              <a:t> זה אולי מצחיק לראות את זה, אבל הילדה הזו שאתם רואים נעלבה מאד והייתה עצובה הרבה מאד זמן.</a:t>
            </a:r>
            <a:endParaRPr/>
          </a:p>
          <a:p>
            <a:pPr marL="457200" lvl="0" indent="-228600" algn="r" rtl="1">
              <a:lnSpc>
                <a:spcPct val="100000"/>
              </a:lnSpc>
              <a:spcBef>
                <a:spcPts val="0"/>
              </a:spcBef>
              <a:spcAft>
                <a:spcPts val="0"/>
              </a:spcAft>
              <a:buSzPts val="1400"/>
              <a:buNone/>
            </a:pPr>
            <a:r>
              <a:rPr lang="iw"/>
              <a:t>לא היינו רוצים שזה יקרה לנו. </a:t>
            </a:r>
            <a:endParaRPr/>
          </a:p>
          <a:p>
            <a:pPr marL="457200" lvl="0" indent="-228600" algn="r" rtl="1">
              <a:lnSpc>
                <a:spcPct val="100000"/>
              </a:lnSpc>
              <a:spcBef>
                <a:spcPts val="0"/>
              </a:spcBef>
              <a:spcAft>
                <a:spcPts val="0"/>
              </a:spcAft>
              <a:buSzPts val="1400"/>
              <a:buNone/>
            </a:pPr>
            <a:r>
              <a:rPr lang="iw" b="1"/>
              <a:t>נשאל: </a:t>
            </a:r>
            <a:r>
              <a:rPr lang="iw"/>
              <a:t>איך נדע אם משהו שאנחנו יוצרים עלול לפגוע במישהו?</a:t>
            </a:r>
            <a:endParaRPr/>
          </a:p>
          <a:p>
            <a:pPr marL="457200" lvl="0" indent="-228600" algn="r" rtl="1">
              <a:lnSpc>
                <a:spcPct val="100000"/>
              </a:lnSpc>
              <a:spcBef>
                <a:spcPts val="0"/>
              </a:spcBef>
              <a:spcAft>
                <a:spcPts val="0"/>
              </a:spcAft>
              <a:buSzPts val="1400"/>
              <a:buNone/>
            </a:pPr>
            <a:r>
              <a:rPr lang="iw" b="1"/>
              <a:t>תשובה:</a:t>
            </a:r>
            <a:r>
              <a:rPr lang="iw"/>
              <a:t> נשתמש במחשב רק כשאנחנו ליד מבוגר שאנחנו סומכים עליו, ויכול להיות ערני ולעזור לנו. </a:t>
            </a:r>
            <a:endParaRPr/>
          </a:p>
          <a:p>
            <a:pPr marL="457200" lvl="0" indent="-228600" algn="r" rtl="1">
              <a:lnSpc>
                <a:spcPct val="100000"/>
              </a:lnSpc>
              <a:spcBef>
                <a:spcPts val="0"/>
              </a:spcBef>
              <a:spcAft>
                <a:spcPts val="0"/>
              </a:spcAft>
              <a:buSzPts val="1400"/>
              <a:buNone/>
            </a:pPr>
            <a:r>
              <a:rPr lang="iw"/>
              <a:t>בנוסף, נקפיד לבקש לבקש מהבינה המלאכותית לייצר לנו דברים שאינם פוגעים במישהו אחר. </a:t>
            </a:r>
            <a:endParaRPr/>
          </a:p>
          <a:p>
            <a:pPr marL="457200" lvl="0" indent="-228600" algn="r" rtl="1">
              <a:lnSpc>
                <a:spcPct val="100000"/>
              </a:lnSpc>
              <a:spcBef>
                <a:spcPts val="0"/>
              </a:spcBef>
              <a:spcAft>
                <a:spcPts val="0"/>
              </a:spcAft>
              <a:buSzPts val="1400"/>
              <a:buNone/>
            </a:pPr>
            <a:r>
              <a:rPr lang="iw" b="1"/>
              <a:t>מסר מרכזי:</a:t>
            </a:r>
            <a:r>
              <a:rPr lang="iw"/>
              <a:t> יש לנו אחריות אישית וחברתית לשימוש בטכנולוגיה. </a:t>
            </a:r>
            <a:endParaRPr/>
          </a:p>
          <a:p>
            <a:pPr marL="457200" marR="0" lvl="0" indent="-228600" algn="r" rtl="1">
              <a:lnSpc>
                <a:spcPct val="100000"/>
              </a:lnSpc>
              <a:spcBef>
                <a:spcPts val="0"/>
              </a:spcBef>
              <a:spcAft>
                <a:spcPts val="0"/>
              </a:spcAft>
              <a:buSzPts val="1400"/>
              <a:buNone/>
            </a:pPr>
            <a:endParaRPr>
              <a:latin typeface="Assistant"/>
              <a:ea typeface="Assistant"/>
              <a:cs typeface="Assistant"/>
              <a:sym typeface="Assistant"/>
            </a:endParaRPr>
          </a:p>
          <a:p>
            <a:pPr marL="457200" marR="0" lvl="0" indent="-228600" algn="r" rtl="1">
              <a:lnSpc>
                <a:spcPct val="100000"/>
              </a:lnSpc>
              <a:spcBef>
                <a:spcPts val="0"/>
              </a:spcBef>
              <a:spcAft>
                <a:spcPts val="0"/>
              </a:spcAft>
              <a:buSzPts val="1400"/>
              <a:buNone/>
            </a:pPr>
            <a:endParaRPr>
              <a:latin typeface="Assistant"/>
              <a:ea typeface="Assistant"/>
              <a:cs typeface="Assistant"/>
              <a:sym typeface="Assistant"/>
            </a:endParaRPr>
          </a:p>
          <a:p>
            <a:pPr marL="457200" marR="0" lvl="0" indent="-228600" algn="r" rtl="1">
              <a:lnSpc>
                <a:spcPct val="100000"/>
              </a:lnSpc>
              <a:spcBef>
                <a:spcPts val="0"/>
              </a:spcBef>
              <a:spcAft>
                <a:spcPts val="0"/>
              </a:spcAft>
              <a:buSzPts val="1400"/>
              <a:buNone/>
            </a:pPr>
            <a:endParaRPr/>
          </a:p>
          <a:p>
            <a:pPr marL="457200" marR="0" lvl="0" indent="-228600" algn="r" rtl="1">
              <a:lnSpc>
                <a:spcPct val="100000"/>
              </a:lnSpc>
              <a:spcBef>
                <a:spcPts val="0"/>
              </a:spcBef>
              <a:spcAft>
                <a:spcPts val="0"/>
              </a:spcAft>
              <a:buSzPts val="1400"/>
              <a:buNone/>
            </a:pPr>
            <a:endParaRPr/>
          </a:p>
        </p:txBody>
      </p:sp>
      <p:sp>
        <p:nvSpPr>
          <p:cNvPr id="410" name="Google Shape;410;g31fef93bc5d_1_47:notes"/>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1">
              <a:lnSpc>
                <a:spcPct val="100000"/>
              </a:lnSpc>
              <a:spcBef>
                <a:spcPts val="0"/>
              </a:spcBef>
              <a:spcAft>
                <a:spcPts val="0"/>
              </a:spcAft>
              <a:buSzPts val="1200"/>
              <a:buNone/>
            </a:pPr>
            <a:fld id="{00000000-1234-1234-1234-123412341234}" type="slidenum">
              <a:rPr lang="iw" sz="1200" b="0" i="0" u="none" strike="noStrike" cap="none">
                <a:solidFill>
                  <a:schemeClr val="dk1"/>
                </a:solidFill>
                <a:latin typeface="Arial"/>
                <a:ea typeface="Arial"/>
                <a:cs typeface="Arial"/>
                <a:sym typeface="Arial"/>
              </a:rPr>
              <a:t>17</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3223cfaf7c6_1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 name="Google Shape;422;g3223cfaf7c6_1_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SzPts val="1400"/>
              <a:buNone/>
            </a:pPr>
            <a:r>
              <a:rPr lang="iw" b="1"/>
              <a:t>הנחיות למורה:</a:t>
            </a:r>
            <a:endParaRPr b="1"/>
          </a:p>
          <a:p>
            <a:pPr marL="0" lvl="0" indent="0" algn="r" rtl="1">
              <a:lnSpc>
                <a:spcPct val="100000"/>
              </a:lnSpc>
              <a:spcBef>
                <a:spcPts val="0"/>
              </a:spcBef>
              <a:spcAft>
                <a:spcPts val="0"/>
              </a:spcAft>
              <a:buSzPts val="1400"/>
              <a:buNone/>
            </a:pPr>
            <a:r>
              <a:rPr lang="iw" b="1"/>
              <a:t>נדגיש את המסר: </a:t>
            </a:r>
            <a:r>
              <a:rPr lang="iw"/>
              <a:t>טכנולוגיה היא כלי עזר, אבל היא לא מחליפה קשר אמיתי.</a:t>
            </a:r>
            <a:r>
              <a:rPr lang="iw" b="1"/>
              <a:t> </a:t>
            </a:r>
            <a:r>
              <a:rPr lang="iw"/>
              <a:t>הכי טוב זה לדבר עם אנשים ולהיות בקשר אנושי. כי אנשים באמת מבינים אותנו.</a:t>
            </a:r>
            <a:endParaRPr/>
          </a:p>
        </p:txBody>
      </p:sp>
      <p:sp>
        <p:nvSpPr>
          <p:cNvPr id="423" name="Google Shape;423;g3223cfaf7c6_1_56:notes"/>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lvl="0" indent="0" algn="l" rtl="1">
              <a:lnSpc>
                <a:spcPct val="100000"/>
              </a:lnSpc>
              <a:spcBef>
                <a:spcPts val="0"/>
              </a:spcBef>
              <a:spcAft>
                <a:spcPts val="0"/>
              </a:spcAft>
              <a:buClr>
                <a:srgbClr val="000000"/>
              </a:buClr>
              <a:buSzPts val="1200"/>
              <a:buFont typeface="Arial"/>
              <a:buNone/>
            </a:pPr>
            <a:fld id="{00000000-1234-1234-1234-123412341234}" type="slidenum">
              <a:rPr lang="iw"/>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324f386e182_0_1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324f386e182_0_1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r" rtl="1">
              <a:spcBef>
                <a:spcPts val="0"/>
              </a:spcBef>
              <a:spcAft>
                <a:spcPts val="0"/>
              </a:spcAft>
              <a:buNone/>
            </a:pPr>
            <a:r>
              <a:rPr lang="iw" b="1"/>
              <a:t>הנחיות למורה:</a:t>
            </a:r>
            <a:endParaRPr/>
          </a:p>
          <a:p>
            <a:pPr marL="0" lvl="0" indent="0" algn="r" rtl="1">
              <a:lnSpc>
                <a:spcPct val="100000"/>
              </a:lnSpc>
              <a:spcBef>
                <a:spcPts val="0"/>
              </a:spcBef>
              <a:spcAft>
                <a:spcPts val="0"/>
              </a:spcAft>
              <a:buNone/>
            </a:pPr>
            <a:r>
              <a:rPr lang="iw" b="1">
                <a:latin typeface="Assistant"/>
                <a:ea typeface="Assistant"/>
                <a:cs typeface="Assistant"/>
                <a:sym typeface="Assistant"/>
              </a:rPr>
              <a:t>כללי שימוש בבוט שלנו:</a:t>
            </a:r>
            <a:endParaRPr b="1">
              <a:latin typeface="Assistant"/>
              <a:ea typeface="Assistant"/>
              <a:cs typeface="Assistant"/>
              <a:sym typeface="Assistant"/>
            </a:endParaRPr>
          </a:p>
          <a:p>
            <a:pPr marL="0" lvl="0" indent="0" algn="r" rtl="1">
              <a:lnSpc>
                <a:spcPct val="100000"/>
              </a:lnSpc>
              <a:spcBef>
                <a:spcPts val="0"/>
              </a:spcBef>
              <a:spcAft>
                <a:spcPts val="0"/>
              </a:spcAft>
              <a:buClr>
                <a:schemeClr val="dk1"/>
              </a:buClr>
              <a:buSzPts val="1100"/>
              <a:buFont typeface="Arial"/>
              <a:buNone/>
            </a:pPr>
            <a:r>
              <a:rPr lang="iw" b="1">
                <a:latin typeface="Assistant"/>
                <a:ea typeface="Assistant"/>
                <a:cs typeface="Assistant"/>
                <a:sym typeface="Assistant"/>
              </a:rPr>
              <a:t>נדגיש: </a:t>
            </a:r>
            <a:r>
              <a:rPr lang="iw">
                <a:latin typeface="Assistant"/>
                <a:ea typeface="Assistant"/>
                <a:cs typeface="Assistant"/>
                <a:sym typeface="Assistant"/>
              </a:rPr>
              <a:t>הבוט לא ייתן לכם להתקדם אם תכתבו לו בשפה לא יפה, אם מבקשים דברים לא נאותים או לא משתפים פעולה.</a:t>
            </a:r>
            <a:endParaRPr>
              <a:latin typeface="Assistant"/>
              <a:ea typeface="Assistant"/>
              <a:cs typeface="Assistant"/>
              <a:sym typeface="Assistant"/>
            </a:endParaRPr>
          </a:p>
          <a:p>
            <a:pPr marL="0" lvl="0" indent="0" algn="r" rtl="1">
              <a:lnSpc>
                <a:spcPct val="100000"/>
              </a:lnSpc>
              <a:spcBef>
                <a:spcPts val="0"/>
              </a:spcBef>
              <a:spcAft>
                <a:spcPts val="0"/>
              </a:spcAft>
              <a:buClr>
                <a:schemeClr val="dk1"/>
              </a:buClr>
              <a:buSzPts val="1100"/>
              <a:buFont typeface="Arial"/>
              <a:buNone/>
            </a:pPr>
            <a:r>
              <a:rPr lang="iw" b="1">
                <a:latin typeface="Assistant"/>
                <a:ea typeface="Assistant"/>
                <a:cs typeface="Assistant"/>
                <a:sym typeface="Assistant"/>
              </a:rPr>
              <a:t>שימו לב - </a:t>
            </a:r>
            <a:r>
              <a:rPr lang="iw">
                <a:latin typeface="Assistant"/>
                <a:ea typeface="Assistant"/>
                <a:cs typeface="Assistant"/>
                <a:sym typeface="Assistant"/>
              </a:rPr>
              <a:t>אם תעברו על הכללים האלו יקרו שני דברים:</a:t>
            </a:r>
            <a:endParaRPr>
              <a:latin typeface="Assistant"/>
              <a:ea typeface="Assistant"/>
              <a:cs typeface="Assistant"/>
              <a:sym typeface="Assistant"/>
            </a:endParaRPr>
          </a:p>
          <a:p>
            <a:pPr marL="457200" lvl="0" indent="-304800" algn="r" rtl="1">
              <a:lnSpc>
                <a:spcPct val="100000"/>
              </a:lnSpc>
              <a:spcBef>
                <a:spcPts val="0"/>
              </a:spcBef>
              <a:spcAft>
                <a:spcPts val="0"/>
              </a:spcAft>
              <a:buClr>
                <a:schemeClr val="dk1"/>
              </a:buClr>
              <a:buSzPts val="1200"/>
              <a:buAutoNum type="arabicPeriod"/>
            </a:pPr>
            <a:r>
              <a:rPr lang="iw">
                <a:latin typeface="Assistant"/>
                <a:ea typeface="Assistant"/>
                <a:cs typeface="Assistant"/>
                <a:sym typeface="Assistant"/>
              </a:rPr>
              <a:t>לא תנצלו את הבוט כדי להיות </a:t>
            </a:r>
            <a:r>
              <a:rPr lang="iw" b="1">
                <a:latin typeface="Assistant"/>
                <a:ea typeface="Assistant"/>
                <a:cs typeface="Assistant"/>
                <a:sym typeface="Assistant"/>
              </a:rPr>
              <a:t>מוכשרי בינה מלאכותית</a:t>
            </a:r>
            <a:r>
              <a:rPr lang="iw">
                <a:latin typeface="Assistant"/>
                <a:ea typeface="Assistant"/>
                <a:cs typeface="Assistant"/>
                <a:sym typeface="Assistant"/>
              </a:rPr>
              <a:t> ולא תוכלו להמשיך בפעילויות.</a:t>
            </a:r>
            <a:endParaRPr>
              <a:latin typeface="Assistant"/>
              <a:ea typeface="Assistant"/>
              <a:cs typeface="Assistant"/>
              <a:sym typeface="Assistant"/>
            </a:endParaRPr>
          </a:p>
          <a:p>
            <a:pPr marL="457200" lvl="0" indent="-304800" algn="r" rtl="1">
              <a:lnSpc>
                <a:spcPct val="100000"/>
              </a:lnSpc>
              <a:spcBef>
                <a:spcPts val="0"/>
              </a:spcBef>
              <a:spcAft>
                <a:spcPts val="0"/>
              </a:spcAft>
              <a:buClr>
                <a:schemeClr val="dk1"/>
              </a:buClr>
              <a:buSzPts val="1200"/>
              <a:buAutoNum type="arabicPeriod"/>
            </a:pPr>
            <a:r>
              <a:rPr lang="iw">
                <a:latin typeface="Assistant"/>
                <a:ea typeface="Assistant"/>
                <a:cs typeface="Assistant"/>
                <a:sym typeface="Assistant"/>
              </a:rPr>
              <a:t>תפגעו בדירוג שלכם ושל הכיתה וחבל.</a:t>
            </a:r>
            <a:endParaRPr>
              <a:latin typeface="Assistant"/>
              <a:ea typeface="Assistant"/>
              <a:cs typeface="Assistant"/>
              <a:sym typeface="Assistant"/>
            </a:endParaRPr>
          </a:p>
          <a:p>
            <a:pPr marL="0" lvl="0" indent="0" algn="r" rtl="1">
              <a:spcBef>
                <a:spcPts val="0"/>
              </a:spcBef>
              <a:spcAft>
                <a:spcPts val="0"/>
              </a:spcAft>
              <a:buNone/>
            </a:pPr>
            <a:endParaRPr/>
          </a:p>
        </p:txBody>
      </p:sp>
      <p:sp>
        <p:nvSpPr>
          <p:cNvPr id="440" name="Google Shape;440;g324f386e182_0_145:notes"/>
          <p:cNvSpPr txBox="1">
            <a:spLocks noGrp="1"/>
          </p:cNvSpPr>
          <p:nvPr>
            <p:ph type="sldNum" idx="12"/>
          </p:nvPr>
        </p:nvSpPr>
        <p:spPr>
          <a:xfrm>
            <a:off x="1588" y="8685213"/>
            <a:ext cx="2971800" cy="4587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Clr>
                <a:srgbClr val="000000"/>
              </a:buClr>
              <a:buSzPts val="1200"/>
              <a:buFont typeface="Arial"/>
              <a:buNone/>
            </a:pPr>
            <a:fld id="{00000000-1234-1234-1234-123412341234}" type="slidenum">
              <a:rPr lang="iw"/>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32a92eb97f9_1_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g32a92eb97f9_1_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Clr>
                <a:schemeClr val="dk1"/>
              </a:buClr>
              <a:buSzPts val="1200"/>
              <a:buFont typeface="Calibri"/>
              <a:buNone/>
            </a:pPr>
            <a:r>
              <a:rPr lang="iw" b="1"/>
              <a:t>הנחיות למורה:</a:t>
            </a:r>
            <a:endParaRPr/>
          </a:p>
          <a:p>
            <a:pPr marL="0" lvl="0" indent="0" algn="r" rtl="1">
              <a:lnSpc>
                <a:spcPct val="100000"/>
              </a:lnSpc>
              <a:spcBef>
                <a:spcPts val="0"/>
              </a:spcBef>
              <a:spcAft>
                <a:spcPts val="0"/>
              </a:spcAft>
              <a:buClr>
                <a:schemeClr val="dk1"/>
              </a:buClr>
              <a:buSzPts val="1200"/>
              <a:buFont typeface="Calibri"/>
              <a:buNone/>
            </a:pPr>
            <a:r>
              <a:rPr lang="iw"/>
              <a:t>שקף זה מיועד למורה ואינו מיועד להצגה, יש להשאירו במצב "הסתר".</a:t>
            </a:r>
            <a:endParaRPr/>
          </a:p>
          <a:p>
            <a:pPr marL="0" lvl="0" indent="0" algn="r" rtl="1">
              <a:lnSpc>
                <a:spcPct val="100000"/>
              </a:lnSpc>
              <a:spcBef>
                <a:spcPts val="0"/>
              </a:spcBef>
              <a:spcAft>
                <a:spcPts val="0"/>
              </a:spcAft>
              <a:buClr>
                <a:schemeClr val="dk1"/>
              </a:buClr>
              <a:buSzPts val="1200"/>
              <a:buFont typeface="Calibri"/>
              <a:buNone/>
            </a:pPr>
            <a:endParaRPr/>
          </a:p>
        </p:txBody>
      </p:sp>
      <p:sp>
        <p:nvSpPr>
          <p:cNvPr id="199" name="Google Shape;199;g32a92eb97f9_1_92:notes"/>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lvl="0" indent="0" algn="l" rtl="1">
              <a:lnSpc>
                <a:spcPct val="100000"/>
              </a:lnSpc>
              <a:spcBef>
                <a:spcPts val="0"/>
              </a:spcBef>
              <a:spcAft>
                <a:spcPts val="0"/>
              </a:spcAft>
              <a:buClr>
                <a:schemeClr val="dk1"/>
              </a:buClr>
              <a:buSzPts val="1200"/>
              <a:buFont typeface="Calibri"/>
              <a:buNone/>
            </a:pPr>
            <a:fld id="{00000000-1234-1234-1234-123412341234}" type="slidenum">
              <a:rPr lang="iw"/>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3223cfaf7c6_1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8" name="Google Shape;448;g3223cfaf7c6_1_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SzPts val="1400"/>
              <a:buNone/>
            </a:pPr>
            <a:r>
              <a:rPr lang="iw" b="1"/>
              <a:t>הנחיות למורה: </a:t>
            </a:r>
            <a:endParaRPr b="1"/>
          </a:p>
          <a:p>
            <a:pPr marL="0" lvl="0" indent="0" algn="r" rtl="1">
              <a:lnSpc>
                <a:spcPct val="100000"/>
              </a:lnSpc>
              <a:spcBef>
                <a:spcPts val="0"/>
              </a:spcBef>
              <a:spcAft>
                <a:spcPts val="0"/>
              </a:spcAft>
              <a:buSzPts val="1400"/>
              <a:buNone/>
            </a:pPr>
            <a:r>
              <a:rPr lang="iw"/>
              <a:t>שקף מעבר נושא. </a:t>
            </a:r>
            <a:endParaRPr/>
          </a:p>
          <a:p>
            <a:pPr marL="0" lvl="0" indent="0" algn="r" rtl="1">
              <a:lnSpc>
                <a:spcPct val="100000"/>
              </a:lnSpc>
              <a:spcBef>
                <a:spcPts val="0"/>
              </a:spcBef>
              <a:spcAft>
                <a:spcPts val="0"/>
              </a:spcAft>
              <a:buSzPts val="1400"/>
              <a:buNone/>
            </a:pPr>
            <a:r>
              <a:rPr lang="iw"/>
              <a:t>בגלל שיש לנו כמה סיבות להיזהר ולהשתמש בצורה נכונה בבינה מלאכותית, הכנו לכם חמישה עקרונות שכדאי להקפיד עליהם. </a:t>
            </a:r>
            <a:endParaRPr/>
          </a:p>
        </p:txBody>
      </p:sp>
      <p:sp>
        <p:nvSpPr>
          <p:cNvPr id="449" name="Google Shape;449;g3223cfaf7c6_1_51:notes"/>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lvl="0" indent="0" algn="l" rtl="1">
              <a:lnSpc>
                <a:spcPct val="100000"/>
              </a:lnSpc>
              <a:spcBef>
                <a:spcPts val="0"/>
              </a:spcBef>
              <a:spcAft>
                <a:spcPts val="0"/>
              </a:spcAft>
              <a:buSzPts val="1400"/>
              <a:buNone/>
            </a:pPr>
            <a:fld id="{00000000-1234-1234-1234-123412341234}" type="slidenum">
              <a:rPr lang="iw"/>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0" name="Google Shape;460;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0" algn="r" rtl="1">
              <a:lnSpc>
                <a:spcPct val="100000"/>
              </a:lnSpc>
              <a:spcBef>
                <a:spcPts val="0"/>
              </a:spcBef>
              <a:spcAft>
                <a:spcPts val="0"/>
              </a:spcAft>
              <a:buSzPts val="1400"/>
              <a:buFont typeface="Arial"/>
              <a:buNone/>
            </a:pPr>
            <a:r>
              <a:rPr lang="iw" b="1"/>
              <a:t>הנחיות למורה</a:t>
            </a:r>
            <a:r>
              <a:rPr lang="iw"/>
              <a:t>: </a:t>
            </a:r>
            <a:endParaRPr/>
          </a:p>
          <a:p>
            <a:pPr marL="228600" lvl="0" indent="0" algn="r" rtl="1">
              <a:lnSpc>
                <a:spcPct val="100000"/>
              </a:lnSpc>
              <a:spcBef>
                <a:spcPts val="0"/>
              </a:spcBef>
              <a:spcAft>
                <a:spcPts val="0"/>
              </a:spcAft>
              <a:buSzPts val="1400"/>
              <a:buFont typeface="Arial"/>
              <a:buNone/>
            </a:pPr>
            <a:r>
              <a:rPr lang="iw"/>
              <a:t>איך נשמור על עצמנו?</a:t>
            </a:r>
            <a:endParaRPr/>
          </a:p>
          <a:p>
            <a:pPr marL="228600" lvl="0" indent="0" algn="r" rtl="1">
              <a:lnSpc>
                <a:spcPct val="100000"/>
              </a:lnSpc>
              <a:spcBef>
                <a:spcPts val="0"/>
              </a:spcBef>
              <a:spcAft>
                <a:spcPts val="0"/>
              </a:spcAft>
              <a:buSzPts val="1400"/>
              <a:buFont typeface="Arial"/>
              <a:buNone/>
            </a:pPr>
            <a:r>
              <a:rPr lang="iw" b="1"/>
              <a:t>נחלק</a:t>
            </a:r>
            <a:r>
              <a:rPr lang="iw"/>
              <a:t> את הכיתה ל-5 קבוצות.</a:t>
            </a:r>
            <a:endParaRPr/>
          </a:p>
          <a:p>
            <a:pPr marL="457200" lvl="0" indent="-317500" algn="r" rtl="1">
              <a:lnSpc>
                <a:spcPct val="100000"/>
              </a:lnSpc>
              <a:spcBef>
                <a:spcPts val="0"/>
              </a:spcBef>
              <a:spcAft>
                <a:spcPts val="0"/>
              </a:spcAft>
              <a:buSzPts val="1400"/>
              <a:buChar char="●"/>
            </a:pPr>
            <a:r>
              <a:rPr lang="iw"/>
              <a:t>כל קבוצה מקבלת אחד מהכללים שלמדנו ומוצגים בשקופית. </a:t>
            </a:r>
            <a:endParaRPr/>
          </a:p>
          <a:p>
            <a:pPr marL="457200" lvl="0" indent="-317500" algn="r" rtl="1">
              <a:lnSpc>
                <a:spcPct val="100000"/>
              </a:lnSpc>
              <a:spcBef>
                <a:spcPts val="0"/>
              </a:spcBef>
              <a:spcAft>
                <a:spcPts val="0"/>
              </a:spcAft>
              <a:buSzPts val="1400"/>
              <a:buChar char="●"/>
            </a:pPr>
            <a:r>
              <a:rPr lang="iw"/>
              <a:t>הקבוצה צריכה להציג סיטואציה קצרה שממחישה את הכלל.</a:t>
            </a:r>
            <a:endParaRPr/>
          </a:p>
          <a:p>
            <a:pPr marL="228600" lvl="0" indent="0" algn="r" rtl="1">
              <a:lnSpc>
                <a:spcPct val="100000"/>
              </a:lnSpc>
              <a:spcBef>
                <a:spcPts val="0"/>
              </a:spcBef>
              <a:spcAft>
                <a:spcPts val="0"/>
              </a:spcAft>
              <a:buSzPts val="1400"/>
              <a:buFont typeface="Arial"/>
              <a:buNone/>
            </a:pPr>
            <a:r>
              <a:rPr lang="iw" b="1"/>
              <a:t>שאלה לדיון לאחר כל הצגה:</a:t>
            </a:r>
            <a:endParaRPr b="1"/>
          </a:p>
          <a:p>
            <a:pPr marL="228600" lvl="0" indent="0" algn="r" rtl="1">
              <a:lnSpc>
                <a:spcPct val="100000"/>
              </a:lnSpc>
              <a:spcBef>
                <a:spcPts val="0"/>
              </a:spcBef>
              <a:spcAft>
                <a:spcPts val="0"/>
              </a:spcAft>
              <a:buSzPts val="1400"/>
              <a:buFont typeface="Arial"/>
              <a:buNone/>
            </a:pPr>
            <a:r>
              <a:rPr lang="iw"/>
              <a:t>איך הכלל הזה עוזר לנו?</a:t>
            </a:r>
            <a:endParaRPr/>
          </a:p>
          <a:p>
            <a:pPr marL="228600" lvl="0" indent="0" algn="r" rtl="1">
              <a:lnSpc>
                <a:spcPct val="100000"/>
              </a:lnSpc>
              <a:spcBef>
                <a:spcPts val="0"/>
              </a:spcBef>
              <a:spcAft>
                <a:spcPts val="0"/>
              </a:spcAft>
              <a:buSzPts val="1400"/>
              <a:buFont typeface="Arial"/>
              <a:buNone/>
            </a:pPr>
            <a:r>
              <a:rPr lang="iw" b="1"/>
              <a:t>לסיכום - נציג את הכללים הבאים בצורה פשוטה:</a:t>
            </a:r>
            <a:endParaRPr b="1"/>
          </a:p>
          <a:p>
            <a:pPr marL="457200" lvl="0" indent="-215900" algn="r" rtl="1">
              <a:lnSpc>
                <a:spcPct val="100000"/>
              </a:lnSpc>
              <a:spcBef>
                <a:spcPts val="0"/>
              </a:spcBef>
              <a:spcAft>
                <a:spcPts val="0"/>
              </a:spcAft>
              <a:buSzPts val="1200"/>
              <a:buAutoNum type="arabicPeriod"/>
            </a:pPr>
            <a:r>
              <a:rPr lang="iw"/>
              <a:t>לא מאמינים לכל דבר שרואים.</a:t>
            </a:r>
            <a:endParaRPr/>
          </a:p>
          <a:p>
            <a:pPr marL="457200" lvl="0" indent="-215900" algn="r" rtl="1">
              <a:lnSpc>
                <a:spcPct val="100000"/>
              </a:lnSpc>
              <a:spcBef>
                <a:spcPts val="0"/>
              </a:spcBef>
              <a:spcAft>
                <a:spcPts val="0"/>
              </a:spcAft>
              <a:buSzPts val="1200"/>
              <a:buAutoNum type="arabicPeriod"/>
            </a:pPr>
            <a:r>
              <a:rPr lang="iw"/>
              <a:t>שואלים מבוגר כשלא בטוחים.</a:t>
            </a:r>
            <a:endParaRPr/>
          </a:p>
          <a:p>
            <a:pPr marL="457200" lvl="0" indent="-215900" algn="r" rtl="1">
              <a:lnSpc>
                <a:spcPct val="100000"/>
              </a:lnSpc>
              <a:spcBef>
                <a:spcPts val="0"/>
              </a:spcBef>
              <a:spcAft>
                <a:spcPts val="0"/>
              </a:spcAft>
              <a:buSzPts val="1200"/>
              <a:buAutoNum type="arabicPeriod"/>
            </a:pPr>
            <a:r>
              <a:rPr lang="iw"/>
              <a:t>לא משתפים מידע אישי.</a:t>
            </a:r>
            <a:endParaRPr/>
          </a:p>
          <a:p>
            <a:pPr marL="457200" lvl="0" indent="-215900" algn="r" rtl="1">
              <a:lnSpc>
                <a:spcPct val="100000"/>
              </a:lnSpc>
              <a:spcBef>
                <a:spcPts val="0"/>
              </a:spcBef>
              <a:spcAft>
                <a:spcPts val="0"/>
              </a:spcAft>
              <a:buSzPts val="1200"/>
              <a:buAutoNum type="arabicPeriod"/>
            </a:pPr>
            <a:r>
              <a:rPr lang="iw"/>
              <a:t>משתמשים במחשב רק כשמבוגר בסביבה.</a:t>
            </a:r>
            <a:endParaRPr/>
          </a:p>
          <a:p>
            <a:pPr marL="457200" lvl="0" indent="-222250" algn="r" rtl="1">
              <a:lnSpc>
                <a:spcPct val="100000"/>
              </a:lnSpc>
              <a:spcBef>
                <a:spcPts val="0"/>
              </a:spcBef>
              <a:spcAft>
                <a:spcPts val="0"/>
              </a:spcAft>
              <a:buSzPts val="1300"/>
              <a:buAutoNum type="arabicPeriod"/>
            </a:pPr>
            <a:r>
              <a:rPr lang="iw"/>
              <a:t>משתמשים בבינה המלאכותית כדי ליצור דברים טובים שלא פוגעים באחרים.</a:t>
            </a:r>
            <a:endParaRPr/>
          </a:p>
          <a:p>
            <a:pPr marL="457200" lvl="0" indent="0" algn="r" rtl="1">
              <a:lnSpc>
                <a:spcPct val="100000"/>
              </a:lnSpc>
              <a:spcBef>
                <a:spcPts val="0"/>
              </a:spcBef>
              <a:spcAft>
                <a:spcPts val="0"/>
              </a:spcAft>
              <a:buSzPts val="1400"/>
              <a:buNone/>
            </a:pPr>
            <a:endParaRPr/>
          </a:p>
          <a:p>
            <a:pPr marL="457200" marR="0" lvl="0" indent="-228600" algn="r" rtl="1">
              <a:lnSpc>
                <a:spcPct val="100000"/>
              </a:lnSpc>
              <a:spcBef>
                <a:spcPts val="0"/>
              </a:spcBef>
              <a:spcAft>
                <a:spcPts val="0"/>
              </a:spcAft>
              <a:buSzPts val="1400"/>
              <a:buNone/>
            </a:pPr>
            <a:endParaRPr/>
          </a:p>
        </p:txBody>
      </p:sp>
      <p:sp>
        <p:nvSpPr>
          <p:cNvPr id="461" name="Google Shape;461;p23: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1">
              <a:lnSpc>
                <a:spcPct val="100000"/>
              </a:lnSpc>
              <a:spcBef>
                <a:spcPts val="0"/>
              </a:spcBef>
              <a:spcAft>
                <a:spcPts val="0"/>
              </a:spcAft>
              <a:buSzPts val="1200"/>
              <a:buNone/>
            </a:pPr>
            <a:fld id="{00000000-1234-1234-1234-123412341234}" type="slidenum">
              <a:rPr lang="iw" sz="1200" b="0" i="0" u="none" strike="noStrike" cap="none">
                <a:solidFill>
                  <a:schemeClr val="dk1"/>
                </a:solidFill>
                <a:latin typeface="Arial"/>
                <a:ea typeface="Arial"/>
                <a:cs typeface="Arial"/>
                <a:sym typeface="Arial"/>
              </a:rPr>
              <a:t>21</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324f386e182_0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1" name="Google Shape;481;g324f386e182_0_1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Clr>
                <a:schemeClr val="dk1"/>
              </a:buClr>
              <a:buSzPts val="1200"/>
              <a:buFont typeface="Calibri"/>
              <a:buNone/>
            </a:pPr>
            <a:r>
              <a:rPr lang="iw" b="1"/>
              <a:t>הנחיות למורה:</a:t>
            </a:r>
            <a:endParaRPr/>
          </a:p>
          <a:p>
            <a:pPr marL="0" lvl="0" indent="0" algn="r" rtl="1">
              <a:lnSpc>
                <a:spcPct val="100000"/>
              </a:lnSpc>
              <a:spcBef>
                <a:spcPts val="0"/>
              </a:spcBef>
              <a:spcAft>
                <a:spcPts val="0"/>
              </a:spcAft>
              <a:buClr>
                <a:schemeClr val="dk1"/>
              </a:buClr>
              <a:buSzPts val="1200"/>
              <a:buFont typeface="Calibri"/>
              <a:buNone/>
            </a:pPr>
            <a:r>
              <a:rPr lang="iw" b="1"/>
              <a:t>נזמין </a:t>
            </a:r>
            <a:r>
              <a:rPr lang="iw" b="0"/>
              <a:t>את התלמידים לשחק.</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324f386e182_0_2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324f386e182_0_2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iw" b="1">
                <a:latin typeface="Calibri"/>
                <a:ea typeface="Calibri"/>
                <a:cs typeface="Calibri"/>
                <a:sym typeface="Calibri"/>
              </a:rPr>
              <a:t>הנחיות למורה:</a:t>
            </a:r>
            <a:endParaRPr>
              <a:latin typeface="Calibri"/>
              <a:ea typeface="Calibri"/>
              <a:cs typeface="Calibri"/>
              <a:sym typeface="Calibri"/>
            </a:endParaRPr>
          </a:p>
          <a:p>
            <a:pPr marL="0" lvl="0" indent="0" algn="r" rtl="1">
              <a:spcBef>
                <a:spcPts val="0"/>
              </a:spcBef>
              <a:spcAft>
                <a:spcPts val="0"/>
              </a:spcAft>
              <a:buClr>
                <a:schemeClr val="dk1"/>
              </a:buClr>
              <a:buSzPts val="1200"/>
              <a:buFont typeface="Calibri"/>
              <a:buNone/>
            </a:pPr>
            <a:r>
              <a:rPr lang="iw" b="1">
                <a:latin typeface="Calibri"/>
                <a:ea typeface="Calibri"/>
                <a:cs typeface="Calibri"/>
                <a:sym typeface="Calibri"/>
              </a:rPr>
              <a:t>נספר</a:t>
            </a:r>
            <a:r>
              <a:rPr lang="iw">
                <a:latin typeface="Calibri"/>
                <a:ea typeface="Calibri"/>
                <a:cs typeface="Calibri"/>
                <a:sym typeface="Calibri"/>
              </a:rPr>
              <a:t> לתלמידים שאנחנו הולכים לשחק את המשחק "אמיתי או פייק" ונבדוק עד כמה אנחנו מצליחים לזהות האם המידע שקיבלנו מהבינה מלאכותית נכון או לא נכון.</a:t>
            </a:r>
            <a:endParaRPr>
              <a:latin typeface="Calibri"/>
              <a:ea typeface="Calibri"/>
              <a:cs typeface="Calibri"/>
              <a:sym typeface="Calibri"/>
            </a:endParaRPr>
          </a:p>
          <a:p>
            <a:pPr marL="0" lvl="0" indent="0" algn="r" rtl="1">
              <a:spcBef>
                <a:spcPts val="0"/>
              </a:spcBef>
              <a:spcAft>
                <a:spcPts val="0"/>
              </a:spcAft>
              <a:buClr>
                <a:schemeClr val="dk1"/>
              </a:buClr>
              <a:buSzPts val="1200"/>
              <a:buFont typeface="Calibri"/>
              <a:buNone/>
            </a:pPr>
            <a:r>
              <a:rPr lang="iw" b="1">
                <a:latin typeface="Calibri"/>
                <a:ea typeface="Calibri"/>
                <a:cs typeface="Calibri"/>
                <a:sym typeface="Calibri"/>
              </a:rPr>
              <a:t>נלחץ </a:t>
            </a:r>
            <a:r>
              <a:rPr lang="iw">
                <a:latin typeface="Calibri"/>
                <a:ea typeface="Calibri"/>
                <a:cs typeface="Calibri"/>
                <a:sym typeface="Calibri"/>
              </a:rPr>
              <a:t>על התמונה לפתיחת קישור למשחק הדיגיטלי ונקרין אותו בכיתה.</a:t>
            </a:r>
            <a:endParaRPr>
              <a:latin typeface="Calibri"/>
              <a:ea typeface="Calibri"/>
              <a:cs typeface="Calibri"/>
              <a:sym typeface="Calibri"/>
            </a:endParaRPr>
          </a:p>
          <a:p>
            <a:pPr marL="0" lvl="0" indent="0" algn="r" rtl="1">
              <a:spcBef>
                <a:spcPts val="0"/>
              </a:spcBef>
              <a:spcAft>
                <a:spcPts val="0"/>
              </a:spcAft>
              <a:buNone/>
            </a:pPr>
            <a:r>
              <a:rPr lang="iw" b="1">
                <a:latin typeface="Calibri"/>
                <a:ea typeface="Calibri"/>
                <a:cs typeface="Calibri"/>
                <a:sym typeface="Calibri"/>
              </a:rPr>
              <a:t>אפשרות 1 להפעלה: </a:t>
            </a:r>
            <a:endParaRPr b="1">
              <a:latin typeface="Calibri"/>
              <a:ea typeface="Calibri"/>
              <a:cs typeface="Calibri"/>
              <a:sym typeface="Calibri"/>
            </a:endParaRPr>
          </a:p>
          <a:p>
            <a:pPr marL="0" lvl="0" indent="0" algn="r" rtl="1">
              <a:spcBef>
                <a:spcPts val="0"/>
              </a:spcBef>
              <a:spcAft>
                <a:spcPts val="0"/>
              </a:spcAft>
              <a:buClr>
                <a:schemeClr val="dk1"/>
              </a:buClr>
              <a:buSzPts val="1200"/>
              <a:buFont typeface="Calibri"/>
              <a:buNone/>
            </a:pPr>
            <a:r>
              <a:rPr lang="iw">
                <a:latin typeface="Calibri"/>
                <a:ea typeface="Calibri"/>
                <a:cs typeface="Calibri"/>
                <a:sym typeface="Calibri"/>
              </a:rPr>
              <a:t>ניתן לחלק את הכיתה ל- 2 קבוצות ולערוך תחרות בין הקבוצות. כל קבוצה עונה על השאלה.</a:t>
            </a:r>
            <a:endParaRPr>
              <a:latin typeface="Calibri"/>
              <a:ea typeface="Calibri"/>
              <a:cs typeface="Calibri"/>
              <a:sym typeface="Calibri"/>
            </a:endParaRPr>
          </a:p>
          <a:p>
            <a:pPr marL="0" lvl="0" indent="0" algn="r" rtl="1">
              <a:spcBef>
                <a:spcPts val="0"/>
              </a:spcBef>
              <a:spcAft>
                <a:spcPts val="0"/>
              </a:spcAft>
              <a:buNone/>
            </a:pPr>
            <a:r>
              <a:rPr lang="iw" b="1">
                <a:latin typeface="Calibri"/>
                <a:ea typeface="Calibri"/>
                <a:cs typeface="Calibri"/>
                <a:sym typeface="Calibri"/>
              </a:rPr>
              <a:t>נציג </a:t>
            </a:r>
            <a:r>
              <a:rPr lang="iw">
                <a:latin typeface="Calibri"/>
                <a:ea typeface="Calibri"/>
                <a:cs typeface="Calibri"/>
                <a:sym typeface="Calibri"/>
              </a:rPr>
              <a:t>את השאלה הראשונה לקבוצה המתחילה ושים טיימר ל-1 דקה. על החניכים להתייעץ ביניהם לפני שעונים תשובה סופית. אם לא יודעים מהי התשובה, השאלה עוברת לקבוצה הבאה. כל תשובה נכונה, מזכה את הקבוצה בנקודה. הקבוצה עם מירב הנקודות מנצחת.</a:t>
            </a:r>
            <a:endParaRPr>
              <a:latin typeface="Calibri"/>
              <a:ea typeface="Calibri"/>
              <a:cs typeface="Calibri"/>
              <a:sym typeface="Calibri"/>
            </a:endParaRPr>
          </a:p>
          <a:p>
            <a:pPr marL="0" lvl="0" indent="0" algn="r" rtl="1">
              <a:spcBef>
                <a:spcPts val="0"/>
              </a:spcBef>
              <a:spcAft>
                <a:spcPts val="0"/>
              </a:spcAft>
              <a:buNone/>
            </a:pPr>
            <a:r>
              <a:rPr lang="iw" b="1">
                <a:latin typeface="Calibri"/>
                <a:ea typeface="Calibri"/>
                <a:cs typeface="Calibri"/>
                <a:sym typeface="Calibri"/>
              </a:rPr>
              <a:t>אפשרות 2 להפעלה: </a:t>
            </a:r>
            <a:endParaRPr b="1">
              <a:latin typeface="Calibri"/>
              <a:ea typeface="Calibri"/>
              <a:cs typeface="Calibri"/>
              <a:sym typeface="Calibri"/>
            </a:endParaRPr>
          </a:p>
          <a:p>
            <a:pPr marL="0" lvl="0" indent="0" algn="r" rtl="1">
              <a:spcBef>
                <a:spcPts val="0"/>
              </a:spcBef>
              <a:spcAft>
                <a:spcPts val="0"/>
              </a:spcAft>
              <a:buNone/>
            </a:pPr>
            <a:r>
              <a:rPr lang="iw">
                <a:latin typeface="Calibri"/>
                <a:ea typeface="Calibri"/>
                <a:cs typeface="Calibri"/>
                <a:sym typeface="Calibri"/>
              </a:rPr>
              <a:t>אם אתם חושבים שהמידע אמיתי - תעמדו, אם אתם חושבים שהמידע לא נכון - תשבו.</a:t>
            </a:r>
            <a:endParaRPr>
              <a:latin typeface="Calibri"/>
              <a:ea typeface="Calibri"/>
              <a:cs typeface="Calibri"/>
              <a:sym typeface="Calibri"/>
            </a:endParaRPr>
          </a:p>
          <a:p>
            <a:pPr marL="0" lvl="0" indent="0" algn="r" rtl="1">
              <a:spcBef>
                <a:spcPts val="0"/>
              </a:spcBef>
              <a:spcAft>
                <a:spcPts val="0"/>
              </a:spcAft>
              <a:buClr>
                <a:schemeClr val="dk1"/>
              </a:buClr>
              <a:buSzPts val="1400"/>
              <a:buFont typeface="Arial"/>
              <a:buNone/>
            </a:pPr>
            <a:r>
              <a:rPr lang="iw" b="1">
                <a:latin typeface="Calibri"/>
                <a:ea typeface="Calibri"/>
                <a:cs typeface="Calibri"/>
                <a:sym typeface="Calibri"/>
              </a:rPr>
              <a:t>אחרי כל סבב נשאל נציגים: </a:t>
            </a:r>
            <a:r>
              <a:rPr lang="iw">
                <a:latin typeface="Calibri"/>
                <a:ea typeface="Calibri"/>
                <a:cs typeface="Calibri"/>
                <a:sym typeface="Calibri"/>
              </a:rPr>
              <a:t>מה גרם לכם לחשוב כך?</a:t>
            </a:r>
            <a:endParaRPr>
              <a:latin typeface="Calibri"/>
              <a:ea typeface="Calibri"/>
              <a:cs typeface="Calibri"/>
              <a:sym typeface="Calibri"/>
            </a:endParaRPr>
          </a:p>
        </p:txBody>
      </p:sp>
      <p:sp>
        <p:nvSpPr>
          <p:cNvPr id="497" name="Google Shape;497;g324f386e182_0_254:notes"/>
          <p:cNvSpPr txBox="1">
            <a:spLocks noGrp="1"/>
          </p:cNvSpPr>
          <p:nvPr>
            <p:ph type="sldNum" idx="12"/>
          </p:nvPr>
        </p:nvSpPr>
        <p:spPr>
          <a:xfrm>
            <a:off x="1588" y="8685213"/>
            <a:ext cx="2971800" cy="4587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Clr>
                <a:srgbClr val="000000"/>
              </a:buClr>
              <a:buSzPts val="1200"/>
              <a:buFont typeface="Arial"/>
              <a:buNone/>
            </a:pPr>
            <a:fld id="{00000000-1234-1234-1234-123412341234}" type="slidenum">
              <a:rPr lang="iw"/>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3223cfaf7c6_1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4" name="Google Shape;504;g3223cfaf7c6_1_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Clr>
                <a:schemeClr val="dk1"/>
              </a:buClr>
              <a:buSzPts val="1100"/>
              <a:buFont typeface="Arial"/>
              <a:buNone/>
            </a:pPr>
            <a:r>
              <a:rPr lang="iw" b="1"/>
              <a:t>הנחיות למורה: </a:t>
            </a:r>
            <a:endParaRPr b="1"/>
          </a:p>
          <a:p>
            <a:pPr marL="0" lvl="0" indent="0" algn="r" rtl="1">
              <a:lnSpc>
                <a:spcPct val="100000"/>
              </a:lnSpc>
              <a:spcBef>
                <a:spcPts val="0"/>
              </a:spcBef>
              <a:spcAft>
                <a:spcPts val="0"/>
              </a:spcAft>
              <a:buClr>
                <a:schemeClr val="dk1"/>
              </a:buClr>
              <a:buSzPts val="1100"/>
              <a:buFont typeface="Arial"/>
              <a:buNone/>
            </a:pPr>
            <a:r>
              <a:rPr lang="iw" b="1"/>
              <a:t>נפתח בשאלה: </a:t>
            </a:r>
            <a:r>
              <a:rPr lang="iw"/>
              <a:t>בואו נחשוב למה חשוב לדעת אם משהו אמיתי או לא? בואו נחשוב על מצבים מהחיים שלנו.</a:t>
            </a:r>
            <a:endParaRPr/>
          </a:p>
          <a:p>
            <a:pPr marL="0" lvl="0" indent="0" algn="r" rtl="1">
              <a:lnSpc>
                <a:spcPct val="100000"/>
              </a:lnSpc>
              <a:spcBef>
                <a:spcPts val="0"/>
              </a:spcBef>
              <a:spcAft>
                <a:spcPts val="0"/>
              </a:spcAft>
              <a:buClr>
                <a:schemeClr val="dk1"/>
              </a:buClr>
              <a:buSzPts val="1100"/>
              <a:buFont typeface="Arial"/>
              <a:buNone/>
            </a:pPr>
            <a:r>
              <a:rPr lang="iw" b="1"/>
              <a:t>נדגים דרך סיפור קצר:</a:t>
            </a:r>
            <a:endParaRPr b="1"/>
          </a:p>
          <a:p>
            <a:pPr marL="0" lvl="0" indent="0" algn="r" rtl="1">
              <a:lnSpc>
                <a:spcPct val="100000"/>
              </a:lnSpc>
              <a:spcBef>
                <a:spcPts val="0"/>
              </a:spcBef>
              <a:spcAft>
                <a:spcPts val="0"/>
              </a:spcAft>
              <a:buClr>
                <a:schemeClr val="dk1"/>
              </a:buClr>
              <a:buSzPts val="1100"/>
              <a:buFont typeface="Arial"/>
              <a:buNone/>
            </a:pPr>
            <a:r>
              <a:rPr lang="iw"/>
              <a:t>שחר מכין עבודת חקר על בעלי חיים נדירים. הוא מצא באינטרנט תמונה של 'דולפין קשת' - דולפין בצבעי הקשת שלפי הכיתוב, התגלה באוקיינוס השקט. שחר התלהב והתחיל לכתוב על הדולפין המיוחד. שבוע אחרי שהגיש את העבודה, המורה הסבירה שהתמונה נוצרה על ידי בינה מלאכותית, ושאין בכלל חיה כזו במציאות.</a:t>
            </a:r>
            <a:endParaRPr/>
          </a:p>
          <a:p>
            <a:pPr marL="0" lvl="0" indent="0" algn="r" rtl="1">
              <a:lnSpc>
                <a:spcPct val="100000"/>
              </a:lnSpc>
              <a:spcBef>
                <a:spcPts val="0"/>
              </a:spcBef>
              <a:spcAft>
                <a:spcPts val="0"/>
              </a:spcAft>
              <a:buClr>
                <a:schemeClr val="dk1"/>
              </a:buClr>
              <a:buSzPts val="1100"/>
              <a:buFont typeface="Arial"/>
              <a:buNone/>
            </a:pPr>
            <a:r>
              <a:rPr lang="iw" b="1"/>
              <a:t>נשאל:</a:t>
            </a:r>
            <a:endParaRPr b="1"/>
          </a:p>
          <a:p>
            <a:pPr marL="457200" lvl="0" indent="-317500" algn="r" rtl="1">
              <a:spcBef>
                <a:spcPts val="0"/>
              </a:spcBef>
              <a:spcAft>
                <a:spcPts val="0"/>
              </a:spcAft>
              <a:buSzPts val="1400"/>
              <a:buChar char="●"/>
            </a:pPr>
            <a:r>
              <a:rPr lang="iw"/>
              <a:t>איך שחר הרגיש כשגילה שהמידע לא נכון?</a:t>
            </a:r>
            <a:endParaRPr/>
          </a:p>
          <a:p>
            <a:pPr marL="457200" lvl="0" indent="-317500" algn="r" rtl="1">
              <a:spcBef>
                <a:spcPts val="0"/>
              </a:spcBef>
              <a:spcAft>
                <a:spcPts val="0"/>
              </a:spcAft>
              <a:buSzPts val="1400"/>
              <a:buChar char="●"/>
            </a:pPr>
            <a:r>
              <a:rPr lang="iw"/>
              <a:t>מה היה יכול לעשות אחרת?</a:t>
            </a:r>
            <a:endParaRPr/>
          </a:p>
          <a:p>
            <a:pPr marL="457200" lvl="0" indent="-317500" algn="r" rtl="1">
              <a:spcBef>
                <a:spcPts val="0"/>
              </a:spcBef>
              <a:spcAft>
                <a:spcPts val="0"/>
              </a:spcAft>
              <a:buSzPts val="1400"/>
              <a:buChar char="●"/>
            </a:pPr>
            <a:r>
              <a:rPr lang="iw"/>
              <a:t>איך נבדוק אם מידע שאנחנו מוצאים הוא אמיתי?</a:t>
            </a:r>
            <a:endParaRPr/>
          </a:p>
          <a:p>
            <a:pPr marL="0" lvl="0" indent="0" algn="r" rtl="1">
              <a:lnSpc>
                <a:spcPct val="100000"/>
              </a:lnSpc>
              <a:spcBef>
                <a:spcPts val="0"/>
              </a:spcBef>
              <a:spcAft>
                <a:spcPts val="0"/>
              </a:spcAft>
              <a:buClr>
                <a:schemeClr val="dk1"/>
              </a:buClr>
              <a:buSzPts val="1100"/>
              <a:buFont typeface="Arial"/>
              <a:buNone/>
            </a:pPr>
            <a:r>
              <a:rPr lang="iw" b="1"/>
              <a:t>נביא דוגמה נוספת:</a:t>
            </a:r>
            <a:endParaRPr b="1"/>
          </a:p>
          <a:p>
            <a:pPr marL="0" lvl="0" indent="0" algn="r" rtl="1">
              <a:lnSpc>
                <a:spcPct val="115000"/>
              </a:lnSpc>
              <a:spcBef>
                <a:spcPts val="0"/>
              </a:spcBef>
              <a:spcAft>
                <a:spcPts val="0"/>
              </a:spcAft>
              <a:buNone/>
            </a:pPr>
            <a:r>
              <a:rPr lang="iw"/>
              <a:t>בקבוצת הווטסאפ של הכיתה, מישהו שלח תמונה של רוני קופץ מעל בניין גבוה עם סקייטבורד. התמונה נראתה ממש מגניבה, וכולם התחילו להגיב בהתלהבות ולשתף אותה הלאה. רוני התבלבל - הוא בכלל לא עשה את הקפיצה הזו, אבל פתאום כולם מדברים על זה וחושבים שזה באמת קרה.</a:t>
            </a:r>
            <a:endParaRPr/>
          </a:p>
          <a:p>
            <a:pPr marL="0" lvl="0" indent="0" algn="r" rtl="1">
              <a:lnSpc>
                <a:spcPct val="100000"/>
              </a:lnSpc>
              <a:spcBef>
                <a:spcPts val="0"/>
              </a:spcBef>
              <a:spcAft>
                <a:spcPts val="0"/>
              </a:spcAft>
              <a:buClr>
                <a:schemeClr val="dk1"/>
              </a:buClr>
              <a:buSzPts val="1100"/>
              <a:buFont typeface="Arial"/>
              <a:buNone/>
            </a:pPr>
            <a:r>
              <a:rPr lang="iw" b="1"/>
              <a:t>נשאל:</a:t>
            </a:r>
            <a:endParaRPr b="1"/>
          </a:p>
          <a:p>
            <a:pPr marL="457200" lvl="0" indent="-317500" algn="r" rtl="1">
              <a:spcBef>
                <a:spcPts val="0"/>
              </a:spcBef>
              <a:spcAft>
                <a:spcPts val="0"/>
              </a:spcAft>
              <a:buSzPts val="1400"/>
              <a:buChar char="●"/>
            </a:pPr>
            <a:r>
              <a:rPr lang="iw"/>
              <a:t>איך זה עלול להשפיע על רוני?</a:t>
            </a:r>
            <a:endParaRPr/>
          </a:p>
          <a:p>
            <a:pPr marL="457200" lvl="0" indent="-317500" algn="r" rtl="1">
              <a:spcBef>
                <a:spcPts val="0"/>
              </a:spcBef>
              <a:spcAft>
                <a:spcPts val="0"/>
              </a:spcAft>
              <a:buSzPts val="1400"/>
              <a:buChar char="●"/>
            </a:pPr>
            <a:r>
              <a:rPr lang="iw"/>
              <a:t>מה האחריות שלנו לפני ששולחים תמונה הלאה?</a:t>
            </a:r>
            <a:endParaRPr/>
          </a:p>
          <a:p>
            <a:pPr marL="457200" lvl="0" indent="-317500" algn="r" rtl="1">
              <a:spcBef>
                <a:spcPts val="0"/>
              </a:spcBef>
              <a:spcAft>
                <a:spcPts val="0"/>
              </a:spcAft>
              <a:buSzPts val="1400"/>
              <a:buChar char="●"/>
            </a:pPr>
            <a:r>
              <a:rPr lang="iw"/>
              <a:t>איך אפשר לעזור במצב כזה?</a:t>
            </a:r>
            <a:endParaRPr/>
          </a:p>
          <a:p>
            <a:pPr marL="0" lvl="0" indent="0" algn="r" rtl="1">
              <a:lnSpc>
                <a:spcPct val="100000"/>
              </a:lnSpc>
              <a:spcBef>
                <a:spcPts val="0"/>
              </a:spcBef>
              <a:spcAft>
                <a:spcPts val="0"/>
              </a:spcAft>
              <a:buClr>
                <a:schemeClr val="dk1"/>
              </a:buClr>
              <a:buSzPts val="1100"/>
              <a:buFont typeface="Arial"/>
              <a:buNone/>
            </a:pPr>
            <a:r>
              <a:rPr lang="iw" b="1"/>
              <a:t>נסכם יחד עם הילדים:</a:t>
            </a:r>
            <a:endParaRPr b="1"/>
          </a:p>
          <a:p>
            <a:pPr marL="0" lvl="0" indent="0" algn="r" rtl="1">
              <a:lnSpc>
                <a:spcPct val="100000"/>
              </a:lnSpc>
              <a:spcBef>
                <a:spcPts val="0"/>
              </a:spcBef>
              <a:spcAft>
                <a:spcPts val="0"/>
              </a:spcAft>
              <a:buClr>
                <a:schemeClr val="dk1"/>
              </a:buClr>
              <a:buSzPts val="1100"/>
              <a:buFont typeface="Arial"/>
              <a:buNone/>
            </a:pPr>
            <a:r>
              <a:rPr lang="iw"/>
              <a:t>חשוב לדעת אם משהו אמיתי כי:</a:t>
            </a:r>
            <a:endParaRPr/>
          </a:p>
          <a:p>
            <a:pPr marL="0" lvl="0" indent="0" algn="r" rtl="1">
              <a:lnSpc>
                <a:spcPct val="100000"/>
              </a:lnSpc>
              <a:spcBef>
                <a:spcPts val="0"/>
              </a:spcBef>
              <a:spcAft>
                <a:spcPts val="0"/>
              </a:spcAft>
              <a:buClr>
                <a:schemeClr val="dk1"/>
              </a:buClr>
              <a:buSzPts val="1100"/>
              <a:buFont typeface="Arial"/>
              <a:buNone/>
            </a:pPr>
            <a:r>
              <a:rPr lang="iw"/>
              <a:t>1. כדי שלא נתאכזב </a:t>
            </a:r>
            <a:endParaRPr/>
          </a:p>
          <a:p>
            <a:pPr marL="0" lvl="0" indent="0" algn="r" rtl="1">
              <a:lnSpc>
                <a:spcPct val="100000"/>
              </a:lnSpc>
              <a:spcBef>
                <a:spcPts val="0"/>
              </a:spcBef>
              <a:spcAft>
                <a:spcPts val="0"/>
              </a:spcAft>
              <a:buClr>
                <a:schemeClr val="dk1"/>
              </a:buClr>
              <a:buSzPts val="1100"/>
              <a:buFont typeface="Arial"/>
              <a:buNone/>
            </a:pPr>
            <a:r>
              <a:rPr lang="iw"/>
              <a:t>2. כדי שלא ניפגע </a:t>
            </a:r>
            <a:endParaRPr/>
          </a:p>
          <a:p>
            <a:pPr marL="0" lvl="0" indent="0" algn="r" rtl="1">
              <a:lnSpc>
                <a:spcPct val="100000"/>
              </a:lnSpc>
              <a:spcBef>
                <a:spcPts val="0"/>
              </a:spcBef>
              <a:spcAft>
                <a:spcPts val="0"/>
              </a:spcAft>
              <a:buClr>
                <a:schemeClr val="dk1"/>
              </a:buClr>
              <a:buSzPts val="1100"/>
              <a:buFont typeface="Arial"/>
              <a:buNone/>
            </a:pPr>
            <a:r>
              <a:rPr lang="iw"/>
              <a:t>3. כדי שנדע מה באמת קורה</a:t>
            </a:r>
            <a:endParaRPr/>
          </a:p>
          <a:p>
            <a:pPr marL="0" lvl="0" indent="0" algn="r" rtl="1">
              <a:lnSpc>
                <a:spcPct val="100000"/>
              </a:lnSpc>
              <a:spcBef>
                <a:spcPts val="0"/>
              </a:spcBef>
              <a:spcAft>
                <a:spcPts val="0"/>
              </a:spcAft>
              <a:buClr>
                <a:schemeClr val="dk1"/>
              </a:buClr>
              <a:buSzPts val="1100"/>
              <a:buFont typeface="Arial"/>
              <a:buNone/>
            </a:pPr>
            <a:r>
              <a:rPr lang="iw" b="1"/>
              <a:t>נחבר לכללים שכבר למדנו:</a:t>
            </a:r>
            <a:r>
              <a:rPr lang="iw"/>
              <a:t> זוכרים שדיברנו על זה שהבינה המלאכותית יכולה לטעות? לכן חשוב שנבדוק עם מבוגר אם משהו אמיתי, כדי שלא נתבלבל!</a:t>
            </a:r>
            <a:endParaRPr/>
          </a:p>
          <a:p>
            <a:pPr marL="0" lvl="0" indent="0" algn="r" rtl="1">
              <a:lnSpc>
                <a:spcPct val="100000"/>
              </a:lnSpc>
              <a:spcBef>
                <a:spcPts val="0"/>
              </a:spcBef>
              <a:spcAft>
                <a:spcPts val="0"/>
              </a:spcAft>
              <a:buClr>
                <a:schemeClr val="dk1"/>
              </a:buClr>
              <a:buSzPts val="1100"/>
              <a:buFont typeface="Arial"/>
              <a:buNone/>
            </a:pPr>
            <a:endParaRPr/>
          </a:p>
          <a:p>
            <a:pPr marL="0" lvl="0" indent="0" algn="r" rtl="1">
              <a:lnSpc>
                <a:spcPct val="100000"/>
              </a:lnSpc>
              <a:spcBef>
                <a:spcPts val="0"/>
              </a:spcBef>
              <a:spcAft>
                <a:spcPts val="0"/>
              </a:spcAft>
              <a:buSzPts val="1400"/>
              <a:buNone/>
            </a:pPr>
            <a:endParaRPr/>
          </a:p>
        </p:txBody>
      </p:sp>
      <p:sp>
        <p:nvSpPr>
          <p:cNvPr id="505" name="Google Shape;505;g3223cfaf7c6_1_63:notes"/>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lvl="0" indent="0" algn="l" rtl="1">
              <a:lnSpc>
                <a:spcPct val="100000"/>
              </a:lnSpc>
              <a:spcBef>
                <a:spcPts val="0"/>
              </a:spcBef>
              <a:spcAft>
                <a:spcPts val="0"/>
              </a:spcAft>
              <a:buClr>
                <a:srgbClr val="000000"/>
              </a:buClr>
              <a:buSzPts val="1200"/>
              <a:buFont typeface="Arial"/>
              <a:buNone/>
            </a:pPr>
            <a:fld id="{00000000-1234-1234-1234-123412341234}" type="slidenum">
              <a:rPr lang="iw"/>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7" name="Google Shape;517;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r" rtl="1">
              <a:lnSpc>
                <a:spcPct val="100000"/>
              </a:lnSpc>
              <a:spcBef>
                <a:spcPts val="0"/>
              </a:spcBef>
              <a:spcAft>
                <a:spcPts val="0"/>
              </a:spcAft>
              <a:buSzPts val="1400"/>
              <a:buNone/>
            </a:pPr>
            <a:r>
              <a:rPr lang="iw" b="1" dirty="0"/>
              <a:t>הנחיות למורה</a:t>
            </a:r>
            <a:r>
              <a:rPr lang="iw" dirty="0"/>
              <a:t>:</a:t>
            </a:r>
            <a:endParaRPr dirty="0"/>
          </a:p>
          <a:p>
            <a:pPr marL="228600" lvl="0" indent="0" algn="r" rtl="1">
              <a:lnSpc>
                <a:spcPct val="100000"/>
              </a:lnSpc>
              <a:spcBef>
                <a:spcPts val="0"/>
              </a:spcBef>
              <a:spcAft>
                <a:spcPts val="0"/>
              </a:spcAft>
              <a:buSzPts val="1400"/>
              <a:buFont typeface="Arial"/>
              <a:buNone/>
            </a:pPr>
            <a:r>
              <a:rPr lang="iw" b="1" dirty="0"/>
              <a:t>נחלק </a:t>
            </a:r>
            <a:r>
              <a:rPr lang="iw" dirty="0"/>
              <a:t>לכל תלמיד פתק.</a:t>
            </a:r>
            <a:endParaRPr dirty="0"/>
          </a:p>
          <a:p>
            <a:pPr marL="228600" lvl="0" indent="0" algn="r" rtl="1">
              <a:lnSpc>
                <a:spcPct val="100000"/>
              </a:lnSpc>
              <a:spcBef>
                <a:spcPts val="0"/>
              </a:spcBef>
              <a:spcAft>
                <a:spcPts val="0"/>
              </a:spcAft>
              <a:buSzPts val="1400"/>
              <a:buFont typeface="Arial"/>
              <a:buNone/>
            </a:pPr>
            <a:r>
              <a:rPr lang="iw" b="1" dirty="0"/>
              <a:t>נבקש לכתוב: </a:t>
            </a:r>
            <a:br>
              <a:rPr lang="iw" b="1" dirty="0"/>
            </a:br>
            <a:r>
              <a:rPr lang="iw" dirty="0"/>
              <a:t>דבר אחד חדש שלמדתי היום.</a:t>
            </a:r>
            <a:endParaRPr dirty="0"/>
          </a:p>
          <a:p>
            <a:pPr marL="228600" lvl="0" indent="0" algn="r" rtl="1">
              <a:lnSpc>
                <a:spcPct val="100000"/>
              </a:lnSpc>
              <a:spcBef>
                <a:spcPts val="0"/>
              </a:spcBef>
              <a:spcAft>
                <a:spcPts val="0"/>
              </a:spcAft>
              <a:buSzPts val="1400"/>
              <a:buFont typeface="Arial"/>
              <a:buNone/>
            </a:pPr>
            <a:r>
              <a:rPr lang="iw" dirty="0"/>
              <a:t>או </a:t>
            </a:r>
            <a:endParaRPr dirty="0"/>
          </a:p>
          <a:p>
            <a:pPr marL="228600" lvl="0" indent="0" algn="r" rtl="1">
              <a:lnSpc>
                <a:spcPct val="100000"/>
              </a:lnSpc>
              <a:spcBef>
                <a:spcPts val="0"/>
              </a:spcBef>
              <a:spcAft>
                <a:spcPts val="0"/>
              </a:spcAft>
              <a:buSzPts val="1400"/>
              <a:buFont typeface="Arial"/>
              <a:buNone/>
            </a:pPr>
            <a:r>
              <a:rPr lang="iw" dirty="0"/>
              <a:t>דבר אחד חדש שאני רוצה לשתף עם המשפחה שלי. </a:t>
            </a:r>
            <a:endParaRPr dirty="0"/>
          </a:p>
          <a:p>
            <a:pPr marL="228600" lvl="0" indent="0" algn="r" rtl="1">
              <a:lnSpc>
                <a:spcPct val="100000"/>
              </a:lnSpc>
              <a:spcBef>
                <a:spcPts val="0"/>
              </a:spcBef>
              <a:spcAft>
                <a:spcPts val="0"/>
              </a:spcAft>
              <a:buSzPts val="1400"/>
              <a:buFont typeface="Arial"/>
              <a:buNone/>
            </a:pPr>
            <a:r>
              <a:rPr lang="iw" b="1" dirty="0"/>
              <a:t>נאפשר </a:t>
            </a:r>
            <a:r>
              <a:rPr lang="iw" dirty="0"/>
              <a:t>למי שרוצה לשתף בכיתה. </a:t>
            </a:r>
            <a:endParaRPr dirty="0"/>
          </a:p>
          <a:p>
            <a:pPr marL="228600" lvl="0" indent="0" algn="r" rtl="1">
              <a:lnSpc>
                <a:spcPct val="100000"/>
              </a:lnSpc>
              <a:spcBef>
                <a:spcPts val="0"/>
              </a:spcBef>
              <a:spcAft>
                <a:spcPts val="0"/>
              </a:spcAft>
              <a:buSzPts val="1400"/>
              <a:buFont typeface="Arial"/>
              <a:buNone/>
            </a:pPr>
            <a:r>
              <a:rPr lang="iw" b="1" dirty="0"/>
              <a:t>נחזק את המסר: </a:t>
            </a:r>
            <a:r>
              <a:rPr lang="iw" dirty="0"/>
              <a:t>כמו שאנחנו שומרים על הכללים במשחקים, בבית הספר, בכביש ועוד, חשוב לשמור על הכללים גם כשמשתמשים במחשב.</a:t>
            </a:r>
            <a:endParaRPr dirty="0"/>
          </a:p>
          <a:p>
            <a:pPr marL="0" lvl="0" indent="0" algn="r" rtl="1">
              <a:lnSpc>
                <a:spcPct val="100000"/>
              </a:lnSpc>
              <a:spcBef>
                <a:spcPts val="0"/>
              </a:spcBef>
              <a:spcAft>
                <a:spcPts val="0"/>
              </a:spcAft>
              <a:buClr>
                <a:schemeClr val="dk1"/>
              </a:buClr>
              <a:buSzPts val="1200"/>
              <a:buFont typeface="Arial"/>
              <a:buNone/>
            </a:pPr>
            <a:endParaRPr dirty="0"/>
          </a:p>
          <a:p>
            <a:pPr marL="0" marR="0" lvl="0" indent="0" algn="r" rtl="1">
              <a:lnSpc>
                <a:spcPct val="100000"/>
              </a:lnSpc>
              <a:spcBef>
                <a:spcPts val="0"/>
              </a:spcBef>
              <a:spcAft>
                <a:spcPts val="0"/>
              </a:spcAft>
              <a:buClr>
                <a:schemeClr val="dk1"/>
              </a:buClr>
              <a:buSzPts val="1200"/>
              <a:buFont typeface="Arial"/>
              <a:buNone/>
            </a:pPr>
            <a:endParaRPr dirty="0"/>
          </a:p>
          <a:p>
            <a:pPr marL="0" lvl="0" indent="0" algn="r" rtl="1">
              <a:lnSpc>
                <a:spcPct val="100000"/>
              </a:lnSpc>
              <a:spcBef>
                <a:spcPts val="0"/>
              </a:spcBef>
              <a:spcAft>
                <a:spcPts val="0"/>
              </a:spcAft>
              <a:buSzPts val="1400"/>
              <a:buNone/>
            </a:pPr>
            <a:endParaRPr dirty="0"/>
          </a:p>
        </p:txBody>
      </p:sp>
      <p:sp>
        <p:nvSpPr>
          <p:cNvPr id="518" name="Google Shape;518;p29: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lnSpc>
                <a:spcPct val="100000"/>
              </a:lnSpc>
              <a:spcBef>
                <a:spcPts val="0"/>
              </a:spcBef>
              <a:spcAft>
                <a:spcPts val="0"/>
              </a:spcAft>
              <a:buSzPts val="1400"/>
              <a:buNone/>
            </a:pPr>
            <a:fld id="{00000000-1234-1234-1234-123412341234}" type="slidenum">
              <a:rPr lang="iw"/>
              <a:t>25</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a:extLst>
            <a:ext uri="{FF2B5EF4-FFF2-40B4-BE49-F238E27FC236}">
              <a16:creationId xmlns:a16="http://schemas.microsoft.com/office/drawing/2014/main" id="{135760E2-9011-399B-2BCD-6F688C3E1DF0}"/>
            </a:ext>
          </a:extLst>
        </p:cNvPr>
        <p:cNvGrpSpPr/>
        <p:nvPr/>
      </p:nvGrpSpPr>
      <p:grpSpPr>
        <a:xfrm>
          <a:off x="0" y="0"/>
          <a:ext cx="0" cy="0"/>
          <a:chOff x="0" y="0"/>
          <a:chExt cx="0" cy="0"/>
        </a:xfrm>
      </p:grpSpPr>
      <p:sp>
        <p:nvSpPr>
          <p:cNvPr id="122" name="Google Shape;122;p4:notes">
            <a:extLst>
              <a:ext uri="{FF2B5EF4-FFF2-40B4-BE49-F238E27FC236}">
                <a16:creationId xmlns:a16="http://schemas.microsoft.com/office/drawing/2014/main" id="{CB7C641E-B089-D307-21D5-36EEFE36611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4:notes">
            <a:extLst>
              <a:ext uri="{FF2B5EF4-FFF2-40B4-BE49-F238E27FC236}">
                <a16:creationId xmlns:a16="http://schemas.microsoft.com/office/drawing/2014/main" id="{A92A90A1-D922-2C26-3EEF-EAA2CEFE201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rtl="1"/>
            <a:r>
              <a:rPr lang="he-IL" sz="18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הנחיות למורה:</a:t>
            </a:r>
            <a:endParaRPr lang="en-US" sz="1800" dirty="0">
              <a:effectLst/>
              <a:latin typeface="Times New Roman" panose="02020603050405020304" pitchFamily="18" charset="0"/>
              <a:ea typeface="Times New Roman" panose="02020603050405020304" pitchFamily="18" charset="0"/>
            </a:endParaRPr>
          </a:p>
          <a:p>
            <a:pPr algn="r" rtl="1"/>
            <a:r>
              <a:rPr lang="he-IL" sz="18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שקף זה מיועד למורה ואינו מיועד להצגה, יש להשאירו במצב "הסתר".</a:t>
            </a:r>
            <a:endParaRPr lang="en-US" sz="180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US" sz="1800" kern="100" dirty="0">
                <a:effectLst/>
                <a:latin typeface="Aptos" panose="020B0004020202020204" pitchFamily="34" charset="0"/>
                <a:ea typeface="Aptos" panose="020B0004020202020204" pitchFamily="34" charset="0"/>
                <a:cs typeface="Arial" panose="020B0604020202020204" pitchFamily="34" charset="0"/>
              </a:rPr>
              <a:t> </a:t>
            </a:r>
          </a:p>
        </p:txBody>
      </p:sp>
      <p:sp>
        <p:nvSpPr>
          <p:cNvPr id="124" name="Google Shape;124;p4:notes">
            <a:extLst>
              <a:ext uri="{FF2B5EF4-FFF2-40B4-BE49-F238E27FC236}">
                <a16:creationId xmlns:a16="http://schemas.microsoft.com/office/drawing/2014/main" id="{89B442CF-4D29-585E-9737-FDED5B99882B}"/>
              </a:ext>
            </a:extLst>
          </p:cNvPr>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Clr>
                <a:schemeClr val="dk1"/>
              </a:buClr>
              <a:buSzPts val="1200"/>
              <a:buFont typeface="Calibri"/>
              <a:buNone/>
            </a:pPr>
            <a:fld id="{00000000-1234-1234-1234-123412341234}" type="slidenum">
              <a:rPr lang="iw-IL"/>
              <a:t>3</a:t>
            </a:fld>
            <a:endParaRPr/>
          </a:p>
        </p:txBody>
      </p:sp>
    </p:spTree>
    <p:extLst>
      <p:ext uri="{BB962C8B-B14F-4D97-AF65-F5344CB8AC3E}">
        <p14:creationId xmlns:p14="http://schemas.microsoft.com/office/powerpoint/2010/main" val="471096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r" rtl="1">
              <a:lnSpc>
                <a:spcPct val="100000"/>
              </a:lnSpc>
              <a:spcBef>
                <a:spcPts val="0"/>
              </a:spcBef>
              <a:spcAft>
                <a:spcPts val="0"/>
              </a:spcAft>
              <a:buSzPts val="1400"/>
              <a:buNone/>
            </a:pPr>
            <a:r>
              <a:rPr lang="iw" sz="1800" b="1" i="0" u="none" strike="noStrike">
                <a:latin typeface="Rubik"/>
                <a:ea typeface="Rubik"/>
                <a:cs typeface="Rubik"/>
                <a:sym typeface="Rubik"/>
              </a:rPr>
              <a:t>להבין </a:t>
            </a:r>
            <a:r>
              <a:rPr lang="iw" sz="1800" b="0" i="0" u="none" strike="noStrike">
                <a:latin typeface="Rubik"/>
                <a:ea typeface="Rubik"/>
                <a:cs typeface="Rubik"/>
                <a:sym typeface="Rubik"/>
              </a:rPr>
              <a:t>שכמו שיש חוקים בבית הספר, בנהיגה ובמדינה, כך גם בנוגע לטכנולוגיה יש כללים וחוקים</a:t>
            </a:r>
            <a:endParaRPr/>
          </a:p>
          <a:p>
            <a:pPr marL="457200" lvl="0" indent="-228600" algn="r" rtl="1">
              <a:lnSpc>
                <a:spcPct val="100000"/>
              </a:lnSpc>
              <a:spcBef>
                <a:spcPts val="0"/>
              </a:spcBef>
              <a:spcAft>
                <a:spcPts val="0"/>
              </a:spcAft>
              <a:buSzPts val="1400"/>
              <a:buNone/>
            </a:pPr>
            <a:r>
              <a:rPr lang="iw" sz="1800" b="0" i="0" u="none" strike="noStrike">
                <a:latin typeface="Rubik"/>
                <a:ea typeface="Rubik"/>
                <a:cs typeface="Rubik"/>
                <a:sym typeface="Rubik"/>
              </a:rPr>
              <a:t>שמטרתם לקדם חברה שנעים לחיות בה, ולמנוע מצב של פגיעה בנו ובאחרים.</a:t>
            </a:r>
            <a:endParaRPr/>
          </a:p>
        </p:txBody>
      </p:sp>
      <p:sp>
        <p:nvSpPr>
          <p:cNvPr id="244" name="Google Shape;24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3223cfaf7c6_1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g3223cfaf7c6_1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SzPts val="1400"/>
              <a:buNone/>
            </a:pPr>
            <a:r>
              <a:rPr lang="iw" b="1"/>
              <a:t>הנחיות למורה:</a:t>
            </a:r>
            <a:endParaRPr b="1"/>
          </a:p>
          <a:p>
            <a:pPr marL="0" lvl="0" indent="0" algn="r" rtl="1">
              <a:lnSpc>
                <a:spcPct val="100000"/>
              </a:lnSpc>
              <a:spcBef>
                <a:spcPts val="0"/>
              </a:spcBef>
              <a:spcAft>
                <a:spcPts val="0"/>
              </a:spcAft>
              <a:buSzPts val="1400"/>
              <a:buNone/>
            </a:pPr>
            <a:r>
              <a:rPr lang="iw" b="1"/>
              <a:t>פתיחה: </a:t>
            </a:r>
            <a:r>
              <a:rPr lang="iw"/>
              <a:t>היום נדבר על נושא חשוב שקשור לבינה מלאכותית. אבל לפני כן - בואו נחשוב יחד על משהו מעולמנו.</a:t>
            </a:r>
            <a:endParaRPr/>
          </a:p>
          <a:p>
            <a:pPr marL="0" lvl="0" indent="0" algn="r" rtl="1">
              <a:lnSpc>
                <a:spcPct val="100000"/>
              </a:lnSpc>
              <a:spcBef>
                <a:spcPts val="0"/>
              </a:spcBef>
              <a:spcAft>
                <a:spcPts val="0"/>
              </a:spcAft>
              <a:buSzPts val="1400"/>
              <a:buNone/>
            </a:pPr>
            <a:r>
              <a:rPr lang="iw" b="1"/>
              <a:t>נשאל:</a:t>
            </a:r>
            <a:r>
              <a:rPr lang="iw"/>
              <a:t> אילו משחקי קבוצה אתם משחקים בהפסקות?</a:t>
            </a:r>
            <a:endParaRPr/>
          </a:p>
          <a:p>
            <a:pPr marL="0" lvl="0" indent="0" algn="r" rtl="1">
              <a:lnSpc>
                <a:spcPct val="100000"/>
              </a:lnSpc>
              <a:spcBef>
                <a:spcPts val="0"/>
              </a:spcBef>
              <a:spcAft>
                <a:spcPts val="0"/>
              </a:spcAft>
              <a:buSzPts val="1400"/>
              <a:buNone/>
            </a:pPr>
            <a:r>
              <a:rPr lang="iw" b="1"/>
              <a:t>נאפשר</a:t>
            </a:r>
            <a:r>
              <a:rPr lang="iw"/>
              <a:t> לתלמידים לענות. </a:t>
            </a:r>
            <a:endParaRPr/>
          </a:p>
          <a:p>
            <a:pPr marL="0" lvl="0" indent="0" algn="r" rtl="1">
              <a:lnSpc>
                <a:spcPct val="100000"/>
              </a:lnSpc>
              <a:spcBef>
                <a:spcPts val="0"/>
              </a:spcBef>
              <a:spcAft>
                <a:spcPts val="0"/>
              </a:spcAft>
              <a:buSzPts val="1400"/>
              <a:buNone/>
            </a:pPr>
            <a:r>
              <a:rPr lang="iw" b="1"/>
              <a:t>נמשיך:</a:t>
            </a:r>
            <a:r>
              <a:rPr lang="iw"/>
              <a:t> בחרו משחק אחד שהזכרתם. אילו חוקים יש במשחק הזה.</a:t>
            </a:r>
            <a:endParaRPr/>
          </a:p>
          <a:p>
            <a:pPr marL="0" lvl="0" indent="0" algn="r" rtl="1">
              <a:spcBef>
                <a:spcPts val="0"/>
              </a:spcBef>
              <a:spcAft>
                <a:spcPts val="0"/>
              </a:spcAft>
              <a:buClr>
                <a:srgbClr val="000000"/>
              </a:buClr>
              <a:buSzPts val="1400"/>
              <a:buFont typeface="Arial"/>
              <a:buNone/>
            </a:pPr>
            <a:r>
              <a:rPr lang="iw"/>
              <a:t>(אפשר לתת דוגמאות ממשחקים מוכרים, למשל - ב"כדורגל" אחד הכללים הוא שאם עושים עבירה, מקבלים אזהרה או יוצאים מהמשחק). </a:t>
            </a:r>
            <a:endParaRPr/>
          </a:p>
          <a:p>
            <a:pPr marL="0" lvl="0" indent="0" algn="r" rtl="1">
              <a:lnSpc>
                <a:spcPct val="100000"/>
              </a:lnSpc>
              <a:spcBef>
                <a:spcPts val="0"/>
              </a:spcBef>
              <a:spcAft>
                <a:spcPts val="0"/>
              </a:spcAft>
              <a:buSzPts val="1400"/>
              <a:buNone/>
            </a:pPr>
            <a:r>
              <a:rPr lang="iw" b="1"/>
              <a:t>כדאי -</a:t>
            </a:r>
            <a:r>
              <a:rPr lang="iw"/>
              <a:t> להדגיש חוקים שקשורים להגינות ולשיתוף פעולה.</a:t>
            </a:r>
            <a:endParaRPr/>
          </a:p>
          <a:p>
            <a:pPr marL="0" lvl="0" indent="0" algn="r" rtl="1">
              <a:lnSpc>
                <a:spcPct val="100000"/>
              </a:lnSpc>
              <a:spcBef>
                <a:spcPts val="0"/>
              </a:spcBef>
              <a:spcAft>
                <a:spcPts val="0"/>
              </a:spcAft>
              <a:buSzPts val="1400"/>
              <a:buNone/>
            </a:pPr>
            <a:endParaRPr/>
          </a:p>
          <a:p>
            <a:pPr marL="0" lvl="0" indent="0" algn="r" rtl="1">
              <a:lnSpc>
                <a:spcPct val="100000"/>
              </a:lnSpc>
              <a:spcBef>
                <a:spcPts val="0"/>
              </a:spcBef>
              <a:spcAft>
                <a:spcPts val="0"/>
              </a:spcAft>
              <a:buNone/>
            </a:pPr>
            <a:endParaRPr/>
          </a:p>
        </p:txBody>
      </p:sp>
      <p:sp>
        <p:nvSpPr>
          <p:cNvPr id="264" name="Google Shape;264;g3223cfaf7c6_1_13:notes"/>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lvl="0" indent="0" algn="l" rtl="1">
              <a:lnSpc>
                <a:spcPct val="100000"/>
              </a:lnSpc>
              <a:spcBef>
                <a:spcPts val="0"/>
              </a:spcBef>
              <a:spcAft>
                <a:spcPts val="0"/>
              </a:spcAft>
              <a:buClr>
                <a:srgbClr val="000000"/>
              </a:buClr>
              <a:buSzPts val="1200"/>
              <a:buFont typeface="Arial"/>
              <a:buNone/>
            </a:pPr>
            <a:fld id="{00000000-1234-1234-1234-123412341234}" type="slidenum">
              <a:rPr lang="iw"/>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r" rtl="1">
              <a:lnSpc>
                <a:spcPct val="100000"/>
              </a:lnSpc>
              <a:spcBef>
                <a:spcPts val="0"/>
              </a:spcBef>
              <a:spcAft>
                <a:spcPts val="0"/>
              </a:spcAft>
              <a:buSzPts val="1400"/>
              <a:buNone/>
            </a:pPr>
            <a:r>
              <a:rPr lang="iw" b="1"/>
              <a:t>הנחיות למורה:</a:t>
            </a:r>
            <a:r>
              <a:rPr lang="iw"/>
              <a:t> </a:t>
            </a:r>
            <a:endParaRPr/>
          </a:p>
          <a:p>
            <a:pPr marL="457200" lvl="0" indent="-228600" algn="r" rtl="1">
              <a:lnSpc>
                <a:spcPct val="100000"/>
              </a:lnSpc>
              <a:spcBef>
                <a:spcPts val="0"/>
              </a:spcBef>
              <a:spcAft>
                <a:spcPts val="0"/>
              </a:spcAft>
              <a:buSzPts val="1400"/>
              <a:buNone/>
            </a:pPr>
            <a:r>
              <a:rPr lang="iw" b="1"/>
              <a:t>נשאל:</a:t>
            </a:r>
            <a:r>
              <a:rPr lang="iw"/>
              <a:t> חוץ ממשחקים - איפה עוד אנחנו נתקלים בחוקים?  </a:t>
            </a:r>
            <a:endParaRPr/>
          </a:p>
          <a:p>
            <a:pPr marL="457200" lvl="0" indent="-228600" algn="r" rtl="1">
              <a:lnSpc>
                <a:spcPct val="100000"/>
              </a:lnSpc>
              <a:spcBef>
                <a:spcPts val="0"/>
              </a:spcBef>
              <a:spcAft>
                <a:spcPts val="0"/>
              </a:spcAft>
              <a:buSzPts val="1400"/>
              <a:buNone/>
            </a:pPr>
            <a:r>
              <a:rPr lang="iw" b="1"/>
              <a:t>נחלק</a:t>
            </a:r>
            <a:r>
              <a:rPr lang="iw"/>
              <a:t> את הכיתה לזוגות. לתת להם דקה לחשוב על 3 דוגמאות לחוקים מחיי היומיום.</a:t>
            </a:r>
            <a:endParaRPr/>
          </a:p>
          <a:p>
            <a:pPr marL="457200" lvl="0" indent="-228600" algn="r" rtl="1">
              <a:lnSpc>
                <a:spcPct val="100000"/>
              </a:lnSpc>
              <a:spcBef>
                <a:spcPts val="0"/>
              </a:spcBef>
              <a:spcAft>
                <a:spcPts val="0"/>
              </a:spcAft>
              <a:buSzPts val="1400"/>
              <a:buNone/>
            </a:pPr>
            <a:r>
              <a:rPr lang="iw" b="1"/>
              <a:t>נבקש</a:t>
            </a:r>
            <a:r>
              <a:rPr lang="iw"/>
              <a:t> מכל זוג לשתף דוגמה אחת. לרשום על הלוח בטורים: חוקים בבית-הספר / חוקים בבית / חוקים בחברה.</a:t>
            </a:r>
            <a:endParaRPr/>
          </a:p>
          <a:p>
            <a:pPr marL="457200" lvl="0" indent="-228600" algn="r" rtl="1">
              <a:lnSpc>
                <a:spcPct val="100000"/>
              </a:lnSpc>
              <a:spcBef>
                <a:spcPts val="0"/>
              </a:spcBef>
              <a:spcAft>
                <a:spcPts val="0"/>
              </a:spcAft>
              <a:buSzPts val="1400"/>
              <a:buNone/>
            </a:pPr>
            <a:r>
              <a:rPr lang="iw" b="1"/>
              <a:t>נקודה להדגשה:</a:t>
            </a:r>
            <a:r>
              <a:rPr lang="iw"/>
              <a:t> להראות איך החוקים משרתים מטרות שונות - בטיחות, כבוד הדדי, סדר.</a:t>
            </a:r>
            <a:endParaRPr sz="1300"/>
          </a:p>
        </p:txBody>
      </p:sp>
      <p:sp>
        <p:nvSpPr>
          <p:cNvPr id="272" name="Google Shape;272;p4: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1">
              <a:lnSpc>
                <a:spcPct val="100000"/>
              </a:lnSpc>
              <a:spcBef>
                <a:spcPts val="0"/>
              </a:spcBef>
              <a:spcAft>
                <a:spcPts val="0"/>
              </a:spcAft>
              <a:buSzPts val="1200"/>
              <a:buNone/>
            </a:pPr>
            <a:fld id="{00000000-1234-1234-1234-123412341234}" type="slidenum">
              <a:rPr lang="iw" sz="1200" b="0" i="0" u="none" strike="noStrike" cap="none">
                <a:solidFill>
                  <a:schemeClr val="dk1"/>
                </a:solidFill>
                <a:latin typeface="Arial"/>
                <a:ea typeface="Arial"/>
                <a:cs typeface="Arial"/>
                <a:sym typeface="Arial"/>
              </a:rPr>
              <a:t>6</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 name="Google Shape;27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r" rtl="1">
              <a:lnSpc>
                <a:spcPct val="100000"/>
              </a:lnSpc>
              <a:spcBef>
                <a:spcPts val="0"/>
              </a:spcBef>
              <a:spcAft>
                <a:spcPts val="0"/>
              </a:spcAft>
              <a:buSzPts val="1400"/>
              <a:buNone/>
            </a:pPr>
            <a:r>
              <a:rPr lang="iw" b="1"/>
              <a:t>הנחיות למורה: </a:t>
            </a:r>
            <a:endParaRPr/>
          </a:p>
          <a:p>
            <a:pPr marL="457200" marR="0" lvl="0" indent="-228600" algn="r" rtl="1">
              <a:lnSpc>
                <a:spcPct val="100000"/>
              </a:lnSpc>
              <a:spcBef>
                <a:spcPts val="0"/>
              </a:spcBef>
              <a:spcAft>
                <a:spcPts val="0"/>
              </a:spcAft>
              <a:buSzPts val="1400"/>
              <a:buNone/>
            </a:pPr>
            <a:r>
              <a:rPr lang="iw" b="1"/>
              <a:t>ניתן דוגמאות נוספות:</a:t>
            </a:r>
            <a:r>
              <a:rPr lang="iw"/>
              <a:t> </a:t>
            </a:r>
            <a:endParaRPr/>
          </a:p>
          <a:p>
            <a:pPr marL="457200" marR="0" lvl="0" indent="-228600" algn="r" rtl="1">
              <a:lnSpc>
                <a:spcPct val="100000"/>
              </a:lnSpc>
              <a:spcBef>
                <a:spcPts val="0"/>
              </a:spcBef>
              <a:spcAft>
                <a:spcPts val="0"/>
              </a:spcAft>
              <a:buSzPts val="1400"/>
              <a:buNone/>
            </a:pPr>
            <a:r>
              <a:rPr lang="iw"/>
              <a:t>למשל בכיתה צריך להרים את היד כדי לדבר, כדי שיהיה שיח נעעים ומכבד בכיתה. ובכביש אנחנו צריכים לעצור כשהרמזור אדום ויכולים לעבור בירוק, כדי לשמור על הבטיחות שלנו ושל אחרים. </a:t>
            </a:r>
            <a:endParaRPr/>
          </a:p>
          <a:p>
            <a:pPr marL="457200" marR="0" lvl="0" indent="-228600" algn="r" rtl="1">
              <a:lnSpc>
                <a:spcPct val="100000"/>
              </a:lnSpc>
              <a:spcBef>
                <a:spcPts val="0"/>
              </a:spcBef>
              <a:spcAft>
                <a:spcPts val="0"/>
              </a:spcAft>
              <a:buSzPts val="1400"/>
              <a:buNone/>
            </a:pPr>
            <a:r>
              <a:rPr lang="iw" b="1"/>
              <a:t>נדגיש:</a:t>
            </a:r>
            <a:r>
              <a:rPr lang="iw"/>
              <a:t> החוקים עוזרים לנו לשמור על עצמנו ועל אחרים.</a:t>
            </a:r>
            <a:endParaRPr/>
          </a:p>
          <a:p>
            <a:pPr marL="457200" marR="0" lvl="0" indent="-228600" algn="r" rtl="1">
              <a:lnSpc>
                <a:spcPct val="100000"/>
              </a:lnSpc>
              <a:spcBef>
                <a:spcPts val="0"/>
              </a:spcBef>
              <a:spcAft>
                <a:spcPts val="0"/>
              </a:spcAft>
              <a:buSzPts val="1400"/>
              <a:buNone/>
            </a:pPr>
            <a:endParaRPr/>
          </a:p>
        </p:txBody>
      </p:sp>
      <p:sp>
        <p:nvSpPr>
          <p:cNvPr id="280" name="Google Shape;280;p7: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1">
              <a:lnSpc>
                <a:spcPct val="100000"/>
              </a:lnSpc>
              <a:spcBef>
                <a:spcPts val="0"/>
              </a:spcBef>
              <a:spcAft>
                <a:spcPts val="0"/>
              </a:spcAft>
              <a:buSzPts val="1200"/>
              <a:buNone/>
            </a:pPr>
            <a:fld id="{00000000-1234-1234-1234-123412341234}" type="slidenum">
              <a:rPr lang="iw" sz="1200" b="0" i="0" u="none" strike="noStrike" cap="none">
                <a:solidFill>
                  <a:schemeClr val="dk1"/>
                </a:solidFill>
                <a:latin typeface="Arial"/>
                <a:ea typeface="Arial"/>
                <a:cs typeface="Arial"/>
                <a:sym typeface="Arial"/>
              </a:rPr>
              <a:t>7</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d72e7dd0e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g2d72e7dd0ec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iw" sz="1100" b="1"/>
              <a:t>הנחיות למורה:</a:t>
            </a:r>
            <a:br>
              <a:rPr lang="iw" sz="1100" b="1"/>
            </a:br>
            <a:r>
              <a:rPr lang="iw" sz="1100" b="1"/>
              <a:t>נשאל:</a:t>
            </a:r>
            <a:r>
              <a:rPr lang="iw" sz="1100"/>
              <a:t> למה בכלל צריך כללים בעולם שלנו?</a:t>
            </a:r>
            <a:endParaRPr sz="1100"/>
          </a:p>
          <a:p>
            <a:pPr marL="457200" lvl="0" indent="-298450" algn="r" rtl="1">
              <a:lnSpc>
                <a:spcPct val="115000"/>
              </a:lnSpc>
              <a:spcBef>
                <a:spcPts val="0"/>
              </a:spcBef>
              <a:spcAft>
                <a:spcPts val="0"/>
              </a:spcAft>
              <a:buClr>
                <a:schemeClr val="dk1"/>
              </a:buClr>
              <a:buSzPts val="1100"/>
              <a:buChar char="●"/>
            </a:pPr>
            <a:r>
              <a:rPr lang="iw" sz="1100"/>
              <a:t>נתחיל עם משחק כדורגל:</a:t>
            </a:r>
            <a:endParaRPr sz="1100"/>
          </a:p>
          <a:p>
            <a:pPr marL="914400" lvl="1" indent="-298450" algn="r" rtl="1">
              <a:lnSpc>
                <a:spcPct val="115000"/>
              </a:lnSpc>
              <a:spcBef>
                <a:spcPts val="0"/>
              </a:spcBef>
              <a:spcAft>
                <a:spcPts val="0"/>
              </a:spcAft>
              <a:buClr>
                <a:schemeClr val="dk1"/>
              </a:buClr>
              <a:buSzPts val="1100"/>
              <a:buChar char="○"/>
            </a:pPr>
            <a:r>
              <a:rPr lang="iw" sz="1100"/>
              <a:t>נשאל: "מה היה קורה אם במשחק כדורסל כל אחד היה יכול להחזיק את הכדור כמה זמן שהוא רוצה?"</a:t>
            </a:r>
            <a:endParaRPr sz="1100"/>
          </a:p>
          <a:p>
            <a:pPr marL="914400" lvl="1" indent="-298450" algn="r" rtl="1">
              <a:lnSpc>
                <a:spcPct val="115000"/>
              </a:lnSpc>
              <a:spcBef>
                <a:spcPts val="0"/>
              </a:spcBef>
              <a:spcAft>
                <a:spcPts val="0"/>
              </a:spcAft>
              <a:buClr>
                <a:schemeClr val="dk1"/>
              </a:buClr>
              <a:buSzPts val="1100"/>
              <a:buChar char="○"/>
            </a:pPr>
            <a:r>
              <a:rPr lang="iw" sz="1100"/>
              <a:t>נסביר: "החוקים עוזרים לנו לשחק יחד בכיף".</a:t>
            </a:r>
            <a:endParaRPr sz="1100"/>
          </a:p>
          <a:p>
            <a:pPr marL="457200" lvl="0" indent="-298450" algn="r" rtl="1">
              <a:lnSpc>
                <a:spcPct val="115000"/>
              </a:lnSpc>
              <a:spcBef>
                <a:spcPts val="0"/>
              </a:spcBef>
              <a:spcAft>
                <a:spcPts val="0"/>
              </a:spcAft>
              <a:buClr>
                <a:schemeClr val="dk1"/>
              </a:buClr>
              <a:buSzPts val="1100"/>
              <a:buChar char="●"/>
            </a:pPr>
            <a:r>
              <a:rPr lang="iw" sz="1100"/>
              <a:t>נעבור לחציית כביש:</a:t>
            </a:r>
            <a:endParaRPr sz="1100"/>
          </a:p>
          <a:p>
            <a:pPr marL="914400" lvl="1" indent="-298450" algn="r" rtl="1">
              <a:lnSpc>
                <a:spcPct val="115000"/>
              </a:lnSpc>
              <a:spcBef>
                <a:spcPts val="0"/>
              </a:spcBef>
              <a:spcAft>
                <a:spcPts val="0"/>
              </a:spcAft>
              <a:buClr>
                <a:schemeClr val="dk1"/>
              </a:buClr>
              <a:buSzPts val="1100"/>
              <a:buChar char="○"/>
            </a:pPr>
            <a:r>
              <a:rPr lang="iw" sz="1100"/>
              <a:t>נשאל: "מה היה קורה אם כל אחד היה עובר חוצה את הכביש מתי שהוא רוצה?"</a:t>
            </a:r>
            <a:endParaRPr sz="1100"/>
          </a:p>
          <a:p>
            <a:pPr marL="914400" lvl="1" indent="-298450" algn="r" rtl="1">
              <a:lnSpc>
                <a:spcPct val="115000"/>
              </a:lnSpc>
              <a:spcBef>
                <a:spcPts val="0"/>
              </a:spcBef>
              <a:spcAft>
                <a:spcPts val="0"/>
              </a:spcAft>
              <a:buClr>
                <a:schemeClr val="dk1"/>
              </a:buClr>
              <a:buSzPts val="1100"/>
              <a:buChar char="○"/>
            </a:pPr>
            <a:r>
              <a:rPr lang="iw" sz="1100"/>
              <a:t>נסביר: "החוקים שומרים עלינו שלא ניפגע".</a:t>
            </a:r>
            <a:endParaRPr sz="1100"/>
          </a:p>
          <a:p>
            <a:pPr marL="457200" lvl="0" indent="-298450" algn="r" rtl="1">
              <a:lnSpc>
                <a:spcPct val="115000"/>
              </a:lnSpc>
              <a:spcBef>
                <a:spcPts val="0"/>
              </a:spcBef>
              <a:spcAft>
                <a:spcPts val="0"/>
              </a:spcAft>
              <a:buClr>
                <a:schemeClr val="dk1"/>
              </a:buClr>
              <a:buSzPts val="1100"/>
              <a:buChar char="●"/>
            </a:pPr>
            <a:r>
              <a:rPr lang="iw" sz="1100"/>
              <a:t>נסיים עם הפסקת האוכל:</a:t>
            </a:r>
            <a:endParaRPr sz="1100"/>
          </a:p>
          <a:p>
            <a:pPr marL="914400" lvl="1" indent="-298450" algn="r" rtl="1">
              <a:lnSpc>
                <a:spcPct val="115000"/>
              </a:lnSpc>
              <a:spcBef>
                <a:spcPts val="0"/>
              </a:spcBef>
              <a:spcAft>
                <a:spcPts val="0"/>
              </a:spcAft>
              <a:buClr>
                <a:schemeClr val="dk1"/>
              </a:buClr>
              <a:buSzPts val="1100"/>
              <a:buChar char="○"/>
            </a:pPr>
            <a:r>
              <a:rPr lang="iw" sz="1100"/>
              <a:t>נשאל: "מה היה קורה אם בהפסקת האוכל, אף אחד לא היה מנקה אחריו".</a:t>
            </a:r>
            <a:endParaRPr sz="1100"/>
          </a:p>
          <a:p>
            <a:pPr marL="914400" lvl="1" indent="-298450" algn="r" rtl="1">
              <a:lnSpc>
                <a:spcPct val="115000"/>
              </a:lnSpc>
              <a:spcBef>
                <a:spcPts val="0"/>
              </a:spcBef>
              <a:spcAft>
                <a:spcPts val="0"/>
              </a:spcAft>
              <a:buClr>
                <a:schemeClr val="dk1"/>
              </a:buClr>
              <a:buSzPts val="1100"/>
              <a:buChar char="○"/>
            </a:pPr>
            <a:r>
              <a:rPr lang="iw" sz="1100"/>
              <a:t>נסביר: "החוקים עוזרים לכולם ליהנות בתור".</a:t>
            </a:r>
            <a:endParaRPr sz="1100"/>
          </a:p>
          <a:p>
            <a:pPr marL="0" lvl="0" indent="0" algn="r" rtl="1">
              <a:lnSpc>
                <a:spcPct val="100000"/>
              </a:lnSpc>
              <a:spcBef>
                <a:spcPts val="1200"/>
              </a:spcBef>
              <a:spcAft>
                <a:spcPts val="0"/>
              </a:spcAft>
              <a:buSzPts val="1400"/>
              <a:buNone/>
            </a:pPr>
            <a:endParaRPr/>
          </a:p>
        </p:txBody>
      </p:sp>
      <p:sp>
        <p:nvSpPr>
          <p:cNvPr id="293" name="Google Shape;293;g2d72e7dd0ec_0_0:notes"/>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lvl="0" indent="0" algn="l" rtl="1">
              <a:lnSpc>
                <a:spcPct val="100000"/>
              </a:lnSpc>
              <a:spcBef>
                <a:spcPts val="0"/>
              </a:spcBef>
              <a:spcAft>
                <a:spcPts val="0"/>
              </a:spcAft>
              <a:buClr>
                <a:srgbClr val="000000"/>
              </a:buClr>
              <a:buSzPts val="1200"/>
              <a:buFont typeface="Arial"/>
              <a:buNone/>
            </a:pPr>
            <a:fld id="{00000000-1234-1234-1234-123412341234}" type="slidenum">
              <a:rPr lang="iw"/>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324f386e182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324f386e182_0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r" rtl="1">
              <a:spcBef>
                <a:spcPts val="0"/>
              </a:spcBef>
              <a:spcAft>
                <a:spcPts val="0"/>
              </a:spcAft>
              <a:buNone/>
            </a:pPr>
            <a:r>
              <a:rPr lang="iw" b="1"/>
              <a:t>הנחיות למורה: </a:t>
            </a:r>
            <a:endParaRPr b="1"/>
          </a:p>
          <a:p>
            <a:pPr marL="0" lvl="0" indent="0" algn="r" rtl="1">
              <a:spcBef>
                <a:spcPts val="0"/>
              </a:spcBef>
              <a:spcAft>
                <a:spcPts val="0"/>
              </a:spcAft>
              <a:buNone/>
            </a:pPr>
            <a:r>
              <a:rPr lang="iw"/>
              <a:t>בואו נסכם יחד מה גילינו על חוקים עד עכשיו.</a:t>
            </a:r>
            <a:endParaRPr/>
          </a:p>
          <a:p>
            <a:pPr marL="0" lvl="0" indent="0" algn="r" rtl="1">
              <a:lnSpc>
                <a:spcPct val="100000"/>
              </a:lnSpc>
              <a:spcBef>
                <a:spcPts val="0"/>
              </a:spcBef>
              <a:spcAft>
                <a:spcPts val="0"/>
              </a:spcAft>
              <a:buClr>
                <a:schemeClr val="dk1"/>
              </a:buClr>
              <a:buSzPts val="1100"/>
              <a:buFont typeface="Arial"/>
              <a:buNone/>
            </a:pPr>
            <a:r>
              <a:rPr lang="iw" b="1"/>
              <a:t>שאלות מנחות:</a:t>
            </a:r>
            <a:endParaRPr b="1"/>
          </a:p>
          <a:p>
            <a:pPr marL="457200" lvl="0" indent="-304800" algn="r" rtl="1">
              <a:lnSpc>
                <a:spcPct val="100000"/>
              </a:lnSpc>
              <a:spcBef>
                <a:spcPts val="0"/>
              </a:spcBef>
              <a:spcAft>
                <a:spcPts val="0"/>
              </a:spcAft>
              <a:buClr>
                <a:schemeClr val="dk1"/>
              </a:buClr>
              <a:buSzPts val="1200"/>
              <a:buAutoNum type="arabicPeriod"/>
            </a:pPr>
            <a:r>
              <a:rPr lang="iw"/>
              <a:t>"למה אנחנו צריכים חוקים?" (לכוון לתשובות כמו: הגינות, סדר, בטיחות).</a:t>
            </a:r>
            <a:endParaRPr/>
          </a:p>
          <a:p>
            <a:pPr marL="457200" lvl="0" indent="-304800" algn="r" rtl="1">
              <a:lnSpc>
                <a:spcPct val="100000"/>
              </a:lnSpc>
              <a:spcBef>
                <a:spcPts val="0"/>
              </a:spcBef>
              <a:spcAft>
                <a:spcPts val="0"/>
              </a:spcAft>
              <a:buClr>
                <a:schemeClr val="dk1"/>
              </a:buClr>
              <a:buSzPts val="1200"/>
              <a:buAutoNum type="arabicPeriod"/>
            </a:pPr>
            <a:r>
              <a:rPr lang="iw"/>
              <a:t>"האם חוקים מגבילים אותנו או עוזרים לנו?" (לאפשר דיון פתוח).</a:t>
            </a:r>
            <a:endParaRPr/>
          </a:p>
          <a:p>
            <a:pPr marL="457200" lvl="0" indent="-304800" algn="r" rtl="1">
              <a:lnSpc>
                <a:spcPct val="100000"/>
              </a:lnSpc>
              <a:spcBef>
                <a:spcPts val="0"/>
              </a:spcBef>
              <a:spcAft>
                <a:spcPts val="0"/>
              </a:spcAft>
              <a:buClr>
                <a:schemeClr val="dk1"/>
              </a:buClr>
              <a:buSzPts val="1200"/>
              <a:buAutoNum type="arabicPeriod"/>
            </a:pPr>
            <a:r>
              <a:rPr lang="iw"/>
              <a:t>"איך יודעים אם חוק הוא חוק טוב?" (להדגיש: חוק טוב מועיל לכולם).</a:t>
            </a:r>
            <a:endParaRPr/>
          </a:p>
          <a:p>
            <a:pPr marL="0" lvl="0" indent="0" algn="r" rtl="1">
              <a:spcBef>
                <a:spcPts val="1200"/>
              </a:spcBef>
              <a:spcAft>
                <a:spcPts val="0"/>
              </a:spcAft>
              <a:buNone/>
            </a:pPr>
            <a:endParaRPr/>
          </a:p>
        </p:txBody>
      </p:sp>
      <p:sp>
        <p:nvSpPr>
          <p:cNvPr id="306" name="Google Shape;306;g324f386e182_0_12:notes"/>
          <p:cNvSpPr txBox="1">
            <a:spLocks noGrp="1"/>
          </p:cNvSpPr>
          <p:nvPr>
            <p:ph type="sldNum" idx="12"/>
          </p:nvPr>
        </p:nvSpPr>
        <p:spPr>
          <a:xfrm>
            <a:off x="1588" y="8685213"/>
            <a:ext cx="2971800" cy="4587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Clr>
                <a:srgbClr val="000000"/>
              </a:buClr>
              <a:buSzPts val="1200"/>
              <a:buFont typeface="Arial"/>
              <a:buNone/>
            </a:pPr>
            <a:fld id="{00000000-1234-1234-1234-123412341234}" type="slidenum">
              <a:rPr lang="iw"/>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שקופית כותרת" type="title">
  <p:cSld name="TITLE">
    <p:spTree>
      <p:nvGrpSpPr>
        <p:cNvPr id="1" name="Shape 15"/>
        <p:cNvGrpSpPr/>
        <p:nvPr/>
      </p:nvGrpSpPr>
      <p:grpSpPr>
        <a:xfrm>
          <a:off x="0" y="0"/>
          <a:ext cx="0" cy="0"/>
          <a:chOff x="0" y="0"/>
          <a:chExt cx="0" cy="0"/>
        </a:xfrm>
      </p:grpSpPr>
      <p:sp>
        <p:nvSpPr>
          <p:cNvPr id="16" name="Google Shape;16;p3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rtl="1">
              <a:lnSpc>
                <a:spcPct val="90000"/>
              </a:lnSpc>
              <a:spcBef>
                <a:spcPts val="0"/>
              </a:spcBef>
              <a:spcAft>
                <a:spcPts val="0"/>
              </a:spcAft>
              <a:buClr>
                <a:srgbClr val="404040"/>
              </a:buClr>
              <a:buSzPts val="6000"/>
              <a:buFont typeface="Rubik"/>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rtl="1">
              <a:lnSpc>
                <a:spcPct val="90000"/>
              </a:lnSpc>
              <a:spcBef>
                <a:spcPts val="1000"/>
              </a:spcBef>
              <a:spcAft>
                <a:spcPts val="0"/>
              </a:spcAft>
              <a:buClr>
                <a:srgbClr val="404040"/>
              </a:buClr>
              <a:buSzPts val="2400"/>
              <a:buNone/>
              <a:defRPr sz="2400"/>
            </a:lvl1pPr>
            <a:lvl2pPr lvl="1" algn="ctr" rtl="1">
              <a:lnSpc>
                <a:spcPct val="90000"/>
              </a:lnSpc>
              <a:spcBef>
                <a:spcPts val="500"/>
              </a:spcBef>
              <a:spcAft>
                <a:spcPts val="0"/>
              </a:spcAft>
              <a:buClr>
                <a:srgbClr val="404040"/>
              </a:buClr>
              <a:buSzPts val="2000"/>
              <a:buNone/>
              <a:defRPr sz="2000"/>
            </a:lvl2pPr>
            <a:lvl3pPr lvl="2" algn="ctr" rtl="1">
              <a:lnSpc>
                <a:spcPct val="90000"/>
              </a:lnSpc>
              <a:spcBef>
                <a:spcPts val="500"/>
              </a:spcBef>
              <a:spcAft>
                <a:spcPts val="0"/>
              </a:spcAft>
              <a:buClr>
                <a:srgbClr val="404040"/>
              </a:buClr>
              <a:buSzPts val="1800"/>
              <a:buNone/>
              <a:defRPr sz="1800"/>
            </a:lvl3pPr>
            <a:lvl4pPr lvl="3" algn="ctr" rtl="1">
              <a:lnSpc>
                <a:spcPct val="90000"/>
              </a:lnSpc>
              <a:spcBef>
                <a:spcPts val="500"/>
              </a:spcBef>
              <a:spcAft>
                <a:spcPts val="0"/>
              </a:spcAft>
              <a:buClr>
                <a:srgbClr val="404040"/>
              </a:buClr>
              <a:buSzPts val="1600"/>
              <a:buNone/>
              <a:defRPr sz="1600"/>
            </a:lvl4pPr>
            <a:lvl5pPr lvl="4" algn="ctr" rtl="1">
              <a:lnSpc>
                <a:spcPct val="90000"/>
              </a:lnSpc>
              <a:spcBef>
                <a:spcPts val="500"/>
              </a:spcBef>
              <a:spcAft>
                <a:spcPts val="0"/>
              </a:spcAft>
              <a:buClr>
                <a:srgbClr val="404040"/>
              </a:buClr>
              <a:buSzPts val="1600"/>
              <a:buNone/>
              <a:defRPr sz="1600"/>
            </a:lvl5pPr>
            <a:lvl6pPr lvl="5" algn="ctr" rtl="1">
              <a:lnSpc>
                <a:spcPct val="90000"/>
              </a:lnSpc>
              <a:spcBef>
                <a:spcPts val="500"/>
              </a:spcBef>
              <a:spcAft>
                <a:spcPts val="0"/>
              </a:spcAft>
              <a:buClr>
                <a:schemeClr val="dk1"/>
              </a:buClr>
              <a:buSzPts val="1600"/>
              <a:buNone/>
              <a:defRPr sz="1600"/>
            </a:lvl6pPr>
            <a:lvl7pPr lvl="6" algn="ctr" rtl="1">
              <a:lnSpc>
                <a:spcPct val="90000"/>
              </a:lnSpc>
              <a:spcBef>
                <a:spcPts val="500"/>
              </a:spcBef>
              <a:spcAft>
                <a:spcPts val="0"/>
              </a:spcAft>
              <a:buClr>
                <a:schemeClr val="dk1"/>
              </a:buClr>
              <a:buSzPts val="1600"/>
              <a:buNone/>
              <a:defRPr sz="1600"/>
            </a:lvl7pPr>
            <a:lvl8pPr lvl="7" algn="ctr" rtl="1">
              <a:lnSpc>
                <a:spcPct val="90000"/>
              </a:lnSpc>
              <a:spcBef>
                <a:spcPts val="500"/>
              </a:spcBef>
              <a:spcAft>
                <a:spcPts val="0"/>
              </a:spcAft>
              <a:buClr>
                <a:schemeClr val="dk1"/>
              </a:buClr>
              <a:buSzPts val="1600"/>
              <a:buNone/>
              <a:defRPr sz="1600"/>
            </a:lvl8pPr>
            <a:lvl9pPr lvl="8" algn="ctr" rtl="1">
              <a:lnSpc>
                <a:spcPct val="90000"/>
              </a:lnSpc>
              <a:spcBef>
                <a:spcPts val="500"/>
              </a:spcBef>
              <a:spcAft>
                <a:spcPts val="0"/>
              </a:spcAft>
              <a:buClr>
                <a:schemeClr val="dk1"/>
              </a:buClr>
              <a:buSzPts val="1600"/>
              <a:buNone/>
              <a:defRPr sz="1600"/>
            </a:lvl9pPr>
          </a:lstStyle>
          <a:p>
            <a:endParaRPr/>
          </a:p>
        </p:txBody>
      </p:sp>
      <p:sp>
        <p:nvSpPr>
          <p:cNvPr id="18" name="Google Shape;18;p31"/>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19" name="Google Shape;19;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20" name="Google Shape;20;p31"/>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9pPr>
          </a:lstStyle>
          <a:p>
            <a:pPr marL="0" lvl="0" indent="0" algn="l" rtl="1">
              <a:spcBef>
                <a:spcPts val="0"/>
              </a:spcBef>
              <a:spcAft>
                <a:spcPts val="0"/>
              </a:spcAft>
              <a:buNone/>
            </a:pPr>
            <a:fld id="{00000000-1234-1234-1234-123412341234}" type="slidenum">
              <a:rPr lang="iw"/>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תוכן עם כיתוב" type="objTx">
  <p:cSld name="OBJECT_WITH_CAPTION_TEXT">
    <p:spTree>
      <p:nvGrpSpPr>
        <p:cNvPr id="1" name="Shape 70"/>
        <p:cNvGrpSpPr/>
        <p:nvPr/>
      </p:nvGrpSpPr>
      <p:grpSpPr>
        <a:xfrm>
          <a:off x="0" y="0"/>
          <a:ext cx="0" cy="0"/>
          <a:chOff x="0" y="0"/>
          <a:chExt cx="0" cy="0"/>
        </a:xfrm>
      </p:grpSpPr>
      <p:sp>
        <p:nvSpPr>
          <p:cNvPr id="71" name="Google Shape;71;p4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r" rtl="1">
              <a:lnSpc>
                <a:spcPct val="90000"/>
              </a:lnSpc>
              <a:spcBef>
                <a:spcPts val="0"/>
              </a:spcBef>
              <a:spcAft>
                <a:spcPts val="0"/>
              </a:spcAft>
              <a:buClr>
                <a:srgbClr val="404040"/>
              </a:buClr>
              <a:buSzPts val="3200"/>
              <a:buFont typeface="Rubik"/>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4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r" rtl="1">
              <a:lnSpc>
                <a:spcPct val="90000"/>
              </a:lnSpc>
              <a:spcBef>
                <a:spcPts val="1000"/>
              </a:spcBef>
              <a:spcAft>
                <a:spcPts val="0"/>
              </a:spcAft>
              <a:buClr>
                <a:srgbClr val="404040"/>
              </a:buClr>
              <a:buSzPts val="3200"/>
              <a:buChar char="•"/>
              <a:defRPr sz="3200"/>
            </a:lvl1pPr>
            <a:lvl2pPr marL="914400" lvl="1" indent="-406400" algn="r" rtl="1">
              <a:lnSpc>
                <a:spcPct val="90000"/>
              </a:lnSpc>
              <a:spcBef>
                <a:spcPts val="500"/>
              </a:spcBef>
              <a:spcAft>
                <a:spcPts val="0"/>
              </a:spcAft>
              <a:buClr>
                <a:srgbClr val="404040"/>
              </a:buClr>
              <a:buSzPts val="2800"/>
              <a:buChar char="•"/>
              <a:defRPr sz="2800"/>
            </a:lvl2pPr>
            <a:lvl3pPr marL="1371600" lvl="2" indent="-381000" algn="r" rtl="1">
              <a:lnSpc>
                <a:spcPct val="90000"/>
              </a:lnSpc>
              <a:spcBef>
                <a:spcPts val="500"/>
              </a:spcBef>
              <a:spcAft>
                <a:spcPts val="0"/>
              </a:spcAft>
              <a:buClr>
                <a:srgbClr val="404040"/>
              </a:buClr>
              <a:buSzPts val="2400"/>
              <a:buChar char="•"/>
              <a:defRPr sz="2400"/>
            </a:lvl3pPr>
            <a:lvl4pPr marL="1828800" lvl="3" indent="-355600" algn="r" rtl="1">
              <a:lnSpc>
                <a:spcPct val="90000"/>
              </a:lnSpc>
              <a:spcBef>
                <a:spcPts val="500"/>
              </a:spcBef>
              <a:spcAft>
                <a:spcPts val="0"/>
              </a:spcAft>
              <a:buClr>
                <a:srgbClr val="404040"/>
              </a:buClr>
              <a:buSzPts val="2000"/>
              <a:buChar char="•"/>
              <a:defRPr sz="2000"/>
            </a:lvl4pPr>
            <a:lvl5pPr marL="2286000" lvl="4" indent="-355600" algn="r" rtl="1">
              <a:lnSpc>
                <a:spcPct val="90000"/>
              </a:lnSpc>
              <a:spcBef>
                <a:spcPts val="500"/>
              </a:spcBef>
              <a:spcAft>
                <a:spcPts val="0"/>
              </a:spcAft>
              <a:buClr>
                <a:srgbClr val="404040"/>
              </a:buClr>
              <a:buSzPts val="2000"/>
              <a:buChar char="•"/>
              <a:defRPr sz="2000"/>
            </a:lvl5pPr>
            <a:lvl6pPr marL="2743200" lvl="5" indent="-355600" algn="r" rtl="1">
              <a:lnSpc>
                <a:spcPct val="90000"/>
              </a:lnSpc>
              <a:spcBef>
                <a:spcPts val="500"/>
              </a:spcBef>
              <a:spcAft>
                <a:spcPts val="0"/>
              </a:spcAft>
              <a:buClr>
                <a:schemeClr val="dk1"/>
              </a:buClr>
              <a:buSzPts val="2000"/>
              <a:buChar char="•"/>
              <a:defRPr sz="2000"/>
            </a:lvl6pPr>
            <a:lvl7pPr marL="3200400" lvl="6" indent="-355600" algn="r" rtl="1">
              <a:lnSpc>
                <a:spcPct val="90000"/>
              </a:lnSpc>
              <a:spcBef>
                <a:spcPts val="500"/>
              </a:spcBef>
              <a:spcAft>
                <a:spcPts val="0"/>
              </a:spcAft>
              <a:buClr>
                <a:schemeClr val="dk1"/>
              </a:buClr>
              <a:buSzPts val="2000"/>
              <a:buChar char="•"/>
              <a:defRPr sz="2000"/>
            </a:lvl7pPr>
            <a:lvl8pPr marL="3657600" lvl="7" indent="-355600" algn="r" rtl="1">
              <a:lnSpc>
                <a:spcPct val="90000"/>
              </a:lnSpc>
              <a:spcBef>
                <a:spcPts val="500"/>
              </a:spcBef>
              <a:spcAft>
                <a:spcPts val="0"/>
              </a:spcAft>
              <a:buClr>
                <a:schemeClr val="dk1"/>
              </a:buClr>
              <a:buSzPts val="2000"/>
              <a:buChar char="•"/>
              <a:defRPr sz="2000"/>
            </a:lvl8pPr>
            <a:lvl9pPr marL="4114800" lvl="8" indent="-355600" algn="r" rtl="1">
              <a:lnSpc>
                <a:spcPct val="90000"/>
              </a:lnSpc>
              <a:spcBef>
                <a:spcPts val="500"/>
              </a:spcBef>
              <a:spcAft>
                <a:spcPts val="0"/>
              </a:spcAft>
              <a:buClr>
                <a:schemeClr val="dk1"/>
              </a:buClr>
              <a:buSzPts val="2000"/>
              <a:buChar char="•"/>
              <a:defRPr sz="2000"/>
            </a:lvl9pPr>
          </a:lstStyle>
          <a:p>
            <a:endParaRPr/>
          </a:p>
        </p:txBody>
      </p:sp>
      <p:sp>
        <p:nvSpPr>
          <p:cNvPr id="73" name="Google Shape;73;p4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r" rtl="1">
              <a:lnSpc>
                <a:spcPct val="90000"/>
              </a:lnSpc>
              <a:spcBef>
                <a:spcPts val="1000"/>
              </a:spcBef>
              <a:spcAft>
                <a:spcPts val="0"/>
              </a:spcAft>
              <a:buClr>
                <a:srgbClr val="404040"/>
              </a:buClr>
              <a:buSzPts val="1600"/>
              <a:buNone/>
              <a:defRPr sz="1600"/>
            </a:lvl1pPr>
            <a:lvl2pPr marL="914400" lvl="1" indent="-228600" algn="r" rtl="1">
              <a:lnSpc>
                <a:spcPct val="90000"/>
              </a:lnSpc>
              <a:spcBef>
                <a:spcPts val="500"/>
              </a:spcBef>
              <a:spcAft>
                <a:spcPts val="0"/>
              </a:spcAft>
              <a:buClr>
                <a:srgbClr val="404040"/>
              </a:buClr>
              <a:buSzPts val="1400"/>
              <a:buNone/>
              <a:defRPr sz="1400"/>
            </a:lvl2pPr>
            <a:lvl3pPr marL="1371600" lvl="2" indent="-228600" algn="r" rtl="1">
              <a:lnSpc>
                <a:spcPct val="90000"/>
              </a:lnSpc>
              <a:spcBef>
                <a:spcPts val="500"/>
              </a:spcBef>
              <a:spcAft>
                <a:spcPts val="0"/>
              </a:spcAft>
              <a:buClr>
                <a:srgbClr val="404040"/>
              </a:buClr>
              <a:buSzPts val="1200"/>
              <a:buNone/>
              <a:defRPr sz="1200"/>
            </a:lvl3pPr>
            <a:lvl4pPr marL="1828800" lvl="3" indent="-228600" algn="r" rtl="1">
              <a:lnSpc>
                <a:spcPct val="90000"/>
              </a:lnSpc>
              <a:spcBef>
                <a:spcPts val="500"/>
              </a:spcBef>
              <a:spcAft>
                <a:spcPts val="0"/>
              </a:spcAft>
              <a:buClr>
                <a:srgbClr val="404040"/>
              </a:buClr>
              <a:buSzPts val="1000"/>
              <a:buNone/>
              <a:defRPr sz="1000"/>
            </a:lvl4pPr>
            <a:lvl5pPr marL="2286000" lvl="4" indent="-228600" algn="r" rtl="1">
              <a:lnSpc>
                <a:spcPct val="90000"/>
              </a:lnSpc>
              <a:spcBef>
                <a:spcPts val="500"/>
              </a:spcBef>
              <a:spcAft>
                <a:spcPts val="0"/>
              </a:spcAft>
              <a:buClr>
                <a:srgbClr val="404040"/>
              </a:buClr>
              <a:buSzPts val="1000"/>
              <a:buNone/>
              <a:defRPr sz="1000"/>
            </a:lvl5pPr>
            <a:lvl6pPr marL="2743200" lvl="5" indent="-228600" algn="r" rtl="1">
              <a:lnSpc>
                <a:spcPct val="90000"/>
              </a:lnSpc>
              <a:spcBef>
                <a:spcPts val="500"/>
              </a:spcBef>
              <a:spcAft>
                <a:spcPts val="0"/>
              </a:spcAft>
              <a:buClr>
                <a:schemeClr val="dk1"/>
              </a:buClr>
              <a:buSzPts val="1000"/>
              <a:buNone/>
              <a:defRPr sz="1000"/>
            </a:lvl6pPr>
            <a:lvl7pPr marL="3200400" lvl="6" indent="-228600" algn="r" rtl="1">
              <a:lnSpc>
                <a:spcPct val="90000"/>
              </a:lnSpc>
              <a:spcBef>
                <a:spcPts val="500"/>
              </a:spcBef>
              <a:spcAft>
                <a:spcPts val="0"/>
              </a:spcAft>
              <a:buClr>
                <a:schemeClr val="dk1"/>
              </a:buClr>
              <a:buSzPts val="1000"/>
              <a:buNone/>
              <a:defRPr sz="1000"/>
            </a:lvl7pPr>
            <a:lvl8pPr marL="3657600" lvl="7" indent="-228600" algn="r" rtl="1">
              <a:lnSpc>
                <a:spcPct val="90000"/>
              </a:lnSpc>
              <a:spcBef>
                <a:spcPts val="500"/>
              </a:spcBef>
              <a:spcAft>
                <a:spcPts val="0"/>
              </a:spcAft>
              <a:buClr>
                <a:schemeClr val="dk1"/>
              </a:buClr>
              <a:buSzPts val="1000"/>
              <a:buNone/>
              <a:defRPr sz="1000"/>
            </a:lvl8pPr>
            <a:lvl9pPr marL="4114800" lvl="8" indent="-228600" algn="r" rtl="1">
              <a:lnSpc>
                <a:spcPct val="90000"/>
              </a:lnSpc>
              <a:spcBef>
                <a:spcPts val="500"/>
              </a:spcBef>
              <a:spcAft>
                <a:spcPts val="0"/>
              </a:spcAft>
              <a:buClr>
                <a:schemeClr val="dk1"/>
              </a:buClr>
              <a:buSzPts val="1000"/>
              <a:buNone/>
              <a:defRPr sz="1000"/>
            </a:lvl9pPr>
          </a:lstStyle>
          <a:p>
            <a:endParaRPr/>
          </a:p>
        </p:txBody>
      </p:sp>
      <p:sp>
        <p:nvSpPr>
          <p:cNvPr id="74" name="Google Shape;74;p41"/>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75" name="Google Shape;75;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76" name="Google Shape;76;p41"/>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9pPr>
          </a:lstStyle>
          <a:p>
            <a:pPr marL="0" lvl="0" indent="0" algn="l" rtl="1">
              <a:spcBef>
                <a:spcPts val="0"/>
              </a:spcBef>
              <a:spcAft>
                <a:spcPts val="0"/>
              </a:spcAft>
              <a:buNone/>
            </a:pPr>
            <a:fld id="{00000000-1234-1234-1234-123412341234}" type="slidenum">
              <a:rPr lang="iw"/>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תמונה עם כיתוב" type="picTx">
  <p:cSld name="PICTURE_WITH_CAPTION_TEXT">
    <p:spTree>
      <p:nvGrpSpPr>
        <p:cNvPr id="1" name="Shape 77"/>
        <p:cNvGrpSpPr/>
        <p:nvPr/>
      </p:nvGrpSpPr>
      <p:grpSpPr>
        <a:xfrm>
          <a:off x="0" y="0"/>
          <a:ext cx="0" cy="0"/>
          <a:chOff x="0" y="0"/>
          <a:chExt cx="0" cy="0"/>
        </a:xfrm>
      </p:grpSpPr>
      <p:sp>
        <p:nvSpPr>
          <p:cNvPr id="78" name="Google Shape;78;p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r" rtl="1">
              <a:lnSpc>
                <a:spcPct val="90000"/>
              </a:lnSpc>
              <a:spcBef>
                <a:spcPts val="0"/>
              </a:spcBef>
              <a:spcAft>
                <a:spcPts val="0"/>
              </a:spcAft>
              <a:buClr>
                <a:srgbClr val="404040"/>
              </a:buClr>
              <a:buSzPts val="3200"/>
              <a:buFont typeface="Rubik"/>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42"/>
          <p:cNvSpPr>
            <a:spLocks noGrp="1"/>
          </p:cNvSpPr>
          <p:nvPr>
            <p:ph type="pic" idx="2"/>
          </p:nvPr>
        </p:nvSpPr>
        <p:spPr>
          <a:xfrm>
            <a:off x="5183188" y="987425"/>
            <a:ext cx="6172200" cy="4873625"/>
          </a:xfrm>
          <a:prstGeom prst="rect">
            <a:avLst/>
          </a:prstGeom>
          <a:noFill/>
          <a:ln>
            <a:noFill/>
          </a:ln>
        </p:spPr>
      </p:sp>
      <p:sp>
        <p:nvSpPr>
          <p:cNvPr id="80" name="Google Shape;80;p4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r" rtl="1">
              <a:lnSpc>
                <a:spcPct val="90000"/>
              </a:lnSpc>
              <a:spcBef>
                <a:spcPts val="1000"/>
              </a:spcBef>
              <a:spcAft>
                <a:spcPts val="0"/>
              </a:spcAft>
              <a:buClr>
                <a:srgbClr val="404040"/>
              </a:buClr>
              <a:buSzPts val="1600"/>
              <a:buNone/>
              <a:defRPr sz="1600"/>
            </a:lvl1pPr>
            <a:lvl2pPr marL="914400" lvl="1" indent="-228600" algn="r" rtl="1">
              <a:lnSpc>
                <a:spcPct val="90000"/>
              </a:lnSpc>
              <a:spcBef>
                <a:spcPts val="500"/>
              </a:spcBef>
              <a:spcAft>
                <a:spcPts val="0"/>
              </a:spcAft>
              <a:buClr>
                <a:srgbClr val="404040"/>
              </a:buClr>
              <a:buSzPts val="1400"/>
              <a:buNone/>
              <a:defRPr sz="1400"/>
            </a:lvl2pPr>
            <a:lvl3pPr marL="1371600" lvl="2" indent="-228600" algn="r" rtl="1">
              <a:lnSpc>
                <a:spcPct val="90000"/>
              </a:lnSpc>
              <a:spcBef>
                <a:spcPts val="500"/>
              </a:spcBef>
              <a:spcAft>
                <a:spcPts val="0"/>
              </a:spcAft>
              <a:buClr>
                <a:srgbClr val="404040"/>
              </a:buClr>
              <a:buSzPts val="1200"/>
              <a:buNone/>
              <a:defRPr sz="1200"/>
            </a:lvl3pPr>
            <a:lvl4pPr marL="1828800" lvl="3" indent="-228600" algn="r" rtl="1">
              <a:lnSpc>
                <a:spcPct val="90000"/>
              </a:lnSpc>
              <a:spcBef>
                <a:spcPts val="500"/>
              </a:spcBef>
              <a:spcAft>
                <a:spcPts val="0"/>
              </a:spcAft>
              <a:buClr>
                <a:srgbClr val="404040"/>
              </a:buClr>
              <a:buSzPts val="1000"/>
              <a:buNone/>
              <a:defRPr sz="1000"/>
            </a:lvl4pPr>
            <a:lvl5pPr marL="2286000" lvl="4" indent="-228600" algn="r" rtl="1">
              <a:lnSpc>
                <a:spcPct val="90000"/>
              </a:lnSpc>
              <a:spcBef>
                <a:spcPts val="500"/>
              </a:spcBef>
              <a:spcAft>
                <a:spcPts val="0"/>
              </a:spcAft>
              <a:buClr>
                <a:srgbClr val="404040"/>
              </a:buClr>
              <a:buSzPts val="1000"/>
              <a:buNone/>
              <a:defRPr sz="1000"/>
            </a:lvl5pPr>
            <a:lvl6pPr marL="2743200" lvl="5" indent="-228600" algn="r" rtl="1">
              <a:lnSpc>
                <a:spcPct val="90000"/>
              </a:lnSpc>
              <a:spcBef>
                <a:spcPts val="500"/>
              </a:spcBef>
              <a:spcAft>
                <a:spcPts val="0"/>
              </a:spcAft>
              <a:buClr>
                <a:schemeClr val="dk1"/>
              </a:buClr>
              <a:buSzPts val="1000"/>
              <a:buNone/>
              <a:defRPr sz="1000"/>
            </a:lvl6pPr>
            <a:lvl7pPr marL="3200400" lvl="6" indent="-228600" algn="r" rtl="1">
              <a:lnSpc>
                <a:spcPct val="90000"/>
              </a:lnSpc>
              <a:spcBef>
                <a:spcPts val="500"/>
              </a:spcBef>
              <a:spcAft>
                <a:spcPts val="0"/>
              </a:spcAft>
              <a:buClr>
                <a:schemeClr val="dk1"/>
              </a:buClr>
              <a:buSzPts val="1000"/>
              <a:buNone/>
              <a:defRPr sz="1000"/>
            </a:lvl7pPr>
            <a:lvl8pPr marL="3657600" lvl="7" indent="-228600" algn="r" rtl="1">
              <a:lnSpc>
                <a:spcPct val="90000"/>
              </a:lnSpc>
              <a:spcBef>
                <a:spcPts val="500"/>
              </a:spcBef>
              <a:spcAft>
                <a:spcPts val="0"/>
              </a:spcAft>
              <a:buClr>
                <a:schemeClr val="dk1"/>
              </a:buClr>
              <a:buSzPts val="1000"/>
              <a:buNone/>
              <a:defRPr sz="1000"/>
            </a:lvl8pPr>
            <a:lvl9pPr marL="4114800" lvl="8" indent="-228600" algn="r" rtl="1">
              <a:lnSpc>
                <a:spcPct val="90000"/>
              </a:lnSpc>
              <a:spcBef>
                <a:spcPts val="500"/>
              </a:spcBef>
              <a:spcAft>
                <a:spcPts val="0"/>
              </a:spcAft>
              <a:buClr>
                <a:schemeClr val="dk1"/>
              </a:buClr>
              <a:buSzPts val="1000"/>
              <a:buNone/>
              <a:defRPr sz="1000"/>
            </a:lvl9pPr>
          </a:lstStyle>
          <a:p>
            <a:endParaRPr/>
          </a:p>
        </p:txBody>
      </p:sp>
      <p:sp>
        <p:nvSpPr>
          <p:cNvPr id="81" name="Google Shape;81;p42"/>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82" name="Google Shape;82;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83" name="Google Shape;83;p42"/>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9pPr>
          </a:lstStyle>
          <a:p>
            <a:pPr marL="0" lvl="0" indent="0" algn="l" rtl="1">
              <a:spcBef>
                <a:spcPts val="0"/>
              </a:spcBef>
              <a:spcAft>
                <a:spcPts val="0"/>
              </a:spcAft>
              <a:buNone/>
            </a:pPr>
            <a:fld id="{00000000-1234-1234-1234-123412341234}" type="slidenum">
              <a:rPr lang="iw"/>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כותרת וטקסט אנכי" type="vertTx">
  <p:cSld name="VERTICAL_TEXT">
    <p:spTree>
      <p:nvGrpSpPr>
        <p:cNvPr id="1" name="Shape 84"/>
        <p:cNvGrpSpPr/>
        <p:nvPr/>
      </p:nvGrpSpPr>
      <p:grpSpPr>
        <a:xfrm>
          <a:off x="0" y="0"/>
          <a:ext cx="0" cy="0"/>
          <a:chOff x="0" y="0"/>
          <a:chExt cx="0" cy="0"/>
        </a:xfrm>
      </p:grpSpPr>
      <p:sp>
        <p:nvSpPr>
          <p:cNvPr id="85" name="Google Shape;85;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40404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4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rgbClr val="404040"/>
              </a:buClr>
              <a:buSzPts val="1800"/>
              <a:buChar char="•"/>
              <a:defRPr/>
            </a:lvl1pPr>
            <a:lvl2pPr marL="914400" lvl="1" indent="-342900" algn="r" rtl="1">
              <a:lnSpc>
                <a:spcPct val="90000"/>
              </a:lnSpc>
              <a:spcBef>
                <a:spcPts val="500"/>
              </a:spcBef>
              <a:spcAft>
                <a:spcPts val="0"/>
              </a:spcAft>
              <a:buClr>
                <a:srgbClr val="404040"/>
              </a:buClr>
              <a:buSzPts val="1800"/>
              <a:buChar char="•"/>
              <a:defRPr/>
            </a:lvl2pPr>
            <a:lvl3pPr marL="1371600" lvl="2" indent="-342900" algn="r" rtl="1">
              <a:lnSpc>
                <a:spcPct val="90000"/>
              </a:lnSpc>
              <a:spcBef>
                <a:spcPts val="500"/>
              </a:spcBef>
              <a:spcAft>
                <a:spcPts val="0"/>
              </a:spcAft>
              <a:buClr>
                <a:srgbClr val="404040"/>
              </a:buClr>
              <a:buSzPts val="1800"/>
              <a:buChar char="•"/>
              <a:defRPr/>
            </a:lvl3pPr>
            <a:lvl4pPr marL="1828800" lvl="3" indent="-342900" algn="r" rtl="1">
              <a:lnSpc>
                <a:spcPct val="90000"/>
              </a:lnSpc>
              <a:spcBef>
                <a:spcPts val="500"/>
              </a:spcBef>
              <a:spcAft>
                <a:spcPts val="0"/>
              </a:spcAft>
              <a:buClr>
                <a:srgbClr val="404040"/>
              </a:buClr>
              <a:buSzPts val="1800"/>
              <a:buChar char="•"/>
              <a:defRPr/>
            </a:lvl4pPr>
            <a:lvl5pPr marL="2286000" lvl="4" indent="-342900" algn="r" rtl="1">
              <a:lnSpc>
                <a:spcPct val="90000"/>
              </a:lnSpc>
              <a:spcBef>
                <a:spcPts val="500"/>
              </a:spcBef>
              <a:spcAft>
                <a:spcPts val="0"/>
              </a:spcAft>
              <a:buClr>
                <a:srgbClr val="404040"/>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87" name="Google Shape;87;p43"/>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88" name="Google Shape;88;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89" name="Google Shape;89;p43"/>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9pPr>
          </a:lstStyle>
          <a:p>
            <a:pPr marL="0" lvl="0" indent="0" algn="l" rtl="1">
              <a:spcBef>
                <a:spcPts val="0"/>
              </a:spcBef>
              <a:spcAft>
                <a:spcPts val="0"/>
              </a:spcAft>
              <a:buNone/>
            </a:pPr>
            <a:fld id="{00000000-1234-1234-1234-123412341234}" type="slidenum">
              <a:rPr lang="iw"/>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כותרת אנכית וטקסט" type="vertTitleAndTx">
  <p:cSld name="VERTICAL_TITLE_AND_VERTICAL_TEXT">
    <p:spTree>
      <p:nvGrpSpPr>
        <p:cNvPr id="1" name="Shape 90"/>
        <p:cNvGrpSpPr/>
        <p:nvPr/>
      </p:nvGrpSpPr>
      <p:grpSpPr>
        <a:xfrm>
          <a:off x="0" y="0"/>
          <a:ext cx="0" cy="0"/>
          <a:chOff x="0" y="0"/>
          <a:chExt cx="0" cy="0"/>
        </a:xfrm>
      </p:grpSpPr>
      <p:sp>
        <p:nvSpPr>
          <p:cNvPr id="91" name="Google Shape;91;p4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40404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4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rgbClr val="404040"/>
              </a:buClr>
              <a:buSzPts val="1800"/>
              <a:buChar char="•"/>
              <a:defRPr/>
            </a:lvl1pPr>
            <a:lvl2pPr marL="914400" lvl="1" indent="-342900" algn="r" rtl="1">
              <a:lnSpc>
                <a:spcPct val="90000"/>
              </a:lnSpc>
              <a:spcBef>
                <a:spcPts val="500"/>
              </a:spcBef>
              <a:spcAft>
                <a:spcPts val="0"/>
              </a:spcAft>
              <a:buClr>
                <a:srgbClr val="404040"/>
              </a:buClr>
              <a:buSzPts val="1800"/>
              <a:buChar char="•"/>
              <a:defRPr/>
            </a:lvl2pPr>
            <a:lvl3pPr marL="1371600" lvl="2" indent="-342900" algn="r" rtl="1">
              <a:lnSpc>
                <a:spcPct val="90000"/>
              </a:lnSpc>
              <a:spcBef>
                <a:spcPts val="500"/>
              </a:spcBef>
              <a:spcAft>
                <a:spcPts val="0"/>
              </a:spcAft>
              <a:buClr>
                <a:srgbClr val="404040"/>
              </a:buClr>
              <a:buSzPts val="1800"/>
              <a:buChar char="•"/>
              <a:defRPr/>
            </a:lvl3pPr>
            <a:lvl4pPr marL="1828800" lvl="3" indent="-342900" algn="r" rtl="1">
              <a:lnSpc>
                <a:spcPct val="90000"/>
              </a:lnSpc>
              <a:spcBef>
                <a:spcPts val="500"/>
              </a:spcBef>
              <a:spcAft>
                <a:spcPts val="0"/>
              </a:spcAft>
              <a:buClr>
                <a:srgbClr val="404040"/>
              </a:buClr>
              <a:buSzPts val="1800"/>
              <a:buChar char="•"/>
              <a:defRPr/>
            </a:lvl4pPr>
            <a:lvl5pPr marL="2286000" lvl="4" indent="-342900" algn="r" rtl="1">
              <a:lnSpc>
                <a:spcPct val="90000"/>
              </a:lnSpc>
              <a:spcBef>
                <a:spcPts val="500"/>
              </a:spcBef>
              <a:spcAft>
                <a:spcPts val="0"/>
              </a:spcAft>
              <a:buClr>
                <a:srgbClr val="404040"/>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93" name="Google Shape;93;p44"/>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94" name="Google Shape;94;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95" name="Google Shape;95;p44"/>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9pPr>
          </a:lstStyle>
          <a:p>
            <a:pPr marL="0" lvl="0" indent="0" algn="l" rtl="1">
              <a:spcBef>
                <a:spcPts val="0"/>
              </a:spcBef>
              <a:spcAft>
                <a:spcPts val="0"/>
              </a:spcAft>
              <a:buNone/>
            </a:pPr>
            <a:fld id="{00000000-1234-1234-1234-123412341234}" type="slidenum">
              <a:rPr lang="iw"/>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2"/>
        <p:cNvGrpSpPr/>
        <p:nvPr/>
      </p:nvGrpSpPr>
      <p:grpSpPr>
        <a:xfrm>
          <a:off x="0" y="0"/>
          <a:ext cx="0" cy="0"/>
          <a:chOff x="0" y="0"/>
          <a:chExt cx="0" cy="0"/>
        </a:xfrm>
      </p:grpSpPr>
      <p:sp>
        <p:nvSpPr>
          <p:cNvPr id="103" name="Google Shape;103;g32a92eb97f9_1_11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g32a92eb97f9_1_11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g32a92eb97f9_1_11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g32a92eb97f9_1_11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g32a92eb97f9_1_11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w"/>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כותרת ותוכן">
  <p:cSld name="כותרת ותוכן">
    <p:spTree>
      <p:nvGrpSpPr>
        <p:cNvPr id="1" name="Shape 114"/>
        <p:cNvGrpSpPr/>
        <p:nvPr/>
      </p:nvGrpSpPr>
      <p:grpSpPr>
        <a:xfrm>
          <a:off x="0" y="0"/>
          <a:ext cx="0" cy="0"/>
          <a:chOff x="0" y="0"/>
          <a:chExt cx="0" cy="0"/>
        </a:xfrm>
      </p:grpSpPr>
      <p:sp>
        <p:nvSpPr>
          <p:cNvPr id="115" name="Google Shape;115;g32a92eb97f9_1_12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404040"/>
              </a:buClr>
              <a:buSzPts val="4000"/>
              <a:buFont typeface="Rubik"/>
              <a:buNone/>
              <a:defRPr sz="4000" b="1" i="0" u="none" strike="noStrike" cap="none">
                <a:solidFill>
                  <a:srgbClr val="404040"/>
                </a:solidFill>
                <a:latin typeface="Rubik"/>
                <a:ea typeface="Rubik"/>
                <a:cs typeface="Rubik"/>
                <a:sym typeface="Rubik"/>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g32a92eb97f9_1_12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rgbClr val="404040"/>
              </a:buClr>
              <a:buSzPts val="2800"/>
              <a:buChar char="•"/>
              <a:defRPr>
                <a:solidFill>
                  <a:srgbClr val="404040"/>
                </a:solidFill>
                <a:latin typeface="Rubik"/>
                <a:ea typeface="Rubik"/>
                <a:cs typeface="Rubik"/>
                <a:sym typeface="Rubik"/>
              </a:defRPr>
            </a:lvl1pPr>
            <a:lvl2pPr marL="914400" lvl="1" indent="-381000" algn="r" rtl="1">
              <a:lnSpc>
                <a:spcPct val="90000"/>
              </a:lnSpc>
              <a:spcBef>
                <a:spcPts val="500"/>
              </a:spcBef>
              <a:spcAft>
                <a:spcPts val="0"/>
              </a:spcAft>
              <a:buClr>
                <a:srgbClr val="404040"/>
              </a:buClr>
              <a:buSzPts val="2400"/>
              <a:buChar char="•"/>
              <a:defRPr>
                <a:solidFill>
                  <a:srgbClr val="404040"/>
                </a:solidFill>
                <a:latin typeface="Rubik"/>
                <a:ea typeface="Rubik"/>
                <a:cs typeface="Rubik"/>
                <a:sym typeface="Rubik"/>
              </a:defRPr>
            </a:lvl2pPr>
            <a:lvl3pPr marL="1371600" lvl="2" indent="-355600" algn="r" rtl="1">
              <a:lnSpc>
                <a:spcPct val="90000"/>
              </a:lnSpc>
              <a:spcBef>
                <a:spcPts val="500"/>
              </a:spcBef>
              <a:spcAft>
                <a:spcPts val="0"/>
              </a:spcAft>
              <a:buClr>
                <a:srgbClr val="404040"/>
              </a:buClr>
              <a:buSzPts val="2000"/>
              <a:buChar char="•"/>
              <a:defRPr>
                <a:solidFill>
                  <a:srgbClr val="404040"/>
                </a:solidFill>
                <a:latin typeface="Rubik"/>
                <a:ea typeface="Rubik"/>
                <a:cs typeface="Rubik"/>
                <a:sym typeface="Rubik"/>
              </a:defRPr>
            </a:lvl3pPr>
            <a:lvl4pPr marL="1828800" lvl="3" indent="-342900" algn="r" rtl="1">
              <a:lnSpc>
                <a:spcPct val="90000"/>
              </a:lnSpc>
              <a:spcBef>
                <a:spcPts val="500"/>
              </a:spcBef>
              <a:spcAft>
                <a:spcPts val="0"/>
              </a:spcAft>
              <a:buClr>
                <a:srgbClr val="404040"/>
              </a:buClr>
              <a:buSzPts val="1800"/>
              <a:buChar char="•"/>
              <a:defRPr>
                <a:solidFill>
                  <a:srgbClr val="404040"/>
                </a:solidFill>
                <a:latin typeface="Rubik"/>
                <a:ea typeface="Rubik"/>
                <a:cs typeface="Rubik"/>
                <a:sym typeface="Rubik"/>
              </a:defRPr>
            </a:lvl4pPr>
            <a:lvl5pPr marL="2286000" lvl="4" indent="-342900" algn="r" rtl="1">
              <a:lnSpc>
                <a:spcPct val="90000"/>
              </a:lnSpc>
              <a:spcBef>
                <a:spcPts val="500"/>
              </a:spcBef>
              <a:spcAft>
                <a:spcPts val="0"/>
              </a:spcAft>
              <a:buClr>
                <a:srgbClr val="404040"/>
              </a:buClr>
              <a:buSzPts val="1800"/>
              <a:buChar char="•"/>
              <a:defRPr>
                <a:solidFill>
                  <a:srgbClr val="404040"/>
                </a:solidFill>
                <a:latin typeface="Rubik"/>
                <a:ea typeface="Rubik"/>
                <a:cs typeface="Rubik"/>
                <a:sym typeface="Rubik"/>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17" name="Google Shape;117;g32a92eb97f9_1_121"/>
          <p:cNvSpPr txBox="1">
            <a:spLocks noGrp="1"/>
          </p:cNvSpPr>
          <p:nvPr>
            <p:ph type="dt" idx="10"/>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Clr>
                <a:srgbClr val="404040"/>
              </a:buClr>
              <a:buSzPts val="1400"/>
              <a:buFont typeface="Calibri"/>
              <a:buNone/>
              <a:defRPr>
                <a:solidFill>
                  <a:srgbClr val="404040"/>
                </a:solidFill>
              </a:defRPr>
            </a:lvl1pPr>
            <a:lvl2pPr lvl="1" algn="r" rtl="1">
              <a:lnSpc>
                <a:spcPct val="100000"/>
              </a:lnSpc>
              <a:spcBef>
                <a:spcPts val="0"/>
              </a:spcBef>
              <a:spcAft>
                <a:spcPts val="0"/>
              </a:spcAft>
              <a:buClr>
                <a:schemeClr val="dk1"/>
              </a:buClr>
              <a:buSzPts val="1400"/>
              <a:buFont typeface="Calibri"/>
              <a:buNone/>
              <a:defRPr/>
            </a:lvl2pPr>
            <a:lvl3pPr lvl="2" algn="r" rtl="1">
              <a:lnSpc>
                <a:spcPct val="100000"/>
              </a:lnSpc>
              <a:spcBef>
                <a:spcPts val="0"/>
              </a:spcBef>
              <a:spcAft>
                <a:spcPts val="0"/>
              </a:spcAft>
              <a:buClr>
                <a:schemeClr val="dk1"/>
              </a:buClr>
              <a:buSzPts val="1400"/>
              <a:buFont typeface="Calibri"/>
              <a:buNone/>
              <a:defRPr/>
            </a:lvl3pPr>
            <a:lvl4pPr lvl="3" algn="r" rtl="1">
              <a:lnSpc>
                <a:spcPct val="100000"/>
              </a:lnSpc>
              <a:spcBef>
                <a:spcPts val="0"/>
              </a:spcBef>
              <a:spcAft>
                <a:spcPts val="0"/>
              </a:spcAft>
              <a:buClr>
                <a:schemeClr val="dk1"/>
              </a:buClr>
              <a:buSzPts val="1400"/>
              <a:buFont typeface="Calibri"/>
              <a:buNone/>
              <a:defRPr/>
            </a:lvl4pPr>
            <a:lvl5pPr lvl="4" algn="r" rtl="1">
              <a:lnSpc>
                <a:spcPct val="100000"/>
              </a:lnSpc>
              <a:spcBef>
                <a:spcPts val="0"/>
              </a:spcBef>
              <a:spcAft>
                <a:spcPts val="0"/>
              </a:spcAft>
              <a:buClr>
                <a:schemeClr val="dk1"/>
              </a:buClr>
              <a:buSzPts val="1400"/>
              <a:buFont typeface="Calibri"/>
              <a:buNone/>
              <a:defRPr/>
            </a:lvl5pPr>
            <a:lvl6pPr lvl="5" algn="r" rtl="1">
              <a:lnSpc>
                <a:spcPct val="100000"/>
              </a:lnSpc>
              <a:spcBef>
                <a:spcPts val="0"/>
              </a:spcBef>
              <a:spcAft>
                <a:spcPts val="0"/>
              </a:spcAft>
              <a:buClr>
                <a:schemeClr val="dk1"/>
              </a:buClr>
              <a:buSzPts val="1400"/>
              <a:buFont typeface="Calibri"/>
              <a:buNone/>
              <a:defRPr/>
            </a:lvl6pPr>
            <a:lvl7pPr lvl="6" algn="r" rtl="1">
              <a:lnSpc>
                <a:spcPct val="100000"/>
              </a:lnSpc>
              <a:spcBef>
                <a:spcPts val="0"/>
              </a:spcBef>
              <a:spcAft>
                <a:spcPts val="0"/>
              </a:spcAft>
              <a:buClr>
                <a:schemeClr val="dk1"/>
              </a:buClr>
              <a:buSzPts val="1400"/>
              <a:buFont typeface="Calibri"/>
              <a:buNone/>
              <a:defRPr/>
            </a:lvl7pPr>
            <a:lvl8pPr lvl="7" algn="r" rtl="1">
              <a:lnSpc>
                <a:spcPct val="100000"/>
              </a:lnSpc>
              <a:spcBef>
                <a:spcPts val="0"/>
              </a:spcBef>
              <a:spcAft>
                <a:spcPts val="0"/>
              </a:spcAft>
              <a:buClr>
                <a:schemeClr val="dk1"/>
              </a:buClr>
              <a:buSzPts val="1400"/>
              <a:buFont typeface="Calibri"/>
              <a:buNone/>
              <a:defRPr/>
            </a:lvl8pPr>
            <a:lvl9pPr lvl="8" algn="r" rtl="1">
              <a:lnSpc>
                <a:spcPct val="100000"/>
              </a:lnSpc>
              <a:spcBef>
                <a:spcPts val="0"/>
              </a:spcBef>
              <a:spcAft>
                <a:spcPts val="0"/>
              </a:spcAft>
              <a:buClr>
                <a:schemeClr val="dk1"/>
              </a:buClr>
              <a:buSzPts val="1400"/>
              <a:buFont typeface="Calibri"/>
              <a:buNone/>
              <a:defRPr/>
            </a:lvl9pPr>
          </a:lstStyle>
          <a:p>
            <a:endParaRPr/>
          </a:p>
        </p:txBody>
      </p:sp>
      <p:sp>
        <p:nvSpPr>
          <p:cNvPr id="118" name="Google Shape;118;g32a92eb97f9_1_12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Clr>
                <a:srgbClr val="404040"/>
              </a:buClr>
              <a:buSzPts val="1400"/>
              <a:buFont typeface="Calibri"/>
              <a:buNone/>
              <a:defRPr>
                <a:solidFill>
                  <a:srgbClr val="404040"/>
                </a:solidFill>
              </a:defRPr>
            </a:lvl1pPr>
            <a:lvl2pPr lvl="1" algn="r" rtl="1">
              <a:lnSpc>
                <a:spcPct val="100000"/>
              </a:lnSpc>
              <a:spcBef>
                <a:spcPts val="0"/>
              </a:spcBef>
              <a:spcAft>
                <a:spcPts val="0"/>
              </a:spcAft>
              <a:buClr>
                <a:schemeClr val="dk1"/>
              </a:buClr>
              <a:buSzPts val="1400"/>
              <a:buFont typeface="Calibri"/>
              <a:buNone/>
              <a:defRPr/>
            </a:lvl2pPr>
            <a:lvl3pPr lvl="2" algn="r" rtl="1">
              <a:lnSpc>
                <a:spcPct val="100000"/>
              </a:lnSpc>
              <a:spcBef>
                <a:spcPts val="0"/>
              </a:spcBef>
              <a:spcAft>
                <a:spcPts val="0"/>
              </a:spcAft>
              <a:buClr>
                <a:schemeClr val="dk1"/>
              </a:buClr>
              <a:buSzPts val="1400"/>
              <a:buFont typeface="Calibri"/>
              <a:buNone/>
              <a:defRPr/>
            </a:lvl3pPr>
            <a:lvl4pPr lvl="3" algn="r" rtl="1">
              <a:lnSpc>
                <a:spcPct val="100000"/>
              </a:lnSpc>
              <a:spcBef>
                <a:spcPts val="0"/>
              </a:spcBef>
              <a:spcAft>
                <a:spcPts val="0"/>
              </a:spcAft>
              <a:buClr>
                <a:schemeClr val="dk1"/>
              </a:buClr>
              <a:buSzPts val="1400"/>
              <a:buFont typeface="Calibri"/>
              <a:buNone/>
              <a:defRPr/>
            </a:lvl4pPr>
            <a:lvl5pPr lvl="4" algn="r" rtl="1">
              <a:lnSpc>
                <a:spcPct val="100000"/>
              </a:lnSpc>
              <a:spcBef>
                <a:spcPts val="0"/>
              </a:spcBef>
              <a:spcAft>
                <a:spcPts val="0"/>
              </a:spcAft>
              <a:buClr>
                <a:schemeClr val="dk1"/>
              </a:buClr>
              <a:buSzPts val="1400"/>
              <a:buFont typeface="Calibri"/>
              <a:buNone/>
              <a:defRPr/>
            </a:lvl5pPr>
            <a:lvl6pPr lvl="5" algn="r" rtl="1">
              <a:lnSpc>
                <a:spcPct val="100000"/>
              </a:lnSpc>
              <a:spcBef>
                <a:spcPts val="0"/>
              </a:spcBef>
              <a:spcAft>
                <a:spcPts val="0"/>
              </a:spcAft>
              <a:buClr>
                <a:schemeClr val="dk1"/>
              </a:buClr>
              <a:buSzPts val="1400"/>
              <a:buFont typeface="Calibri"/>
              <a:buNone/>
              <a:defRPr/>
            </a:lvl6pPr>
            <a:lvl7pPr lvl="6" algn="r" rtl="1">
              <a:lnSpc>
                <a:spcPct val="100000"/>
              </a:lnSpc>
              <a:spcBef>
                <a:spcPts val="0"/>
              </a:spcBef>
              <a:spcAft>
                <a:spcPts val="0"/>
              </a:spcAft>
              <a:buClr>
                <a:schemeClr val="dk1"/>
              </a:buClr>
              <a:buSzPts val="1400"/>
              <a:buFont typeface="Calibri"/>
              <a:buNone/>
              <a:defRPr/>
            </a:lvl7pPr>
            <a:lvl8pPr lvl="7" algn="r" rtl="1">
              <a:lnSpc>
                <a:spcPct val="100000"/>
              </a:lnSpc>
              <a:spcBef>
                <a:spcPts val="0"/>
              </a:spcBef>
              <a:spcAft>
                <a:spcPts val="0"/>
              </a:spcAft>
              <a:buClr>
                <a:schemeClr val="dk1"/>
              </a:buClr>
              <a:buSzPts val="1400"/>
              <a:buFont typeface="Calibri"/>
              <a:buNone/>
              <a:defRPr/>
            </a:lvl8pPr>
            <a:lvl9pPr lvl="8" algn="r" rtl="1">
              <a:lnSpc>
                <a:spcPct val="100000"/>
              </a:lnSpc>
              <a:spcBef>
                <a:spcPts val="0"/>
              </a:spcBef>
              <a:spcAft>
                <a:spcPts val="0"/>
              </a:spcAft>
              <a:buClr>
                <a:schemeClr val="dk1"/>
              </a:buClr>
              <a:buSzPts val="1400"/>
              <a:buFont typeface="Calibri"/>
              <a:buNone/>
              <a:defRPr/>
            </a:lvl9pPr>
          </a:lstStyle>
          <a:p>
            <a:endParaRPr/>
          </a:p>
        </p:txBody>
      </p:sp>
      <p:sp>
        <p:nvSpPr>
          <p:cNvPr id="119" name="Google Shape;119;g32a92eb97f9_1_121"/>
          <p:cNvSpPr txBox="1">
            <a:spLocks noGrp="1"/>
          </p:cNvSpPr>
          <p:nvPr>
            <p:ph type="sldNum" idx="12"/>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404040"/>
              </a:buClr>
              <a:buSzPts val="1200"/>
              <a:buFont typeface="Arial"/>
              <a:buNone/>
              <a:defRPr sz="1200" b="0" i="0" u="none" strike="noStrike" cap="none">
                <a:solidFill>
                  <a:srgbClr val="404040"/>
                </a:solidFill>
                <a:latin typeface="Arial"/>
                <a:ea typeface="Arial"/>
                <a:cs typeface="Arial"/>
                <a:sym typeface="Arial"/>
              </a:defRPr>
            </a:lvl1pPr>
            <a:lvl2pPr marL="0" marR="0" lvl="1" indent="0" algn="l" rtl="1">
              <a:lnSpc>
                <a:spcPct val="100000"/>
              </a:lnSpc>
              <a:spcBef>
                <a:spcPts val="0"/>
              </a:spcBef>
              <a:spcAft>
                <a:spcPts val="0"/>
              </a:spcAft>
              <a:buClr>
                <a:srgbClr val="404040"/>
              </a:buClr>
              <a:buSzPts val="1200"/>
              <a:buFont typeface="Arial"/>
              <a:buNone/>
              <a:defRPr sz="1200" b="0" i="0" u="none" strike="noStrike" cap="none">
                <a:solidFill>
                  <a:srgbClr val="404040"/>
                </a:solidFill>
                <a:latin typeface="Arial"/>
                <a:ea typeface="Arial"/>
                <a:cs typeface="Arial"/>
                <a:sym typeface="Arial"/>
              </a:defRPr>
            </a:lvl2pPr>
            <a:lvl3pPr marL="0" marR="0" lvl="2" indent="0" algn="l" rtl="1">
              <a:lnSpc>
                <a:spcPct val="100000"/>
              </a:lnSpc>
              <a:spcBef>
                <a:spcPts val="0"/>
              </a:spcBef>
              <a:spcAft>
                <a:spcPts val="0"/>
              </a:spcAft>
              <a:buClr>
                <a:srgbClr val="404040"/>
              </a:buClr>
              <a:buSzPts val="1200"/>
              <a:buFont typeface="Arial"/>
              <a:buNone/>
              <a:defRPr sz="1200" b="0" i="0" u="none" strike="noStrike" cap="none">
                <a:solidFill>
                  <a:srgbClr val="404040"/>
                </a:solidFill>
                <a:latin typeface="Arial"/>
                <a:ea typeface="Arial"/>
                <a:cs typeface="Arial"/>
                <a:sym typeface="Arial"/>
              </a:defRPr>
            </a:lvl3pPr>
            <a:lvl4pPr marL="0" marR="0" lvl="3" indent="0" algn="l" rtl="1">
              <a:lnSpc>
                <a:spcPct val="100000"/>
              </a:lnSpc>
              <a:spcBef>
                <a:spcPts val="0"/>
              </a:spcBef>
              <a:spcAft>
                <a:spcPts val="0"/>
              </a:spcAft>
              <a:buClr>
                <a:srgbClr val="404040"/>
              </a:buClr>
              <a:buSzPts val="1200"/>
              <a:buFont typeface="Arial"/>
              <a:buNone/>
              <a:defRPr sz="1200" b="0" i="0" u="none" strike="noStrike" cap="none">
                <a:solidFill>
                  <a:srgbClr val="404040"/>
                </a:solidFill>
                <a:latin typeface="Arial"/>
                <a:ea typeface="Arial"/>
                <a:cs typeface="Arial"/>
                <a:sym typeface="Arial"/>
              </a:defRPr>
            </a:lvl4pPr>
            <a:lvl5pPr marL="0" marR="0" lvl="4" indent="0" algn="l" rtl="1">
              <a:lnSpc>
                <a:spcPct val="100000"/>
              </a:lnSpc>
              <a:spcBef>
                <a:spcPts val="0"/>
              </a:spcBef>
              <a:spcAft>
                <a:spcPts val="0"/>
              </a:spcAft>
              <a:buClr>
                <a:srgbClr val="404040"/>
              </a:buClr>
              <a:buSzPts val="1200"/>
              <a:buFont typeface="Arial"/>
              <a:buNone/>
              <a:defRPr sz="1200" b="0" i="0" u="none" strike="noStrike" cap="none">
                <a:solidFill>
                  <a:srgbClr val="404040"/>
                </a:solidFill>
                <a:latin typeface="Arial"/>
                <a:ea typeface="Arial"/>
                <a:cs typeface="Arial"/>
                <a:sym typeface="Arial"/>
              </a:defRPr>
            </a:lvl5pPr>
            <a:lvl6pPr marL="0" marR="0" lvl="5" indent="0" algn="l" rtl="1">
              <a:lnSpc>
                <a:spcPct val="100000"/>
              </a:lnSpc>
              <a:spcBef>
                <a:spcPts val="0"/>
              </a:spcBef>
              <a:spcAft>
                <a:spcPts val="0"/>
              </a:spcAft>
              <a:buClr>
                <a:srgbClr val="404040"/>
              </a:buClr>
              <a:buSzPts val="1200"/>
              <a:buFont typeface="Arial"/>
              <a:buNone/>
              <a:defRPr sz="1200" b="0" i="0" u="none" strike="noStrike" cap="none">
                <a:solidFill>
                  <a:srgbClr val="404040"/>
                </a:solidFill>
                <a:latin typeface="Arial"/>
                <a:ea typeface="Arial"/>
                <a:cs typeface="Arial"/>
                <a:sym typeface="Arial"/>
              </a:defRPr>
            </a:lvl6pPr>
            <a:lvl7pPr marL="0" marR="0" lvl="6" indent="0" algn="l" rtl="1">
              <a:lnSpc>
                <a:spcPct val="100000"/>
              </a:lnSpc>
              <a:spcBef>
                <a:spcPts val="0"/>
              </a:spcBef>
              <a:spcAft>
                <a:spcPts val="0"/>
              </a:spcAft>
              <a:buClr>
                <a:srgbClr val="404040"/>
              </a:buClr>
              <a:buSzPts val="1200"/>
              <a:buFont typeface="Arial"/>
              <a:buNone/>
              <a:defRPr sz="1200" b="0" i="0" u="none" strike="noStrike" cap="none">
                <a:solidFill>
                  <a:srgbClr val="404040"/>
                </a:solidFill>
                <a:latin typeface="Arial"/>
                <a:ea typeface="Arial"/>
                <a:cs typeface="Arial"/>
                <a:sym typeface="Arial"/>
              </a:defRPr>
            </a:lvl7pPr>
            <a:lvl8pPr marL="0" marR="0" lvl="7" indent="0" algn="l" rtl="1">
              <a:lnSpc>
                <a:spcPct val="100000"/>
              </a:lnSpc>
              <a:spcBef>
                <a:spcPts val="0"/>
              </a:spcBef>
              <a:spcAft>
                <a:spcPts val="0"/>
              </a:spcAft>
              <a:buClr>
                <a:srgbClr val="404040"/>
              </a:buClr>
              <a:buSzPts val="1200"/>
              <a:buFont typeface="Arial"/>
              <a:buNone/>
              <a:defRPr sz="1200" b="0" i="0" u="none" strike="noStrike" cap="none">
                <a:solidFill>
                  <a:srgbClr val="404040"/>
                </a:solidFill>
                <a:latin typeface="Arial"/>
                <a:ea typeface="Arial"/>
                <a:cs typeface="Arial"/>
                <a:sym typeface="Arial"/>
              </a:defRPr>
            </a:lvl8pPr>
            <a:lvl9pPr marL="0" marR="0" lvl="8" indent="0" algn="l" rtl="1">
              <a:lnSpc>
                <a:spcPct val="100000"/>
              </a:lnSpc>
              <a:spcBef>
                <a:spcPts val="0"/>
              </a:spcBef>
              <a:spcAft>
                <a:spcPts val="0"/>
              </a:spcAft>
              <a:buClr>
                <a:srgbClr val="404040"/>
              </a:buClr>
              <a:buSzPts val="1200"/>
              <a:buFont typeface="Arial"/>
              <a:buNone/>
              <a:defRPr sz="1200" b="0" i="0" u="none" strike="noStrike" cap="none">
                <a:solidFill>
                  <a:srgbClr val="404040"/>
                </a:solidFill>
                <a:latin typeface="Arial"/>
                <a:ea typeface="Arial"/>
                <a:cs typeface="Arial"/>
                <a:sym typeface="Arial"/>
              </a:defRPr>
            </a:lvl9pPr>
          </a:lstStyle>
          <a:p>
            <a:pPr marL="0" lvl="0" indent="0" algn="l" rtl="1">
              <a:spcBef>
                <a:spcPts val="0"/>
              </a:spcBef>
              <a:spcAft>
                <a:spcPts val="0"/>
              </a:spcAft>
              <a:buNone/>
            </a:pPr>
            <a:fld id="{00000000-1234-1234-1234-123412341234}" type="slidenum">
              <a:rPr lang="iw"/>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0"/>
        <p:cNvGrpSpPr/>
        <p:nvPr/>
      </p:nvGrpSpPr>
      <p:grpSpPr>
        <a:xfrm>
          <a:off x="0" y="0"/>
          <a:ext cx="0" cy="0"/>
          <a:chOff x="0" y="0"/>
          <a:chExt cx="0" cy="0"/>
        </a:xfrm>
      </p:grpSpPr>
      <p:sp>
        <p:nvSpPr>
          <p:cNvPr id="121" name="Google Shape;121;g32a92eb97f9_1_127"/>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g32a92eb97f9_1_127"/>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23" name="Google Shape;123;g32a92eb97f9_1_12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g32a92eb97f9_1_12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g32a92eb97f9_1_12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w"/>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6"/>
        <p:cNvGrpSpPr/>
        <p:nvPr/>
      </p:nvGrpSpPr>
      <p:grpSpPr>
        <a:xfrm>
          <a:off x="0" y="0"/>
          <a:ext cx="0" cy="0"/>
          <a:chOff x="0" y="0"/>
          <a:chExt cx="0" cy="0"/>
        </a:xfrm>
      </p:grpSpPr>
      <p:sp>
        <p:nvSpPr>
          <p:cNvPr id="127" name="Google Shape;127;g32a92eb97f9_1_13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g32a92eb97f9_1_133"/>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 name="Google Shape;129;g32a92eb97f9_1_133"/>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 name="Google Shape;130;g32a92eb97f9_1_13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g32a92eb97f9_1_13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g32a92eb97f9_1_13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w"/>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33"/>
        <p:cNvGrpSpPr/>
        <p:nvPr/>
      </p:nvGrpSpPr>
      <p:grpSpPr>
        <a:xfrm>
          <a:off x="0" y="0"/>
          <a:ext cx="0" cy="0"/>
          <a:chOff x="0" y="0"/>
          <a:chExt cx="0" cy="0"/>
        </a:xfrm>
      </p:grpSpPr>
      <p:sp>
        <p:nvSpPr>
          <p:cNvPr id="134" name="Google Shape;134;g32a92eb97f9_1_140"/>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g32a92eb97f9_1_140"/>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6" name="Google Shape;136;g32a92eb97f9_1_140"/>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7" name="Google Shape;137;g32a92eb97f9_1_140"/>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8" name="Google Shape;138;g32a92eb97f9_1_140"/>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9" name="Google Shape;139;g32a92eb97f9_1_14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 name="Google Shape;140;g32a92eb97f9_1_14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g32a92eb97f9_1_14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w"/>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2"/>
        <p:cNvGrpSpPr/>
        <p:nvPr/>
      </p:nvGrpSpPr>
      <p:grpSpPr>
        <a:xfrm>
          <a:off x="0" y="0"/>
          <a:ext cx="0" cy="0"/>
          <a:chOff x="0" y="0"/>
          <a:chExt cx="0" cy="0"/>
        </a:xfrm>
      </p:grpSpPr>
      <p:sp>
        <p:nvSpPr>
          <p:cNvPr id="143" name="Google Shape;143;g32a92eb97f9_1_14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 name="Google Shape;144;g32a92eb97f9_1_14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g32a92eb97f9_1_14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g32a92eb97f9_1_14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w"/>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כותרת ותוכן" type="obj">
  <p:cSld name="OBJECT">
    <p:spTree>
      <p:nvGrpSpPr>
        <p:cNvPr id="1" name="Shape 21"/>
        <p:cNvGrpSpPr/>
        <p:nvPr/>
      </p:nvGrpSpPr>
      <p:grpSpPr>
        <a:xfrm>
          <a:off x="0" y="0"/>
          <a:ext cx="0" cy="0"/>
          <a:chOff x="0" y="0"/>
          <a:chExt cx="0" cy="0"/>
        </a:xfrm>
      </p:grpSpPr>
      <p:sp>
        <p:nvSpPr>
          <p:cNvPr id="22" name="Google Shape;22;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404040"/>
              </a:buClr>
              <a:buSzPts val="4000"/>
              <a:buFont typeface="Rubik"/>
              <a:buNone/>
              <a:defRPr sz="4000" b="1" i="0" u="none" strike="noStrike" cap="none">
                <a:solidFill>
                  <a:srgbClr val="404040"/>
                </a:solidFill>
                <a:latin typeface="Rubik"/>
                <a:ea typeface="Rubik"/>
                <a:cs typeface="Rubik"/>
                <a:sym typeface="Rubik"/>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rgbClr val="404040"/>
              </a:buClr>
              <a:buSzPts val="2800"/>
              <a:buChar char="•"/>
              <a:defRPr>
                <a:solidFill>
                  <a:srgbClr val="404040"/>
                </a:solidFill>
                <a:latin typeface="Rubik"/>
                <a:ea typeface="Rubik"/>
                <a:cs typeface="Rubik"/>
                <a:sym typeface="Rubik"/>
              </a:defRPr>
            </a:lvl1pPr>
            <a:lvl2pPr marL="914400" lvl="1" indent="-381000" algn="r" rtl="1">
              <a:lnSpc>
                <a:spcPct val="90000"/>
              </a:lnSpc>
              <a:spcBef>
                <a:spcPts val="500"/>
              </a:spcBef>
              <a:spcAft>
                <a:spcPts val="0"/>
              </a:spcAft>
              <a:buClr>
                <a:srgbClr val="404040"/>
              </a:buClr>
              <a:buSzPts val="2400"/>
              <a:buChar char="•"/>
              <a:defRPr>
                <a:solidFill>
                  <a:srgbClr val="404040"/>
                </a:solidFill>
                <a:latin typeface="Rubik"/>
                <a:ea typeface="Rubik"/>
                <a:cs typeface="Rubik"/>
                <a:sym typeface="Rubik"/>
              </a:defRPr>
            </a:lvl2pPr>
            <a:lvl3pPr marL="1371600" lvl="2" indent="-355600" algn="r" rtl="1">
              <a:lnSpc>
                <a:spcPct val="90000"/>
              </a:lnSpc>
              <a:spcBef>
                <a:spcPts val="500"/>
              </a:spcBef>
              <a:spcAft>
                <a:spcPts val="0"/>
              </a:spcAft>
              <a:buClr>
                <a:srgbClr val="404040"/>
              </a:buClr>
              <a:buSzPts val="2000"/>
              <a:buChar char="•"/>
              <a:defRPr>
                <a:solidFill>
                  <a:srgbClr val="404040"/>
                </a:solidFill>
                <a:latin typeface="Rubik"/>
                <a:ea typeface="Rubik"/>
                <a:cs typeface="Rubik"/>
                <a:sym typeface="Rubik"/>
              </a:defRPr>
            </a:lvl3pPr>
            <a:lvl4pPr marL="1828800" lvl="3" indent="-342900" algn="r" rtl="1">
              <a:lnSpc>
                <a:spcPct val="90000"/>
              </a:lnSpc>
              <a:spcBef>
                <a:spcPts val="500"/>
              </a:spcBef>
              <a:spcAft>
                <a:spcPts val="0"/>
              </a:spcAft>
              <a:buClr>
                <a:srgbClr val="404040"/>
              </a:buClr>
              <a:buSzPts val="1800"/>
              <a:buChar char="•"/>
              <a:defRPr>
                <a:solidFill>
                  <a:srgbClr val="404040"/>
                </a:solidFill>
                <a:latin typeface="Rubik"/>
                <a:ea typeface="Rubik"/>
                <a:cs typeface="Rubik"/>
                <a:sym typeface="Rubik"/>
              </a:defRPr>
            </a:lvl4pPr>
            <a:lvl5pPr marL="2286000" lvl="4" indent="-342900" algn="r" rtl="1">
              <a:lnSpc>
                <a:spcPct val="90000"/>
              </a:lnSpc>
              <a:spcBef>
                <a:spcPts val="500"/>
              </a:spcBef>
              <a:spcAft>
                <a:spcPts val="0"/>
              </a:spcAft>
              <a:buClr>
                <a:srgbClr val="404040"/>
              </a:buClr>
              <a:buSzPts val="1800"/>
              <a:buChar char="•"/>
              <a:defRPr>
                <a:solidFill>
                  <a:srgbClr val="404040"/>
                </a:solidFill>
                <a:latin typeface="Rubik"/>
                <a:ea typeface="Rubik"/>
                <a:cs typeface="Rubik"/>
                <a:sym typeface="Rubik"/>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24" name="Google Shape;24;p32"/>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25" name="Google Shape;25;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26" name="Google Shape;26;p32"/>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9pPr>
          </a:lstStyle>
          <a:p>
            <a:pPr marL="0" lvl="0" indent="0" algn="l" rtl="1">
              <a:spcBef>
                <a:spcPts val="0"/>
              </a:spcBef>
              <a:spcAft>
                <a:spcPts val="0"/>
              </a:spcAft>
              <a:buNone/>
            </a:pPr>
            <a:fld id="{00000000-1234-1234-1234-123412341234}" type="slidenum">
              <a:rPr lang="iw"/>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7"/>
        <p:cNvGrpSpPr/>
        <p:nvPr/>
      </p:nvGrpSpPr>
      <p:grpSpPr>
        <a:xfrm>
          <a:off x="0" y="0"/>
          <a:ext cx="0" cy="0"/>
          <a:chOff x="0" y="0"/>
          <a:chExt cx="0" cy="0"/>
        </a:xfrm>
      </p:grpSpPr>
      <p:sp>
        <p:nvSpPr>
          <p:cNvPr id="148" name="Google Shape;148;g32a92eb97f9_1_15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g32a92eb97f9_1_15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 name="Google Shape;150;g32a92eb97f9_1_15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w"/>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51"/>
        <p:cNvGrpSpPr/>
        <p:nvPr/>
      </p:nvGrpSpPr>
      <p:grpSpPr>
        <a:xfrm>
          <a:off x="0" y="0"/>
          <a:ext cx="0" cy="0"/>
          <a:chOff x="0" y="0"/>
          <a:chExt cx="0" cy="0"/>
        </a:xfrm>
      </p:grpSpPr>
      <p:sp>
        <p:nvSpPr>
          <p:cNvPr id="152" name="Google Shape;152;g32a92eb97f9_1_158"/>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g32a92eb97f9_1_158"/>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54" name="Google Shape;154;g32a92eb97f9_1_158"/>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55" name="Google Shape;155;g32a92eb97f9_1_15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6" name="Google Shape;156;g32a92eb97f9_1_15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g32a92eb97f9_1_15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w"/>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58"/>
        <p:cNvGrpSpPr/>
        <p:nvPr/>
      </p:nvGrpSpPr>
      <p:grpSpPr>
        <a:xfrm>
          <a:off x="0" y="0"/>
          <a:ext cx="0" cy="0"/>
          <a:chOff x="0" y="0"/>
          <a:chExt cx="0" cy="0"/>
        </a:xfrm>
      </p:grpSpPr>
      <p:sp>
        <p:nvSpPr>
          <p:cNvPr id="159" name="Google Shape;159;g32a92eb97f9_1_165"/>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0" name="Google Shape;160;g32a92eb97f9_1_165"/>
          <p:cNvSpPr>
            <a:spLocks noGrp="1"/>
          </p:cNvSpPr>
          <p:nvPr>
            <p:ph type="pic" idx="2"/>
          </p:nvPr>
        </p:nvSpPr>
        <p:spPr>
          <a:xfrm>
            <a:off x="5183188" y="987425"/>
            <a:ext cx="6172200" cy="4873500"/>
          </a:xfrm>
          <a:prstGeom prst="rect">
            <a:avLst/>
          </a:prstGeom>
          <a:noFill/>
          <a:ln>
            <a:noFill/>
          </a:ln>
        </p:spPr>
      </p:sp>
      <p:sp>
        <p:nvSpPr>
          <p:cNvPr id="161" name="Google Shape;161;g32a92eb97f9_1_165"/>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62" name="Google Shape;162;g32a92eb97f9_1_16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 name="Google Shape;163;g32a92eb97f9_1_16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4" name="Google Shape;164;g32a92eb97f9_1_16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w"/>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65"/>
        <p:cNvGrpSpPr/>
        <p:nvPr/>
      </p:nvGrpSpPr>
      <p:grpSpPr>
        <a:xfrm>
          <a:off x="0" y="0"/>
          <a:ext cx="0" cy="0"/>
          <a:chOff x="0" y="0"/>
          <a:chExt cx="0" cy="0"/>
        </a:xfrm>
      </p:grpSpPr>
      <p:sp>
        <p:nvSpPr>
          <p:cNvPr id="166" name="Google Shape;166;g32a92eb97f9_1_17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7" name="Google Shape;167;g32a92eb97f9_1_172"/>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8" name="Google Shape;168;g32a92eb97f9_1_17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g32a92eb97f9_1_17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0" name="Google Shape;170;g32a92eb97f9_1_17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w"/>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71"/>
        <p:cNvGrpSpPr/>
        <p:nvPr/>
      </p:nvGrpSpPr>
      <p:grpSpPr>
        <a:xfrm>
          <a:off x="0" y="0"/>
          <a:ext cx="0" cy="0"/>
          <a:chOff x="0" y="0"/>
          <a:chExt cx="0" cy="0"/>
        </a:xfrm>
      </p:grpSpPr>
      <p:sp>
        <p:nvSpPr>
          <p:cNvPr id="172" name="Google Shape;172;g32a92eb97f9_1_178"/>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 name="Google Shape;173;g32a92eb97f9_1_178"/>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4" name="Google Shape;174;g32a92eb97f9_1_17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 name="Google Shape;175;g32a92eb97f9_1_17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 name="Google Shape;176;g32a92eb97f9_1_17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w"/>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כותרת ותוכן">
  <p:cSld name="כותרת ותוכן">
    <p:spTree>
      <p:nvGrpSpPr>
        <p:cNvPr id="1" name="Shape 27"/>
        <p:cNvGrpSpPr/>
        <p:nvPr/>
      </p:nvGrpSpPr>
      <p:grpSpPr>
        <a:xfrm>
          <a:off x="0" y="0"/>
          <a:ext cx="0" cy="0"/>
          <a:chOff x="0" y="0"/>
          <a:chExt cx="0" cy="0"/>
        </a:xfrm>
      </p:grpSpPr>
      <p:sp>
        <p:nvSpPr>
          <p:cNvPr id="28" name="Google Shape;28;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404040"/>
              </a:buClr>
              <a:buSzPts val="4000"/>
              <a:buFont typeface="Rubik"/>
              <a:buNone/>
              <a:defRPr sz="4000" b="1" i="0" u="none" strike="noStrike" cap="none">
                <a:solidFill>
                  <a:srgbClr val="404040"/>
                </a:solidFill>
                <a:latin typeface="Rubik"/>
                <a:ea typeface="Rubik"/>
                <a:cs typeface="Rubik"/>
                <a:sym typeface="Rubik"/>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rgbClr val="404040"/>
              </a:buClr>
              <a:buSzPts val="2800"/>
              <a:buChar char="•"/>
              <a:defRPr>
                <a:solidFill>
                  <a:srgbClr val="404040"/>
                </a:solidFill>
                <a:latin typeface="Rubik"/>
                <a:ea typeface="Rubik"/>
                <a:cs typeface="Rubik"/>
                <a:sym typeface="Rubik"/>
              </a:defRPr>
            </a:lvl1pPr>
            <a:lvl2pPr marL="914400" lvl="1" indent="-381000" algn="r" rtl="1">
              <a:lnSpc>
                <a:spcPct val="90000"/>
              </a:lnSpc>
              <a:spcBef>
                <a:spcPts val="500"/>
              </a:spcBef>
              <a:spcAft>
                <a:spcPts val="0"/>
              </a:spcAft>
              <a:buClr>
                <a:srgbClr val="404040"/>
              </a:buClr>
              <a:buSzPts val="2400"/>
              <a:buChar char="•"/>
              <a:defRPr>
                <a:solidFill>
                  <a:srgbClr val="404040"/>
                </a:solidFill>
                <a:latin typeface="Rubik"/>
                <a:ea typeface="Rubik"/>
                <a:cs typeface="Rubik"/>
                <a:sym typeface="Rubik"/>
              </a:defRPr>
            </a:lvl2pPr>
            <a:lvl3pPr marL="1371600" lvl="2" indent="-355600" algn="r" rtl="1">
              <a:lnSpc>
                <a:spcPct val="90000"/>
              </a:lnSpc>
              <a:spcBef>
                <a:spcPts val="500"/>
              </a:spcBef>
              <a:spcAft>
                <a:spcPts val="0"/>
              </a:spcAft>
              <a:buClr>
                <a:srgbClr val="404040"/>
              </a:buClr>
              <a:buSzPts val="2000"/>
              <a:buChar char="•"/>
              <a:defRPr>
                <a:solidFill>
                  <a:srgbClr val="404040"/>
                </a:solidFill>
                <a:latin typeface="Rubik"/>
                <a:ea typeface="Rubik"/>
                <a:cs typeface="Rubik"/>
                <a:sym typeface="Rubik"/>
              </a:defRPr>
            </a:lvl3pPr>
            <a:lvl4pPr marL="1828800" lvl="3" indent="-342900" algn="r" rtl="1">
              <a:lnSpc>
                <a:spcPct val="90000"/>
              </a:lnSpc>
              <a:spcBef>
                <a:spcPts val="500"/>
              </a:spcBef>
              <a:spcAft>
                <a:spcPts val="0"/>
              </a:spcAft>
              <a:buClr>
                <a:srgbClr val="404040"/>
              </a:buClr>
              <a:buSzPts val="1800"/>
              <a:buChar char="•"/>
              <a:defRPr>
                <a:solidFill>
                  <a:srgbClr val="404040"/>
                </a:solidFill>
                <a:latin typeface="Rubik"/>
                <a:ea typeface="Rubik"/>
                <a:cs typeface="Rubik"/>
                <a:sym typeface="Rubik"/>
              </a:defRPr>
            </a:lvl4pPr>
            <a:lvl5pPr marL="2286000" lvl="4" indent="-342900" algn="r" rtl="1">
              <a:lnSpc>
                <a:spcPct val="90000"/>
              </a:lnSpc>
              <a:spcBef>
                <a:spcPts val="500"/>
              </a:spcBef>
              <a:spcAft>
                <a:spcPts val="0"/>
              </a:spcAft>
              <a:buClr>
                <a:srgbClr val="404040"/>
              </a:buClr>
              <a:buSzPts val="1800"/>
              <a:buChar char="•"/>
              <a:defRPr>
                <a:solidFill>
                  <a:srgbClr val="404040"/>
                </a:solidFill>
                <a:latin typeface="Rubik"/>
                <a:ea typeface="Rubik"/>
                <a:cs typeface="Rubik"/>
                <a:sym typeface="Rubik"/>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30" name="Google Shape;30;p34"/>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solidFill>
                  <a:srgbClr val="404040"/>
                </a:solidFill>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31" name="Google Shape;31;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solidFill>
                  <a:srgbClr val="404040"/>
                </a:solidFill>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32" name="Google Shape;32;p34"/>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9pPr>
          </a:lstStyle>
          <a:p>
            <a:pPr marL="0" lvl="0" indent="0" algn="l" rtl="1">
              <a:spcBef>
                <a:spcPts val="0"/>
              </a:spcBef>
              <a:spcAft>
                <a:spcPts val="0"/>
              </a:spcAft>
              <a:buNone/>
            </a:pPr>
            <a:fld id="{00000000-1234-1234-1234-123412341234}" type="slidenum">
              <a:rPr lang="iw"/>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4_כותרת ותוכן">
  <p:cSld name="4_כותרת ותוכן">
    <p:spTree>
      <p:nvGrpSpPr>
        <p:cNvPr id="1" name="Shape 33"/>
        <p:cNvGrpSpPr/>
        <p:nvPr/>
      </p:nvGrpSpPr>
      <p:grpSpPr>
        <a:xfrm>
          <a:off x="0" y="0"/>
          <a:ext cx="0" cy="0"/>
          <a:chOff x="0" y="0"/>
          <a:chExt cx="0" cy="0"/>
        </a:xfrm>
      </p:grpSpPr>
      <p:sp>
        <p:nvSpPr>
          <p:cNvPr id="34" name="Google Shape;34;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4000"/>
              <a:buFont typeface="Rubik"/>
              <a:buNone/>
              <a:defRPr sz="4000" b="0" i="0" u="none" strike="noStrike" cap="none">
                <a:solidFill>
                  <a:schemeClr val="dk1"/>
                </a:solidFill>
                <a:latin typeface="Rubik"/>
                <a:ea typeface="Rubik"/>
                <a:cs typeface="Rubik"/>
                <a:sym typeface="Rubik"/>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rgbClr val="404040"/>
              </a:buClr>
              <a:buSzPts val="2800"/>
              <a:buChar char="•"/>
              <a:defRPr>
                <a:latin typeface="Rubik"/>
                <a:ea typeface="Rubik"/>
                <a:cs typeface="Rubik"/>
                <a:sym typeface="Rubik"/>
              </a:defRPr>
            </a:lvl1pPr>
            <a:lvl2pPr marL="914400" lvl="1" indent="-381000" algn="r" rtl="1">
              <a:lnSpc>
                <a:spcPct val="90000"/>
              </a:lnSpc>
              <a:spcBef>
                <a:spcPts val="500"/>
              </a:spcBef>
              <a:spcAft>
                <a:spcPts val="0"/>
              </a:spcAft>
              <a:buClr>
                <a:srgbClr val="404040"/>
              </a:buClr>
              <a:buSzPts val="2400"/>
              <a:buChar char="•"/>
              <a:defRPr>
                <a:latin typeface="Rubik"/>
                <a:ea typeface="Rubik"/>
                <a:cs typeface="Rubik"/>
                <a:sym typeface="Rubik"/>
              </a:defRPr>
            </a:lvl2pPr>
            <a:lvl3pPr marL="1371600" lvl="2" indent="-355600" algn="r" rtl="1">
              <a:lnSpc>
                <a:spcPct val="90000"/>
              </a:lnSpc>
              <a:spcBef>
                <a:spcPts val="500"/>
              </a:spcBef>
              <a:spcAft>
                <a:spcPts val="0"/>
              </a:spcAft>
              <a:buClr>
                <a:srgbClr val="404040"/>
              </a:buClr>
              <a:buSzPts val="2000"/>
              <a:buChar char="•"/>
              <a:defRPr>
                <a:latin typeface="Rubik"/>
                <a:ea typeface="Rubik"/>
                <a:cs typeface="Rubik"/>
                <a:sym typeface="Rubik"/>
              </a:defRPr>
            </a:lvl3pPr>
            <a:lvl4pPr marL="1828800" lvl="3" indent="-342900" algn="r" rtl="1">
              <a:lnSpc>
                <a:spcPct val="90000"/>
              </a:lnSpc>
              <a:spcBef>
                <a:spcPts val="500"/>
              </a:spcBef>
              <a:spcAft>
                <a:spcPts val="0"/>
              </a:spcAft>
              <a:buClr>
                <a:srgbClr val="404040"/>
              </a:buClr>
              <a:buSzPts val="1800"/>
              <a:buChar char="•"/>
              <a:defRPr>
                <a:latin typeface="Rubik"/>
                <a:ea typeface="Rubik"/>
                <a:cs typeface="Rubik"/>
                <a:sym typeface="Rubik"/>
              </a:defRPr>
            </a:lvl4pPr>
            <a:lvl5pPr marL="2286000" lvl="4" indent="-342900" algn="r" rtl="1">
              <a:lnSpc>
                <a:spcPct val="90000"/>
              </a:lnSpc>
              <a:spcBef>
                <a:spcPts val="500"/>
              </a:spcBef>
              <a:spcAft>
                <a:spcPts val="0"/>
              </a:spcAft>
              <a:buClr>
                <a:srgbClr val="404040"/>
              </a:buClr>
              <a:buSzPts val="1800"/>
              <a:buChar char="•"/>
              <a:defRPr>
                <a:latin typeface="Rubik"/>
                <a:ea typeface="Rubik"/>
                <a:cs typeface="Rubik"/>
                <a:sym typeface="Rubik"/>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36" name="Google Shape;36;p35"/>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37" name="Google Shape;37;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38" name="Google Shape;38;p35"/>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9pPr>
          </a:lstStyle>
          <a:p>
            <a:pPr marL="0" lvl="0" indent="0" algn="l" rtl="1">
              <a:spcBef>
                <a:spcPts val="0"/>
              </a:spcBef>
              <a:spcAft>
                <a:spcPts val="0"/>
              </a:spcAft>
              <a:buNone/>
            </a:pPr>
            <a:fld id="{00000000-1234-1234-1234-123412341234}" type="slidenum">
              <a:rPr lang="iw"/>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כותרת מקטע עליונה" type="secHead">
  <p:cSld name="SECTION_HEADER">
    <p:spTree>
      <p:nvGrpSpPr>
        <p:cNvPr id="1" name="Shape 39"/>
        <p:cNvGrpSpPr/>
        <p:nvPr/>
      </p:nvGrpSpPr>
      <p:grpSpPr>
        <a:xfrm>
          <a:off x="0" y="0"/>
          <a:ext cx="0" cy="0"/>
          <a:chOff x="0" y="0"/>
          <a:chExt cx="0" cy="0"/>
        </a:xfrm>
      </p:grpSpPr>
      <p:sp>
        <p:nvSpPr>
          <p:cNvPr id="40" name="Google Shape;40;p3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r" rtl="1">
              <a:lnSpc>
                <a:spcPct val="90000"/>
              </a:lnSpc>
              <a:spcBef>
                <a:spcPts val="0"/>
              </a:spcBef>
              <a:spcAft>
                <a:spcPts val="0"/>
              </a:spcAft>
              <a:buClr>
                <a:srgbClr val="404040"/>
              </a:buClr>
              <a:buSzPts val="6000"/>
              <a:buFont typeface="Rubik"/>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3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r" rtl="1">
              <a:lnSpc>
                <a:spcPct val="90000"/>
              </a:lnSpc>
              <a:spcBef>
                <a:spcPts val="1000"/>
              </a:spcBef>
              <a:spcAft>
                <a:spcPts val="0"/>
              </a:spcAft>
              <a:buClr>
                <a:srgbClr val="757575"/>
              </a:buClr>
              <a:buSzPts val="2400"/>
              <a:buNone/>
              <a:defRPr sz="2400">
                <a:solidFill>
                  <a:srgbClr val="757575"/>
                </a:solidFill>
              </a:defRPr>
            </a:lvl1pPr>
            <a:lvl2pPr marL="914400" lvl="1" indent="-228600" algn="r" rtl="1">
              <a:lnSpc>
                <a:spcPct val="90000"/>
              </a:lnSpc>
              <a:spcBef>
                <a:spcPts val="500"/>
              </a:spcBef>
              <a:spcAft>
                <a:spcPts val="0"/>
              </a:spcAft>
              <a:buClr>
                <a:srgbClr val="757575"/>
              </a:buClr>
              <a:buSzPts val="2000"/>
              <a:buNone/>
              <a:defRPr sz="2000">
                <a:solidFill>
                  <a:srgbClr val="757575"/>
                </a:solidFill>
              </a:defRPr>
            </a:lvl2pPr>
            <a:lvl3pPr marL="1371600" lvl="2" indent="-228600" algn="r" rtl="1">
              <a:lnSpc>
                <a:spcPct val="90000"/>
              </a:lnSpc>
              <a:spcBef>
                <a:spcPts val="500"/>
              </a:spcBef>
              <a:spcAft>
                <a:spcPts val="0"/>
              </a:spcAft>
              <a:buClr>
                <a:srgbClr val="757575"/>
              </a:buClr>
              <a:buSzPts val="1800"/>
              <a:buNone/>
              <a:defRPr sz="1800">
                <a:solidFill>
                  <a:srgbClr val="757575"/>
                </a:solidFill>
              </a:defRPr>
            </a:lvl3pPr>
            <a:lvl4pPr marL="1828800" lvl="3" indent="-228600" algn="r" rtl="1">
              <a:lnSpc>
                <a:spcPct val="90000"/>
              </a:lnSpc>
              <a:spcBef>
                <a:spcPts val="500"/>
              </a:spcBef>
              <a:spcAft>
                <a:spcPts val="0"/>
              </a:spcAft>
              <a:buClr>
                <a:srgbClr val="757575"/>
              </a:buClr>
              <a:buSzPts val="1600"/>
              <a:buNone/>
              <a:defRPr sz="1600">
                <a:solidFill>
                  <a:srgbClr val="757575"/>
                </a:solidFill>
              </a:defRPr>
            </a:lvl4pPr>
            <a:lvl5pPr marL="2286000" lvl="4" indent="-228600" algn="r" rtl="1">
              <a:lnSpc>
                <a:spcPct val="90000"/>
              </a:lnSpc>
              <a:spcBef>
                <a:spcPts val="500"/>
              </a:spcBef>
              <a:spcAft>
                <a:spcPts val="0"/>
              </a:spcAft>
              <a:buClr>
                <a:srgbClr val="757575"/>
              </a:buClr>
              <a:buSzPts val="1600"/>
              <a:buNone/>
              <a:defRPr sz="1600">
                <a:solidFill>
                  <a:srgbClr val="757575"/>
                </a:solidFill>
              </a:defRPr>
            </a:lvl5pPr>
            <a:lvl6pPr marL="2743200" lvl="5" indent="-228600" algn="r" rtl="1">
              <a:lnSpc>
                <a:spcPct val="90000"/>
              </a:lnSpc>
              <a:spcBef>
                <a:spcPts val="500"/>
              </a:spcBef>
              <a:spcAft>
                <a:spcPts val="0"/>
              </a:spcAft>
              <a:buClr>
                <a:srgbClr val="757575"/>
              </a:buClr>
              <a:buSzPts val="1600"/>
              <a:buNone/>
              <a:defRPr sz="1600">
                <a:solidFill>
                  <a:srgbClr val="757575"/>
                </a:solidFill>
              </a:defRPr>
            </a:lvl6pPr>
            <a:lvl7pPr marL="3200400" lvl="6" indent="-228600" algn="r" rtl="1">
              <a:lnSpc>
                <a:spcPct val="90000"/>
              </a:lnSpc>
              <a:spcBef>
                <a:spcPts val="500"/>
              </a:spcBef>
              <a:spcAft>
                <a:spcPts val="0"/>
              </a:spcAft>
              <a:buClr>
                <a:srgbClr val="757575"/>
              </a:buClr>
              <a:buSzPts val="1600"/>
              <a:buNone/>
              <a:defRPr sz="1600">
                <a:solidFill>
                  <a:srgbClr val="757575"/>
                </a:solidFill>
              </a:defRPr>
            </a:lvl7pPr>
            <a:lvl8pPr marL="3657600" lvl="7" indent="-228600" algn="r" rtl="1">
              <a:lnSpc>
                <a:spcPct val="90000"/>
              </a:lnSpc>
              <a:spcBef>
                <a:spcPts val="500"/>
              </a:spcBef>
              <a:spcAft>
                <a:spcPts val="0"/>
              </a:spcAft>
              <a:buClr>
                <a:srgbClr val="757575"/>
              </a:buClr>
              <a:buSzPts val="1600"/>
              <a:buNone/>
              <a:defRPr sz="1600">
                <a:solidFill>
                  <a:srgbClr val="757575"/>
                </a:solidFill>
              </a:defRPr>
            </a:lvl8pPr>
            <a:lvl9pPr marL="4114800" lvl="8" indent="-228600" algn="r" rtl="1">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42" name="Google Shape;42;p36"/>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43" name="Google Shape;43;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44" name="Google Shape;44;p36"/>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9pPr>
          </a:lstStyle>
          <a:p>
            <a:pPr marL="0" lvl="0" indent="0" algn="l" rtl="1">
              <a:spcBef>
                <a:spcPts val="0"/>
              </a:spcBef>
              <a:spcAft>
                <a:spcPts val="0"/>
              </a:spcAft>
              <a:buNone/>
            </a:pPr>
            <a:fld id="{00000000-1234-1234-1234-123412341234}" type="slidenum">
              <a:rPr lang="iw"/>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שני תכנים" type="twoObj">
  <p:cSld name="TWO_OBJECTS">
    <p:spTree>
      <p:nvGrpSpPr>
        <p:cNvPr id="1" name="Shape 45"/>
        <p:cNvGrpSpPr/>
        <p:nvPr/>
      </p:nvGrpSpPr>
      <p:grpSpPr>
        <a:xfrm>
          <a:off x="0" y="0"/>
          <a:ext cx="0" cy="0"/>
          <a:chOff x="0" y="0"/>
          <a:chExt cx="0" cy="0"/>
        </a:xfrm>
      </p:grpSpPr>
      <p:sp>
        <p:nvSpPr>
          <p:cNvPr id="46" name="Google Shape;46;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40404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rgbClr val="404040"/>
              </a:buClr>
              <a:buSzPts val="1800"/>
              <a:buChar char="•"/>
              <a:defRPr/>
            </a:lvl1pPr>
            <a:lvl2pPr marL="914400" lvl="1" indent="-342900" algn="r" rtl="1">
              <a:lnSpc>
                <a:spcPct val="90000"/>
              </a:lnSpc>
              <a:spcBef>
                <a:spcPts val="500"/>
              </a:spcBef>
              <a:spcAft>
                <a:spcPts val="0"/>
              </a:spcAft>
              <a:buClr>
                <a:srgbClr val="404040"/>
              </a:buClr>
              <a:buSzPts val="1800"/>
              <a:buChar char="•"/>
              <a:defRPr/>
            </a:lvl2pPr>
            <a:lvl3pPr marL="1371600" lvl="2" indent="-342900" algn="r" rtl="1">
              <a:lnSpc>
                <a:spcPct val="90000"/>
              </a:lnSpc>
              <a:spcBef>
                <a:spcPts val="500"/>
              </a:spcBef>
              <a:spcAft>
                <a:spcPts val="0"/>
              </a:spcAft>
              <a:buClr>
                <a:srgbClr val="404040"/>
              </a:buClr>
              <a:buSzPts val="1800"/>
              <a:buChar char="•"/>
              <a:defRPr/>
            </a:lvl3pPr>
            <a:lvl4pPr marL="1828800" lvl="3" indent="-342900" algn="r" rtl="1">
              <a:lnSpc>
                <a:spcPct val="90000"/>
              </a:lnSpc>
              <a:spcBef>
                <a:spcPts val="500"/>
              </a:spcBef>
              <a:spcAft>
                <a:spcPts val="0"/>
              </a:spcAft>
              <a:buClr>
                <a:srgbClr val="404040"/>
              </a:buClr>
              <a:buSzPts val="1800"/>
              <a:buChar char="•"/>
              <a:defRPr/>
            </a:lvl4pPr>
            <a:lvl5pPr marL="2286000" lvl="4" indent="-342900" algn="r" rtl="1">
              <a:lnSpc>
                <a:spcPct val="90000"/>
              </a:lnSpc>
              <a:spcBef>
                <a:spcPts val="500"/>
              </a:spcBef>
              <a:spcAft>
                <a:spcPts val="0"/>
              </a:spcAft>
              <a:buClr>
                <a:srgbClr val="404040"/>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48" name="Google Shape;48;p3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rgbClr val="404040"/>
              </a:buClr>
              <a:buSzPts val="1800"/>
              <a:buChar char="•"/>
              <a:defRPr/>
            </a:lvl1pPr>
            <a:lvl2pPr marL="914400" lvl="1" indent="-342900" algn="r" rtl="1">
              <a:lnSpc>
                <a:spcPct val="90000"/>
              </a:lnSpc>
              <a:spcBef>
                <a:spcPts val="500"/>
              </a:spcBef>
              <a:spcAft>
                <a:spcPts val="0"/>
              </a:spcAft>
              <a:buClr>
                <a:srgbClr val="404040"/>
              </a:buClr>
              <a:buSzPts val="1800"/>
              <a:buChar char="•"/>
              <a:defRPr/>
            </a:lvl2pPr>
            <a:lvl3pPr marL="1371600" lvl="2" indent="-342900" algn="r" rtl="1">
              <a:lnSpc>
                <a:spcPct val="90000"/>
              </a:lnSpc>
              <a:spcBef>
                <a:spcPts val="500"/>
              </a:spcBef>
              <a:spcAft>
                <a:spcPts val="0"/>
              </a:spcAft>
              <a:buClr>
                <a:srgbClr val="404040"/>
              </a:buClr>
              <a:buSzPts val="1800"/>
              <a:buChar char="•"/>
              <a:defRPr/>
            </a:lvl3pPr>
            <a:lvl4pPr marL="1828800" lvl="3" indent="-342900" algn="r" rtl="1">
              <a:lnSpc>
                <a:spcPct val="90000"/>
              </a:lnSpc>
              <a:spcBef>
                <a:spcPts val="500"/>
              </a:spcBef>
              <a:spcAft>
                <a:spcPts val="0"/>
              </a:spcAft>
              <a:buClr>
                <a:srgbClr val="404040"/>
              </a:buClr>
              <a:buSzPts val="1800"/>
              <a:buChar char="•"/>
              <a:defRPr/>
            </a:lvl4pPr>
            <a:lvl5pPr marL="2286000" lvl="4" indent="-342900" algn="r" rtl="1">
              <a:lnSpc>
                <a:spcPct val="90000"/>
              </a:lnSpc>
              <a:spcBef>
                <a:spcPts val="500"/>
              </a:spcBef>
              <a:spcAft>
                <a:spcPts val="0"/>
              </a:spcAft>
              <a:buClr>
                <a:srgbClr val="404040"/>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49" name="Google Shape;49;p37"/>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50" name="Google Shape;50;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51" name="Google Shape;51;p37"/>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9pPr>
          </a:lstStyle>
          <a:p>
            <a:pPr marL="0" lvl="0" indent="0" algn="l" rtl="1">
              <a:spcBef>
                <a:spcPts val="0"/>
              </a:spcBef>
              <a:spcAft>
                <a:spcPts val="0"/>
              </a:spcAft>
              <a:buNone/>
            </a:pPr>
            <a:fld id="{00000000-1234-1234-1234-123412341234}" type="slidenum">
              <a:rPr lang="iw"/>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השוואה" type="twoTxTwoObj">
  <p:cSld name="TWO_OBJECTS_WITH_TEXT">
    <p:spTree>
      <p:nvGrpSpPr>
        <p:cNvPr id="1" name="Shape 52"/>
        <p:cNvGrpSpPr/>
        <p:nvPr/>
      </p:nvGrpSpPr>
      <p:grpSpPr>
        <a:xfrm>
          <a:off x="0" y="0"/>
          <a:ext cx="0" cy="0"/>
          <a:chOff x="0" y="0"/>
          <a:chExt cx="0" cy="0"/>
        </a:xfrm>
      </p:grpSpPr>
      <p:sp>
        <p:nvSpPr>
          <p:cNvPr id="53" name="Google Shape;53;p3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40404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3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rgbClr val="404040"/>
              </a:buClr>
              <a:buSzPts val="2400"/>
              <a:buNone/>
              <a:defRPr sz="2400" b="1"/>
            </a:lvl1pPr>
            <a:lvl2pPr marL="914400" lvl="1" indent="-228600" algn="r" rtl="1">
              <a:lnSpc>
                <a:spcPct val="90000"/>
              </a:lnSpc>
              <a:spcBef>
                <a:spcPts val="500"/>
              </a:spcBef>
              <a:spcAft>
                <a:spcPts val="0"/>
              </a:spcAft>
              <a:buClr>
                <a:srgbClr val="404040"/>
              </a:buClr>
              <a:buSzPts val="2000"/>
              <a:buNone/>
              <a:defRPr sz="2000" b="1"/>
            </a:lvl2pPr>
            <a:lvl3pPr marL="1371600" lvl="2" indent="-228600" algn="r" rtl="1">
              <a:lnSpc>
                <a:spcPct val="90000"/>
              </a:lnSpc>
              <a:spcBef>
                <a:spcPts val="500"/>
              </a:spcBef>
              <a:spcAft>
                <a:spcPts val="0"/>
              </a:spcAft>
              <a:buClr>
                <a:srgbClr val="404040"/>
              </a:buClr>
              <a:buSzPts val="1800"/>
              <a:buNone/>
              <a:defRPr sz="1800" b="1"/>
            </a:lvl3pPr>
            <a:lvl4pPr marL="1828800" lvl="3" indent="-228600" algn="r" rtl="1">
              <a:lnSpc>
                <a:spcPct val="90000"/>
              </a:lnSpc>
              <a:spcBef>
                <a:spcPts val="500"/>
              </a:spcBef>
              <a:spcAft>
                <a:spcPts val="0"/>
              </a:spcAft>
              <a:buClr>
                <a:srgbClr val="404040"/>
              </a:buClr>
              <a:buSzPts val="1600"/>
              <a:buNone/>
              <a:defRPr sz="1600" b="1"/>
            </a:lvl4pPr>
            <a:lvl5pPr marL="2286000" lvl="4" indent="-228600" algn="r" rtl="1">
              <a:lnSpc>
                <a:spcPct val="90000"/>
              </a:lnSpc>
              <a:spcBef>
                <a:spcPts val="500"/>
              </a:spcBef>
              <a:spcAft>
                <a:spcPts val="0"/>
              </a:spcAft>
              <a:buClr>
                <a:srgbClr val="404040"/>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55" name="Google Shape;55;p3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rgbClr val="404040"/>
              </a:buClr>
              <a:buSzPts val="1800"/>
              <a:buChar char="•"/>
              <a:defRPr/>
            </a:lvl1pPr>
            <a:lvl2pPr marL="914400" lvl="1" indent="-342900" algn="r" rtl="1">
              <a:lnSpc>
                <a:spcPct val="90000"/>
              </a:lnSpc>
              <a:spcBef>
                <a:spcPts val="500"/>
              </a:spcBef>
              <a:spcAft>
                <a:spcPts val="0"/>
              </a:spcAft>
              <a:buClr>
                <a:srgbClr val="404040"/>
              </a:buClr>
              <a:buSzPts val="1800"/>
              <a:buChar char="•"/>
              <a:defRPr/>
            </a:lvl2pPr>
            <a:lvl3pPr marL="1371600" lvl="2" indent="-342900" algn="r" rtl="1">
              <a:lnSpc>
                <a:spcPct val="90000"/>
              </a:lnSpc>
              <a:spcBef>
                <a:spcPts val="500"/>
              </a:spcBef>
              <a:spcAft>
                <a:spcPts val="0"/>
              </a:spcAft>
              <a:buClr>
                <a:srgbClr val="404040"/>
              </a:buClr>
              <a:buSzPts val="1800"/>
              <a:buChar char="•"/>
              <a:defRPr/>
            </a:lvl3pPr>
            <a:lvl4pPr marL="1828800" lvl="3" indent="-342900" algn="r" rtl="1">
              <a:lnSpc>
                <a:spcPct val="90000"/>
              </a:lnSpc>
              <a:spcBef>
                <a:spcPts val="500"/>
              </a:spcBef>
              <a:spcAft>
                <a:spcPts val="0"/>
              </a:spcAft>
              <a:buClr>
                <a:srgbClr val="404040"/>
              </a:buClr>
              <a:buSzPts val="1800"/>
              <a:buChar char="•"/>
              <a:defRPr/>
            </a:lvl4pPr>
            <a:lvl5pPr marL="2286000" lvl="4" indent="-342900" algn="r" rtl="1">
              <a:lnSpc>
                <a:spcPct val="90000"/>
              </a:lnSpc>
              <a:spcBef>
                <a:spcPts val="500"/>
              </a:spcBef>
              <a:spcAft>
                <a:spcPts val="0"/>
              </a:spcAft>
              <a:buClr>
                <a:srgbClr val="404040"/>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56" name="Google Shape;56;p3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rgbClr val="404040"/>
              </a:buClr>
              <a:buSzPts val="2400"/>
              <a:buNone/>
              <a:defRPr sz="2400" b="1"/>
            </a:lvl1pPr>
            <a:lvl2pPr marL="914400" lvl="1" indent="-228600" algn="r" rtl="1">
              <a:lnSpc>
                <a:spcPct val="90000"/>
              </a:lnSpc>
              <a:spcBef>
                <a:spcPts val="500"/>
              </a:spcBef>
              <a:spcAft>
                <a:spcPts val="0"/>
              </a:spcAft>
              <a:buClr>
                <a:srgbClr val="404040"/>
              </a:buClr>
              <a:buSzPts val="2000"/>
              <a:buNone/>
              <a:defRPr sz="2000" b="1"/>
            </a:lvl2pPr>
            <a:lvl3pPr marL="1371600" lvl="2" indent="-228600" algn="r" rtl="1">
              <a:lnSpc>
                <a:spcPct val="90000"/>
              </a:lnSpc>
              <a:spcBef>
                <a:spcPts val="500"/>
              </a:spcBef>
              <a:spcAft>
                <a:spcPts val="0"/>
              </a:spcAft>
              <a:buClr>
                <a:srgbClr val="404040"/>
              </a:buClr>
              <a:buSzPts val="1800"/>
              <a:buNone/>
              <a:defRPr sz="1800" b="1"/>
            </a:lvl3pPr>
            <a:lvl4pPr marL="1828800" lvl="3" indent="-228600" algn="r" rtl="1">
              <a:lnSpc>
                <a:spcPct val="90000"/>
              </a:lnSpc>
              <a:spcBef>
                <a:spcPts val="500"/>
              </a:spcBef>
              <a:spcAft>
                <a:spcPts val="0"/>
              </a:spcAft>
              <a:buClr>
                <a:srgbClr val="404040"/>
              </a:buClr>
              <a:buSzPts val="1600"/>
              <a:buNone/>
              <a:defRPr sz="1600" b="1"/>
            </a:lvl4pPr>
            <a:lvl5pPr marL="2286000" lvl="4" indent="-228600" algn="r" rtl="1">
              <a:lnSpc>
                <a:spcPct val="90000"/>
              </a:lnSpc>
              <a:spcBef>
                <a:spcPts val="500"/>
              </a:spcBef>
              <a:spcAft>
                <a:spcPts val="0"/>
              </a:spcAft>
              <a:buClr>
                <a:srgbClr val="404040"/>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57" name="Google Shape;57;p3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rgbClr val="404040"/>
              </a:buClr>
              <a:buSzPts val="1800"/>
              <a:buChar char="•"/>
              <a:defRPr/>
            </a:lvl1pPr>
            <a:lvl2pPr marL="914400" lvl="1" indent="-342900" algn="r" rtl="1">
              <a:lnSpc>
                <a:spcPct val="90000"/>
              </a:lnSpc>
              <a:spcBef>
                <a:spcPts val="500"/>
              </a:spcBef>
              <a:spcAft>
                <a:spcPts val="0"/>
              </a:spcAft>
              <a:buClr>
                <a:srgbClr val="404040"/>
              </a:buClr>
              <a:buSzPts val="1800"/>
              <a:buChar char="•"/>
              <a:defRPr/>
            </a:lvl2pPr>
            <a:lvl3pPr marL="1371600" lvl="2" indent="-342900" algn="r" rtl="1">
              <a:lnSpc>
                <a:spcPct val="90000"/>
              </a:lnSpc>
              <a:spcBef>
                <a:spcPts val="500"/>
              </a:spcBef>
              <a:spcAft>
                <a:spcPts val="0"/>
              </a:spcAft>
              <a:buClr>
                <a:srgbClr val="404040"/>
              </a:buClr>
              <a:buSzPts val="1800"/>
              <a:buChar char="•"/>
              <a:defRPr/>
            </a:lvl3pPr>
            <a:lvl4pPr marL="1828800" lvl="3" indent="-342900" algn="r" rtl="1">
              <a:lnSpc>
                <a:spcPct val="90000"/>
              </a:lnSpc>
              <a:spcBef>
                <a:spcPts val="500"/>
              </a:spcBef>
              <a:spcAft>
                <a:spcPts val="0"/>
              </a:spcAft>
              <a:buClr>
                <a:srgbClr val="404040"/>
              </a:buClr>
              <a:buSzPts val="1800"/>
              <a:buChar char="•"/>
              <a:defRPr/>
            </a:lvl4pPr>
            <a:lvl5pPr marL="2286000" lvl="4" indent="-342900" algn="r" rtl="1">
              <a:lnSpc>
                <a:spcPct val="90000"/>
              </a:lnSpc>
              <a:spcBef>
                <a:spcPts val="500"/>
              </a:spcBef>
              <a:spcAft>
                <a:spcPts val="0"/>
              </a:spcAft>
              <a:buClr>
                <a:srgbClr val="404040"/>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58" name="Google Shape;58;p38"/>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59" name="Google Shape;59;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60" name="Google Shape;60;p38"/>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9pPr>
          </a:lstStyle>
          <a:p>
            <a:pPr marL="0" lvl="0" indent="0" algn="l" rtl="1">
              <a:spcBef>
                <a:spcPts val="0"/>
              </a:spcBef>
              <a:spcAft>
                <a:spcPts val="0"/>
              </a:spcAft>
              <a:buNone/>
            </a:pPr>
            <a:fld id="{00000000-1234-1234-1234-123412341234}" type="slidenum">
              <a:rPr lang="iw"/>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כותרת בלבד" type="titleOnly">
  <p:cSld name="TITLE_ONLY">
    <p:spTree>
      <p:nvGrpSpPr>
        <p:cNvPr id="1" name="Shape 61"/>
        <p:cNvGrpSpPr/>
        <p:nvPr/>
      </p:nvGrpSpPr>
      <p:grpSpPr>
        <a:xfrm>
          <a:off x="0" y="0"/>
          <a:ext cx="0" cy="0"/>
          <a:chOff x="0" y="0"/>
          <a:chExt cx="0" cy="0"/>
        </a:xfrm>
      </p:grpSpPr>
      <p:sp>
        <p:nvSpPr>
          <p:cNvPr id="62" name="Google Shape;62;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40404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9"/>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64" name="Google Shape;6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65" name="Google Shape;65;p39"/>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9pPr>
          </a:lstStyle>
          <a:p>
            <a:pPr marL="0" lvl="0" indent="0" algn="l" rtl="1">
              <a:spcBef>
                <a:spcPts val="0"/>
              </a:spcBef>
              <a:spcAft>
                <a:spcPts val="0"/>
              </a:spcAft>
              <a:buNone/>
            </a:pPr>
            <a:fld id="{00000000-1234-1234-1234-123412341234}" type="slidenum">
              <a:rPr lang="iw"/>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ריק" type="blank">
  <p:cSld name="BLANK">
    <p:spTree>
      <p:nvGrpSpPr>
        <p:cNvPr id="1" name="Shape 66"/>
        <p:cNvGrpSpPr/>
        <p:nvPr/>
      </p:nvGrpSpPr>
      <p:grpSpPr>
        <a:xfrm>
          <a:off x="0" y="0"/>
          <a:ext cx="0" cy="0"/>
          <a:chOff x="0" y="0"/>
          <a:chExt cx="0" cy="0"/>
        </a:xfrm>
      </p:grpSpPr>
      <p:sp>
        <p:nvSpPr>
          <p:cNvPr id="67" name="Google Shape;67;p40"/>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68" name="Google Shape;68;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69" name="Google Shape;69;p40"/>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9pPr>
          </a:lstStyle>
          <a:p>
            <a:pPr marL="0" lvl="0" indent="0" algn="l" rtl="1">
              <a:spcBef>
                <a:spcPts val="0"/>
              </a:spcBef>
              <a:spcAft>
                <a:spcPts val="0"/>
              </a:spcAft>
              <a:buNone/>
            </a:pPr>
            <a:fld id="{00000000-1234-1234-1234-123412341234}" type="slidenum">
              <a:rPr lang="iw"/>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rgbClr val="404040"/>
              </a:buClr>
              <a:buSzPts val="4000"/>
              <a:buFont typeface="Rubik"/>
              <a:buNone/>
              <a:defRPr sz="4000" b="0" i="0" u="none" strike="noStrike" cap="none">
                <a:solidFill>
                  <a:srgbClr val="404040"/>
                </a:solidFill>
                <a:latin typeface="Rubik"/>
                <a:ea typeface="Rubik"/>
                <a:cs typeface="Rubik"/>
                <a:sym typeface="Rubi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90000"/>
              </a:lnSpc>
              <a:spcBef>
                <a:spcPts val="1000"/>
              </a:spcBef>
              <a:spcAft>
                <a:spcPts val="0"/>
              </a:spcAft>
              <a:buClr>
                <a:srgbClr val="404040"/>
              </a:buClr>
              <a:buSzPts val="2800"/>
              <a:buFont typeface="Arial"/>
              <a:buChar char="•"/>
              <a:defRPr sz="2800" b="0" i="0" u="none" strike="noStrike" cap="none">
                <a:solidFill>
                  <a:srgbClr val="404040"/>
                </a:solidFill>
                <a:latin typeface="Rubik"/>
                <a:ea typeface="Rubik"/>
                <a:cs typeface="Rubik"/>
                <a:sym typeface="Rubik"/>
              </a:defRPr>
            </a:lvl1pPr>
            <a:lvl2pPr marL="914400" marR="0" lvl="1" indent="-381000" algn="r" rtl="1">
              <a:lnSpc>
                <a:spcPct val="90000"/>
              </a:lnSpc>
              <a:spcBef>
                <a:spcPts val="500"/>
              </a:spcBef>
              <a:spcAft>
                <a:spcPts val="0"/>
              </a:spcAft>
              <a:buClr>
                <a:srgbClr val="404040"/>
              </a:buClr>
              <a:buSzPts val="2400"/>
              <a:buFont typeface="Arial"/>
              <a:buChar char="•"/>
              <a:defRPr sz="2400" b="0" i="0" u="none" strike="noStrike" cap="none">
                <a:solidFill>
                  <a:srgbClr val="404040"/>
                </a:solidFill>
                <a:latin typeface="Rubik"/>
                <a:ea typeface="Rubik"/>
                <a:cs typeface="Rubik"/>
                <a:sym typeface="Rubik"/>
              </a:defRPr>
            </a:lvl2pPr>
            <a:lvl3pPr marL="1371600" marR="0" lvl="2" indent="-355600" algn="r" rtl="1">
              <a:lnSpc>
                <a:spcPct val="90000"/>
              </a:lnSpc>
              <a:spcBef>
                <a:spcPts val="500"/>
              </a:spcBef>
              <a:spcAft>
                <a:spcPts val="0"/>
              </a:spcAft>
              <a:buClr>
                <a:srgbClr val="404040"/>
              </a:buClr>
              <a:buSzPts val="2000"/>
              <a:buFont typeface="Arial"/>
              <a:buChar char="•"/>
              <a:defRPr sz="2000" b="0" i="0" u="none" strike="noStrike" cap="none">
                <a:solidFill>
                  <a:srgbClr val="404040"/>
                </a:solidFill>
                <a:latin typeface="Rubik"/>
                <a:ea typeface="Rubik"/>
                <a:cs typeface="Rubik"/>
                <a:sym typeface="Rubik"/>
              </a:defRPr>
            </a:lvl3pPr>
            <a:lvl4pPr marL="1828800" marR="0" lvl="3" indent="-342900" algn="r" rtl="1">
              <a:lnSpc>
                <a:spcPct val="90000"/>
              </a:lnSpc>
              <a:spcBef>
                <a:spcPts val="500"/>
              </a:spcBef>
              <a:spcAft>
                <a:spcPts val="0"/>
              </a:spcAft>
              <a:buClr>
                <a:srgbClr val="404040"/>
              </a:buClr>
              <a:buSzPts val="1800"/>
              <a:buFont typeface="Arial"/>
              <a:buChar char="•"/>
              <a:defRPr sz="1800" b="0" i="0" u="none" strike="noStrike" cap="none">
                <a:solidFill>
                  <a:srgbClr val="404040"/>
                </a:solidFill>
                <a:latin typeface="Rubik"/>
                <a:ea typeface="Rubik"/>
                <a:cs typeface="Rubik"/>
                <a:sym typeface="Rubik"/>
              </a:defRPr>
            </a:lvl4pPr>
            <a:lvl5pPr marL="2286000" marR="0" lvl="4" indent="-342900" algn="r" rtl="1">
              <a:lnSpc>
                <a:spcPct val="90000"/>
              </a:lnSpc>
              <a:spcBef>
                <a:spcPts val="500"/>
              </a:spcBef>
              <a:spcAft>
                <a:spcPts val="0"/>
              </a:spcAft>
              <a:buClr>
                <a:srgbClr val="404040"/>
              </a:buClr>
              <a:buSzPts val="1800"/>
              <a:buFont typeface="Arial"/>
              <a:buChar char="•"/>
              <a:defRPr sz="1800" b="0" i="0" u="none" strike="noStrike" cap="none">
                <a:solidFill>
                  <a:srgbClr val="404040"/>
                </a:solidFill>
                <a:latin typeface="Rubik"/>
                <a:ea typeface="Rubik"/>
                <a:cs typeface="Rubik"/>
                <a:sym typeface="Rubik"/>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30"/>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R="0" lvl="0" algn="r" rtl="1">
              <a:lnSpc>
                <a:spcPct val="100000"/>
              </a:lnSpc>
              <a:spcBef>
                <a:spcPts val="0"/>
              </a:spcBef>
              <a:spcAft>
                <a:spcPts val="0"/>
              </a:spcAft>
              <a:buClr>
                <a:srgbClr val="000000"/>
              </a:buClr>
              <a:buSzPts val="1400"/>
              <a:buFont typeface="Arial"/>
              <a:buNone/>
              <a:defRPr sz="1200" b="0" i="0" u="none" strike="noStrike" cap="none">
                <a:solidFill>
                  <a:srgbClr val="404040"/>
                </a:solidFill>
                <a:latin typeface="Arial"/>
                <a:ea typeface="Arial"/>
                <a:cs typeface="Arial"/>
                <a:sym typeface="Arial"/>
              </a:defRPr>
            </a:lvl1pPr>
            <a:lvl2pPr marR="0" lvl="1"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1">
              <a:lnSpc>
                <a:spcPct val="100000"/>
              </a:lnSpc>
              <a:spcBef>
                <a:spcPts val="0"/>
              </a:spcBef>
              <a:spcAft>
                <a:spcPts val="0"/>
              </a:spcAft>
              <a:buClr>
                <a:srgbClr val="000000"/>
              </a:buClr>
              <a:buSzPts val="1400"/>
              <a:buFont typeface="Arial"/>
              <a:buNone/>
              <a:defRPr sz="1200" b="0" i="0" u="none" strike="noStrike" cap="none">
                <a:solidFill>
                  <a:srgbClr val="404040"/>
                </a:solidFill>
                <a:latin typeface="Arial"/>
                <a:ea typeface="Arial"/>
                <a:cs typeface="Arial"/>
                <a:sym typeface="Arial"/>
              </a:defRPr>
            </a:lvl1pPr>
            <a:lvl2pPr marR="0" lvl="1"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30"/>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404040"/>
                </a:solidFill>
                <a:latin typeface="Arial"/>
                <a:ea typeface="Arial"/>
                <a:cs typeface="Arial"/>
                <a:sym typeface="Arial"/>
              </a:defRPr>
            </a:lvl9pPr>
          </a:lstStyle>
          <a:p>
            <a:pPr marL="0" lvl="0" indent="0" algn="l" rtl="1">
              <a:spcBef>
                <a:spcPts val="0"/>
              </a:spcBef>
              <a:spcAft>
                <a:spcPts val="0"/>
              </a:spcAft>
              <a:buNone/>
            </a:pPr>
            <a:fld id="{00000000-1234-1234-1234-123412341234}" type="slidenum">
              <a:rPr lang="iw"/>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6"/>
        <p:cNvGrpSpPr/>
        <p:nvPr/>
      </p:nvGrpSpPr>
      <p:grpSpPr>
        <a:xfrm>
          <a:off x="0" y="0"/>
          <a:ext cx="0" cy="0"/>
          <a:chOff x="0" y="0"/>
          <a:chExt cx="0" cy="0"/>
        </a:xfrm>
      </p:grpSpPr>
      <p:sp>
        <p:nvSpPr>
          <p:cNvPr id="97" name="Google Shape;97;g32a92eb97f9_1_10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8" name="Google Shape;98;g32a92eb97f9_1_10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 name="Google Shape;99;g32a92eb97f9_1_10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0" name="Google Shape;100;g32a92eb97f9_1_10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1" name="Google Shape;101;g32a92eb97f9_1_10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w"/>
              <a:t>‹#›</a:t>
            </a:fld>
            <a:endParaRPr/>
          </a:p>
        </p:txBody>
      </p:sp>
    </p:spTree>
  </p:cSld>
  <p:clrMap bg1="lt1" tx1="dk1" bg2="dk2" tx2="lt2" accent1="accent1" accent2="accent2" accent3="accent3" accent4="accent4" accent5="accent5" accent6="accent6" hlink="hlink" folHlink="folHlink"/>
  <p:sldLayoutIdLst>
    <p:sldLayoutId id="2147483663"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gif"/></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hyperlink" Target="https://www.youtube.com/watch?v=kSQzmzlN_Aw&amp;list=PLvOBUEO1Dk23SqwFuFGOLc4JrS_XsAO69&amp;index=3&amp;t=15s" TargetMode="Externa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36.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5.sv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hyperlink" Target="https://lomdot.education.gov.il/metodica/%D7%97%D7%95%D7%93%D7%A9%20%D7%91%D7%99%D7%A0%D7%94%20%D7%9E%D7%9C%D7%90%D7%9B%D7%95%D7%AA%D7%99%D7%AA%202025/%D7%A1%D7%A8%D7%98%D7%95%D7%A0%D7%99%D7%9D%20%D7%90%D7%99%D7%A0%D7%98%D7%A8%D7%90%D7%A7%D7%98%D7%99%D7%91%D7%99%D7%99%D7%9D/MOE_AI-Trustability_20250105/story.html"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3.png"/><Relationship Id="rId4" Type="http://schemas.openxmlformats.org/officeDocument/2006/relationships/image" Target="../media/image45.jp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8.png"/><Relationship Id="rId7"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rot="10800000" flipH="1">
            <a:off x="1148401" y="1751961"/>
            <a:ext cx="9700717" cy="2250313"/>
          </a:xfrm>
          <a:prstGeom prst="rect">
            <a:avLst/>
          </a:prstGeom>
          <a:noFill/>
          <a:ln>
            <a:noFill/>
          </a:ln>
        </p:spPr>
      </p:pic>
      <p:sp>
        <p:nvSpPr>
          <p:cNvPr id="182" name="Google Shape;182;p1">
            <a:extLst>
              <a:ext uri="{C183D7F6-B498-43B3-948B-1728B52AA6E4}">
                <adec:decorative xmlns:adec="http://schemas.microsoft.com/office/drawing/2017/decorative" val="1"/>
              </a:ext>
            </a:extLst>
          </p:cNvPr>
          <p:cNvSpPr/>
          <p:nvPr/>
        </p:nvSpPr>
        <p:spPr>
          <a:xfrm rot="6824166">
            <a:off x="7265011" y="3505646"/>
            <a:ext cx="672523" cy="823101"/>
          </a:xfrm>
          <a:custGeom>
            <a:avLst/>
            <a:gdLst/>
            <a:ahLst/>
            <a:cxnLst/>
            <a:rect l="l" t="t" r="r" b="b"/>
            <a:pathLst>
              <a:path w="15595" h="13621" extrusionOk="0">
                <a:moveTo>
                  <a:pt x="11055" y="13424"/>
                </a:moveTo>
                <a:lnTo>
                  <a:pt x="15595" y="0"/>
                </a:lnTo>
                <a:lnTo>
                  <a:pt x="0" y="13621"/>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3" name="Google Shape;183;p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459143" y="997408"/>
            <a:ext cx="9700717" cy="8187225"/>
          </a:xfrm>
          <a:prstGeom prst="rect">
            <a:avLst/>
          </a:prstGeom>
          <a:noFill/>
          <a:ln>
            <a:noFill/>
          </a:ln>
        </p:spPr>
      </p:pic>
      <p:sp>
        <p:nvSpPr>
          <p:cNvPr id="184" name="Google Shape;184;p1"/>
          <p:cNvSpPr txBox="1">
            <a:spLocks noGrp="1"/>
          </p:cNvSpPr>
          <p:nvPr>
            <p:ph type="title" idx="4294967295"/>
          </p:nvPr>
        </p:nvSpPr>
        <p:spPr>
          <a:xfrm>
            <a:off x="998538" y="2122488"/>
            <a:ext cx="9980612" cy="9779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ctr" defTabSz="914400" rtl="1" eaLnBrk="1" fontAlgn="auto" latinLnBrk="0" hangingPunct="1">
              <a:lnSpc>
                <a:spcPct val="90000"/>
              </a:lnSpc>
              <a:spcBef>
                <a:spcPts val="0"/>
              </a:spcBef>
              <a:spcAft>
                <a:spcPts val="0"/>
              </a:spcAft>
              <a:buClr>
                <a:srgbClr val="404040"/>
              </a:buClr>
              <a:buSzPts val="2400"/>
              <a:buFont typeface="Arial"/>
              <a:buNone/>
              <a:tabLst/>
              <a:defRPr/>
            </a:pPr>
            <a:r>
              <a:rPr kumimoji="0" lang="he-IL" sz="5400" b="0" i="0" u="none" strike="noStrike" kern="0" cap="none" spc="0" normalizeH="0" baseline="0" noProof="0" dirty="0">
                <a:ln>
                  <a:noFill/>
                </a:ln>
                <a:solidFill>
                  <a:schemeClr val="lt1"/>
                </a:solidFill>
                <a:effectLst/>
                <a:uLnTx/>
                <a:uFillTx/>
                <a:latin typeface="Rubik ExtraBold" pitchFamily="2" charset="-79"/>
                <a:ea typeface="Rubik"/>
                <a:cs typeface="Rubik ExtraBold" pitchFamily="2" charset="-79"/>
                <a:sym typeface="Rubik"/>
              </a:rPr>
              <a:t>שימוש בטוח בבינה מלאכותית</a:t>
            </a:r>
          </a:p>
        </p:txBody>
      </p:sp>
      <p:grpSp>
        <p:nvGrpSpPr>
          <p:cNvPr id="185" name="Google Shape;185;p1">
            <a:extLst>
              <a:ext uri="{C183D7F6-B498-43B3-948B-1728B52AA6E4}">
                <adec:decorative xmlns:adec="http://schemas.microsoft.com/office/drawing/2017/decorative" val="1"/>
              </a:ext>
            </a:extLst>
          </p:cNvPr>
          <p:cNvGrpSpPr/>
          <p:nvPr/>
        </p:nvGrpSpPr>
        <p:grpSpPr>
          <a:xfrm>
            <a:off x="5194578" y="320289"/>
            <a:ext cx="1528356" cy="1307101"/>
            <a:chOff x="9686925" y="3490291"/>
            <a:chExt cx="5195449" cy="4223743"/>
          </a:xfrm>
        </p:grpSpPr>
        <p:sp>
          <p:nvSpPr>
            <p:cNvPr id="186" name="Google Shape;186;p1"/>
            <p:cNvSpPr/>
            <p:nvPr/>
          </p:nvSpPr>
          <p:spPr>
            <a:xfrm>
              <a:off x="11593709" y="6502576"/>
              <a:ext cx="3288665" cy="605790"/>
            </a:xfrm>
            <a:custGeom>
              <a:avLst/>
              <a:gdLst/>
              <a:ahLst/>
              <a:cxnLst/>
              <a:rect l="l" t="t" r="r" b="b"/>
              <a:pathLst>
                <a:path w="3288665" h="605790" extrusionOk="0">
                  <a:moveTo>
                    <a:pt x="3288140" y="0"/>
                  </a:moveTo>
                  <a:lnTo>
                    <a:pt x="0" y="0"/>
                  </a:lnTo>
                  <a:lnTo>
                    <a:pt x="0" y="605667"/>
                  </a:lnTo>
                  <a:lnTo>
                    <a:pt x="3288140" y="605667"/>
                  </a:lnTo>
                  <a:lnTo>
                    <a:pt x="3288140" y="0"/>
                  </a:lnTo>
                  <a:close/>
                </a:path>
              </a:pathLst>
            </a:custGeom>
            <a:solidFill>
              <a:srgbClr val="5E249E"/>
            </a:solid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87" name="Google Shape;187;p1"/>
            <p:cNvSpPr/>
            <p:nvPr/>
          </p:nvSpPr>
          <p:spPr>
            <a:xfrm>
              <a:off x="11748376" y="6576713"/>
              <a:ext cx="2981959" cy="378459"/>
            </a:xfrm>
            <a:custGeom>
              <a:avLst/>
              <a:gdLst/>
              <a:ahLst/>
              <a:cxnLst/>
              <a:rect l="l" t="t" r="r" b="b"/>
              <a:pathLst>
                <a:path w="2981959" h="378459" extrusionOk="0">
                  <a:moveTo>
                    <a:pt x="228434" y="77863"/>
                  </a:moveTo>
                  <a:lnTo>
                    <a:pt x="3467" y="77863"/>
                  </a:lnTo>
                  <a:lnTo>
                    <a:pt x="3467" y="142468"/>
                  </a:lnTo>
                  <a:lnTo>
                    <a:pt x="34607" y="142468"/>
                  </a:lnTo>
                  <a:lnTo>
                    <a:pt x="34607" y="282079"/>
                  </a:lnTo>
                  <a:lnTo>
                    <a:pt x="33896" y="296189"/>
                  </a:lnTo>
                  <a:lnTo>
                    <a:pt x="31000" y="305866"/>
                  </a:lnTo>
                  <a:lnTo>
                    <a:pt x="24879" y="311442"/>
                  </a:lnTo>
                  <a:lnTo>
                    <a:pt x="14414" y="313232"/>
                  </a:lnTo>
                  <a:lnTo>
                    <a:pt x="0" y="313232"/>
                  </a:lnTo>
                  <a:lnTo>
                    <a:pt x="0" y="377837"/>
                  </a:lnTo>
                  <a:lnTo>
                    <a:pt x="32880" y="377837"/>
                  </a:lnTo>
                  <a:lnTo>
                    <a:pt x="70510" y="373710"/>
                  </a:lnTo>
                  <a:lnTo>
                    <a:pt x="94246" y="359587"/>
                  </a:lnTo>
                  <a:lnTo>
                    <a:pt x="106616" y="332816"/>
                  </a:lnTo>
                  <a:lnTo>
                    <a:pt x="110185" y="290728"/>
                  </a:lnTo>
                  <a:lnTo>
                    <a:pt x="110185" y="142468"/>
                  </a:lnTo>
                  <a:lnTo>
                    <a:pt x="152869" y="142468"/>
                  </a:lnTo>
                  <a:lnTo>
                    <a:pt x="152869" y="377837"/>
                  </a:lnTo>
                  <a:lnTo>
                    <a:pt x="228434" y="377837"/>
                  </a:lnTo>
                  <a:lnTo>
                    <a:pt x="228434" y="77863"/>
                  </a:lnTo>
                  <a:close/>
                </a:path>
                <a:path w="2981959" h="378459" extrusionOk="0">
                  <a:moveTo>
                    <a:pt x="367474" y="77698"/>
                  </a:moveTo>
                  <a:lnTo>
                    <a:pt x="269976" y="77698"/>
                  </a:lnTo>
                  <a:lnTo>
                    <a:pt x="269976" y="142468"/>
                  </a:lnTo>
                  <a:lnTo>
                    <a:pt x="293065" y="142468"/>
                  </a:lnTo>
                  <a:lnTo>
                    <a:pt x="293065" y="247878"/>
                  </a:lnTo>
                  <a:lnTo>
                    <a:pt x="367474" y="247878"/>
                  </a:lnTo>
                  <a:lnTo>
                    <a:pt x="367474" y="142468"/>
                  </a:lnTo>
                  <a:lnTo>
                    <a:pt x="367474" y="77698"/>
                  </a:lnTo>
                  <a:close/>
                </a:path>
                <a:path w="2981959" h="378459" extrusionOk="0">
                  <a:moveTo>
                    <a:pt x="638022" y="77863"/>
                  </a:moveTo>
                  <a:lnTo>
                    <a:pt x="413054" y="77863"/>
                  </a:lnTo>
                  <a:lnTo>
                    <a:pt x="413054" y="142468"/>
                  </a:lnTo>
                  <a:lnTo>
                    <a:pt x="444207" y="142468"/>
                  </a:lnTo>
                  <a:lnTo>
                    <a:pt x="444207" y="282079"/>
                  </a:lnTo>
                  <a:lnTo>
                    <a:pt x="443484" y="296189"/>
                  </a:lnTo>
                  <a:lnTo>
                    <a:pt x="440601" y="305866"/>
                  </a:lnTo>
                  <a:lnTo>
                    <a:pt x="434467" y="311442"/>
                  </a:lnTo>
                  <a:lnTo>
                    <a:pt x="424014" y="313232"/>
                  </a:lnTo>
                  <a:lnTo>
                    <a:pt x="409587" y="313232"/>
                  </a:lnTo>
                  <a:lnTo>
                    <a:pt x="409587" y="377837"/>
                  </a:lnTo>
                  <a:lnTo>
                    <a:pt x="442468" y="377837"/>
                  </a:lnTo>
                  <a:lnTo>
                    <a:pt x="480110" y="373710"/>
                  </a:lnTo>
                  <a:lnTo>
                    <a:pt x="503847" y="359587"/>
                  </a:lnTo>
                  <a:lnTo>
                    <a:pt x="516216" y="332816"/>
                  </a:lnTo>
                  <a:lnTo>
                    <a:pt x="519772" y="290728"/>
                  </a:lnTo>
                  <a:lnTo>
                    <a:pt x="519772" y="142468"/>
                  </a:lnTo>
                  <a:lnTo>
                    <a:pt x="562457" y="142468"/>
                  </a:lnTo>
                  <a:lnTo>
                    <a:pt x="562457" y="377837"/>
                  </a:lnTo>
                  <a:lnTo>
                    <a:pt x="638022" y="377837"/>
                  </a:lnTo>
                  <a:lnTo>
                    <a:pt x="638022" y="77863"/>
                  </a:lnTo>
                  <a:close/>
                </a:path>
                <a:path w="2981959" h="378459" extrusionOk="0">
                  <a:moveTo>
                    <a:pt x="778230" y="77698"/>
                  </a:moveTo>
                  <a:lnTo>
                    <a:pt x="679577" y="77698"/>
                  </a:lnTo>
                  <a:lnTo>
                    <a:pt x="679577" y="142468"/>
                  </a:lnTo>
                  <a:lnTo>
                    <a:pt x="702652" y="142468"/>
                  </a:lnTo>
                  <a:lnTo>
                    <a:pt x="702652" y="377418"/>
                  </a:lnTo>
                  <a:lnTo>
                    <a:pt x="778230" y="377418"/>
                  </a:lnTo>
                  <a:lnTo>
                    <a:pt x="778230" y="142468"/>
                  </a:lnTo>
                  <a:lnTo>
                    <a:pt x="778230" y="77698"/>
                  </a:lnTo>
                  <a:close/>
                </a:path>
                <a:path w="2981959" h="378459" extrusionOk="0">
                  <a:moveTo>
                    <a:pt x="969175" y="223227"/>
                  </a:moveTo>
                  <a:lnTo>
                    <a:pt x="963904" y="154520"/>
                  </a:lnTo>
                  <a:lnTo>
                    <a:pt x="946962" y="109664"/>
                  </a:lnTo>
                  <a:lnTo>
                    <a:pt x="916609" y="85242"/>
                  </a:lnTo>
                  <a:lnTo>
                    <a:pt x="871105" y="77863"/>
                  </a:lnTo>
                  <a:lnTo>
                    <a:pt x="825538" y="77863"/>
                  </a:lnTo>
                  <a:lnTo>
                    <a:pt x="825538" y="142468"/>
                  </a:lnTo>
                  <a:lnTo>
                    <a:pt x="854379" y="142468"/>
                  </a:lnTo>
                  <a:lnTo>
                    <a:pt x="873467" y="144945"/>
                  </a:lnTo>
                  <a:lnTo>
                    <a:pt x="885088" y="155816"/>
                  </a:lnTo>
                  <a:lnTo>
                    <a:pt x="890879" y="180200"/>
                  </a:lnTo>
                  <a:lnTo>
                    <a:pt x="892454" y="223227"/>
                  </a:lnTo>
                  <a:lnTo>
                    <a:pt x="890879" y="270395"/>
                  </a:lnTo>
                  <a:lnTo>
                    <a:pt x="885088" y="297649"/>
                  </a:lnTo>
                  <a:lnTo>
                    <a:pt x="873467" y="310197"/>
                  </a:lnTo>
                  <a:lnTo>
                    <a:pt x="854379" y="313232"/>
                  </a:lnTo>
                  <a:lnTo>
                    <a:pt x="825538" y="313232"/>
                  </a:lnTo>
                  <a:lnTo>
                    <a:pt x="825538" y="377837"/>
                  </a:lnTo>
                  <a:lnTo>
                    <a:pt x="871105" y="377837"/>
                  </a:lnTo>
                  <a:lnTo>
                    <a:pt x="908773" y="372668"/>
                  </a:lnTo>
                  <a:lnTo>
                    <a:pt x="936523" y="356146"/>
                  </a:lnTo>
                  <a:lnTo>
                    <a:pt x="955255" y="326745"/>
                  </a:lnTo>
                  <a:lnTo>
                    <a:pt x="965835" y="282943"/>
                  </a:lnTo>
                  <a:lnTo>
                    <a:pt x="969175" y="223227"/>
                  </a:lnTo>
                  <a:close/>
                </a:path>
                <a:path w="2981959" h="378459" extrusionOk="0">
                  <a:moveTo>
                    <a:pt x="1222997" y="377837"/>
                  </a:moveTo>
                  <a:lnTo>
                    <a:pt x="1209522" y="344436"/>
                  </a:lnTo>
                  <a:lnTo>
                    <a:pt x="1195235" y="310997"/>
                  </a:lnTo>
                  <a:lnTo>
                    <a:pt x="1180414" y="277647"/>
                  </a:lnTo>
                  <a:lnTo>
                    <a:pt x="1165313" y="244589"/>
                  </a:lnTo>
                  <a:lnTo>
                    <a:pt x="1184376" y="229235"/>
                  </a:lnTo>
                  <a:lnTo>
                    <a:pt x="1197546" y="207886"/>
                  </a:lnTo>
                  <a:lnTo>
                    <a:pt x="1206284" y="178625"/>
                  </a:lnTo>
                  <a:lnTo>
                    <a:pt x="1212049" y="139585"/>
                  </a:lnTo>
                  <a:lnTo>
                    <a:pt x="1218374" y="77863"/>
                  </a:lnTo>
                  <a:lnTo>
                    <a:pt x="1145705" y="77863"/>
                  </a:lnTo>
                  <a:lnTo>
                    <a:pt x="1140510" y="148234"/>
                  </a:lnTo>
                  <a:lnTo>
                    <a:pt x="1139101" y="164680"/>
                  </a:lnTo>
                  <a:lnTo>
                    <a:pt x="1137475" y="177228"/>
                  </a:lnTo>
                  <a:lnTo>
                    <a:pt x="1135646" y="186524"/>
                  </a:lnTo>
                  <a:lnTo>
                    <a:pt x="1133589" y="193230"/>
                  </a:lnTo>
                  <a:lnTo>
                    <a:pt x="1115910" y="158089"/>
                  </a:lnTo>
                  <a:lnTo>
                    <a:pt x="1100785" y="129273"/>
                  </a:lnTo>
                  <a:lnTo>
                    <a:pt x="1086624" y="103606"/>
                  </a:lnTo>
                  <a:lnTo>
                    <a:pt x="1071867" y="77863"/>
                  </a:lnTo>
                  <a:lnTo>
                    <a:pt x="990523" y="77863"/>
                  </a:lnTo>
                  <a:lnTo>
                    <a:pt x="1007770" y="105816"/>
                  </a:lnTo>
                  <a:lnTo>
                    <a:pt x="1024636" y="134035"/>
                  </a:lnTo>
                  <a:lnTo>
                    <a:pt x="1040739" y="162153"/>
                  </a:lnTo>
                  <a:lnTo>
                    <a:pt x="1055712" y="189776"/>
                  </a:lnTo>
                  <a:lnTo>
                    <a:pt x="1031849" y="209219"/>
                  </a:lnTo>
                  <a:lnTo>
                    <a:pt x="1018362" y="232829"/>
                  </a:lnTo>
                  <a:lnTo>
                    <a:pt x="1011580" y="261734"/>
                  </a:lnTo>
                  <a:lnTo>
                    <a:pt x="1007833" y="297078"/>
                  </a:lnTo>
                  <a:lnTo>
                    <a:pt x="1000912" y="377837"/>
                  </a:lnTo>
                  <a:lnTo>
                    <a:pt x="1075321" y="378409"/>
                  </a:lnTo>
                  <a:lnTo>
                    <a:pt x="1078788" y="298805"/>
                  </a:lnTo>
                  <a:lnTo>
                    <a:pt x="1079919" y="277355"/>
                  </a:lnTo>
                  <a:lnTo>
                    <a:pt x="1081316" y="260883"/>
                  </a:lnTo>
                  <a:lnTo>
                    <a:pt x="1083894" y="248513"/>
                  </a:lnTo>
                  <a:lnTo>
                    <a:pt x="1088593" y="239395"/>
                  </a:lnTo>
                  <a:lnTo>
                    <a:pt x="1105585" y="274726"/>
                  </a:lnTo>
                  <a:lnTo>
                    <a:pt x="1121105" y="309257"/>
                  </a:lnTo>
                  <a:lnTo>
                    <a:pt x="1135240" y="343458"/>
                  </a:lnTo>
                  <a:lnTo>
                    <a:pt x="1148003" y="377837"/>
                  </a:lnTo>
                  <a:lnTo>
                    <a:pt x="1222997" y="377837"/>
                  </a:lnTo>
                  <a:close/>
                </a:path>
                <a:path w="2981959" h="378459" extrusionOk="0">
                  <a:moveTo>
                    <a:pt x="1423187" y="77863"/>
                  </a:moveTo>
                  <a:lnTo>
                    <a:pt x="1321079" y="77863"/>
                  </a:lnTo>
                  <a:lnTo>
                    <a:pt x="1321079" y="0"/>
                  </a:lnTo>
                  <a:lnTo>
                    <a:pt x="1247241" y="0"/>
                  </a:lnTo>
                  <a:lnTo>
                    <a:pt x="1247241" y="142468"/>
                  </a:lnTo>
                  <a:lnTo>
                    <a:pt x="1333766" y="142468"/>
                  </a:lnTo>
                  <a:lnTo>
                    <a:pt x="1282433" y="377837"/>
                  </a:lnTo>
                  <a:lnTo>
                    <a:pt x="1357998" y="377837"/>
                  </a:lnTo>
                  <a:lnTo>
                    <a:pt x="1423187" y="79019"/>
                  </a:lnTo>
                  <a:lnTo>
                    <a:pt x="1423187" y="77863"/>
                  </a:lnTo>
                  <a:close/>
                </a:path>
                <a:path w="2981959" h="378459" extrusionOk="0">
                  <a:moveTo>
                    <a:pt x="1670100" y="184581"/>
                  </a:moveTo>
                  <a:lnTo>
                    <a:pt x="1665820" y="130441"/>
                  </a:lnTo>
                  <a:lnTo>
                    <a:pt x="1650123" y="97917"/>
                  </a:lnTo>
                  <a:lnTo>
                    <a:pt x="1618754" y="82054"/>
                  </a:lnTo>
                  <a:lnTo>
                    <a:pt x="1567421" y="77863"/>
                  </a:lnTo>
                  <a:lnTo>
                    <a:pt x="1453197" y="77863"/>
                  </a:lnTo>
                  <a:lnTo>
                    <a:pt x="1453197" y="142468"/>
                  </a:lnTo>
                  <a:lnTo>
                    <a:pt x="1482610" y="142468"/>
                  </a:lnTo>
                  <a:lnTo>
                    <a:pt x="1458963" y="377837"/>
                  </a:lnTo>
                  <a:lnTo>
                    <a:pt x="1534528" y="377837"/>
                  </a:lnTo>
                  <a:lnTo>
                    <a:pt x="1558188" y="143624"/>
                  </a:lnTo>
                  <a:lnTo>
                    <a:pt x="1567421" y="143624"/>
                  </a:lnTo>
                  <a:lnTo>
                    <a:pt x="1581632" y="145161"/>
                  </a:lnTo>
                  <a:lnTo>
                    <a:pt x="1589836" y="151130"/>
                  </a:lnTo>
                  <a:lnTo>
                    <a:pt x="1593621" y="163588"/>
                  </a:lnTo>
                  <a:lnTo>
                    <a:pt x="1594535" y="184581"/>
                  </a:lnTo>
                  <a:lnTo>
                    <a:pt x="1594535" y="313232"/>
                  </a:lnTo>
                  <a:lnTo>
                    <a:pt x="1570304" y="313232"/>
                  </a:lnTo>
                  <a:lnTo>
                    <a:pt x="1570304" y="377837"/>
                  </a:lnTo>
                  <a:lnTo>
                    <a:pt x="1670100" y="377837"/>
                  </a:lnTo>
                  <a:lnTo>
                    <a:pt x="1670100" y="184581"/>
                  </a:lnTo>
                  <a:close/>
                </a:path>
                <a:path w="2981959" h="378459" extrusionOk="0">
                  <a:moveTo>
                    <a:pt x="1798167" y="184581"/>
                  </a:moveTo>
                  <a:lnTo>
                    <a:pt x="1722602" y="184581"/>
                  </a:lnTo>
                  <a:lnTo>
                    <a:pt x="1722602" y="377837"/>
                  </a:lnTo>
                  <a:lnTo>
                    <a:pt x="1798167" y="377837"/>
                  </a:lnTo>
                  <a:lnTo>
                    <a:pt x="1798167" y="184581"/>
                  </a:lnTo>
                  <a:close/>
                </a:path>
                <a:path w="2981959" h="378459" extrusionOk="0">
                  <a:moveTo>
                    <a:pt x="1915274" y="77698"/>
                  </a:moveTo>
                  <a:lnTo>
                    <a:pt x="1719719" y="77698"/>
                  </a:lnTo>
                  <a:lnTo>
                    <a:pt x="1719719" y="142468"/>
                  </a:lnTo>
                  <a:lnTo>
                    <a:pt x="1839709" y="142468"/>
                  </a:lnTo>
                  <a:lnTo>
                    <a:pt x="1839709" y="377418"/>
                  </a:lnTo>
                  <a:lnTo>
                    <a:pt x="1915274" y="377418"/>
                  </a:lnTo>
                  <a:lnTo>
                    <a:pt x="1915274" y="142468"/>
                  </a:lnTo>
                  <a:lnTo>
                    <a:pt x="1915274" y="77698"/>
                  </a:lnTo>
                  <a:close/>
                </a:path>
                <a:path w="2981959" h="378459" extrusionOk="0">
                  <a:moveTo>
                    <a:pt x="2125268" y="184581"/>
                  </a:moveTo>
                  <a:lnTo>
                    <a:pt x="2049703" y="184581"/>
                  </a:lnTo>
                  <a:lnTo>
                    <a:pt x="2049703" y="377837"/>
                  </a:lnTo>
                  <a:lnTo>
                    <a:pt x="2125268" y="377837"/>
                  </a:lnTo>
                  <a:lnTo>
                    <a:pt x="2125268" y="184581"/>
                  </a:lnTo>
                  <a:close/>
                </a:path>
                <a:path w="2981959" h="378459" extrusionOk="0">
                  <a:moveTo>
                    <a:pt x="2242375" y="77698"/>
                  </a:moveTo>
                  <a:lnTo>
                    <a:pt x="2046820" y="77698"/>
                  </a:lnTo>
                  <a:lnTo>
                    <a:pt x="2046820" y="142468"/>
                  </a:lnTo>
                  <a:lnTo>
                    <a:pt x="2166810" y="142468"/>
                  </a:lnTo>
                  <a:lnTo>
                    <a:pt x="2166810" y="377418"/>
                  </a:lnTo>
                  <a:lnTo>
                    <a:pt x="2242375" y="377418"/>
                  </a:lnTo>
                  <a:lnTo>
                    <a:pt x="2242375" y="142468"/>
                  </a:lnTo>
                  <a:lnTo>
                    <a:pt x="2242375" y="77698"/>
                  </a:lnTo>
                  <a:close/>
                </a:path>
                <a:path w="2981959" h="378459" extrusionOk="0">
                  <a:moveTo>
                    <a:pt x="2398712" y="78282"/>
                  </a:moveTo>
                  <a:lnTo>
                    <a:pt x="2289695" y="78282"/>
                  </a:lnTo>
                  <a:lnTo>
                    <a:pt x="2289695" y="143052"/>
                  </a:lnTo>
                  <a:lnTo>
                    <a:pt x="2323160" y="143052"/>
                  </a:lnTo>
                  <a:lnTo>
                    <a:pt x="2323160" y="313232"/>
                  </a:lnTo>
                  <a:lnTo>
                    <a:pt x="2289695" y="313232"/>
                  </a:lnTo>
                  <a:lnTo>
                    <a:pt x="2289695" y="378002"/>
                  </a:lnTo>
                  <a:lnTo>
                    <a:pt x="2398712" y="378002"/>
                  </a:lnTo>
                  <a:lnTo>
                    <a:pt x="2398712" y="313232"/>
                  </a:lnTo>
                  <a:lnTo>
                    <a:pt x="2398712" y="143052"/>
                  </a:lnTo>
                  <a:lnTo>
                    <a:pt x="2398712" y="78282"/>
                  </a:lnTo>
                  <a:close/>
                </a:path>
                <a:path w="2981959" h="378459" extrusionOk="0">
                  <a:moveTo>
                    <a:pt x="2537752" y="77698"/>
                  </a:moveTo>
                  <a:lnTo>
                    <a:pt x="2440267" y="77698"/>
                  </a:lnTo>
                  <a:lnTo>
                    <a:pt x="2440267" y="142468"/>
                  </a:lnTo>
                  <a:lnTo>
                    <a:pt x="2463330" y="142468"/>
                  </a:lnTo>
                  <a:lnTo>
                    <a:pt x="2463330" y="247878"/>
                  </a:lnTo>
                  <a:lnTo>
                    <a:pt x="2537752" y="247878"/>
                  </a:lnTo>
                  <a:lnTo>
                    <a:pt x="2537752" y="142468"/>
                  </a:lnTo>
                  <a:lnTo>
                    <a:pt x="2537752" y="77698"/>
                  </a:lnTo>
                  <a:close/>
                </a:path>
                <a:path w="2981959" h="378459" extrusionOk="0">
                  <a:moveTo>
                    <a:pt x="2749753" y="313232"/>
                  </a:moveTo>
                  <a:lnTo>
                    <a:pt x="2726385" y="313232"/>
                  </a:lnTo>
                  <a:lnTo>
                    <a:pt x="2726385" y="143052"/>
                  </a:lnTo>
                  <a:lnTo>
                    <a:pt x="2726385" y="78282"/>
                  </a:lnTo>
                  <a:lnTo>
                    <a:pt x="2579865" y="78282"/>
                  </a:lnTo>
                  <a:lnTo>
                    <a:pt x="2579865" y="143052"/>
                  </a:lnTo>
                  <a:lnTo>
                    <a:pt x="2650820" y="143052"/>
                  </a:lnTo>
                  <a:lnTo>
                    <a:pt x="2650820" y="313232"/>
                  </a:lnTo>
                  <a:lnTo>
                    <a:pt x="2579865" y="313232"/>
                  </a:lnTo>
                  <a:lnTo>
                    <a:pt x="2579865" y="378002"/>
                  </a:lnTo>
                  <a:lnTo>
                    <a:pt x="2749753" y="378002"/>
                  </a:lnTo>
                  <a:lnTo>
                    <a:pt x="2749753" y="313232"/>
                  </a:lnTo>
                  <a:close/>
                </a:path>
                <a:path w="2981959" h="378459" extrusionOk="0">
                  <a:moveTo>
                    <a:pt x="2864269" y="184581"/>
                  </a:moveTo>
                  <a:lnTo>
                    <a:pt x="2788704" y="184581"/>
                  </a:lnTo>
                  <a:lnTo>
                    <a:pt x="2788704" y="377837"/>
                  </a:lnTo>
                  <a:lnTo>
                    <a:pt x="2864269" y="377837"/>
                  </a:lnTo>
                  <a:lnTo>
                    <a:pt x="2864269" y="184581"/>
                  </a:lnTo>
                  <a:close/>
                </a:path>
                <a:path w="2981959" h="378459" extrusionOk="0">
                  <a:moveTo>
                    <a:pt x="2981375" y="77698"/>
                  </a:moveTo>
                  <a:lnTo>
                    <a:pt x="2785821" y="77698"/>
                  </a:lnTo>
                  <a:lnTo>
                    <a:pt x="2785821" y="142468"/>
                  </a:lnTo>
                  <a:lnTo>
                    <a:pt x="2905810" y="142468"/>
                  </a:lnTo>
                  <a:lnTo>
                    <a:pt x="2905810" y="377418"/>
                  </a:lnTo>
                  <a:lnTo>
                    <a:pt x="2981375" y="377418"/>
                  </a:lnTo>
                  <a:lnTo>
                    <a:pt x="2981375" y="142468"/>
                  </a:lnTo>
                  <a:lnTo>
                    <a:pt x="2981375" y="77698"/>
                  </a:lnTo>
                  <a:close/>
                </a:path>
              </a:pathLst>
            </a:custGeom>
            <a:solidFill>
              <a:srgbClr val="FFFFFF"/>
            </a:solid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88" name="Google Shape;188;p1"/>
            <p:cNvSpPr/>
            <p:nvPr/>
          </p:nvSpPr>
          <p:spPr>
            <a:xfrm>
              <a:off x="10174506" y="7108244"/>
              <a:ext cx="1419225" cy="605790"/>
            </a:xfrm>
            <a:custGeom>
              <a:avLst/>
              <a:gdLst/>
              <a:ahLst/>
              <a:cxnLst/>
              <a:rect l="l" t="t" r="r" b="b"/>
              <a:pathLst>
                <a:path w="1419225" h="605790" extrusionOk="0">
                  <a:moveTo>
                    <a:pt x="1419192" y="0"/>
                  </a:moveTo>
                  <a:lnTo>
                    <a:pt x="0" y="0"/>
                  </a:lnTo>
                  <a:lnTo>
                    <a:pt x="0" y="605656"/>
                  </a:lnTo>
                  <a:lnTo>
                    <a:pt x="1419192" y="605656"/>
                  </a:lnTo>
                  <a:lnTo>
                    <a:pt x="1419192" y="0"/>
                  </a:lnTo>
                  <a:close/>
                </a:path>
              </a:pathLst>
            </a:custGeom>
            <a:solidFill>
              <a:srgbClr val="2E084C"/>
            </a:solid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89" name="Google Shape;189;p1"/>
            <p:cNvSpPr/>
            <p:nvPr/>
          </p:nvSpPr>
          <p:spPr>
            <a:xfrm>
              <a:off x="10358031" y="7260088"/>
              <a:ext cx="1054734" cy="300990"/>
            </a:xfrm>
            <a:custGeom>
              <a:avLst/>
              <a:gdLst/>
              <a:ahLst/>
              <a:cxnLst/>
              <a:rect l="l" t="t" r="r" b="b"/>
              <a:pathLst>
                <a:path w="1054734" h="300990" extrusionOk="0">
                  <a:moveTo>
                    <a:pt x="98653" y="0"/>
                  </a:moveTo>
                  <a:lnTo>
                    <a:pt x="0" y="0"/>
                  </a:lnTo>
                  <a:lnTo>
                    <a:pt x="0" y="64770"/>
                  </a:lnTo>
                  <a:lnTo>
                    <a:pt x="23075" y="64770"/>
                  </a:lnTo>
                  <a:lnTo>
                    <a:pt x="23075" y="299720"/>
                  </a:lnTo>
                  <a:lnTo>
                    <a:pt x="98653" y="299720"/>
                  </a:lnTo>
                  <a:lnTo>
                    <a:pt x="98653" y="64770"/>
                  </a:lnTo>
                  <a:lnTo>
                    <a:pt x="98653" y="0"/>
                  </a:lnTo>
                  <a:close/>
                </a:path>
                <a:path w="1054734" h="300990" extrusionOk="0">
                  <a:moveTo>
                    <a:pt x="254990" y="571"/>
                  </a:moveTo>
                  <a:lnTo>
                    <a:pt x="145961" y="571"/>
                  </a:lnTo>
                  <a:lnTo>
                    <a:pt x="145961" y="65341"/>
                  </a:lnTo>
                  <a:lnTo>
                    <a:pt x="179425" y="65341"/>
                  </a:lnTo>
                  <a:lnTo>
                    <a:pt x="179425" y="235521"/>
                  </a:lnTo>
                  <a:lnTo>
                    <a:pt x="145961" y="235521"/>
                  </a:lnTo>
                  <a:lnTo>
                    <a:pt x="145961" y="300291"/>
                  </a:lnTo>
                  <a:lnTo>
                    <a:pt x="254990" y="300291"/>
                  </a:lnTo>
                  <a:lnTo>
                    <a:pt x="254990" y="235521"/>
                  </a:lnTo>
                  <a:lnTo>
                    <a:pt x="254990" y="65341"/>
                  </a:lnTo>
                  <a:lnTo>
                    <a:pt x="254990" y="571"/>
                  </a:lnTo>
                  <a:close/>
                </a:path>
                <a:path w="1054734" h="300990" extrusionOk="0">
                  <a:moveTo>
                    <a:pt x="505358" y="106883"/>
                  </a:moveTo>
                  <a:lnTo>
                    <a:pt x="501065" y="52730"/>
                  </a:lnTo>
                  <a:lnTo>
                    <a:pt x="485381" y="20205"/>
                  </a:lnTo>
                  <a:lnTo>
                    <a:pt x="453999" y="4343"/>
                  </a:lnTo>
                  <a:lnTo>
                    <a:pt x="402678" y="152"/>
                  </a:lnTo>
                  <a:lnTo>
                    <a:pt x="309219" y="152"/>
                  </a:lnTo>
                  <a:lnTo>
                    <a:pt x="309219" y="300126"/>
                  </a:lnTo>
                  <a:lnTo>
                    <a:pt x="384797" y="300126"/>
                  </a:lnTo>
                  <a:lnTo>
                    <a:pt x="384797" y="64757"/>
                  </a:lnTo>
                  <a:lnTo>
                    <a:pt x="402678" y="64757"/>
                  </a:lnTo>
                  <a:lnTo>
                    <a:pt x="416890" y="66294"/>
                  </a:lnTo>
                  <a:lnTo>
                    <a:pt x="425094" y="72263"/>
                  </a:lnTo>
                  <a:lnTo>
                    <a:pt x="428879" y="84721"/>
                  </a:lnTo>
                  <a:lnTo>
                    <a:pt x="429780" y="105727"/>
                  </a:lnTo>
                  <a:lnTo>
                    <a:pt x="429780" y="300126"/>
                  </a:lnTo>
                  <a:lnTo>
                    <a:pt x="505358" y="300126"/>
                  </a:lnTo>
                  <a:lnTo>
                    <a:pt x="505358" y="106883"/>
                  </a:lnTo>
                  <a:close/>
                </a:path>
                <a:path w="1054734" h="300990" extrusionOk="0">
                  <a:moveTo>
                    <a:pt x="662851" y="571"/>
                  </a:moveTo>
                  <a:lnTo>
                    <a:pt x="553821" y="571"/>
                  </a:lnTo>
                  <a:lnTo>
                    <a:pt x="553821" y="65341"/>
                  </a:lnTo>
                  <a:lnTo>
                    <a:pt x="587286" y="65341"/>
                  </a:lnTo>
                  <a:lnTo>
                    <a:pt x="587286" y="235521"/>
                  </a:lnTo>
                  <a:lnTo>
                    <a:pt x="553821" y="235521"/>
                  </a:lnTo>
                  <a:lnTo>
                    <a:pt x="553821" y="300291"/>
                  </a:lnTo>
                  <a:lnTo>
                    <a:pt x="662851" y="300291"/>
                  </a:lnTo>
                  <a:lnTo>
                    <a:pt x="662851" y="235521"/>
                  </a:lnTo>
                  <a:lnTo>
                    <a:pt x="662851" y="65341"/>
                  </a:lnTo>
                  <a:lnTo>
                    <a:pt x="662851" y="571"/>
                  </a:lnTo>
                  <a:close/>
                </a:path>
                <a:path w="1054734" h="300990" extrusionOk="0">
                  <a:moveTo>
                    <a:pt x="927633" y="300126"/>
                  </a:moveTo>
                  <a:lnTo>
                    <a:pt x="914158" y="266725"/>
                  </a:lnTo>
                  <a:lnTo>
                    <a:pt x="899871" y="233286"/>
                  </a:lnTo>
                  <a:lnTo>
                    <a:pt x="885050" y="199948"/>
                  </a:lnTo>
                  <a:lnTo>
                    <a:pt x="869950" y="166878"/>
                  </a:lnTo>
                  <a:lnTo>
                    <a:pt x="889012" y="151523"/>
                  </a:lnTo>
                  <a:lnTo>
                    <a:pt x="902182" y="130162"/>
                  </a:lnTo>
                  <a:lnTo>
                    <a:pt x="910920" y="100914"/>
                  </a:lnTo>
                  <a:lnTo>
                    <a:pt x="916686" y="61887"/>
                  </a:lnTo>
                  <a:lnTo>
                    <a:pt x="923023" y="152"/>
                  </a:lnTo>
                  <a:lnTo>
                    <a:pt x="850341" y="152"/>
                  </a:lnTo>
                  <a:lnTo>
                    <a:pt x="845146" y="70535"/>
                  </a:lnTo>
                  <a:lnTo>
                    <a:pt x="843749" y="86969"/>
                  </a:lnTo>
                  <a:lnTo>
                    <a:pt x="842124" y="99517"/>
                  </a:lnTo>
                  <a:lnTo>
                    <a:pt x="840282" y="108813"/>
                  </a:lnTo>
                  <a:lnTo>
                    <a:pt x="838225" y="115519"/>
                  </a:lnTo>
                  <a:lnTo>
                    <a:pt x="820559" y="80378"/>
                  </a:lnTo>
                  <a:lnTo>
                    <a:pt x="805421" y="51574"/>
                  </a:lnTo>
                  <a:lnTo>
                    <a:pt x="791260" y="25895"/>
                  </a:lnTo>
                  <a:lnTo>
                    <a:pt x="776503" y="152"/>
                  </a:lnTo>
                  <a:lnTo>
                    <a:pt x="695159" y="152"/>
                  </a:lnTo>
                  <a:lnTo>
                    <a:pt x="712406" y="28105"/>
                  </a:lnTo>
                  <a:lnTo>
                    <a:pt x="729272" y="56324"/>
                  </a:lnTo>
                  <a:lnTo>
                    <a:pt x="745375" y="84442"/>
                  </a:lnTo>
                  <a:lnTo>
                    <a:pt x="760361" y="112064"/>
                  </a:lnTo>
                  <a:lnTo>
                    <a:pt x="736485" y="131508"/>
                  </a:lnTo>
                  <a:lnTo>
                    <a:pt x="722998" y="155117"/>
                  </a:lnTo>
                  <a:lnTo>
                    <a:pt x="716229" y="184023"/>
                  </a:lnTo>
                  <a:lnTo>
                    <a:pt x="712470" y="219367"/>
                  </a:lnTo>
                  <a:lnTo>
                    <a:pt x="705548" y="300126"/>
                  </a:lnTo>
                  <a:lnTo>
                    <a:pt x="779970" y="300697"/>
                  </a:lnTo>
                  <a:lnTo>
                    <a:pt x="783424" y="221094"/>
                  </a:lnTo>
                  <a:lnTo>
                    <a:pt x="784555" y="199644"/>
                  </a:lnTo>
                  <a:lnTo>
                    <a:pt x="785952" y="183159"/>
                  </a:lnTo>
                  <a:lnTo>
                    <a:pt x="788543" y="170802"/>
                  </a:lnTo>
                  <a:lnTo>
                    <a:pt x="793229" y="161683"/>
                  </a:lnTo>
                  <a:lnTo>
                    <a:pt x="810221" y="197015"/>
                  </a:lnTo>
                  <a:lnTo>
                    <a:pt x="825754" y="231546"/>
                  </a:lnTo>
                  <a:lnTo>
                    <a:pt x="839876" y="265747"/>
                  </a:lnTo>
                  <a:lnTo>
                    <a:pt x="852652" y="300126"/>
                  </a:lnTo>
                  <a:lnTo>
                    <a:pt x="927633" y="300126"/>
                  </a:lnTo>
                  <a:close/>
                </a:path>
                <a:path w="1054734" h="300990" extrusionOk="0">
                  <a:moveTo>
                    <a:pt x="1054569" y="0"/>
                  </a:moveTo>
                  <a:lnTo>
                    <a:pt x="955929" y="0"/>
                  </a:lnTo>
                  <a:lnTo>
                    <a:pt x="955929" y="64770"/>
                  </a:lnTo>
                  <a:lnTo>
                    <a:pt x="978992" y="64770"/>
                  </a:lnTo>
                  <a:lnTo>
                    <a:pt x="978992" y="299720"/>
                  </a:lnTo>
                  <a:lnTo>
                    <a:pt x="1054569" y="299720"/>
                  </a:lnTo>
                  <a:lnTo>
                    <a:pt x="1054569" y="64770"/>
                  </a:lnTo>
                  <a:lnTo>
                    <a:pt x="1054569" y="0"/>
                  </a:lnTo>
                  <a:close/>
                </a:path>
              </a:pathLst>
            </a:custGeom>
            <a:solidFill>
              <a:srgbClr val="FFFFFF"/>
            </a:solid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90" name="Google Shape;190;p1"/>
            <p:cNvSpPr/>
            <p:nvPr/>
          </p:nvSpPr>
          <p:spPr>
            <a:xfrm>
              <a:off x="11401632" y="3490291"/>
              <a:ext cx="2698115" cy="2322829"/>
            </a:xfrm>
            <a:custGeom>
              <a:avLst/>
              <a:gdLst/>
              <a:ahLst/>
              <a:cxnLst/>
              <a:rect l="l" t="t" r="r" b="b"/>
              <a:pathLst>
                <a:path w="2698115" h="2322829" extrusionOk="0">
                  <a:moveTo>
                    <a:pt x="1497577" y="0"/>
                  </a:moveTo>
                  <a:lnTo>
                    <a:pt x="0" y="0"/>
                  </a:lnTo>
                  <a:lnTo>
                    <a:pt x="0" y="912987"/>
                  </a:lnTo>
                  <a:lnTo>
                    <a:pt x="105033" y="897229"/>
                  </a:lnTo>
                  <a:lnTo>
                    <a:pt x="105033" y="1067548"/>
                  </a:lnTo>
                  <a:lnTo>
                    <a:pt x="156132" y="1069618"/>
                  </a:lnTo>
                  <a:lnTo>
                    <a:pt x="206451" y="1074520"/>
                  </a:lnTo>
                  <a:lnTo>
                    <a:pt x="255912" y="1082175"/>
                  </a:lnTo>
                  <a:lnTo>
                    <a:pt x="304437" y="1092504"/>
                  </a:lnTo>
                  <a:lnTo>
                    <a:pt x="351946" y="1105430"/>
                  </a:lnTo>
                  <a:lnTo>
                    <a:pt x="398362" y="1120873"/>
                  </a:lnTo>
                  <a:lnTo>
                    <a:pt x="443606" y="1138756"/>
                  </a:lnTo>
                  <a:lnTo>
                    <a:pt x="487600" y="1158999"/>
                  </a:lnTo>
                  <a:lnTo>
                    <a:pt x="530265" y="1181525"/>
                  </a:lnTo>
                  <a:lnTo>
                    <a:pt x="571524" y="1206254"/>
                  </a:lnTo>
                  <a:lnTo>
                    <a:pt x="611297" y="1233109"/>
                  </a:lnTo>
                  <a:lnTo>
                    <a:pt x="649506" y="1262010"/>
                  </a:lnTo>
                  <a:lnTo>
                    <a:pt x="686073" y="1292880"/>
                  </a:lnTo>
                  <a:lnTo>
                    <a:pt x="720920" y="1325639"/>
                  </a:lnTo>
                  <a:lnTo>
                    <a:pt x="753967" y="1360210"/>
                  </a:lnTo>
                  <a:lnTo>
                    <a:pt x="785138" y="1396514"/>
                  </a:lnTo>
                  <a:lnTo>
                    <a:pt x="814352" y="1434472"/>
                  </a:lnTo>
                  <a:lnTo>
                    <a:pt x="841533" y="1474007"/>
                  </a:lnTo>
                  <a:lnTo>
                    <a:pt x="866601" y="1515038"/>
                  </a:lnTo>
                  <a:lnTo>
                    <a:pt x="889479" y="1557489"/>
                  </a:lnTo>
                  <a:lnTo>
                    <a:pt x="910087" y="1601281"/>
                  </a:lnTo>
                  <a:lnTo>
                    <a:pt x="1347958" y="1601281"/>
                  </a:lnTo>
                  <a:lnTo>
                    <a:pt x="1323373" y="1758878"/>
                  </a:lnTo>
                  <a:lnTo>
                    <a:pt x="1671509" y="1758878"/>
                  </a:lnTo>
                  <a:lnTo>
                    <a:pt x="2388388" y="2322484"/>
                  </a:lnTo>
                  <a:lnTo>
                    <a:pt x="2205157" y="1758878"/>
                  </a:lnTo>
                  <a:lnTo>
                    <a:pt x="2697834" y="1758878"/>
                  </a:lnTo>
                  <a:lnTo>
                    <a:pt x="2697834" y="650315"/>
                  </a:lnTo>
                  <a:lnTo>
                    <a:pt x="2592758" y="666084"/>
                  </a:lnTo>
                  <a:lnTo>
                    <a:pt x="2592758" y="157597"/>
                  </a:lnTo>
                  <a:lnTo>
                    <a:pt x="1472939" y="157597"/>
                  </a:lnTo>
                  <a:lnTo>
                    <a:pt x="1497577" y="0"/>
                  </a:lnTo>
                  <a:close/>
                </a:path>
              </a:pathLst>
            </a:custGeom>
            <a:solidFill>
              <a:srgbClr val="93288D"/>
            </a:solid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91" name="Google Shape;191;p1"/>
            <p:cNvSpPr/>
            <p:nvPr/>
          </p:nvSpPr>
          <p:spPr>
            <a:xfrm>
              <a:off x="11898922" y="3910348"/>
              <a:ext cx="1596390" cy="1068704"/>
            </a:xfrm>
            <a:custGeom>
              <a:avLst/>
              <a:gdLst/>
              <a:ahLst/>
              <a:cxnLst/>
              <a:rect l="l" t="t" r="r" b="b"/>
              <a:pathLst>
                <a:path w="1596390" h="1068704" extrusionOk="0">
                  <a:moveTo>
                    <a:pt x="367474" y="99326"/>
                  </a:moveTo>
                  <a:lnTo>
                    <a:pt x="359981" y="61048"/>
                  </a:lnTo>
                  <a:lnTo>
                    <a:pt x="339458" y="29438"/>
                  </a:lnTo>
                  <a:lnTo>
                    <a:pt x="308813" y="7937"/>
                  </a:lnTo>
                  <a:lnTo>
                    <a:pt x="270992" y="0"/>
                  </a:lnTo>
                  <a:lnTo>
                    <a:pt x="34048" y="0"/>
                  </a:lnTo>
                  <a:lnTo>
                    <a:pt x="0" y="222758"/>
                  </a:lnTo>
                  <a:lnTo>
                    <a:pt x="136207" y="222758"/>
                  </a:lnTo>
                  <a:lnTo>
                    <a:pt x="136207" y="456857"/>
                  </a:lnTo>
                  <a:lnTo>
                    <a:pt x="367474" y="428485"/>
                  </a:lnTo>
                  <a:lnTo>
                    <a:pt x="367474" y="99326"/>
                  </a:lnTo>
                  <a:close/>
                </a:path>
                <a:path w="1596390" h="1068704" extrusionOk="0">
                  <a:moveTo>
                    <a:pt x="812990" y="99326"/>
                  </a:moveTo>
                  <a:lnTo>
                    <a:pt x="805497" y="61048"/>
                  </a:lnTo>
                  <a:lnTo>
                    <a:pt x="784961" y="29438"/>
                  </a:lnTo>
                  <a:lnTo>
                    <a:pt x="754329" y="7937"/>
                  </a:lnTo>
                  <a:lnTo>
                    <a:pt x="716508" y="0"/>
                  </a:lnTo>
                  <a:lnTo>
                    <a:pt x="479564" y="0"/>
                  </a:lnTo>
                  <a:lnTo>
                    <a:pt x="445516" y="222758"/>
                  </a:lnTo>
                  <a:lnTo>
                    <a:pt x="581723" y="222758"/>
                  </a:lnTo>
                  <a:lnTo>
                    <a:pt x="581723" y="456857"/>
                  </a:lnTo>
                  <a:lnTo>
                    <a:pt x="812990" y="428485"/>
                  </a:lnTo>
                  <a:lnTo>
                    <a:pt x="812990" y="99326"/>
                  </a:lnTo>
                  <a:close/>
                </a:path>
                <a:path w="1596390" h="1068704" extrusionOk="0">
                  <a:moveTo>
                    <a:pt x="1157757" y="390207"/>
                  </a:moveTo>
                  <a:lnTo>
                    <a:pt x="920813" y="418579"/>
                  </a:lnTo>
                  <a:lnTo>
                    <a:pt x="912304" y="759066"/>
                  </a:lnTo>
                  <a:lnTo>
                    <a:pt x="1157757" y="759066"/>
                  </a:lnTo>
                  <a:lnTo>
                    <a:pt x="1157757" y="390207"/>
                  </a:lnTo>
                  <a:close/>
                </a:path>
                <a:path w="1596390" h="1068704" extrusionOk="0">
                  <a:moveTo>
                    <a:pt x="1229563" y="970953"/>
                  </a:moveTo>
                  <a:lnTo>
                    <a:pt x="1223048" y="935050"/>
                  </a:lnTo>
                  <a:lnTo>
                    <a:pt x="1204645" y="904671"/>
                  </a:lnTo>
                  <a:lnTo>
                    <a:pt x="1176032" y="883627"/>
                  </a:lnTo>
                  <a:lnTo>
                    <a:pt x="1138923" y="875766"/>
                  </a:lnTo>
                  <a:lnTo>
                    <a:pt x="1101813" y="883627"/>
                  </a:lnTo>
                  <a:lnTo>
                    <a:pt x="1073200" y="904671"/>
                  </a:lnTo>
                  <a:lnTo>
                    <a:pt x="1054785" y="935050"/>
                  </a:lnTo>
                  <a:lnTo>
                    <a:pt x="1048270" y="970953"/>
                  </a:lnTo>
                  <a:lnTo>
                    <a:pt x="1054785" y="1009129"/>
                  </a:lnTo>
                  <a:lnTo>
                    <a:pt x="1073200" y="1040079"/>
                  </a:lnTo>
                  <a:lnTo>
                    <a:pt x="1101813" y="1060831"/>
                  </a:lnTo>
                  <a:lnTo>
                    <a:pt x="1138923" y="1068400"/>
                  </a:lnTo>
                  <a:lnTo>
                    <a:pt x="1176032" y="1060831"/>
                  </a:lnTo>
                  <a:lnTo>
                    <a:pt x="1204645" y="1040079"/>
                  </a:lnTo>
                  <a:lnTo>
                    <a:pt x="1223048" y="1009129"/>
                  </a:lnTo>
                  <a:lnTo>
                    <a:pt x="1229563" y="970953"/>
                  </a:lnTo>
                  <a:close/>
                </a:path>
                <a:path w="1596390" h="1068704" extrusionOk="0">
                  <a:moveTo>
                    <a:pt x="1476832" y="970953"/>
                  </a:moveTo>
                  <a:lnTo>
                    <a:pt x="1470304" y="935050"/>
                  </a:lnTo>
                  <a:lnTo>
                    <a:pt x="1451889" y="904671"/>
                  </a:lnTo>
                  <a:lnTo>
                    <a:pt x="1423276" y="883627"/>
                  </a:lnTo>
                  <a:lnTo>
                    <a:pt x="1386166" y="875766"/>
                  </a:lnTo>
                  <a:lnTo>
                    <a:pt x="1349057" y="883627"/>
                  </a:lnTo>
                  <a:lnTo>
                    <a:pt x="1320444" y="904671"/>
                  </a:lnTo>
                  <a:lnTo>
                    <a:pt x="1302029" y="935050"/>
                  </a:lnTo>
                  <a:lnTo>
                    <a:pt x="1295514" y="970953"/>
                  </a:lnTo>
                  <a:lnTo>
                    <a:pt x="1302029" y="1009129"/>
                  </a:lnTo>
                  <a:lnTo>
                    <a:pt x="1320444" y="1040079"/>
                  </a:lnTo>
                  <a:lnTo>
                    <a:pt x="1349057" y="1060831"/>
                  </a:lnTo>
                  <a:lnTo>
                    <a:pt x="1386166" y="1068400"/>
                  </a:lnTo>
                  <a:lnTo>
                    <a:pt x="1423276" y="1060831"/>
                  </a:lnTo>
                  <a:lnTo>
                    <a:pt x="1451889" y="1040079"/>
                  </a:lnTo>
                  <a:lnTo>
                    <a:pt x="1470304" y="1009129"/>
                  </a:lnTo>
                  <a:lnTo>
                    <a:pt x="1476832" y="970953"/>
                  </a:lnTo>
                  <a:close/>
                </a:path>
                <a:path w="1596390" h="1068704" extrusionOk="0">
                  <a:moveTo>
                    <a:pt x="1596174" y="102158"/>
                  </a:moveTo>
                  <a:lnTo>
                    <a:pt x="1588185" y="62852"/>
                  </a:lnTo>
                  <a:lnTo>
                    <a:pt x="1566379" y="30327"/>
                  </a:lnTo>
                  <a:lnTo>
                    <a:pt x="1533918" y="8178"/>
                  </a:lnTo>
                  <a:lnTo>
                    <a:pt x="1494015" y="0"/>
                  </a:lnTo>
                  <a:lnTo>
                    <a:pt x="954874" y="0"/>
                  </a:lnTo>
                  <a:lnTo>
                    <a:pt x="920813" y="218503"/>
                  </a:lnTo>
                  <a:lnTo>
                    <a:pt x="1356398" y="218503"/>
                  </a:lnTo>
                  <a:lnTo>
                    <a:pt x="1356398" y="759066"/>
                  </a:lnTo>
                  <a:lnTo>
                    <a:pt x="1596174" y="759066"/>
                  </a:lnTo>
                  <a:lnTo>
                    <a:pt x="1596174" y="102158"/>
                  </a:lnTo>
                  <a:close/>
                </a:path>
              </a:pathLst>
            </a:custGeom>
            <a:solidFill>
              <a:srgbClr val="FFFFFF"/>
            </a:solid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92" name="Google Shape;192;p1"/>
            <p:cNvSpPr/>
            <p:nvPr/>
          </p:nvSpPr>
          <p:spPr>
            <a:xfrm>
              <a:off x="11506661" y="4557836"/>
              <a:ext cx="805179" cy="534035"/>
            </a:xfrm>
            <a:custGeom>
              <a:avLst/>
              <a:gdLst/>
              <a:ahLst/>
              <a:cxnLst/>
              <a:rect l="l" t="t" r="r" b="b"/>
              <a:pathLst>
                <a:path w="805179" h="534035" extrusionOk="0">
                  <a:moveTo>
                    <a:pt x="0" y="0"/>
                  </a:moveTo>
                  <a:lnTo>
                    <a:pt x="0" y="533732"/>
                  </a:lnTo>
                  <a:lnTo>
                    <a:pt x="805054" y="533732"/>
                  </a:lnTo>
                  <a:lnTo>
                    <a:pt x="784445" y="489941"/>
                  </a:lnTo>
                  <a:lnTo>
                    <a:pt x="761568" y="447490"/>
                  </a:lnTo>
                  <a:lnTo>
                    <a:pt x="736500" y="406459"/>
                  </a:lnTo>
                  <a:lnTo>
                    <a:pt x="709319" y="366925"/>
                  </a:lnTo>
                  <a:lnTo>
                    <a:pt x="680104" y="328967"/>
                  </a:lnTo>
                  <a:lnTo>
                    <a:pt x="648934" y="292663"/>
                  </a:lnTo>
                  <a:lnTo>
                    <a:pt x="615886" y="258093"/>
                  </a:lnTo>
                  <a:lnTo>
                    <a:pt x="581039" y="225334"/>
                  </a:lnTo>
                  <a:lnTo>
                    <a:pt x="544472" y="194465"/>
                  </a:lnTo>
                  <a:lnTo>
                    <a:pt x="506263" y="165564"/>
                  </a:lnTo>
                  <a:lnTo>
                    <a:pt x="466490" y="138709"/>
                  </a:lnTo>
                  <a:lnTo>
                    <a:pt x="425232" y="113980"/>
                  </a:lnTo>
                  <a:lnTo>
                    <a:pt x="382566" y="91455"/>
                  </a:lnTo>
                  <a:lnTo>
                    <a:pt x="338572" y="71212"/>
                  </a:lnTo>
                  <a:lnTo>
                    <a:pt x="293328" y="53329"/>
                  </a:lnTo>
                  <a:lnTo>
                    <a:pt x="246912" y="37886"/>
                  </a:lnTo>
                  <a:lnTo>
                    <a:pt x="199403" y="24960"/>
                  </a:lnTo>
                  <a:lnTo>
                    <a:pt x="150879" y="14630"/>
                  </a:lnTo>
                  <a:lnTo>
                    <a:pt x="101418" y="6974"/>
                  </a:lnTo>
                  <a:lnTo>
                    <a:pt x="51099" y="2071"/>
                  </a:lnTo>
                  <a:lnTo>
                    <a:pt x="0" y="0"/>
                  </a:lnTo>
                  <a:close/>
                </a:path>
              </a:pathLst>
            </a:custGeom>
            <a:solidFill>
              <a:srgbClr val="2E084C"/>
            </a:solid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93" name="Google Shape;193;p1"/>
            <p:cNvSpPr/>
            <p:nvPr/>
          </p:nvSpPr>
          <p:spPr>
            <a:xfrm>
              <a:off x="9686925" y="4557735"/>
              <a:ext cx="2699384" cy="2140584"/>
            </a:xfrm>
            <a:custGeom>
              <a:avLst/>
              <a:gdLst/>
              <a:ahLst/>
              <a:cxnLst/>
              <a:rect l="l" t="t" r="r" b="b"/>
              <a:pathLst>
                <a:path w="2699384" h="2140584" extrusionOk="0">
                  <a:moveTo>
                    <a:pt x="1819735" y="94"/>
                  </a:moveTo>
                  <a:lnTo>
                    <a:pt x="890517" y="0"/>
                  </a:lnTo>
                  <a:lnTo>
                    <a:pt x="838193" y="1511"/>
                  </a:lnTo>
                  <a:lnTo>
                    <a:pt x="786666" y="5990"/>
                  </a:lnTo>
                  <a:lnTo>
                    <a:pt x="736019" y="13353"/>
                  </a:lnTo>
                  <a:lnTo>
                    <a:pt x="686336" y="23516"/>
                  </a:lnTo>
                  <a:lnTo>
                    <a:pt x="637700" y="36397"/>
                  </a:lnTo>
                  <a:lnTo>
                    <a:pt x="590194" y="51911"/>
                  </a:lnTo>
                  <a:lnTo>
                    <a:pt x="543903" y="69975"/>
                  </a:lnTo>
                  <a:lnTo>
                    <a:pt x="498909" y="90506"/>
                  </a:lnTo>
                  <a:lnTo>
                    <a:pt x="455296" y="113420"/>
                  </a:lnTo>
                  <a:lnTo>
                    <a:pt x="413147" y="138634"/>
                  </a:lnTo>
                  <a:lnTo>
                    <a:pt x="372545" y="166064"/>
                  </a:lnTo>
                  <a:lnTo>
                    <a:pt x="333575" y="195628"/>
                  </a:lnTo>
                  <a:lnTo>
                    <a:pt x="296319" y="227240"/>
                  </a:lnTo>
                  <a:lnTo>
                    <a:pt x="260861" y="260819"/>
                  </a:lnTo>
                  <a:lnTo>
                    <a:pt x="227281" y="296280"/>
                  </a:lnTo>
                  <a:lnTo>
                    <a:pt x="195667" y="333541"/>
                  </a:lnTo>
                  <a:lnTo>
                    <a:pt x="166101" y="372518"/>
                  </a:lnTo>
                  <a:lnTo>
                    <a:pt x="138668" y="413127"/>
                  </a:lnTo>
                  <a:lnTo>
                    <a:pt x="113450" y="455284"/>
                  </a:lnTo>
                  <a:lnTo>
                    <a:pt x="90531" y="498905"/>
                  </a:lnTo>
                  <a:lnTo>
                    <a:pt x="69996" y="543907"/>
                  </a:lnTo>
                  <a:lnTo>
                    <a:pt x="51927" y="590205"/>
                  </a:lnTo>
                  <a:lnTo>
                    <a:pt x="36409" y="637716"/>
                  </a:lnTo>
                  <a:lnTo>
                    <a:pt x="23525" y="686356"/>
                  </a:lnTo>
                  <a:lnTo>
                    <a:pt x="13358" y="736041"/>
                  </a:lnTo>
                  <a:lnTo>
                    <a:pt x="5992" y="786687"/>
                  </a:lnTo>
                  <a:lnTo>
                    <a:pt x="1512" y="838210"/>
                  </a:lnTo>
                  <a:lnTo>
                    <a:pt x="0" y="890527"/>
                  </a:lnTo>
                  <a:lnTo>
                    <a:pt x="1870" y="962119"/>
                  </a:lnTo>
                  <a:lnTo>
                    <a:pt x="7345" y="1029772"/>
                  </a:lnTo>
                  <a:lnTo>
                    <a:pt x="16222" y="1093596"/>
                  </a:lnTo>
                  <a:lnTo>
                    <a:pt x="28298" y="1153704"/>
                  </a:lnTo>
                  <a:lnTo>
                    <a:pt x="43370" y="1210206"/>
                  </a:lnTo>
                  <a:lnTo>
                    <a:pt x="61235" y="1263215"/>
                  </a:lnTo>
                  <a:lnTo>
                    <a:pt x="81690" y="1312840"/>
                  </a:lnTo>
                  <a:lnTo>
                    <a:pt x="104532" y="1359195"/>
                  </a:lnTo>
                  <a:lnTo>
                    <a:pt x="129558" y="1402390"/>
                  </a:lnTo>
                  <a:lnTo>
                    <a:pt x="156565" y="1442536"/>
                  </a:lnTo>
                  <a:lnTo>
                    <a:pt x="185351" y="1479745"/>
                  </a:lnTo>
                  <a:lnTo>
                    <a:pt x="215712" y="1514128"/>
                  </a:lnTo>
                  <a:lnTo>
                    <a:pt x="247445" y="1545796"/>
                  </a:lnTo>
                  <a:lnTo>
                    <a:pt x="280347" y="1574862"/>
                  </a:lnTo>
                  <a:lnTo>
                    <a:pt x="314216" y="1601436"/>
                  </a:lnTo>
                  <a:lnTo>
                    <a:pt x="348847" y="1625630"/>
                  </a:lnTo>
                  <a:lnTo>
                    <a:pt x="384040" y="1647554"/>
                  </a:lnTo>
                  <a:lnTo>
                    <a:pt x="419589" y="1667321"/>
                  </a:lnTo>
                  <a:lnTo>
                    <a:pt x="455293" y="1685042"/>
                  </a:lnTo>
                  <a:lnTo>
                    <a:pt x="490949" y="1700828"/>
                  </a:lnTo>
                  <a:lnTo>
                    <a:pt x="561302" y="1727041"/>
                  </a:lnTo>
                  <a:lnTo>
                    <a:pt x="629025" y="1746851"/>
                  </a:lnTo>
                  <a:lnTo>
                    <a:pt x="692494" y="1761149"/>
                  </a:lnTo>
                  <a:lnTo>
                    <a:pt x="750086" y="1770826"/>
                  </a:lnTo>
                  <a:lnTo>
                    <a:pt x="800176" y="1776773"/>
                  </a:lnTo>
                  <a:lnTo>
                    <a:pt x="821901" y="1778626"/>
                  </a:lnTo>
                  <a:lnTo>
                    <a:pt x="850944" y="1788198"/>
                  </a:lnTo>
                  <a:lnTo>
                    <a:pt x="871241" y="1809041"/>
                  </a:lnTo>
                  <a:lnTo>
                    <a:pt x="880106" y="1836721"/>
                  </a:lnTo>
                  <a:lnTo>
                    <a:pt x="874852" y="1866801"/>
                  </a:lnTo>
                  <a:lnTo>
                    <a:pt x="856095" y="1901440"/>
                  </a:lnTo>
                  <a:lnTo>
                    <a:pt x="831369" y="1934519"/>
                  </a:lnTo>
                  <a:lnTo>
                    <a:pt x="801024" y="1965844"/>
                  </a:lnTo>
                  <a:lnTo>
                    <a:pt x="765409" y="1995223"/>
                  </a:lnTo>
                  <a:lnTo>
                    <a:pt x="724875" y="2022463"/>
                  </a:lnTo>
                  <a:lnTo>
                    <a:pt x="679772" y="2047371"/>
                  </a:lnTo>
                  <a:lnTo>
                    <a:pt x="630450" y="2069755"/>
                  </a:lnTo>
                  <a:lnTo>
                    <a:pt x="577258" y="2089421"/>
                  </a:lnTo>
                  <a:lnTo>
                    <a:pt x="520547" y="2106177"/>
                  </a:lnTo>
                  <a:lnTo>
                    <a:pt x="460666" y="2119830"/>
                  </a:lnTo>
                  <a:lnTo>
                    <a:pt x="512619" y="2128678"/>
                  </a:lnTo>
                  <a:lnTo>
                    <a:pt x="566345" y="2135136"/>
                  </a:lnTo>
                  <a:lnTo>
                    <a:pt x="621620" y="2139093"/>
                  </a:lnTo>
                  <a:lnTo>
                    <a:pt x="678220" y="2140437"/>
                  </a:lnTo>
                  <a:lnTo>
                    <a:pt x="714629" y="2139381"/>
                  </a:lnTo>
                  <a:lnTo>
                    <a:pt x="753951" y="2136171"/>
                  </a:lnTo>
                  <a:lnTo>
                    <a:pt x="795796" y="2130746"/>
                  </a:lnTo>
                  <a:lnTo>
                    <a:pt x="839775" y="2123043"/>
                  </a:lnTo>
                  <a:lnTo>
                    <a:pt x="885498" y="2113000"/>
                  </a:lnTo>
                  <a:lnTo>
                    <a:pt x="932578" y="2100556"/>
                  </a:lnTo>
                  <a:lnTo>
                    <a:pt x="980625" y="2085649"/>
                  </a:lnTo>
                  <a:lnTo>
                    <a:pt x="1029249" y="2068216"/>
                  </a:lnTo>
                  <a:lnTo>
                    <a:pt x="1078063" y="2048195"/>
                  </a:lnTo>
                  <a:lnTo>
                    <a:pt x="1126677" y="2025526"/>
                  </a:lnTo>
                  <a:lnTo>
                    <a:pt x="1174702" y="2000144"/>
                  </a:lnTo>
                  <a:lnTo>
                    <a:pt x="1221748" y="1971990"/>
                  </a:lnTo>
                  <a:lnTo>
                    <a:pt x="1267428" y="1941000"/>
                  </a:lnTo>
                  <a:lnTo>
                    <a:pt x="1311352" y="1907113"/>
                  </a:lnTo>
                  <a:lnTo>
                    <a:pt x="1353131" y="1870267"/>
                  </a:lnTo>
                  <a:lnTo>
                    <a:pt x="1392293" y="1838705"/>
                  </a:lnTo>
                  <a:lnTo>
                    <a:pt x="1435520" y="1813792"/>
                  </a:lnTo>
                  <a:lnTo>
                    <a:pt x="1481948" y="1795738"/>
                  </a:lnTo>
                  <a:lnTo>
                    <a:pt x="1530712" y="1784753"/>
                  </a:lnTo>
                  <a:lnTo>
                    <a:pt x="1580946" y="1781045"/>
                  </a:lnTo>
                  <a:lnTo>
                    <a:pt x="1808531" y="1781045"/>
                  </a:lnTo>
                  <a:lnTo>
                    <a:pt x="1860866" y="1779534"/>
                  </a:lnTo>
                  <a:lnTo>
                    <a:pt x="1912404" y="1775057"/>
                  </a:lnTo>
                  <a:lnTo>
                    <a:pt x="1963061" y="1767698"/>
                  </a:lnTo>
                  <a:lnTo>
                    <a:pt x="2012754" y="1757538"/>
                  </a:lnTo>
                  <a:lnTo>
                    <a:pt x="2061399" y="1744663"/>
                  </a:lnTo>
                  <a:lnTo>
                    <a:pt x="2108912" y="1729154"/>
                  </a:lnTo>
                  <a:lnTo>
                    <a:pt x="2155211" y="1711095"/>
                  </a:lnTo>
                  <a:lnTo>
                    <a:pt x="2200212" y="1690570"/>
                  </a:lnTo>
                  <a:lnTo>
                    <a:pt x="2243832" y="1667661"/>
                  </a:lnTo>
                  <a:lnTo>
                    <a:pt x="2285986" y="1642452"/>
                  </a:lnTo>
                  <a:lnTo>
                    <a:pt x="2326591" y="1615026"/>
                  </a:lnTo>
                  <a:lnTo>
                    <a:pt x="2365565" y="1585466"/>
                  </a:lnTo>
                  <a:lnTo>
                    <a:pt x="2402822" y="1553856"/>
                  </a:lnTo>
                  <a:lnTo>
                    <a:pt x="2438281" y="1520278"/>
                  </a:lnTo>
                  <a:lnTo>
                    <a:pt x="2471860" y="1484817"/>
                  </a:lnTo>
                  <a:lnTo>
                    <a:pt x="2503472" y="1447557"/>
                  </a:lnTo>
                  <a:lnTo>
                    <a:pt x="2533036" y="1408582"/>
                  </a:lnTo>
                  <a:lnTo>
                    <a:pt x="2560466" y="1367976"/>
                  </a:lnTo>
                  <a:lnTo>
                    <a:pt x="2585680" y="1325821"/>
                  </a:lnTo>
                  <a:lnTo>
                    <a:pt x="2608594" y="1282201"/>
                  </a:lnTo>
                  <a:lnTo>
                    <a:pt x="2629125" y="1237200"/>
                  </a:lnTo>
                  <a:lnTo>
                    <a:pt x="2647189" y="1190901"/>
                  </a:lnTo>
                  <a:lnTo>
                    <a:pt x="2662703" y="1143388"/>
                  </a:lnTo>
                  <a:lnTo>
                    <a:pt x="2675584" y="1094744"/>
                  </a:lnTo>
                  <a:lnTo>
                    <a:pt x="2685747" y="1045052"/>
                  </a:lnTo>
                  <a:lnTo>
                    <a:pt x="2693110" y="994396"/>
                  </a:lnTo>
                  <a:lnTo>
                    <a:pt x="2697589" y="942860"/>
                  </a:lnTo>
                  <a:lnTo>
                    <a:pt x="2699101" y="890527"/>
                  </a:lnTo>
                  <a:lnTo>
                    <a:pt x="2697494" y="836564"/>
                  </a:lnTo>
                  <a:lnTo>
                    <a:pt x="2692733" y="783451"/>
                  </a:lnTo>
                  <a:lnTo>
                    <a:pt x="2684910" y="731279"/>
                  </a:lnTo>
                  <a:lnTo>
                    <a:pt x="2674113" y="680141"/>
                  </a:lnTo>
                  <a:lnTo>
                    <a:pt x="2660434" y="630128"/>
                  </a:lnTo>
                  <a:lnTo>
                    <a:pt x="2643962" y="581333"/>
                  </a:lnTo>
                  <a:lnTo>
                    <a:pt x="2624789" y="533847"/>
                  </a:lnTo>
                  <a:lnTo>
                    <a:pt x="1819735" y="533847"/>
                  </a:lnTo>
                  <a:lnTo>
                    <a:pt x="1819735" y="94"/>
                  </a:lnTo>
                  <a:close/>
                </a:path>
              </a:pathLst>
            </a:custGeom>
            <a:solidFill>
              <a:srgbClr val="5E249E"/>
            </a:solid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94" name="Google Shape;194;p1"/>
            <p:cNvSpPr/>
            <p:nvPr/>
          </p:nvSpPr>
          <p:spPr>
            <a:xfrm>
              <a:off x="10236695" y="4893887"/>
              <a:ext cx="1467484" cy="1106170"/>
            </a:xfrm>
            <a:custGeom>
              <a:avLst/>
              <a:gdLst/>
              <a:ahLst/>
              <a:cxnLst/>
              <a:rect l="l" t="t" r="r" b="b"/>
              <a:pathLst>
                <a:path w="1467484" h="1106170" extrusionOk="0">
                  <a:moveTo>
                    <a:pt x="189484" y="810907"/>
                  </a:moveTo>
                  <a:lnTo>
                    <a:pt x="182194" y="773569"/>
                  </a:lnTo>
                  <a:lnTo>
                    <a:pt x="162153" y="743496"/>
                  </a:lnTo>
                  <a:lnTo>
                    <a:pt x="132092" y="723455"/>
                  </a:lnTo>
                  <a:lnTo>
                    <a:pt x="94742" y="716178"/>
                  </a:lnTo>
                  <a:lnTo>
                    <a:pt x="57391" y="723455"/>
                  </a:lnTo>
                  <a:lnTo>
                    <a:pt x="27330" y="743496"/>
                  </a:lnTo>
                  <a:lnTo>
                    <a:pt x="7289" y="773569"/>
                  </a:lnTo>
                  <a:lnTo>
                    <a:pt x="0" y="810907"/>
                  </a:lnTo>
                  <a:lnTo>
                    <a:pt x="7289" y="848258"/>
                  </a:lnTo>
                  <a:lnTo>
                    <a:pt x="27330" y="878319"/>
                  </a:lnTo>
                  <a:lnTo>
                    <a:pt x="57391" y="898359"/>
                  </a:lnTo>
                  <a:lnTo>
                    <a:pt x="94742" y="905649"/>
                  </a:lnTo>
                  <a:lnTo>
                    <a:pt x="132092" y="898359"/>
                  </a:lnTo>
                  <a:lnTo>
                    <a:pt x="162153" y="878319"/>
                  </a:lnTo>
                  <a:lnTo>
                    <a:pt x="182194" y="848258"/>
                  </a:lnTo>
                  <a:lnTo>
                    <a:pt x="189484" y="810907"/>
                  </a:lnTo>
                  <a:close/>
                </a:path>
                <a:path w="1467484" h="1106170" extrusionOk="0">
                  <a:moveTo>
                    <a:pt x="407657" y="66382"/>
                  </a:moveTo>
                  <a:lnTo>
                    <a:pt x="399910" y="39331"/>
                  </a:lnTo>
                  <a:lnTo>
                    <a:pt x="382600" y="17272"/>
                  </a:lnTo>
                  <a:lnTo>
                    <a:pt x="357098" y="3187"/>
                  </a:lnTo>
                  <a:lnTo>
                    <a:pt x="327799" y="0"/>
                  </a:lnTo>
                  <a:lnTo>
                    <a:pt x="300316" y="7747"/>
                  </a:lnTo>
                  <a:lnTo>
                    <a:pt x="277850" y="25057"/>
                  </a:lnTo>
                  <a:lnTo>
                    <a:pt x="263575" y="50558"/>
                  </a:lnTo>
                  <a:lnTo>
                    <a:pt x="102031" y="544906"/>
                  </a:lnTo>
                  <a:lnTo>
                    <a:pt x="98501" y="574725"/>
                  </a:lnTo>
                  <a:lnTo>
                    <a:pt x="106578" y="602145"/>
                  </a:lnTo>
                  <a:lnTo>
                    <a:pt x="124231" y="624332"/>
                  </a:lnTo>
                  <a:lnTo>
                    <a:pt x="149402" y="638441"/>
                  </a:lnTo>
                  <a:lnTo>
                    <a:pt x="178536" y="641794"/>
                  </a:lnTo>
                  <a:lnTo>
                    <a:pt x="205727" y="634339"/>
                  </a:lnTo>
                  <a:lnTo>
                    <a:pt x="228142" y="617080"/>
                  </a:lnTo>
                  <a:lnTo>
                    <a:pt x="242925" y="591070"/>
                  </a:lnTo>
                  <a:lnTo>
                    <a:pt x="404469" y="95504"/>
                  </a:lnTo>
                  <a:lnTo>
                    <a:pt x="407657" y="66382"/>
                  </a:lnTo>
                  <a:close/>
                </a:path>
                <a:path w="1467484" h="1106170" extrusionOk="0">
                  <a:moveTo>
                    <a:pt x="691883" y="221869"/>
                  </a:moveTo>
                  <a:lnTo>
                    <a:pt x="684149" y="194805"/>
                  </a:lnTo>
                  <a:lnTo>
                    <a:pt x="666838" y="172745"/>
                  </a:lnTo>
                  <a:lnTo>
                    <a:pt x="641324" y="158661"/>
                  </a:lnTo>
                  <a:lnTo>
                    <a:pt x="612025" y="155473"/>
                  </a:lnTo>
                  <a:lnTo>
                    <a:pt x="584542" y="163220"/>
                  </a:lnTo>
                  <a:lnTo>
                    <a:pt x="562076" y="180530"/>
                  </a:lnTo>
                  <a:lnTo>
                    <a:pt x="547801" y="206032"/>
                  </a:lnTo>
                  <a:lnTo>
                    <a:pt x="450634" y="506044"/>
                  </a:lnTo>
                  <a:lnTo>
                    <a:pt x="447611" y="535343"/>
                  </a:lnTo>
                  <a:lnTo>
                    <a:pt x="455637" y="562825"/>
                  </a:lnTo>
                  <a:lnTo>
                    <a:pt x="473011" y="585304"/>
                  </a:lnTo>
                  <a:lnTo>
                    <a:pt x="498005" y="599567"/>
                  </a:lnTo>
                  <a:lnTo>
                    <a:pt x="527304" y="602754"/>
                  </a:lnTo>
                  <a:lnTo>
                    <a:pt x="554786" y="595020"/>
                  </a:lnTo>
                  <a:lnTo>
                    <a:pt x="577253" y="577710"/>
                  </a:lnTo>
                  <a:lnTo>
                    <a:pt x="591527" y="552196"/>
                  </a:lnTo>
                  <a:lnTo>
                    <a:pt x="688695" y="250977"/>
                  </a:lnTo>
                  <a:lnTo>
                    <a:pt x="691883" y="221869"/>
                  </a:lnTo>
                  <a:close/>
                </a:path>
                <a:path w="1467484" h="1106170" extrusionOk="0">
                  <a:moveTo>
                    <a:pt x="939685" y="520661"/>
                  </a:moveTo>
                  <a:lnTo>
                    <a:pt x="931938" y="493598"/>
                  </a:lnTo>
                  <a:lnTo>
                    <a:pt x="914628" y="471538"/>
                  </a:lnTo>
                  <a:lnTo>
                    <a:pt x="889127" y="457454"/>
                  </a:lnTo>
                  <a:lnTo>
                    <a:pt x="859828" y="454266"/>
                  </a:lnTo>
                  <a:lnTo>
                    <a:pt x="832345" y="462013"/>
                  </a:lnTo>
                  <a:lnTo>
                    <a:pt x="809866" y="479323"/>
                  </a:lnTo>
                  <a:lnTo>
                    <a:pt x="795591" y="504825"/>
                  </a:lnTo>
                  <a:lnTo>
                    <a:pt x="694791" y="814552"/>
                  </a:lnTo>
                  <a:lnTo>
                    <a:pt x="691769" y="843864"/>
                  </a:lnTo>
                  <a:lnTo>
                    <a:pt x="699795" y="871334"/>
                  </a:lnTo>
                  <a:lnTo>
                    <a:pt x="717156" y="893813"/>
                  </a:lnTo>
                  <a:lnTo>
                    <a:pt x="742149" y="908075"/>
                  </a:lnTo>
                  <a:lnTo>
                    <a:pt x="771448" y="911263"/>
                  </a:lnTo>
                  <a:lnTo>
                    <a:pt x="798931" y="903528"/>
                  </a:lnTo>
                  <a:lnTo>
                    <a:pt x="821410" y="886218"/>
                  </a:lnTo>
                  <a:lnTo>
                    <a:pt x="835672" y="860717"/>
                  </a:lnTo>
                  <a:lnTo>
                    <a:pt x="936485" y="549770"/>
                  </a:lnTo>
                  <a:lnTo>
                    <a:pt x="939685" y="520661"/>
                  </a:lnTo>
                  <a:close/>
                </a:path>
                <a:path w="1467484" h="1106170" extrusionOk="0">
                  <a:moveTo>
                    <a:pt x="1197178" y="1051661"/>
                  </a:moveTo>
                  <a:lnTo>
                    <a:pt x="1169543" y="1008951"/>
                  </a:lnTo>
                  <a:lnTo>
                    <a:pt x="981405" y="1001801"/>
                  </a:lnTo>
                  <a:lnTo>
                    <a:pt x="828776" y="1002030"/>
                  </a:lnTo>
                  <a:lnTo>
                    <a:pt x="781850" y="1018311"/>
                  </a:lnTo>
                  <a:lnTo>
                    <a:pt x="767537" y="1051979"/>
                  </a:lnTo>
                  <a:lnTo>
                    <a:pt x="771004" y="1071410"/>
                  </a:lnTo>
                  <a:lnTo>
                    <a:pt x="817156" y="1104760"/>
                  </a:lnTo>
                  <a:lnTo>
                    <a:pt x="830973" y="1105865"/>
                  </a:lnTo>
                  <a:lnTo>
                    <a:pt x="1135113" y="1105839"/>
                  </a:lnTo>
                  <a:lnTo>
                    <a:pt x="1184706" y="1086281"/>
                  </a:lnTo>
                  <a:lnTo>
                    <a:pt x="1197178" y="1051661"/>
                  </a:lnTo>
                  <a:close/>
                </a:path>
                <a:path w="1467484" h="1106170" extrusionOk="0">
                  <a:moveTo>
                    <a:pt x="1466913" y="401040"/>
                  </a:moveTo>
                  <a:lnTo>
                    <a:pt x="1463243" y="358152"/>
                  </a:lnTo>
                  <a:lnTo>
                    <a:pt x="1453921" y="318211"/>
                  </a:lnTo>
                  <a:lnTo>
                    <a:pt x="1439037" y="281432"/>
                  </a:lnTo>
                  <a:lnTo>
                    <a:pt x="1418691" y="248094"/>
                  </a:lnTo>
                  <a:lnTo>
                    <a:pt x="1392999" y="218401"/>
                  </a:lnTo>
                  <a:lnTo>
                    <a:pt x="1362049" y="192620"/>
                  </a:lnTo>
                  <a:lnTo>
                    <a:pt x="1325956" y="170980"/>
                  </a:lnTo>
                  <a:lnTo>
                    <a:pt x="1284808" y="153733"/>
                  </a:lnTo>
                  <a:lnTo>
                    <a:pt x="1238707" y="141109"/>
                  </a:lnTo>
                  <a:lnTo>
                    <a:pt x="1187754" y="133362"/>
                  </a:lnTo>
                  <a:lnTo>
                    <a:pt x="1132052" y="130721"/>
                  </a:lnTo>
                  <a:lnTo>
                    <a:pt x="1061745" y="132715"/>
                  </a:lnTo>
                  <a:lnTo>
                    <a:pt x="1001179" y="138150"/>
                  </a:lnTo>
                  <a:lnTo>
                    <a:pt x="950010" y="146215"/>
                  </a:lnTo>
                  <a:lnTo>
                    <a:pt x="907834" y="156095"/>
                  </a:lnTo>
                  <a:lnTo>
                    <a:pt x="849033" y="178092"/>
                  </a:lnTo>
                  <a:lnTo>
                    <a:pt x="812596" y="214985"/>
                  </a:lnTo>
                  <a:lnTo>
                    <a:pt x="805649" y="239763"/>
                  </a:lnTo>
                  <a:lnTo>
                    <a:pt x="808964" y="265544"/>
                  </a:lnTo>
                  <a:lnTo>
                    <a:pt x="848423" y="301536"/>
                  </a:lnTo>
                  <a:lnTo>
                    <a:pt x="906119" y="301993"/>
                  </a:lnTo>
                  <a:lnTo>
                    <a:pt x="955548" y="289179"/>
                  </a:lnTo>
                  <a:lnTo>
                    <a:pt x="1008151" y="278765"/>
                  </a:lnTo>
                  <a:lnTo>
                    <a:pt x="1062583" y="271754"/>
                  </a:lnTo>
                  <a:lnTo>
                    <a:pt x="1117460" y="269189"/>
                  </a:lnTo>
                  <a:lnTo>
                    <a:pt x="1169924" y="272669"/>
                  </a:lnTo>
                  <a:lnTo>
                    <a:pt x="1213967" y="282981"/>
                  </a:lnTo>
                  <a:lnTo>
                    <a:pt x="1249629" y="299923"/>
                  </a:lnTo>
                  <a:lnTo>
                    <a:pt x="1295996" y="352958"/>
                  </a:lnTo>
                  <a:lnTo>
                    <a:pt x="1309319" y="430276"/>
                  </a:lnTo>
                  <a:lnTo>
                    <a:pt x="1303705" y="477558"/>
                  </a:lnTo>
                  <a:lnTo>
                    <a:pt x="1289939" y="530339"/>
                  </a:lnTo>
                  <a:lnTo>
                    <a:pt x="1198841" y="813346"/>
                  </a:lnTo>
                  <a:lnTo>
                    <a:pt x="1195997" y="842645"/>
                  </a:lnTo>
                  <a:lnTo>
                    <a:pt x="1204315" y="870127"/>
                  </a:lnTo>
                  <a:lnTo>
                    <a:pt x="1221740" y="892594"/>
                  </a:lnTo>
                  <a:lnTo>
                    <a:pt x="1246212" y="906868"/>
                  </a:lnTo>
                  <a:lnTo>
                    <a:pt x="1273810" y="910564"/>
                  </a:lnTo>
                  <a:lnTo>
                    <a:pt x="1301178" y="903681"/>
                  </a:lnTo>
                  <a:lnTo>
                    <a:pt x="1339735" y="859497"/>
                  </a:lnTo>
                  <a:lnTo>
                    <a:pt x="1442986" y="544906"/>
                  </a:lnTo>
                  <a:lnTo>
                    <a:pt x="1456893" y="494665"/>
                  </a:lnTo>
                  <a:lnTo>
                    <a:pt x="1464830" y="446620"/>
                  </a:lnTo>
                  <a:lnTo>
                    <a:pt x="1466913" y="401040"/>
                  </a:lnTo>
                  <a:close/>
                </a:path>
              </a:pathLst>
            </a:custGeom>
            <a:solidFill>
              <a:srgbClr val="FFFFFF"/>
            </a:solid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195" name="Google Shape;195;p1"/>
          <p:cNvSpPr txBox="1"/>
          <p:nvPr/>
        </p:nvSpPr>
        <p:spPr>
          <a:xfrm>
            <a:off x="4575988" y="3608416"/>
            <a:ext cx="3044011" cy="707846"/>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4000"/>
              <a:buFont typeface="Arial"/>
              <a:buNone/>
            </a:pPr>
            <a:r>
              <a:rPr lang="iw" sz="4000" dirty="0">
                <a:solidFill>
                  <a:srgbClr val="873189"/>
                </a:solidFill>
                <a:latin typeface="Rubik ExtraBold" pitchFamily="2" charset="-79"/>
                <a:ea typeface="Rubik"/>
                <a:cs typeface="Rubik ExtraBold" pitchFamily="2" charset="-79"/>
                <a:sym typeface="Rubik"/>
              </a:rPr>
              <a:t>כיתות</a:t>
            </a:r>
            <a:r>
              <a:rPr lang="iw" sz="4000" i="0" u="none" strike="noStrike" cap="none" dirty="0">
                <a:solidFill>
                  <a:srgbClr val="873189"/>
                </a:solidFill>
                <a:latin typeface="Rubik ExtraBold" pitchFamily="2" charset="-79"/>
                <a:ea typeface="Rubik"/>
                <a:cs typeface="Rubik ExtraBold" pitchFamily="2" charset="-79"/>
                <a:sym typeface="Rubik"/>
              </a:rPr>
              <a:t> </a:t>
            </a:r>
            <a:r>
              <a:rPr lang="iw" sz="4000" dirty="0">
                <a:solidFill>
                  <a:srgbClr val="873189"/>
                </a:solidFill>
                <a:latin typeface="Rubik ExtraBold" pitchFamily="2" charset="-79"/>
                <a:ea typeface="Rubik"/>
                <a:cs typeface="Rubik ExtraBold" pitchFamily="2" charset="-79"/>
                <a:sym typeface="Rubik"/>
              </a:rPr>
              <a:t>ד</a:t>
            </a:r>
            <a:r>
              <a:rPr lang="iw" sz="4000" i="0" u="none" strike="noStrike" cap="none" dirty="0">
                <a:solidFill>
                  <a:srgbClr val="873189"/>
                </a:solidFill>
                <a:latin typeface="Rubik ExtraBold" pitchFamily="2" charset="-79"/>
                <a:ea typeface="Rubik"/>
                <a:cs typeface="Rubik ExtraBold" pitchFamily="2" charset="-79"/>
                <a:sym typeface="Rubik"/>
              </a:rPr>
              <a:t>' – </a:t>
            </a:r>
            <a:r>
              <a:rPr lang="iw" sz="4000" dirty="0">
                <a:solidFill>
                  <a:srgbClr val="873189"/>
                </a:solidFill>
                <a:latin typeface="Rubik ExtraBold" pitchFamily="2" charset="-79"/>
                <a:ea typeface="Rubik"/>
                <a:cs typeface="Rubik ExtraBold" pitchFamily="2" charset="-79"/>
                <a:sym typeface="Rubik"/>
              </a:rPr>
              <a:t>ו</a:t>
            </a:r>
            <a:r>
              <a:rPr lang="iw" sz="4000" i="0" u="none" strike="noStrike" cap="none" dirty="0">
                <a:solidFill>
                  <a:srgbClr val="873189"/>
                </a:solidFill>
                <a:latin typeface="Rubik ExtraBold" pitchFamily="2" charset="-79"/>
                <a:ea typeface="Rubik"/>
                <a:cs typeface="Rubik ExtraBold" pitchFamily="2" charset="-79"/>
                <a:sym typeface="Rubik"/>
              </a:rPr>
              <a:t>'</a:t>
            </a:r>
            <a:endParaRPr sz="4000" i="0" u="none" strike="noStrike" cap="none" dirty="0">
              <a:solidFill>
                <a:srgbClr val="873189"/>
              </a:solidFill>
              <a:latin typeface="Rubik ExtraBold" pitchFamily="2" charset="-79"/>
              <a:ea typeface="Rubik"/>
              <a:cs typeface="Rubik ExtraBold" pitchFamily="2" charset="-79"/>
              <a:sym typeface="Rubik"/>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Google Shape;316;g31fef93bc5d_1_3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 y="0"/>
            <a:ext cx="12191998" cy="6857999"/>
          </a:xfrm>
          <a:prstGeom prst="rect">
            <a:avLst/>
          </a:prstGeom>
          <a:noFill/>
          <a:ln>
            <a:noFill/>
          </a:ln>
        </p:spPr>
      </p:pic>
      <p:grpSp>
        <p:nvGrpSpPr>
          <p:cNvPr id="318" name="Google Shape;318;g31fef93bc5d_1_38">
            <a:extLst>
              <a:ext uri="{C183D7F6-B498-43B3-948B-1728B52AA6E4}">
                <adec:decorative xmlns:adec="http://schemas.microsoft.com/office/drawing/2017/decorative" val="1"/>
              </a:ext>
            </a:extLst>
          </p:cNvPr>
          <p:cNvGrpSpPr/>
          <p:nvPr/>
        </p:nvGrpSpPr>
        <p:grpSpPr>
          <a:xfrm rot="10800000">
            <a:off x="2942705" y="423448"/>
            <a:ext cx="8773195" cy="2531094"/>
            <a:chOff x="2853825" y="709187"/>
            <a:chExt cx="4729200" cy="1047138"/>
          </a:xfrm>
        </p:grpSpPr>
        <p:sp>
          <p:nvSpPr>
            <p:cNvPr id="319" name="Google Shape;319;g31fef93bc5d_1_38"/>
            <p:cNvSpPr/>
            <p:nvPr/>
          </p:nvSpPr>
          <p:spPr>
            <a:xfrm>
              <a:off x="2853825" y="1003025"/>
              <a:ext cx="4729200" cy="7533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3100"/>
                <a:buFont typeface="Arial"/>
                <a:buNone/>
              </a:pPr>
              <a:endParaRPr sz="3100" b="1" i="0" u="none" strike="noStrike" cap="none">
                <a:solidFill>
                  <a:srgbClr val="5F259E"/>
                </a:solidFill>
                <a:latin typeface="Rubik"/>
                <a:ea typeface="Rubik"/>
                <a:cs typeface="Rubik"/>
                <a:sym typeface="Rubik"/>
              </a:endParaRPr>
            </a:p>
          </p:txBody>
        </p:sp>
        <p:sp>
          <p:nvSpPr>
            <p:cNvPr id="320" name="Google Shape;320;g31fef93bc5d_1_38"/>
            <p:cNvSpPr/>
            <p:nvPr/>
          </p:nvSpPr>
          <p:spPr>
            <a:xfrm>
              <a:off x="6271339" y="709187"/>
              <a:ext cx="389875" cy="340525"/>
            </a:xfrm>
            <a:custGeom>
              <a:avLst/>
              <a:gdLst/>
              <a:ahLst/>
              <a:cxnLst/>
              <a:rect l="l" t="t" r="r" b="b"/>
              <a:pathLst>
                <a:path w="15595" h="13621" extrusionOk="0">
                  <a:moveTo>
                    <a:pt x="11055" y="13424"/>
                  </a:moveTo>
                  <a:lnTo>
                    <a:pt x="15595" y="0"/>
                  </a:lnTo>
                  <a:lnTo>
                    <a:pt x="0" y="13621"/>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321" name="Google Shape;321;g31fef93bc5d_1_38">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20658" y="567604"/>
            <a:ext cx="8998871" cy="8597250"/>
          </a:xfrm>
          <a:prstGeom prst="rect">
            <a:avLst/>
          </a:prstGeom>
          <a:noFill/>
          <a:ln>
            <a:noFill/>
          </a:ln>
        </p:spPr>
      </p:pic>
      <p:sp>
        <p:nvSpPr>
          <p:cNvPr id="322" name="Google Shape;322;g31fef93bc5d_1_38"/>
          <p:cNvSpPr txBox="1">
            <a:spLocks noGrp="1"/>
          </p:cNvSpPr>
          <p:nvPr>
            <p:ph type="title"/>
          </p:nvPr>
        </p:nvSpPr>
        <p:spPr>
          <a:xfrm>
            <a:off x="2942705" y="609930"/>
            <a:ext cx="8440412" cy="1325700"/>
          </a:xfrm>
          <a:prstGeom prst="rect">
            <a:avLst/>
          </a:prstGeom>
          <a:noFill/>
          <a:ln>
            <a:noFill/>
          </a:ln>
        </p:spPr>
        <p:txBody>
          <a:bodyPr spcFirstLastPara="1" wrap="square" lIns="91425" tIns="45700" rIns="91425" bIns="45700" anchor="ctr" anchorCtr="0">
            <a:noAutofit/>
          </a:bodyPr>
          <a:lstStyle/>
          <a:p>
            <a:pPr marL="0" lvl="0" indent="0" algn="r" rtl="1">
              <a:lnSpc>
                <a:spcPct val="90000"/>
              </a:lnSpc>
              <a:spcBef>
                <a:spcPts val="0"/>
              </a:spcBef>
              <a:spcAft>
                <a:spcPts val="0"/>
              </a:spcAft>
              <a:buSzPts val="4000"/>
              <a:buNone/>
            </a:pPr>
            <a:r>
              <a:rPr lang="iw" sz="5000" b="0" dirty="0">
                <a:solidFill>
                  <a:srgbClr val="873189"/>
                </a:solidFill>
              </a:rPr>
              <a:t>גם בבינה מלאכותית </a:t>
            </a:r>
            <a:r>
              <a:rPr lang="iw" sz="5000" dirty="0">
                <a:solidFill>
                  <a:srgbClr val="873189"/>
                </a:solidFill>
                <a:latin typeface="Rubik ExtraBold" pitchFamily="2" charset="-79"/>
                <a:cs typeface="Rubik ExtraBold" pitchFamily="2" charset="-79"/>
              </a:rPr>
              <a:t>יש כללים</a:t>
            </a:r>
            <a:endParaRPr sz="5000" dirty="0">
              <a:solidFill>
                <a:srgbClr val="873189"/>
              </a:solidFill>
              <a:latin typeface="Rubik ExtraBold" pitchFamily="2" charset="-79"/>
              <a:cs typeface="Rubik ExtraBold" pitchFamily="2" charset="-79"/>
            </a:endParaRPr>
          </a:p>
        </p:txBody>
      </p:sp>
      <p:sp>
        <p:nvSpPr>
          <p:cNvPr id="317" name="Google Shape;317;g31fef93bc5d_1_38"/>
          <p:cNvSpPr txBox="1">
            <a:spLocks noGrp="1"/>
          </p:cNvSpPr>
          <p:nvPr>
            <p:ph type="body" idx="1"/>
          </p:nvPr>
        </p:nvSpPr>
        <p:spPr>
          <a:xfrm>
            <a:off x="6783484" y="2417537"/>
            <a:ext cx="4466927" cy="1272299"/>
          </a:xfrm>
          <a:prstGeom prst="rect">
            <a:avLst/>
          </a:prstGeom>
          <a:noFill/>
          <a:ln>
            <a:noFill/>
          </a:ln>
        </p:spPr>
        <p:txBody>
          <a:bodyPr spcFirstLastPara="1" wrap="square" lIns="91425" tIns="45700" rIns="91425" bIns="45700" anchor="t" anchorCtr="0">
            <a:noAutofit/>
          </a:bodyPr>
          <a:lstStyle/>
          <a:p>
            <a:pPr marL="0" lvl="0" indent="0" algn="r" rtl="1">
              <a:lnSpc>
                <a:spcPct val="90000"/>
              </a:lnSpc>
              <a:spcBef>
                <a:spcPts val="1000"/>
              </a:spcBef>
              <a:spcAft>
                <a:spcPts val="0"/>
              </a:spcAft>
              <a:buSzPts val="2800"/>
              <a:buNone/>
            </a:pPr>
            <a:r>
              <a:rPr lang="iw" sz="6000" b="1" dirty="0">
                <a:solidFill>
                  <a:schemeClr val="lt1"/>
                </a:solidFill>
              </a:rPr>
              <a:t>למה בעצם?</a:t>
            </a:r>
            <a:endParaRPr sz="6000" b="1" dirty="0">
              <a:solidFill>
                <a:schemeClr val="lt1"/>
              </a:solidFill>
            </a:endParaRPr>
          </a:p>
        </p:txBody>
      </p:sp>
      <p:pic>
        <p:nvPicPr>
          <p:cNvPr id="323" name="Google Shape;323;g31fef93bc5d_1_38">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276802" y="253439"/>
            <a:ext cx="665001" cy="50947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Google Shape;329;g3223cfaf7c6_1_3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flipH="1">
            <a:off x="9331003" y="1276349"/>
            <a:ext cx="2389942" cy="1316032"/>
          </a:xfrm>
          <a:prstGeom prst="rect">
            <a:avLst/>
          </a:prstGeom>
          <a:noFill/>
          <a:ln>
            <a:noFill/>
          </a:ln>
        </p:spPr>
      </p:pic>
      <p:sp>
        <p:nvSpPr>
          <p:cNvPr id="330" name="Google Shape;330;g3223cfaf7c6_1_31"/>
          <p:cNvSpPr txBox="1">
            <a:spLocks noGrp="1"/>
          </p:cNvSpPr>
          <p:nvPr>
            <p:ph type="title"/>
          </p:nvPr>
        </p:nvSpPr>
        <p:spPr>
          <a:xfrm>
            <a:off x="895672" y="-49351"/>
            <a:ext cx="10515600" cy="1325700"/>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SzPts val="4000"/>
              <a:buNone/>
            </a:pPr>
            <a:r>
              <a:rPr lang="iw" sz="5000" dirty="0">
                <a:solidFill>
                  <a:srgbClr val="873189"/>
                </a:solidFill>
                <a:latin typeface="Rubik ExtraBold" pitchFamily="2" charset="-79"/>
                <a:cs typeface="Rubik ExtraBold" pitchFamily="2" charset="-79"/>
              </a:rPr>
              <a:t>הבינה המלאכותית</a:t>
            </a:r>
            <a:r>
              <a:rPr lang="iw" sz="5000" b="0" dirty="0">
                <a:solidFill>
                  <a:srgbClr val="873189"/>
                </a:solidFill>
                <a:latin typeface="Rubik ExtraBold" pitchFamily="2" charset="-79"/>
                <a:cs typeface="Rubik ExtraBold" pitchFamily="2" charset="-79"/>
              </a:rPr>
              <a:t> </a:t>
            </a:r>
            <a:r>
              <a:rPr lang="iw" sz="5000" b="0" dirty="0">
                <a:solidFill>
                  <a:srgbClr val="873189"/>
                </a:solidFill>
              </a:rPr>
              <a:t>לא אנושית</a:t>
            </a:r>
            <a:endParaRPr sz="5000" b="0" dirty="0">
              <a:solidFill>
                <a:srgbClr val="873189"/>
              </a:solidFill>
            </a:endParaRPr>
          </a:p>
        </p:txBody>
      </p:sp>
      <p:sp>
        <p:nvSpPr>
          <p:cNvPr id="331" name="Google Shape;331;g3223cfaf7c6_1_31"/>
          <p:cNvSpPr txBox="1">
            <a:spLocks noGrp="1"/>
          </p:cNvSpPr>
          <p:nvPr>
            <p:ph type="body" idx="1"/>
          </p:nvPr>
        </p:nvSpPr>
        <p:spPr>
          <a:xfrm>
            <a:off x="9331003" y="1517138"/>
            <a:ext cx="2160000" cy="834300"/>
          </a:xfrm>
          <a:prstGeom prst="rect">
            <a:avLst/>
          </a:prstGeom>
          <a:noFill/>
          <a:ln>
            <a:noFill/>
          </a:ln>
        </p:spPr>
        <p:txBody>
          <a:bodyPr spcFirstLastPara="1" wrap="square" lIns="91425" tIns="45700" rIns="91425" bIns="45700" anchor="t" anchorCtr="0">
            <a:noAutofit/>
          </a:bodyPr>
          <a:lstStyle/>
          <a:p>
            <a:pPr marL="0" lvl="0" indent="0" algn="r" rtl="1">
              <a:lnSpc>
                <a:spcPct val="90000"/>
              </a:lnSpc>
              <a:spcBef>
                <a:spcPts val="1000"/>
              </a:spcBef>
              <a:spcAft>
                <a:spcPts val="0"/>
              </a:spcAft>
              <a:buSzPts val="2800"/>
              <a:buNone/>
            </a:pPr>
            <a:r>
              <a:rPr lang="iw" sz="3000" b="1" dirty="0">
                <a:solidFill>
                  <a:schemeClr val="lt1"/>
                </a:solidFill>
                <a:latin typeface="Rubik ExtraBold" pitchFamily="2" charset="-79"/>
                <a:cs typeface="Rubik ExtraBold" pitchFamily="2" charset="-79"/>
              </a:rPr>
              <a:t>זה מבלבל</a:t>
            </a:r>
            <a:endParaRPr sz="3000" b="1" dirty="0">
              <a:solidFill>
                <a:schemeClr val="lt1"/>
              </a:solidFill>
              <a:latin typeface="Rubik ExtraBold" pitchFamily="2" charset="-79"/>
              <a:cs typeface="Rubik ExtraBold" pitchFamily="2" charset="-79"/>
            </a:endParaRPr>
          </a:p>
        </p:txBody>
      </p:sp>
      <p:pic>
        <p:nvPicPr>
          <p:cNvPr id="332" name="Google Shape;332;g3223cfaf7c6_1_3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89402" y="2224131"/>
            <a:ext cx="7166791" cy="4423236"/>
          </a:xfrm>
          <a:prstGeom prst="rect">
            <a:avLst/>
          </a:prstGeom>
          <a:noFill/>
          <a:ln>
            <a:noFill/>
          </a:ln>
        </p:spPr>
      </p:pic>
      <p:pic>
        <p:nvPicPr>
          <p:cNvPr id="333" name="Google Shape;333;g3223cfaf7c6_1_31">
            <a:extLst>
              <a:ext uri="{C183D7F6-B498-43B3-948B-1728B52AA6E4}">
                <adec:decorative xmlns:adec="http://schemas.microsoft.com/office/drawing/2017/decorative" val="1"/>
              </a:ext>
            </a:extLst>
          </p:cNvPr>
          <p:cNvPicPr preferRelativeResize="0"/>
          <p:nvPr/>
        </p:nvPicPr>
        <p:blipFill rotWithShape="1">
          <a:blip r:embed="rId5">
            <a:alphaModFix/>
          </a:blip>
          <a:srcRect t="13674"/>
          <a:stretch/>
        </p:blipFill>
        <p:spPr>
          <a:xfrm>
            <a:off x="-254477" y="607894"/>
            <a:ext cx="7854547" cy="6780664"/>
          </a:xfrm>
          <a:prstGeom prst="rect">
            <a:avLst/>
          </a:prstGeom>
          <a:noFill/>
          <a:ln>
            <a:noFill/>
          </a:ln>
        </p:spPr>
      </p:pic>
      <p:pic>
        <p:nvPicPr>
          <p:cNvPr id="334" name="Google Shape;334;g3223cfaf7c6_1_31">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276802" y="253439"/>
            <a:ext cx="665001" cy="509474"/>
          </a:xfrm>
          <a:prstGeom prst="rect">
            <a:avLst/>
          </a:prstGeom>
          <a:noFill/>
          <a:ln>
            <a:noFill/>
          </a:ln>
        </p:spPr>
      </p:pic>
      <p:pic>
        <p:nvPicPr>
          <p:cNvPr id="335" name="Google Shape;335;g3223cfaf7c6_1_31">
            <a:extLst>
              <a:ext uri="{C183D7F6-B498-43B3-948B-1728B52AA6E4}">
                <adec:decorative xmlns:adec="http://schemas.microsoft.com/office/drawing/2017/decorative" val="1"/>
              </a:ext>
            </a:extLst>
          </p:cNvPr>
          <p:cNvPicPr preferRelativeResize="0"/>
          <p:nvPr/>
        </p:nvPicPr>
        <p:blipFill>
          <a:blip r:embed="rId7">
            <a:alphaModFix/>
          </a:blip>
          <a:stretch>
            <a:fillRect/>
          </a:stretch>
        </p:blipFill>
        <p:spPr>
          <a:xfrm>
            <a:off x="7752476" y="1914950"/>
            <a:ext cx="2160000" cy="479065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g324f386e182_0_54">
            <a:extLst>
              <a:ext uri="{C183D7F6-B498-43B3-948B-1728B52AA6E4}">
                <adec:decorative xmlns:adec="http://schemas.microsoft.com/office/drawing/2017/decorative" val="1"/>
              </a:ext>
            </a:extLst>
          </p:cNvPr>
          <p:cNvSpPr/>
          <p:nvPr/>
        </p:nvSpPr>
        <p:spPr>
          <a:xfrm>
            <a:off x="6370650" y="2481874"/>
            <a:ext cx="1616700" cy="1608900"/>
          </a:xfrm>
          <a:prstGeom prst="ellipse">
            <a:avLst/>
          </a:prstGeom>
          <a:solidFill>
            <a:srgbClr val="B394F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2" name="Google Shape;342;g324f386e182_0_54">
            <a:extLst>
              <a:ext uri="{C183D7F6-B498-43B3-948B-1728B52AA6E4}">
                <adec:decorative xmlns:adec="http://schemas.microsoft.com/office/drawing/2017/decorative" val="1"/>
              </a:ext>
            </a:extLst>
          </p:cNvPr>
          <p:cNvSpPr/>
          <p:nvPr/>
        </p:nvSpPr>
        <p:spPr>
          <a:xfrm>
            <a:off x="1315263" y="1642458"/>
            <a:ext cx="1134900" cy="1134900"/>
          </a:xfrm>
          <a:prstGeom prst="ellipse">
            <a:avLst/>
          </a:prstGeom>
          <a:solidFill>
            <a:srgbClr val="B394F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3" name="Google Shape;343;g324f386e182_0_5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rot="9619578">
            <a:off x="1952508" y="2338859"/>
            <a:ext cx="4818702" cy="3931172"/>
          </a:xfrm>
          <a:prstGeom prst="rect">
            <a:avLst/>
          </a:prstGeom>
          <a:noFill/>
          <a:ln>
            <a:noFill/>
          </a:ln>
          <a:effectLst>
            <a:outerShdw blurRad="528638" algn="bl" rotWithShape="0">
              <a:srgbClr val="000000">
                <a:alpha val="14510"/>
              </a:srgbClr>
            </a:outerShdw>
          </a:effectLst>
        </p:spPr>
      </p:pic>
      <p:sp>
        <p:nvSpPr>
          <p:cNvPr id="344" name="Google Shape;344;g324f386e182_0_54"/>
          <p:cNvSpPr txBox="1">
            <a:spLocks noGrp="1"/>
          </p:cNvSpPr>
          <p:nvPr>
            <p:ph type="title"/>
          </p:nvPr>
        </p:nvSpPr>
        <p:spPr>
          <a:xfrm>
            <a:off x="3912100" y="487875"/>
            <a:ext cx="7860900" cy="1608900"/>
          </a:xfrm>
          <a:prstGeom prst="rect">
            <a:avLst/>
          </a:prstGeom>
          <a:noFill/>
          <a:ln>
            <a:noFill/>
          </a:ln>
        </p:spPr>
        <p:txBody>
          <a:bodyPr spcFirstLastPara="1" wrap="square" lIns="91425" tIns="45700" rIns="91425" bIns="45700" anchor="ctr" anchorCtr="0">
            <a:normAutofit fontScale="90000"/>
          </a:bodyPr>
          <a:lstStyle/>
          <a:p>
            <a:pPr marL="0" lvl="0" indent="0" algn="r" rtl="1">
              <a:lnSpc>
                <a:spcPct val="90000"/>
              </a:lnSpc>
              <a:spcBef>
                <a:spcPts val="0"/>
              </a:spcBef>
              <a:spcAft>
                <a:spcPts val="0"/>
              </a:spcAft>
              <a:buClr>
                <a:srgbClr val="404040"/>
              </a:buClr>
              <a:buSzPct val="59701"/>
              <a:buFont typeface="Rubik"/>
              <a:buNone/>
            </a:pPr>
            <a:r>
              <a:rPr lang="iw" sz="6700" dirty="0">
                <a:solidFill>
                  <a:srgbClr val="8A2B7E"/>
                </a:solidFill>
                <a:latin typeface="Rubik ExtraBold" pitchFamily="2" charset="-79"/>
                <a:cs typeface="Rubik ExtraBold" pitchFamily="2" charset="-79"/>
              </a:rPr>
              <a:t>שימוש נכון</a:t>
            </a:r>
            <a:r>
              <a:rPr lang="iw" sz="6700" b="0" dirty="0">
                <a:solidFill>
                  <a:srgbClr val="8A2B7E"/>
                </a:solidFill>
                <a:latin typeface="Rubik ExtraBold" pitchFamily="2" charset="-79"/>
                <a:cs typeface="Rubik ExtraBold" pitchFamily="2" charset="-79"/>
              </a:rPr>
              <a:t> </a:t>
            </a:r>
            <a:br>
              <a:rPr lang="iw" sz="6700" b="0" dirty="0">
                <a:solidFill>
                  <a:srgbClr val="8A2B7E"/>
                </a:solidFill>
              </a:rPr>
            </a:br>
            <a:r>
              <a:rPr lang="iw" sz="6700" b="0" dirty="0">
                <a:solidFill>
                  <a:srgbClr val="8A2B7E"/>
                </a:solidFill>
              </a:rPr>
              <a:t>בבינה מלאכותית</a:t>
            </a:r>
            <a:endParaRPr sz="6700" dirty="0">
              <a:solidFill>
                <a:srgbClr val="8A2B7E"/>
              </a:solidFill>
            </a:endParaRPr>
          </a:p>
        </p:txBody>
      </p:sp>
      <p:pic>
        <p:nvPicPr>
          <p:cNvPr id="345" name="Google Shape;345;g324f386e182_0_54">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76802" y="253439"/>
            <a:ext cx="665001" cy="509474"/>
          </a:xfrm>
          <a:prstGeom prst="rect">
            <a:avLst/>
          </a:prstGeom>
          <a:noFill/>
          <a:ln>
            <a:noFill/>
          </a:ln>
        </p:spPr>
      </p:pic>
      <p:pic>
        <p:nvPicPr>
          <p:cNvPr id="346" name="Google Shape;346;g324f386e182_0_54" descr="תמונה שמכילה טלפון נייד - הפנייה לסרטון">
            <a:hlinkClick r:id="rId5"/>
          </p:cNvPr>
          <p:cNvPicPr preferRelativeResize="0"/>
          <p:nvPr/>
        </p:nvPicPr>
        <p:blipFill rotWithShape="1">
          <a:blip r:embed="rId6">
            <a:alphaModFix/>
          </a:blip>
          <a:srcRect l="24637" r="24637"/>
          <a:stretch/>
        </p:blipFill>
        <p:spPr>
          <a:xfrm>
            <a:off x="369503" y="-195958"/>
            <a:ext cx="5860894" cy="770291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g3223cfaf7c6_1_45">
            <a:extLst>
              <a:ext uri="{C183D7F6-B498-43B3-948B-1728B52AA6E4}">
                <adec:decorative xmlns:adec="http://schemas.microsoft.com/office/drawing/2017/decorative" val="1"/>
              </a:ext>
            </a:extLst>
          </p:cNvPr>
          <p:cNvSpPr/>
          <p:nvPr/>
        </p:nvSpPr>
        <p:spPr>
          <a:xfrm>
            <a:off x="7337447" y="5357221"/>
            <a:ext cx="1451429" cy="1446355"/>
          </a:xfrm>
          <a:prstGeom prst="roundRect">
            <a:avLst>
              <a:gd name="adj" fmla="val 50000"/>
            </a:avLst>
          </a:prstGeom>
          <a:solidFill>
            <a:srgbClr val="59B2B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53;g3223cfaf7c6_1_45">
            <a:extLst>
              <a:ext uri="{C183D7F6-B498-43B3-948B-1728B52AA6E4}">
                <adec:decorative xmlns:adec="http://schemas.microsoft.com/office/drawing/2017/decorative" val="1"/>
              </a:ext>
            </a:extLst>
          </p:cNvPr>
          <p:cNvSpPr/>
          <p:nvPr/>
        </p:nvSpPr>
        <p:spPr>
          <a:xfrm>
            <a:off x="1721129" y="5411645"/>
            <a:ext cx="3657599" cy="1446355"/>
          </a:xfrm>
          <a:prstGeom prst="roundRect">
            <a:avLst>
              <a:gd name="adj" fmla="val 50000"/>
            </a:avLst>
          </a:prstGeom>
          <a:solidFill>
            <a:srgbClr val="59B2B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g3223cfaf7c6_1_45"/>
          <p:cNvSpPr txBox="1">
            <a:spLocks noGrp="1"/>
          </p:cNvSpPr>
          <p:nvPr>
            <p:ph type="title"/>
          </p:nvPr>
        </p:nvSpPr>
        <p:spPr>
          <a:xfrm>
            <a:off x="1434868" y="777601"/>
            <a:ext cx="9336314" cy="1325700"/>
          </a:xfrm>
          <a:prstGeom prst="rect">
            <a:avLst/>
          </a:prstGeom>
          <a:noFill/>
          <a:ln>
            <a:noFill/>
          </a:ln>
        </p:spPr>
        <p:txBody>
          <a:bodyPr spcFirstLastPara="1" wrap="square" lIns="91425" tIns="45700" rIns="91425" bIns="45700" anchor="ctr" anchorCtr="0">
            <a:normAutofit/>
          </a:bodyPr>
          <a:lstStyle/>
          <a:p>
            <a:pPr marL="0" lvl="0" indent="0" algn="ctr" rtl="1">
              <a:lnSpc>
                <a:spcPct val="90000"/>
              </a:lnSpc>
              <a:spcBef>
                <a:spcPts val="0"/>
              </a:spcBef>
              <a:spcAft>
                <a:spcPts val="0"/>
              </a:spcAft>
              <a:buSzPts val="4000"/>
              <a:buNone/>
            </a:pPr>
            <a:r>
              <a:rPr lang="iw" sz="7200" dirty="0">
                <a:solidFill>
                  <a:srgbClr val="873189"/>
                </a:solidFill>
                <a:latin typeface="Rubik ExtraBold" pitchFamily="2" charset="-79"/>
                <a:cs typeface="Rubik ExtraBold" pitchFamily="2" charset="-79"/>
              </a:rPr>
              <a:t>למה צריך </a:t>
            </a:r>
            <a:r>
              <a:rPr lang="iw" sz="7200" b="0" dirty="0">
                <a:solidFill>
                  <a:srgbClr val="873189"/>
                </a:solidFill>
              </a:rPr>
              <a:t>להיזהר</a:t>
            </a:r>
            <a:r>
              <a:rPr lang="iw" sz="7200" dirty="0">
                <a:solidFill>
                  <a:srgbClr val="873189"/>
                </a:solidFill>
              </a:rPr>
              <a:t>?</a:t>
            </a:r>
            <a:endParaRPr sz="7200" dirty="0">
              <a:solidFill>
                <a:srgbClr val="873189"/>
              </a:solidFill>
            </a:endParaRPr>
          </a:p>
        </p:txBody>
      </p:sp>
      <p:sp>
        <p:nvSpPr>
          <p:cNvPr id="355" name="Google Shape;355;g3223cfaf7c6_1_45">
            <a:extLst>
              <a:ext uri="{C183D7F6-B498-43B3-948B-1728B52AA6E4}">
                <adec:decorative xmlns:adec="http://schemas.microsoft.com/office/drawing/2017/decorative" val="1"/>
              </a:ext>
            </a:extLst>
          </p:cNvPr>
          <p:cNvSpPr/>
          <p:nvPr/>
        </p:nvSpPr>
        <p:spPr>
          <a:xfrm>
            <a:off x="9841161" y="2307771"/>
            <a:ext cx="930021" cy="903520"/>
          </a:xfrm>
          <a:prstGeom prst="roundRect">
            <a:avLst>
              <a:gd name="adj" fmla="val 50000"/>
            </a:avLst>
          </a:prstGeom>
          <a:solidFill>
            <a:srgbClr val="59B2B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56;g3223cfaf7c6_1_45">
            <a:extLst>
              <a:ext uri="{C183D7F6-B498-43B3-948B-1728B52AA6E4}">
                <adec:decorative xmlns:adec="http://schemas.microsoft.com/office/drawing/2017/decorative" val="1"/>
              </a:ext>
            </a:extLst>
          </p:cNvPr>
          <p:cNvSpPr/>
          <p:nvPr/>
        </p:nvSpPr>
        <p:spPr>
          <a:xfrm>
            <a:off x="428647" y="3611707"/>
            <a:ext cx="1427808" cy="1392098"/>
          </a:xfrm>
          <a:prstGeom prst="roundRect">
            <a:avLst>
              <a:gd name="adj" fmla="val 50000"/>
            </a:avLst>
          </a:prstGeom>
          <a:solidFill>
            <a:srgbClr val="59B2B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 name="Google Shape;357;g3223cfaf7c6_1_45">
            <a:extLst>
              <a:ext uri="{C183D7F6-B498-43B3-948B-1728B52AA6E4}">
                <adec:decorative xmlns:adec="http://schemas.microsoft.com/office/drawing/2017/decorative" val="1"/>
              </a:ext>
            </a:extLst>
          </p:cNvPr>
          <p:cNvSpPr/>
          <p:nvPr/>
        </p:nvSpPr>
        <p:spPr>
          <a:xfrm>
            <a:off x="1007957" y="3018971"/>
            <a:ext cx="426911" cy="427660"/>
          </a:xfrm>
          <a:prstGeom prst="roundRect">
            <a:avLst>
              <a:gd name="adj" fmla="val 50000"/>
            </a:avLst>
          </a:prstGeom>
          <a:solidFill>
            <a:srgbClr val="59B2B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8" name="Google Shape;358;g3223cfaf7c6_1_45">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3232355" y="3908876"/>
            <a:ext cx="5727276" cy="294912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pic>
        <p:nvPicPr>
          <p:cNvPr id="364" name="Google Shape;364;p21">
            <a:extLst>
              <a:ext uri="{C183D7F6-B498-43B3-948B-1728B52AA6E4}">
                <adec:decorative xmlns:adec="http://schemas.microsoft.com/office/drawing/2017/decorative" val="1"/>
              </a:ext>
            </a:extLst>
          </p:cNvPr>
          <p:cNvPicPr preferRelativeResize="0"/>
          <p:nvPr/>
        </p:nvPicPr>
        <p:blipFill rotWithShape="1">
          <a:blip r:embed="rId3">
            <a:alphaModFix/>
          </a:blip>
          <a:srcRect l="9" r="7"/>
          <a:stretch/>
        </p:blipFill>
        <p:spPr>
          <a:xfrm>
            <a:off x="107834" y="814647"/>
            <a:ext cx="6388547" cy="5809198"/>
          </a:xfrm>
          <a:prstGeom prst="rect">
            <a:avLst/>
          </a:prstGeom>
          <a:noFill/>
          <a:ln>
            <a:noFill/>
          </a:ln>
        </p:spPr>
      </p:pic>
      <p:pic>
        <p:nvPicPr>
          <p:cNvPr id="365" name="Google Shape;365;p2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5970476" y="1416937"/>
            <a:ext cx="3474366" cy="2657164"/>
          </a:xfrm>
          <a:prstGeom prst="rect">
            <a:avLst/>
          </a:prstGeom>
          <a:noFill/>
          <a:ln>
            <a:noFill/>
          </a:ln>
        </p:spPr>
      </p:pic>
      <p:sp>
        <p:nvSpPr>
          <p:cNvPr id="366" name="Google Shape;366;p21"/>
          <p:cNvSpPr txBox="1">
            <a:spLocks noGrp="1"/>
          </p:cNvSpPr>
          <p:nvPr>
            <p:ph type="title"/>
          </p:nvPr>
        </p:nvSpPr>
        <p:spPr>
          <a:xfrm>
            <a:off x="6303100" y="-7628"/>
            <a:ext cx="5108172" cy="1325563"/>
          </a:xfrm>
          <a:prstGeom prst="rect">
            <a:avLst/>
          </a:prstGeom>
          <a:noFill/>
          <a:ln>
            <a:noFill/>
          </a:ln>
        </p:spPr>
        <p:txBody>
          <a:bodyPr spcFirstLastPara="1" wrap="square" lIns="91425" tIns="45700" rIns="91425" bIns="45700" anchor="ctr" anchorCtr="0">
            <a:normAutofit fontScale="90000"/>
          </a:bodyPr>
          <a:lstStyle/>
          <a:p>
            <a:pPr marL="0" lvl="0" indent="0" algn="r" rtl="1">
              <a:lnSpc>
                <a:spcPct val="90000"/>
              </a:lnSpc>
              <a:spcBef>
                <a:spcPts val="0"/>
              </a:spcBef>
              <a:spcAft>
                <a:spcPts val="0"/>
              </a:spcAft>
              <a:buClr>
                <a:srgbClr val="404040"/>
              </a:buClr>
              <a:buSzPct val="80000"/>
              <a:buFont typeface="Rubik"/>
              <a:buNone/>
            </a:pPr>
            <a:r>
              <a:rPr lang="iw" sz="5000" dirty="0">
                <a:solidFill>
                  <a:srgbClr val="873189"/>
                </a:solidFill>
                <a:latin typeface="Rubik ExtraBold" pitchFamily="2" charset="-79"/>
                <a:cs typeface="Rubik ExtraBold" pitchFamily="2" charset="-79"/>
              </a:rPr>
              <a:t>למה צריך להיזהר?</a:t>
            </a:r>
            <a:endParaRPr sz="5000" dirty="0">
              <a:solidFill>
                <a:srgbClr val="873189"/>
              </a:solidFill>
              <a:latin typeface="Rubik ExtraBold" pitchFamily="2" charset="-79"/>
              <a:cs typeface="Rubik ExtraBold" pitchFamily="2" charset="-79"/>
            </a:endParaRPr>
          </a:p>
        </p:txBody>
      </p:sp>
      <p:pic>
        <p:nvPicPr>
          <p:cNvPr id="369" name="Google Shape;369;p21" descr="איור של ילדה מופתעת"/>
          <p:cNvPicPr preferRelativeResize="0"/>
          <p:nvPr/>
        </p:nvPicPr>
        <p:blipFill rotWithShape="1">
          <a:blip r:embed="rId5">
            <a:alphaModFix/>
          </a:blip>
          <a:srcRect r="45912"/>
          <a:stretch/>
        </p:blipFill>
        <p:spPr>
          <a:xfrm>
            <a:off x="9262957" y="1806402"/>
            <a:ext cx="2740750" cy="5207000"/>
          </a:xfrm>
          <a:prstGeom prst="rect">
            <a:avLst/>
          </a:prstGeom>
          <a:noFill/>
          <a:ln>
            <a:noFill/>
          </a:ln>
        </p:spPr>
      </p:pic>
      <p:sp>
        <p:nvSpPr>
          <p:cNvPr id="372" name="Google Shape;372;p21"/>
          <p:cNvSpPr txBox="1"/>
          <p:nvPr/>
        </p:nvSpPr>
        <p:spPr>
          <a:xfrm>
            <a:off x="9506122" y="1414265"/>
            <a:ext cx="503664" cy="86177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000"/>
              <a:buFont typeface="Arial"/>
              <a:buNone/>
            </a:pPr>
            <a:r>
              <a:rPr lang="iw" sz="5000" b="1" i="0" u="none" strike="noStrike" cap="none" dirty="0">
                <a:solidFill>
                  <a:schemeClr val="lt1"/>
                </a:solidFill>
                <a:latin typeface="Rubik ExtraBold" pitchFamily="2" charset="-79"/>
                <a:ea typeface="Rubik"/>
                <a:cs typeface="Rubik ExtraBold" pitchFamily="2" charset="-79"/>
                <a:sym typeface="Rubik"/>
              </a:rPr>
              <a:t>1</a:t>
            </a:r>
            <a:endParaRPr sz="5000" b="1" i="0" u="none" strike="noStrike" cap="none" dirty="0">
              <a:solidFill>
                <a:schemeClr val="lt1"/>
              </a:solidFill>
              <a:latin typeface="Rubik ExtraBold" pitchFamily="2" charset="-79"/>
              <a:ea typeface="Rubik"/>
              <a:cs typeface="Rubik ExtraBold" pitchFamily="2" charset="-79"/>
              <a:sym typeface="Rubik"/>
            </a:endParaRPr>
          </a:p>
        </p:txBody>
      </p:sp>
      <p:sp>
        <p:nvSpPr>
          <p:cNvPr id="367" name="Google Shape;367;p21"/>
          <p:cNvSpPr txBox="1">
            <a:spLocks noGrp="1"/>
          </p:cNvSpPr>
          <p:nvPr>
            <p:ph type="body" idx="1"/>
          </p:nvPr>
        </p:nvSpPr>
        <p:spPr>
          <a:xfrm>
            <a:off x="6096001" y="1673601"/>
            <a:ext cx="2950498" cy="2012063"/>
          </a:xfrm>
          <a:prstGeom prst="rect">
            <a:avLst/>
          </a:prstGeom>
          <a:noFill/>
          <a:ln>
            <a:noFill/>
          </a:ln>
        </p:spPr>
        <p:txBody>
          <a:bodyPr spcFirstLastPara="1" wrap="square" lIns="91425" tIns="45700" rIns="91425" bIns="45700" anchor="t" anchorCtr="0">
            <a:normAutofit/>
          </a:bodyPr>
          <a:lstStyle/>
          <a:p>
            <a:pPr marL="50800" lvl="0" indent="0" algn="r" rtl="1">
              <a:lnSpc>
                <a:spcPct val="90000"/>
              </a:lnSpc>
              <a:spcBef>
                <a:spcPts val="1000"/>
              </a:spcBef>
              <a:spcAft>
                <a:spcPts val="0"/>
              </a:spcAft>
              <a:buSzPts val="2800"/>
              <a:buNone/>
            </a:pPr>
            <a:r>
              <a:rPr lang="iw" sz="3000" dirty="0">
                <a:solidFill>
                  <a:schemeClr val="lt1"/>
                </a:solidFill>
              </a:rPr>
              <a:t>הבינה המלאכותית </a:t>
            </a:r>
            <a:r>
              <a:rPr lang="iw" sz="3000" b="1" dirty="0">
                <a:solidFill>
                  <a:schemeClr val="lt1"/>
                </a:solidFill>
                <a:latin typeface="Rubik ExtraBold" pitchFamily="2" charset="-79"/>
                <a:cs typeface="Rubik ExtraBold" pitchFamily="2" charset="-79"/>
              </a:rPr>
              <a:t>יכולה גם לטעות</a:t>
            </a:r>
            <a:endParaRPr sz="3000" b="1" dirty="0">
              <a:solidFill>
                <a:schemeClr val="lt1"/>
              </a:solidFill>
              <a:latin typeface="Rubik ExtraBold" pitchFamily="2" charset="-79"/>
              <a:cs typeface="Rubik ExtraBold" pitchFamily="2" charset="-79"/>
            </a:endParaRPr>
          </a:p>
        </p:txBody>
      </p:sp>
      <p:pic>
        <p:nvPicPr>
          <p:cNvPr id="368" name="Google Shape;368;p21" descr="תמונה של כלב"/>
          <p:cNvPicPr preferRelativeResize="0"/>
          <p:nvPr/>
        </p:nvPicPr>
        <p:blipFill rotWithShape="1">
          <a:blip r:embed="rId6">
            <a:alphaModFix/>
          </a:blip>
          <a:srcRect/>
          <a:stretch/>
        </p:blipFill>
        <p:spPr>
          <a:xfrm>
            <a:off x="1763421" y="420271"/>
            <a:ext cx="3932200" cy="6530786"/>
          </a:xfrm>
          <a:prstGeom prst="rect">
            <a:avLst/>
          </a:prstGeom>
          <a:noFill/>
          <a:ln>
            <a:noFill/>
          </a:ln>
        </p:spPr>
      </p:pic>
      <p:pic>
        <p:nvPicPr>
          <p:cNvPr id="370" name="Google Shape;370;p21">
            <a:extLst>
              <a:ext uri="{C183D7F6-B498-43B3-948B-1728B52AA6E4}">
                <adec:decorative xmlns:adec="http://schemas.microsoft.com/office/drawing/2017/decorative" val="1"/>
              </a:ext>
            </a:extLst>
          </p:cNvPr>
          <p:cNvPicPr preferRelativeResize="0"/>
          <p:nvPr/>
        </p:nvPicPr>
        <p:blipFill rotWithShape="1">
          <a:blip r:embed="rId7">
            <a:alphaModFix/>
          </a:blip>
          <a:srcRect/>
          <a:stretch/>
        </p:blipFill>
        <p:spPr>
          <a:xfrm>
            <a:off x="276802" y="253439"/>
            <a:ext cx="665001" cy="509474"/>
          </a:xfrm>
          <a:prstGeom prst="rect">
            <a:avLst/>
          </a:prstGeom>
          <a:noFill/>
          <a:ln>
            <a:noFill/>
          </a:ln>
        </p:spPr>
      </p:pic>
      <p:sp>
        <p:nvSpPr>
          <p:cNvPr id="371" name="Google Shape;371;p21">
            <a:extLst>
              <a:ext uri="{C183D7F6-B498-43B3-948B-1728B52AA6E4}">
                <adec:decorative xmlns:adec="http://schemas.microsoft.com/office/drawing/2017/decorative" val="1"/>
              </a:ext>
            </a:extLst>
          </p:cNvPr>
          <p:cNvSpPr/>
          <p:nvPr/>
        </p:nvSpPr>
        <p:spPr>
          <a:xfrm>
            <a:off x="9365013" y="1442098"/>
            <a:ext cx="849036" cy="822292"/>
          </a:xfrm>
          <a:prstGeom prst="ellipse">
            <a:avLst/>
          </a:prstGeom>
          <a:solidFill>
            <a:srgbClr val="2E064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g3223cfaf7c6_1_24"/>
          <p:cNvSpPr txBox="1"/>
          <p:nvPr/>
        </p:nvSpPr>
        <p:spPr>
          <a:xfrm>
            <a:off x="6303100" y="-7628"/>
            <a:ext cx="5108172" cy="1325563"/>
          </a:xfrm>
          <a:prstGeom prst="rect">
            <a:avLst/>
          </a:prstGeom>
          <a:noFill/>
          <a:ln>
            <a:noFill/>
          </a:ln>
        </p:spPr>
        <p:txBody>
          <a:bodyPr spcFirstLastPara="1" wrap="square" lIns="91425" tIns="45700" rIns="91425" bIns="45700" anchor="ctr" anchorCtr="0">
            <a:normAutofit/>
          </a:bodyPr>
          <a:lstStyle/>
          <a:p>
            <a:pPr marL="0" marR="0" lvl="0" indent="0" algn="r" rtl="1">
              <a:lnSpc>
                <a:spcPct val="90000"/>
              </a:lnSpc>
              <a:spcBef>
                <a:spcPts val="0"/>
              </a:spcBef>
              <a:spcAft>
                <a:spcPts val="0"/>
              </a:spcAft>
              <a:buClr>
                <a:srgbClr val="404040"/>
              </a:buClr>
              <a:buSzPts val="4000"/>
              <a:buFont typeface="Rubik"/>
              <a:buNone/>
            </a:pPr>
            <a:r>
              <a:rPr lang="iw" sz="5000" b="1" dirty="0">
                <a:solidFill>
                  <a:srgbClr val="873189"/>
                </a:solidFill>
                <a:latin typeface="Rubik ExtraBold" pitchFamily="2" charset="-79"/>
                <a:ea typeface="Rubik"/>
                <a:cs typeface="Rubik ExtraBold" pitchFamily="2" charset="-79"/>
                <a:sym typeface="Rubik"/>
              </a:rPr>
              <a:t>איך אפשר לבדוק</a:t>
            </a:r>
            <a:endParaRPr sz="1400" b="0" i="0" u="none" strike="noStrike" cap="none" dirty="0">
              <a:solidFill>
                <a:srgbClr val="000000"/>
              </a:solidFill>
              <a:latin typeface="Rubik ExtraBold" pitchFamily="2" charset="-79"/>
              <a:cs typeface="Rubik ExtraBold" pitchFamily="2" charset="-79"/>
              <a:sym typeface="Arial"/>
            </a:endParaRPr>
          </a:p>
        </p:txBody>
      </p:sp>
      <p:sp>
        <p:nvSpPr>
          <p:cNvPr id="379" name="Google Shape;379;g3223cfaf7c6_1_24"/>
          <p:cNvSpPr txBox="1"/>
          <p:nvPr/>
        </p:nvSpPr>
        <p:spPr>
          <a:xfrm>
            <a:off x="3305653" y="852425"/>
            <a:ext cx="8210400" cy="1200600"/>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7200"/>
              <a:buFont typeface="Arial"/>
              <a:buNone/>
            </a:pPr>
            <a:r>
              <a:rPr lang="iw" sz="7200" b="1" dirty="0">
                <a:solidFill>
                  <a:srgbClr val="873189"/>
                </a:solidFill>
                <a:latin typeface="Rubik ExtraBold" pitchFamily="2" charset="-79"/>
                <a:ea typeface="Rubik"/>
                <a:cs typeface="Rubik ExtraBold" pitchFamily="2" charset="-79"/>
                <a:sym typeface="Rubik"/>
              </a:rPr>
              <a:t>אם זה נכון?</a:t>
            </a:r>
            <a:endParaRPr sz="7200" b="1" i="0" u="none" strike="noStrike" cap="none" dirty="0">
              <a:solidFill>
                <a:srgbClr val="000000"/>
              </a:solidFill>
              <a:latin typeface="Rubik ExtraBold" pitchFamily="2" charset="-79"/>
              <a:ea typeface="Rubik"/>
              <a:cs typeface="Rubik ExtraBold" pitchFamily="2" charset="-79"/>
              <a:sym typeface="Rubik"/>
            </a:endParaRPr>
          </a:p>
        </p:txBody>
      </p:sp>
      <p:grpSp>
        <p:nvGrpSpPr>
          <p:cNvPr id="386" name="Google Shape;386;g3223cfaf7c6_1_24">
            <a:extLst>
              <a:ext uri="{C183D7F6-B498-43B3-948B-1728B52AA6E4}">
                <adec:decorative xmlns:adec="http://schemas.microsoft.com/office/drawing/2017/decorative" val="0"/>
              </a:ext>
            </a:extLst>
          </p:cNvPr>
          <p:cNvGrpSpPr/>
          <p:nvPr/>
        </p:nvGrpSpPr>
        <p:grpSpPr>
          <a:xfrm>
            <a:off x="6642050" y="1953294"/>
            <a:ext cx="4975235" cy="2573230"/>
            <a:chOff x="6642050" y="1953294"/>
            <a:chExt cx="4975235" cy="2573230"/>
          </a:xfrm>
        </p:grpSpPr>
        <p:pic>
          <p:nvPicPr>
            <p:cNvPr id="387" name="Google Shape;387;g3223cfaf7c6_1_24"/>
            <p:cNvPicPr preferRelativeResize="0"/>
            <p:nvPr/>
          </p:nvPicPr>
          <p:blipFill rotWithShape="1">
            <a:blip r:embed="rId3">
              <a:alphaModFix/>
            </a:blip>
            <a:srcRect/>
            <a:stretch/>
          </p:blipFill>
          <p:spPr>
            <a:xfrm>
              <a:off x="6642050" y="1953294"/>
              <a:ext cx="4769222" cy="2573230"/>
            </a:xfrm>
            <a:prstGeom prst="rect">
              <a:avLst/>
            </a:prstGeom>
            <a:noFill/>
            <a:ln>
              <a:noFill/>
            </a:ln>
          </p:spPr>
        </p:pic>
        <p:sp>
          <p:nvSpPr>
            <p:cNvPr id="388" name="Google Shape;388;g3223cfaf7c6_1_24"/>
            <p:cNvSpPr txBox="1"/>
            <p:nvPr/>
          </p:nvSpPr>
          <p:spPr>
            <a:xfrm>
              <a:off x="7123068" y="3210861"/>
              <a:ext cx="3903600" cy="1015800"/>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3000"/>
                <a:buFont typeface="Arial"/>
                <a:buNone/>
              </a:pPr>
              <a:r>
                <a:rPr lang="iw" sz="3000" dirty="0">
                  <a:solidFill>
                    <a:schemeClr val="lt1"/>
                  </a:solidFill>
                  <a:latin typeface="Rubik"/>
                  <a:ea typeface="Rubik"/>
                  <a:cs typeface="Rubik"/>
                  <a:sym typeface="Rubik"/>
                </a:rPr>
                <a:t>כדור הארץ מסתובב סביב השמש</a:t>
              </a:r>
              <a:endParaRPr sz="1400" b="0" i="0" u="none" strike="noStrike" cap="none" dirty="0">
                <a:solidFill>
                  <a:srgbClr val="000000"/>
                </a:solidFill>
                <a:latin typeface="Arial"/>
                <a:ea typeface="Arial"/>
                <a:cs typeface="Arial"/>
                <a:sym typeface="Arial"/>
              </a:endParaRPr>
            </a:p>
          </p:txBody>
        </p:sp>
        <p:pic>
          <p:nvPicPr>
            <p:cNvPr id="389" name="Google Shape;389;g3223cfaf7c6_1_24"/>
            <p:cNvPicPr preferRelativeResize="0"/>
            <p:nvPr/>
          </p:nvPicPr>
          <p:blipFill rotWithShape="1">
            <a:blip r:embed="rId4">
              <a:alphaModFix/>
            </a:blip>
            <a:srcRect/>
            <a:stretch/>
          </p:blipFill>
          <p:spPr>
            <a:xfrm>
              <a:off x="10927826" y="2748181"/>
              <a:ext cx="689459" cy="689459"/>
            </a:xfrm>
            <a:prstGeom prst="rect">
              <a:avLst/>
            </a:prstGeom>
            <a:noFill/>
            <a:ln>
              <a:noFill/>
            </a:ln>
          </p:spPr>
        </p:pic>
        <p:sp>
          <p:nvSpPr>
            <p:cNvPr id="390" name="Google Shape;390;g3223cfaf7c6_1_24"/>
            <p:cNvSpPr txBox="1"/>
            <p:nvPr/>
          </p:nvSpPr>
          <p:spPr>
            <a:xfrm>
              <a:off x="10927826" y="2820453"/>
              <a:ext cx="583303" cy="553957"/>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3000"/>
                <a:buFont typeface="Arial"/>
                <a:buNone/>
              </a:pPr>
              <a:r>
                <a:rPr lang="he-IL" sz="3000" b="1" i="0" u="none" strike="noStrike" cap="none" dirty="0">
                  <a:solidFill>
                    <a:schemeClr val="lt1"/>
                  </a:solidFill>
                  <a:latin typeface="Rubik ExtraBold" pitchFamily="2" charset="-79"/>
                  <a:ea typeface="Rubik"/>
                  <a:cs typeface="Rubik ExtraBold" pitchFamily="2" charset="-79"/>
                  <a:sym typeface="Rubik"/>
                </a:rPr>
                <a:t>1.</a:t>
              </a:r>
              <a:endParaRPr lang="he" sz="1400" b="0" i="0" u="none" strike="noStrike" cap="none" dirty="0">
                <a:solidFill>
                  <a:srgbClr val="000000"/>
                </a:solidFill>
                <a:latin typeface="Rubik ExtraBold" pitchFamily="2" charset="-79"/>
                <a:cs typeface="Rubik ExtraBold" pitchFamily="2" charset="-79"/>
                <a:sym typeface="Arial"/>
              </a:endParaRPr>
            </a:p>
          </p:txBody>
        </p:sp>
      </p:grpSp>
      <p:pic>
        <p:nvPicPr>
          <p:cNvPr id="380" name="Google Shape;380;g3223cfaf7c6_1_2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flipH="1">
            <a:off x="3618192" y="4227539"/>
            <a:ext cx="4926945" cy="2429956"/>
          </a:xfrm>
          <a:prstGeom prst="rect">
            <a:avLst/>
          </a:prstGeom>
          <a:noFill/>
          <a:ln>
            <a:noFill/>
          </a:ln>
        </p:spPr>
      </p:pic>
      <p:pic>
        <p:nvPicPr>
          <p:cNvPr id="381" name="Google Shape;381;g3223cfaf7c6_1_2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50642" y="1644158"/>
            <a:ext cx="4768965" cy="2352041"/>
          </a:xfrm>
          <a:prstGeom prst="rect">
            <a:avLst/>
          </a:prstGeom>
          <a:noFill/>
          <a:ln>
            <a:noFill/>
          </a:ln>
        </p:spPr>
      </p:pic>
      <p:pic>
        <p:nvPicPr>
          <p:cNvPr id="384" name="Google Shape;384;g3223cfaf7c6_1_24" descr="2"/>
          <p:cNvPicPr preferRelativeResize="0"/>
          <p:nvPr/>
        </p:nvPicPr>
        <p:blipFill rotWithShape="1">
          <a:blip r:embed="rId4">
            <a:alphaModFix/>
          </a:blip>
          <a:srcRect/>
          <a:stretch/>
        </p:blipFill>
        <p:spPr>
          <a:xfrm>
            <a:off x="5853715" y="4421134"/>
            <a:ext cx="689459" cy="689459"/>
          </a:xfrm>
          <a:prstGeom prst="rect">
            <a:avLst/>
          </a:prstGeom>
          <a:noFill/>
          <a:ln>
            <a:noFill/>
          </a:ln>
        </p:spPr>
      </p:pic>
      <p:sp>
        <p:nvSpPr>
          <p:cNvPr id="391" name="Google Shape;391;g3223cfaf7c6_1_24"/>
          <p:cNvSpPr txBox="1"/>
          <p:nvPr/>
        </p:nvSpPr>
        <p:spPr>
          <a:xfrm>
            <a:off x="5853716" y="4493216"/>
            <a:ext cx="616598" cy="553957"/>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3000"/>
              <a:buFont typeface="Arial"/>
              <a:buNone/>
            </a:pPr>
            <a:r>
              <a:rPr lang="he-IL" sz="3000" b="1" dirty="0">
                <a:solidFill>
                  <a:schemeClr val="lt1"/>
                </a:solidFill>
                <a:latin typeface="Rubik ExtraBold" pitchFamily="2" charset="-79"/>
                <a:cs typeface="Rubik ExtraBold" pitchFamily="2" charset="-79"/>
                <a:sym typeface="Rubik"/>
              </a:rPr>
              <a:t>2.</a:t>
            </a:r>
            <a:endParaRPr sz="1400" b="0" i="0" u="none" strike="noStrike" cap="none" dirty="0">
              <a:solidFill>
                <a:srgbClr val="000000"/>
              </a:solidFill>
              <a:latin typeface="Rubik ExtraBold" pitchFamily="2" charset="-79"/>
              <a:cs typeface="Rubik ExtraBold" pitchFamily="2" charset="-79"/>
              <a:sym typeface="Arial"/>
            </a:endParaRPr>
          </a:p>
        </p:txBody>
      </p:sp>
      <p:sp>
        <p:nvSpPr>
          <p:cNvPr id="382" name="Google Shape;382;g3223cfaf7c6_1_24"/>
          <p:cNvSpPr txBox="1"/>
          <p:nvPr/>
        </p:nvSpPr>
        <p:spPr>
          <a:xfrm>
            <a:off x="4306888" y="5416259"/>
            <a:ext cx="3578224" cy="553998"/>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3000"/>
              <a:buFont typeface="Arial"/>
              <a:buNone/>
            </a:pPr>
            <a:r>
              <a:rPr lang="iw" sz="3000" dirty="0">
                <a:solidFill>
                  <a:schemeClr val="lt1"/>
                </a:solidFill>
                <a:latin typeface="Rubik"/>
                <a:ea typeface="Rubik"/>
                <a:cs typeface="Rubik"/>
                <a:sym typeface="Rubik"/>
              </a:rPr>
              <a:t>דולפינים הם דגים</a:t>
            </a:r>
            <a:endParaRPr sz="1400" b="0" i="0" u="none" strike="noStrike" cap="none" dirty="0">
              <a:solidFill>
                <a:srgbClr val="000000"/>
              </a:solidFill>
              <a:latin typeface="Arial"/>
              <a:ea typeface="Arial"/>
              <a:cs typeface="Arial"/>
              <a:sym typeface="Arial"/>
            </a:endParaRPr>
          </a:p>
        </p:txBody>
      </p:sp>
      <p:pic>
        <p:nvPicPr>
          <p:cNvPr id="385" name="Google Shape;385;g3223cfaf7c6_1_24">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927264" y="1885563"/>
            <a:ext cx="689459" cy="689459"/>
          </a:xfrm>
          <a:prstGeom prst="rect">
            <a:avLst/>
          </a:prstGeom>
          <a:noFill/>
          <a:ln>
            <a:noFill/>
          </a:ln>
        </p:spPr>
      </p:pic>
      <p:sp>
        <p:nvSpPr>
          <p:cNvPr id="392" name="Google Shape;392;g3223cfaf7c6_1_24"/>
          <p:cNvSpPr txBox="1"/>
          <p:nvPr/>
        </p:nvSpPr>
        <p:spPr>
          <a:xfrm>
            <a:off x="927265" y="1953293"/>
            <a:ext cx="616598" cy="553957"/>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3000"/>
              <a:buFont typeface="Arial"/>
              <a:buNone/>
            </a:pPr>
            <a:r>
              <a:rPr lang="iw" sz="3000" b="1" i="0" u="none" strike="noStrike" cap="none" dirty="0">
                <a:solidFill>
                  <a:schemeClr val="lt1"/>
                </a:solidFill>
                <a:latin typeface="Rubik ExtraBold" pitchFamily="2" charset="-79"/>
                <a:ea typeface="Rubik"/>
                <a:cs typeface="Rubik ExtraBold" pitchFamily="2" charset="-79"/>
                <a:sym typeface="Rubik"/>
              </a:rPr>
              <a:t>3</a:t>
            </a:r>
            <a:r>
              <a:rPr lang="he-IL" sz="3000" b="1" i="0" u="none" strike="noStrike" cap="none" dirty="0">
                <a:solidFill>
                  <a:schemeClr val="lt1"/>
                </a:solidFill>
                <a:latin typeface="Rubik ExtraBold" pitchFamily="2" charset="-79"/>
                <a:ea typeface="Rubik"/>
                <a:cs typeface="Rubik ExtraBold" pitchFamily="2" charset="-79"/>
                <a:sym typeface="Rubik"/>
              </a:rPr>
              <a:t>.</a:t>
            </a:r>
            <a:endParaRPr sz="1400" b="0" i="0" u="none" strike="noStrike" cap="none" dirty="0">
              <a:solidFill>
                <a:srgbClr val="000000"/>
              </a:solidFill>
              <a:latin typeface="Rubik ExtraBold" pitchFamily="2" charset="-79"/>
              <a:cs typeface="Rubik ExtraBold" pitchFamily="2" charset="-79"/>
              <a:sym typeface="Arial"/>
            </a:endParaRPr>
          </a:p>
        </p:txBody>
      </p:sp>
      <p:sp>
        <p:nvSpPr>
          <p:cNvPr id="383" name="Google Shape;383;g3223cfaf7c6_1_24"/>
          <p:cNvSpPr txBox="1"/>
          <p:nvPr/>
        </p:nvSpPr>
        <p:spPr>
          <a:xfrm>
            <a:off x="726793" y="2748181"/>
            <a:ext cx="4283400" cy="554100"/>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3000"/>
              <a:buFont typeface="Arial"/>
              <a:buNone/>
            </a:pPr>
            <a:r>
              <a:rPr lang="iw" sz="3000" dirty="0">
                <a:solidFill>
                  <a:schemeClr val="lt1"/>
                </a:solidFill>
                <a:latin typeface="Rubik"/>
                <a:ea typeface="Rubik"/>
                <a:cs typeface="Rubik"/>
                <a:sym typeface="Rubik"/>
              </a:rPr>
              <a:t>פיצה זה האוכל הכי טעים</a:t>
            </a:r>
            <a:endParaRPr sz="1400" b="0" i="0" u="none" strike="noStrike" cap="none" dirty="0">
              <a:solidFill>
                <a:srgbClr val="000000"/>
              </a:solidFill>
              <a:latin typeface="Arial"/>
              <a:ea typeface="Arial"/>
              <a:cs typeface="Arial"/>
              <a:sym typeface="Arial"/>
            </a:endParaRPr>
          </a:p>
        </p:txBody>
      </p:sp>
      <p:pic>
        <p:nvPicPr>
          <p:cNvPr id="393" name="Google Shape;393;g3223cfaf7c6_1_24">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276802" y="253439"/>
            <a:ext cx="665001" cy="50947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8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9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8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8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g31fef93bc5d_1_29"/>
          <p:cNvSpPr txBox="1">
            <a:spLocks noGrp="1"/>
          </p:cNvSpPr>
          <p:nvPr>
            <p:ph type="title"/>
          </p:nvPr>
        </p:nvSpPr>
        <p:spPr>
          <a:xfrm>
            <a:off x="6303100" y="-7628"/>
            <a:ext cx="5108172" cy="1325563"/>
          </a:xfrm>
          <a:prstGeom prst="rect">
            <a:avLst/>
          </a:prstGeom>
          <a:noFill/>
          <a:ln>
            <a:noFill/>
          </a:ln>
        </p:spPr>
        <p:txBody>
          <a:bodyPr spcFirstLastPara="1" wrap="square" lIns="91425" tIns="45700" rIns="91425" bIns="45700" anchor="ctr" anchorCtr="0">
            <a:normAutofit fontScale="90000"/>
          </a:bodyPr>
          <a:lstStyle/>
          <a:p>
            <a:pPr marL="0" lvl="0" indent="0" algn="r" rtl="1">
              <a:spcBef>
                <a:spcPts val="0"/>
              </a:spcBef>
              <a:spcAft>
                <a:spcPts val="0"/>
              </a:spcAft>
              <a:buClr>
                <a:srgbClr val="404040"/>
              </a:buClr>
              <a:buSzPct val="80000"/>
              <a:buFont typeface="Rubik"/>
              <a:buNone/>
            </a:pPr>
            <a:r>
              <a:rPr lang="iw" sz="5000" dirty="0">
                <a:solidFill>
                  <a:srgbClr val="873189"/>
                </a:solidFill>
                <a:latin typeface="Rubik ExtraBold" pitchFamily="2" charset="-79"/>
                <a:cs typeface="Rubik ExtraBold" pitchFamily="2" charset="-79"/>
              </a:rPr>
              <a:t>למה צריך להיזהר?</a:t>
            </a:r>
            <a:endParaRPr sz="5000" dirty="0">
              <a:solidFill>
                <a:srgbClr val="873189"/>
              </a:solidFill>
              <a:latin typeface="Rubik ExtraBold" pitchFamily="2" charset="-79"/>
              <a:cs typeface="Rubik ExtraBold" pitchFamily="2" charset="-79"/>
            </a:endParaRPr>
          </a:p>
        </p:txBody>
      </p:sp>
      <p:pic>
        <p:nvPicPr>
          <p:cNvPr id="400" name="Google Shape;400;g31fef93bc5d_1_29">
            <a:extLst>
              <a:ext uri="{C183D7F6-B498-43B3-948B-1728B52AA6E4}">
                <adec:decorative xmlns:adec="http://schemas.microsoft.com/office/drawing/2017/decorative" val="1"/>
              </a:ext>
            </a:extLst>
          </p:cNvPr>
          <p:cNvPicPr preferRelativeResize="0"/>
          <p:nvPr/>
        </p:nvPicPr>
        <p:blipFill rotWithShape="1">
          <a:blip r:embed="rId3">
            <a:alphaModFix/>
          </a:blip>
          <a:srcRect r="41293"/>
          <a:stretch/>
        </p:blipFill>
        <p:spPr>
          <a:xfrm>
            <a:off x="1827904" y="1651000"/>
            <a:ext cx="2974876" cy="5207000"/>
          </a:xfrm>
          <a:prstGeom prst="rect">
            <a:avLst/>
          </a:prstGeom>
          <a:noFill/>
          <a:ln>
            <a:noFill/>
          </a:ln>
        </p:spPr>
      </p:pic>
      <p:pic>
        <p:nvPicPr>
          <p:cNvPr id="401" name="Google Shape;401;g31fef93bc5d_1_29">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flipH="1">
            <a:off x="6831058" y="1317935"/>
            <a:ext cx="4052256" cy="3519755"/>
          </a:xfrm>
          <a:prstGeom prst="rect">
            <a:avLst/>
          </a:prstGeom>
          <a:noFill/>
          <a:ln>
            <a:noFill/>
          </a:ln>
        </p:spPr>
      </p:pic>
      <p:sp>
        <p:nvSpPr>
          <p:cNvPr id="405" name="Google Shape;405;g31fef93bc5d_1_29"/>
          <p:cNvSpPr txBox="1"/>
          <p:nvPr/>
        </p:nvSpPr>
        <p:spPr>
          <a:xfrm>
            <a:off x="10909256" y="1414265"/>
            <a:ext cx="607859" cy="86177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000"/>
              <a:buFont typeface="Arial"/>
              <a:buNone/>
            </a:pPr>
            <a:r>
              <a:rPr lang="iw" sz="5000" b="1" i="0" u="none" strike="noStrike" cap="none" dirty="0">
                <a:solidFill>
                  <a:schemeClr val="lt1"/>
                </a:solidFill>
                <a:latin typeface="Rubik ExtraBold" pitchFamily="2" charset="-79"/>
                <a:ea typeface="Rubik"/>
                <a:cs typeface="Rubik ExtraBold" pitchFamily="2" charset="-79"/>
                <a:sym typeface="Rubik"/>
              </a:rPr>
              <a:t>2</a:t>
            </a:r>
            <a:endParaRPr sz="5000" b="1" i="0" u="none" strike="noStrike" cap="none" dirty="0">
              <a:solidFill>
                <a:schemeClr val="lt1"/>
              </a:solidFill>
              <a:latin typeface="Rubik ExtraBold" pitchFamily="2" charset="-79"/>
              <a:ea typeface="Rubik"/>
              <a:cs typeface="Rubik ExtraBold" pitchFamily="2" charset="-79"/>
              <a:sym typeface="Rubik"/>
            </a:endParaRPr>
          </a:p>
        </p:txBody>
      </p:sp>
      <p:sp>
        <p:nvSpPr>
          <p:cNvPr id="402" name="Google Shape;402;g31fef93bc5d_1_29"/>
          <p:cNvSpPr txBox="1">
            <a:spLocks noGrp="1"/>
          </p:cNvSpPr>
          <p:nvPr>
            <p:ph type="body" idx="1"/>
          </p:nvPr>
        </p:nvSpPr>
        <p:spPr>
          <a:xfrm>
            <a:off x="7597840" y="1618343"/>
            <a:ext cx="2403526" cy="2140823"/>
          </a:xfrm>
          <a:prstGeom prst="rect">
            <a:avLst/>
          </a:prstGeom>
          <a:noFill/>
          <a:ln>
            <a:noFill/>
          </a:ln>
        </p:spPr>
        <p:txBody>
          <a:bodyPr spcFirstLastPara="1" wrap="square" lIns="91425" tIns="45700" rIns="91425" bIns="45700" anchor="t" anchorCtr="0">
            <a:noAutofit/>
          </a:bodyPr>
          <a:lstStyle/>
          <a:p>
            <a:pPr marL="0" lvl="0" indent="0" algn="r" rtl="1">
              <a:lnSpc>
                <a:spcPct val="90000"/>
              </a:lnSpc>
              <a:spcBef>
                <a:spcPts val="1000"/>
              </a:spcBef>
              <a:spcAft>
                <a:spcPts val="0"/>
              </a:spcAft>
              <a:buSzPts val="2800"/>
              <a:buNone/>
            </a:pPr>
            <a:r>
              <a:rPr lang="iw" sz="3000" dirty="0">
                <a:solidFill>
                  <a:schemeClr val="lt1"/>
                </a:solidFill>
              </a:rPr>
              <a:t>הבינה המלאכותית </a:t>
            </a:r>
            <a:r>
              <a:rPr lang="iw" sz="3000" b="1" dirty="0">
                <a:solidFill>
                  <a:schemeClr val="lt1"/>
                </a:solidFill>
                <a:latin typeface="Rubik ExtraBold" pitchFamily="2" charset="-79"/>
                <a:cs typeface="Rubik ExtraBold" pitchFamily="2" charset="-79"/>
              </a:rPr>
              <a:t>לא יודעת לשמור סודות</a:t>
            </a:r>
            <a:endParaRPr b="1" dirty="0">
              <a:latin typeface="Rubik ExtraBold" pitchFamily="2" charset="-79"/>
              <a:cs typeface="Rubik ExtraBold" pitchFamily="2" charset="-79"/>
            </a:endParaRPr>
          </a:p>
        </p:txBody>
      </p:sp>
      <p:pic>
        <p:nvPicPr>
          <p:cNvPr id="403" name="Google Shape;403;g31fef93bc5d_1_29">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276802" y="253439"/>
            <a:ext cx="665001" cy="509474"/>
          </a:xfrm>
          <a:prstGeom prst="rect">
            <a:avLst/>
          </a:prstGeom>
          <a:noFill/>
          <a:ln>
            <a:noFill/>
          </a:ln>
        </p:spPr>
      </p:pic>
      <p:sp>
        <p:nvSpPr>
          <p:cNvPr id="404" name="Google Shape;404;g31fef93bc5d_1_29">
            <a:extLst>
              <a:ext uri="{C183D7F6-B498-43B3-948B-1728B52AA6E4}">
                <adec:decorative xmlns:adec="http://schemas.microsoft.com/office/drawing/2017/decorative" val="1"/>
              </a:ext>
            </a:extLst>
          </p:cNvPr>
          <p:cNvSpPr/>
          <p:nvPr/>
        </p:nvSpPr>
        <p:spPr>
          <a:xfrm>
            <a:off x="10768147" y="1442098"/>
            <a:ext cx="849036" cy="822292"/>
          </a:xfrm>
          <a:prstGeom prst="ellipse">
            <a:avLst/>
          </a:prstGeom>
          <a:solidFill>
            <a:srgbClr val="2E064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406" name="Google Shape;406;g31fef93bc5d_1_29">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4512275" y="762925"/>
            <a:ext cx="2015920" cy="63485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g31fef93bc5d_1_47">
            <a:extLst>
              <a:ext uri="{C183D7F6-B498-43B3-948B-1728B52AA6E4}">
                <adec:decorative xmlns:adec="http://schemas.microsoft.com/office/drawing/2017/decorative" val="1"/>
              </a:ext>
            </a:extLst>
          </p:cNvPr>
          <p:cNvSpPr/>
          <p:nvPr/>
        </p:nvSpPr>
        <p:spPr>
          <a:xfrm>
            <a:off x="10768147" y="1442098"/>
            <a:ext cx="849036" cy="822292"/>
          </a:xfrm>
          <a:prstGeom prst="ellipse">
            <a:avLst/>
          </a:prstGeom>
          <a:solidFill>
            <a:srgbClr val="2E064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413" name="Google Shape;413;g31fef93bc5d_1_47">
            <a:extLst>
              <a:ext uri="{C183D7F6-B498-43B3-948B-1728B52AA6E4}">
                <adec:decorative xmlns:adec="http://schemas.microsoft.com/office/drawing/2017/decorative" val="1"/>
              </a:ext>
            </a:extLst>
          </p:cNvPr>
          <p:cNvPicPr preferRelativeResize="0"/>
          <p:nvPr/>
        </p:nvPicPr>
        <p:blipFill rotWithShape="1">
          <a:blip r:embed="rId3">
            <a:alphaModFix/>
          </a:blip>
          <a:srcRect l="9" r="7"/>
          <a:stretch/>
        </p:blipFill>
        <p:spPr>
          <a:xfrm>
            <a:off x="630046" y="524401"/>
            <a:ext cx="6137374" cy="5809198"/>
          </a:xfrm>
          <a:prstGeom prst="rect">
            <a:avLst/>
          </a:prstGeom>
          <a:noFill/>
          <a:ln>
            <a:noFill/>
          </a:ln>
        </p:spPr>
      </p:pic>
      <p:sp>
        <p:nvSpPr>
          <p:cNvPr id="414" name="Google Shape;414;g31fef93bc5d_1_47"/>
          <p:cNvSpPr txBox="1">
            <a:spLocks noGrp="1"/>
          </p:cNvSpPr>
          <p:nvPr>
            <p:ph type="title" idx="4294967295"/>
          </p:nvPr>
        </p:nvSpPr>
        <p:spPr>
          <a:xfrm>
            <a:off x="6096000" y="-7625"/>
            <a:ext cx="5315400" cy="13257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rmAutofit/>
          </a:bodyPr>
          <a:lstStyle/>
          <a:p>
            <a:pPr marL="0" marR="0" lvl="0" indent="0" algn="r" defTabSz="914400" rtl="1" eaLnBrk="1" fontAlgn="auto" latinLnBrk="0" hangingPunct="1">
              <a:lnSpc>
                <a:spcPct val="90000"/>
              </a:lnSpc>
              <a:spcBef>
                <a:spcPts val="0"/>
              </a:spcBef>
              <a:spcAft>
                <a:spcPts val="0"/>
              </a:spcAft>
              <a:buClr>
                <a:srgbClr val="404040"/>
              </a:buClr>
              <a:buSzPts val="4000"/>
              <a:buFont typeface="Rubik"/>
              <a:buNone/>
              <a:tabLst/>
              <a:defRPr/>
            </a:pPr>
            <a:r>
              <a:rPr kumimoji="0" lang="he-IL" sz="5000" b="1" i="0" u="none" strike="noStrike" kern="0" cap="none" spc="0" normalizeH="0" baseline="0" noProof="0" dirty="0">
                <a:ln>
                  <a:noFill/>
                </a:ln>
                <a:solidFill>
                  <a:srgbClr val="873189"/>
                </a:solidFill>
                <a:effectLst/>
                <a:uLnTx/>
                <a:uFillTx/>
                <a:latin typeface="Rubik ExtraBold" pitchFamily="2" charset="-79"/>
                <a:ea typeface="Rubik"/>
                <a:cs typeface="Rubik ExtraBold" pitchFamily="2" charset="-79"/>
                <a:sym typeface="Rubik"/>
              </a:rPr>
              <a:t>למה צריך להיזהר?</a:t>
            </a:r>
          </a:p>
        </p:txBody>
      </p:sp>
      <p:sp>
        <p:nvSpPr>
          <p:cNvPr id="418" name="Google Shape;418;g31fef93bc5d_1_47"/>
          <p:cNvSpPr txBox="1"/>
          <p:nvPr/>
        </p:nvSpPr>
        <p:spPr>
          <a:xfrm>
            <a:off x="10909256" y="1414265"/>
            <a:ext cx="607859" cy="86177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000"/>
              <a:buFont typeface="Arial"/>
              <a:buNone/>
            </a:pPr>
            <a:r>
              <a:rPr lang="iw" sz="5000" b="1" i="0" u="none" strike="noStrike" cap="none" dirty="0">
                <a:solidFill>
                  <a:schemeClr val="lt1"/>
                </a:solidFill>
                <a:latin typeface="Rubik ExtraBold" pitchFamily="2" charset="-79"/>
                <a:ea typeface="Rubik"/>
                <a:cs typeface="Rubik ExtraBold" pitchFamily="2" charset="-79"/>
                <a:sym typeface="Rubik"/>
              </a:rPr>
              <a:t>3</a:t>
            </a:r>
            <a:endParaRPr sz="5000" b="1" i="0" u="none" strike="noStrike" cap="none" dirty="0">
              <a:solidFill>
                <a:schemeClr val="lt1"/>
              </a:solidFill>
              <a:latin typeface="Rubik ExtraBold" pitchFamily="2" charset="-79"/>
              <a:ea typeface="Rubik"/>
              <a:cs typeface="Rubik ExtraBold" pitchFamily="2" charset="-79"/>
              <a:sym typeface="Rubik"/>
            </a:endParaRPr>
          </a:p>
        </p:txBody>
      </p:sp>
      <p:pic>
        <p:nvPicPr>
          <p:cNvPr id="416" name="Google Shape;416;g31fef93bc5d_1_47">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flipH="1">
            <a:off x="7080681" y="1317935"/>
            <a:ext cx="3828575" cy="3325468"/>
          </a:xfrm>
          <a:prstGeom prst="rect">
            <a:avLst/>
          </a:prstGeom>
          <a:noFill/>
          <a:ln>
            <a:noFill/>
          </a:ln>
        </p:spPr>
      </p:pic>
      <p:sp>
        <p:nvSpPr>
          <p:cNvPr id="417" name="Google Shape;417;g31fef93bc5d_1_47"/>
          <p:cNvSpPr txBox="1">
            <a:spLocks noGrp="1"/>
          </p:cNvSpPr>
          <p:nvPr>
            <p:ph type="body" idx="1"/>
          </p:nvPr>
        </p:nvSpPr>
        <p:spPr>
          <a:xfrm>
            <a:off x="7404903" y="1656187"/>
            <a:ext cx="2861100" cy="2436300"/>
          </a:xfrm>
          <a:prstGeom prst="rect">
            <a:avLst/>
          </a:prstGeom>
          <a:noFill/>
          <a:ln>
            <a:noFill/>
          </a:ln>
        </p:spPr>
        <p:txBody>
          <a:bodyPr spcFirstLastPara="1" wrap="square" lIns="91425" tIns="45700" rIns="91425" bIns="45700" anchor="t" anchorCtr="0">
            <a:noAutofit/>
          </a:bodyPr>
          <a:lstStyle/>
          <a:p>
            <a:pPr marL="0" lvl="0" indent="0" algn="r" rtl="1">
              <a:lnSpc>
                <a:spcPct val="90000"/>
              </a:lnSpc>
              <a:spcBef>
                <a:spcPts val="1000"/>
              </a:spcBef>
              <a:spcAft>
                <a:spcPts val="0"/>
              </a:spcAft>
              <a:buSzPts val="2800"/>
              <a:buNone/>
            </a:pPr>
            <a:r>
              <a:rPr lang="iw" sz="3000" b="1" dirty="0">
                <a:solidFill>
                  <a:schemeClr val="lt1"/>
                </a:solidFill>
                <a:latin typeface="Rubik ExtraBold" pitchFamily="2" charset="-79"/>
                <a:cs typeface="Rubik ExtraBold" pitchFamily="2" charset="-79"/>
              </a:rPr>
              <a:t>לפעמים</a:t>
            </a:r>
            <a:r>
              <a:rPr lang="iw" sz="3000" dirty="0">
                <a:solidFill>
                  <a:schemeClr val="lt1"/>
                </a:solidFill>
              </a:rPr>
              <a:t> אנשים משתמשים בבינה מלאכותית כדי </a:t>
            </a:r>
            <a:r>
              <a:rPr lang="iw" sz="3000" b="1" dirty="0">
                <a:solidFill>
                  <a:schemeClr val="lt1"/>
                </a:solidFill>
                <a:latin typeface="Rubik ExtraBold" pitchFamily="2" charset="-79"/>
                <a:cs typeface="Rubik ExtraBold" pitchFamily="2" charset="-79"/>
              </a:rPr>
              <a:t>לפגוע</a:t>
            </a:r>
            <a:endParaRPr sz="3000" b="1" dirty="0">
              <a:solidFill>
                <a:schemeClr val="lt1"/>
              </a:solidFill>
              <a:latin typeface="Rubik ExtraBold" pitchFamily="2" charset="-79"/>
              <a:cs typeface="Rubik ExtraBold" pitchFamily="2" charset="-79"/>
            </a:endParaRPr>
          </a:p>
        </p:txBody>
      </p:sp>
      <p:pic>
        <p:nvPicPr>
          <p:cNvPr id="415" name="Google Shape;415;g31fef93bc5d_1_47" descr="תמונה של ילד עם זנב"/>
          <p:cNvPicPr preferRelativeResize="0"/>
          <p:nvPr/>
        </p:nvPicPr>
        <p:blipFill rotWithShape="1">
          <a:blip r:embed="rId5">
            <a:alphaModFix/>
          </a:blip>
          <a:srcRect/>
          <a:stretch/>
        </p:blipFill>
        <p:spPr>
          <a:xfrm>
            <a:off x="4764172" y="814647"/>
            <a:ext cx="1732209" cy="5856514"/>
          </a:xfrm>
          <a:prstGeom prst="rect">
            <a:avLst/>
          </a:prstGeom>
          <a:noFill/>
          <a:ln>
            <a:noFill/>
          </a:ln>
        </p:spPr>
      </p:pic>
      <p:pic>
        <p:nvPicPr>
          <p:cNvPr id="419" name="Google Shape;419;g31fef93bc5d_1_47">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276802" y="253439"/>
            <a:ext cx="665001" cy="50947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g3223cfaf7c6_1_56"/>
          <p:cNvSpPr txBox="1">
            <a:spLocks noGrp="1"/>
          </p:cNvSpPr>
          <p:nvPr>
            <p:ph type="title"/>
          </p:nvPr>
        </p:nvSpPr>
        <p:spPr>
          <a:xfrm>
            <a:off x="5562600" y="18325"/>
            <a:ext cx="5791200" cy="1325700"/>
          </a:xfrm>
          <a:prstGeom prst="rect">
            <a:avLst/>
          </a:prstGeom>
          <a:noFill/>
          <a:ln>
            <a:noFill/>
          </a:ln>
        </p:spPr>
        <p:txBody>
          <a:bodyPr spcFirstLastPara="1" wrap="square" lIns="91425" tIns="45700" rIns="91425" bIns="45700" anchor="ctr" anchorCtr="0">
            <a:noAutofit/>
          </a:bodyPr>
          <a:lstStyle/>
          <a:p>
            <a:pPr marL="0" lvl="0" indent="0" algn="r" rtl="1">
              <a:lnSpc>
                <a:spcPct val="90000"/>
              </a:lnSpc>
              <a:spcBef>
                <a:spcPts val="0"/>
              </a:spcBef>
              <a:spcAft>
                <a:spcPts val="0"/>
              </a:spcAft>
              <a:buSzPts val="4000"/>
              <a:buNone/>
            </a:pPr>
            <a:r>
              <a:rPr lang="iw" sz="6000" dirty="0">
                <a:solidFill>
                  <a:srgbClr val="873189"/>
                </a:solidFill>
                <a:latin typeface="Rubik ExtraBold" pitchFamily="2" charset="-79"/>
                <a:cs typeface="Rubik ExtraBold" pitchFamily="2" charset="-79"/>
              </a:rPr>
              <a:t>בואו נוודא שהבנו</a:t>
            </a:r>
            <a:endParaRPr sz="6000" dirty="0">
              <a:solidFill>
                <a:srgbClr val="873189"/>
              </a:solidFill>
              <a:latin typeface="Rubik ExtraBold" pitchFamily="2" charset="-79"/>
              <a:cs typeface="Rubik ExtraBold" pitchFamily="2" charset="-79"/>
            </a:endParaRPr>
          </a:p>
        </p:txBody>
      </p:sp>
      <p:sp>
        <p:nvSpPr>
          <p:cNvPr id="426" name="Google Shape;426;g3223cfaf7c6_1_56"/>
          <p:cNvSpPr txBox="1"/>
          <p:nvPr/>
        </p:nvSpPr>
        <p:spPr>
          <a:xfrm>
            <a:off x="6245628" y="862781"/>
            <a:ext cx="5108172" cy="1325563"/>
          </a:xfrm>
          <a:prstGeom prst="rect">
            <a:avLst/>
          </a:prstGeom>
          <a:noFill/>
          <a:ln>
            <a:noFill/>
          </a:ln>
        </p:spPr>
        <p:txBody>
          <a:bodyPr spcFirstLastPara="1" wrap="square" lIns="91425" tIns="45700" rIns="91425" bIns="45700" anchor="ctr" anchorCtr="0">
            <a:normAutofit/>
          </a:bodyPr>
          <a:lstStyle/>
          <a:p>
            <a:pPr marL="0" marR="0" lvl="0" indent="0" algn="r" rtl="1">
              <a:lnSpc>
                <a:spcPct val="90000"/>
              </a:lnSpc>
              <a:spcBef>
                <a:spcPts val="0"/>
              </a:spcBef>
              <a:spcAft>
                <a:spcPts val="0"/>
              </a:spcAft>
              <a:buClr>
                <a:srgbClr val="404040"/>
              </a:buClr>
              <a:buSzPts val="4000"/>
              <a:buFont typeface="Rubik"/>
              <a:buNone/>
            </a:pPr>
            <a:r>
              <a:rPr lang="iw" sz="5000" dirty="0">
                <a:solidFill>
                  <a:srgbClr val="873189"/>
                </a:solidFill>
                <a:latin typeface="Rubik"/>
                <a:ea typeface="Rubik"/>
                <a:cs typeface="Rubik"/>
                <a:sym typeface="Rubik"/>
              </a:rPr>
              <a:t>למה צריך להיזהר?</a:t>
            </a:r>
            <a:endParaRPr sz="1400" b="0" i="0" u="none" strike="noStrike" cap="none" dirty="0">
              <a:solidFill>
                <a:srgbClr val="000000"/>
              </a:solidFill>
              <a:latin typeface="Arial"/>
              <a:ea typeface="Arial"/>
              <a:cs typeface="Arial"/>
              <a:sym typeface="Arial"/>
            </a:endParaRPr>
          </a:p>
        </p:txBody>
      </p:sp>
      <p:pic>
        <p:nvPicPr>
          <p:cNvPr id="427" name="Google Shape;427;g3223cfaf7c6_1_5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0199694" y="4832167"/>
            <a:ext cx="1154105" cy="1163052"/>
          </a:xfrm>
          <a:prstGeom prst="rect">
            <a:avLst/>
          </a:prstGeom>
          <a:noFill/>
          <a:ln>
            <a:noFill/>
          </a:ln>
        </p:spPr>
      </p:pic>
      <p:pic>
        <p:nvPicPr>
          <p:cNvPr id="428" name="Google Shape;428;g3223cfaf7c6_1_56">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0199695" y="2265948"/>
            <a:ext cx="1154105" cy="1163052"/>
          </a:xfrm>
          <a:prstGeom prst="rect">
            <a:avLst/>
          </a:prstGeom>
          <a:noFill/>
          <a:ln>
            <a:noFill/>
          </a:ln>
        </p:spPr>
      </p:pic>
      <p:pic>
        <p:nvPicPr>
          <p:cNvPr id="429" name="Google Shape;429;g3223cfaf7c6_1_56">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10199694" y="3506606"/>
            <a:ext cx="1154105" cy="1163051"/>
          </a:xfrm>
          <a:prstGeom prst="rect">
            <a:avLst/>
          </a:prstGeom>
          <a:noFill/>
          <a:ln>
            <a:noFill/>
          </a:ln>
        </p:spPr>
      </p:pic>
      <p:sp>
        <p:nvSpPr>
          <p:cNvPr id="433" name="Google Shape;433;g3223cfaf7c6_1_56"/>
          <p:cNvSpPr txBox="1"/>
          <p:nvPr/>
        </p:nvSpPr>
        <p:spPr>
          <a:xfrm>
            <a:off x="9475629" y="2416587"/>
            <a:ext cx="734496" cy="86173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000"/>
              <a:buFont typeface="Arial"/>
              <a:buNone/>
            </a:pPr>
            <a:r>
              <a:rPr lang="he-IL" sz="5000" b="1" dirty="0">
                <a:solidFill>
                  <a:srgbClr val="2E064C"/>
                </a:solidFill>
                <a:latin typeface="Rubik ExtraBold" pitchFamily="2" charset="-79"/>
                <a:ea typeface="Rubik"/>
                <a:cs typeface="Rubik ExtraBold" pitchFamily="2" charset="-79"/>
                <a:sym typeface="Rubik"/>
              </a:rPr>
              <a:t>1</a:t>
            </a:r>
            <a:r>
              <a:rPr lang="he-IL" sz="5000" b="1" i="0" u="none" strike="noStrike" cap="none" dirty="0">
                <a:solidFill>
                  <a:srgbClr val="2E064C"/>
                </a:solidFill>
                <a:latin typeface="Rubik ExtraBold" pitchFamily="2" charset="-79"/>
                <a:ea typeface="Rubik"/>
                <a:cs typeface="Rubik ExtraBold" pitchFamily="2" charset="-79"/>
                <a:sym typeface="Rubik"/>
              </a:rPr>
              <a:t>.</a:t>
            </a:r>
            <a:endParaRPr sz="1400" b="0" i="0" u="none" strike="noStrike" cap="none" dirty="0">
              <a:solidFill>
                <a:srgbClr val="000000"/>
              </a:solidFill>
              <a:latin typeface="Rubik ExtraBold" pitchFamily="2" charset="-79"/>
              <a:cs typeface="Rubik ExtraBold" pitchFamily="2" charset="-79"/>
              <a:sym typeface="Arial"/>
            </a:endParaRPr>
          </a:p>
        </p:txBody>
      </p:sp>
      <p:sp>
        <p:nvSpPr>
          <p:cNvPr id="430" name="Google Shape;430;g3223cfaf7c6_1_56"/>
          <p:cNvSpPr txBox="1"/>
          <p:nvPr/>
        </p:nvSpPr>
        <p:spPr>
          <a:xfrm>
            <a:off x="3799068" y="2722738"/>
            <a:ext cx="5676600" cy="554100"/>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3000"/>
              <a:buFont typeface="Arial"/>
              <a:buNone/>
            </a:pPr>
            <a:r>
              <a:rPr lang="iw" sz="3000">
                <a:solidFill>
                  <a:srgbClr val="3F3F3F"/>
                </a:solidFill>
                <a:latin typeface="Rubik"/>
                <a:ea typeface="Rubik"/>
                <a:cs typeface="Rubik"/>
                <a:sym typeface="Rubik"/>
              </a:rPr>
              <a:t>הבינה המלאכותית יכולה גם לטעות.</a:t>
            </a:r>
            <a:endParaRPr sz="3000" b="0" i="0" u="none" strike="noStrike" cap="none">
              <a:solidFill>
                <a:srgbClr val="3F3F3F"/>
              </a:solidFill>
              <a:latin typeface="Rubik"/>
              <a:ea typeface="Rubik"/>
              <a:cs typeface="Rubik"/>
              <a:sym typeface="Rubik"/>
            </a:endParaRPr>
          </a:p>
        </p:txBody>
      </p:sp>
      <p:sp>
        <p:nvSpPr>
          <p:cNvPr id="434" name="Google Shape;434;g3223cfaf7c6_1_56"/>
          <p:cNvSpPr txBox="1"/>
          <p:nvPr/>
        </p:nvSpPr>
        <p:spPr>
          <a:xfrm>
            <a:off x="9475629" y="3657244"/>
            <a:ext cx="809837" cy="86177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000"/>
              <a:buFont typeface="Arial"/>
              <a:buNone/>
            </a:pPr>
            <a:r>
              <a:rPr lang="he-IL" sz="5000" b="0" i="0" u="none" strike="noStrike" cap="none" dirty="0">
                <a:solidFill>
                  <a:srgbClr val="2E064C"/>
                </a:solidFill>
                <a:latin typeface="Rubik ExtraBold" pitchFamily="2" charset="-79"/>
                <a:ea typeface="Rubik ExtraBold"/>
                <a:cs typeface="Rubik ExtraBold" pitchFamily="2" charset="-79"/>
                <a:sym typeface="Rubik ExtraBold"/>
              </a:rPr>
              <a:t>2.</a:t>
            </a:r>
            <a:endParaRPr sz="1400" b="0" i="0" u="none" strike="noStrike" cap="none" dirty="0">
              <a:solidFill>
                <a:srgbClr val="000000"/>
              </a:solidFill>
              <a:latin typeface="Rubik ExtraBold" pitchFamily="2" charset="-79"/>
              <a:cs typeface="Rubik ExtraBold" pitchFamily="2" charset="-79"/>
              <a:sym typeface="Arial"/>
            </a:endParaRPr>
          </a:p>
        </p:txBody>
      </p:sp>
      <p:sp>
        <p:nvSpPr>
          <p:cNvPr id="431" name="Google Shape;431;g3223cfaf7c6_1_56"/>
          <p:cNvSpPr txBox="1"/>
          <p:nvPr/>
        </p:nvSpPr>
        <p:spPr>
          <a:xfrm>
            <a:off x="2808878" y="3853532"/>
            <a:ext cx="6705600" cy="554100"/>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3000"/>
              <a:buFont typeface="Arial"/>
              <a:buNone/>
            </a:pPr>
            <a:r>
              <a:rPr lang="iw" sz="3000">
                <a:solidFill>
                  <a:srgbClr val="3F3F3F"/>
                </a:solidFill>
                <a:latin typeface="Rubik"/>
                <a:ea typeface="Rubik"/>
                <a:cs typeface="Rubik"/>
                <a:sym typeface="Rubik"/>
              </a:rPr>
              <a:t>הבינה המלאכותית</a:t>
            </a:r>
            <a:r>
              <a:rPr lang="iw" sz="3000" b="0" i="0" u="none" strike="noStrike" cap="none">
                <a:solidFill>
                  <a:srgbClr val="3F3F3F"/>
                </a:solidFill>
                <a:latin typeface="Rubik"/>
                <a:ea typeface="Rubik"/>
                <a:cs typeface="Rubik"/>
                <a:sym typeface="Rubik"/>
              </a:rPr>
              <a:t> </a:t>
            </a:r>
            <a:r>
              <a:rPr lang="iw" sz="3000">
                <a:solidFill>
                  <a:srgbClr val="3F3F3F"/>
                </a:solidFill>
                <a:latin typeface="Rubik"/>
                <a:ea typeface="Rubik"/>
                <a:cs typeface="Rubik"/>
                <a:sym typeface="Rubik"/>
              </a:rPr>
              <a:t>לא תמיד שומרת סודות</a:t>
            </a:r>
            <a:r>
              <a:rPr lang="iw" sz="3000" b="0" i="0" u="none" strike="noStrike" cap="none">
                <a:solidFill>
                  <a:srgbClr val="3F3F3F"/>
                </a:solidFill>
                <a:latin typeface="Rubik"/>
                <a:ea typeface="Rubik"/>
                <a:cs typeface="Rubik"/>
                <a:sym typeface="Rubik"/>
              </a:rPr>
              <a:t>.</a:t>
            </a:r>
            <a:endParaRPr sz="3000" b="0" i="0" u="none" strike="noStrike" cap="none">
              <a:solidFill>
                <a:srgbClr val="3F3F3F"/>
              </a:solidFill>
              <a:latin typeface="Rubik"/>
              <a:ea typeface="Rubik"/>
              <a:cs typeface="Rubik"/>
              <a:sym typeface="Rubik"/>
            </a:endParaRPr>
          </a:p>
        </p:txBody>
      </p:sp>
      <p:sp>
        <p:nvSpPr>
          <p:cNvPr id="435" name="Google Shape;435;g3223cfaf7c6_1_56"/>
          <p:cNvSpPr txBox="1"/>
          <p:nvPr/>
        </p:nvSpPr>
        <p:spPr>
          <a:xfrm>
            <a:off x="9475629" y="4982806"/>
            <a:ext cx="809837" cy="86173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000"/>
              <a:buFont typeface="Arial"/>
              <a:buNone/>
            </a:pPr>
            <a:r>
              <a:rPr lang="he-IL" sz="5000" b="0" i="0" u="none" strike="noStrike" cap="none" dirty="0">
                <a:solidFill>
                  <a:srgbClr val="2E064C"/>
                </a:solidFill>
                <a:latin typeface="Rubik ExtraBold" pitchFamily="2" charset="-79"/>
                <a:ea typeface="Rubik ExtraBold"/>
                <a:cs typeface="Rubik ExtraBold" pitchFamily="2" charset="-79"/>
                <a:sym typeface="Rubik ExtraBold"/>
              </a:rPr>
              <a:t>3.</a:t>
            </a:r>
            <a:endParaRPr sz="1400" b="0" i="0" u="none" strike="noStrike" cap="none" dirty="0">
              <a:solidFill>
                <a:srgbClr val="000000"/>
              </a:solidFill>
              <a:latin typeface="Rubik ExtraBold" pitchFamily="2" charset="-79"/>
              <a:cs typeface="Rubik ExtraBold" pitchFamily="2" charset="-79"/>
              <a:sym typeface="Arial"/>
            </a:endParaRPr>
          </a:p>
        </p:txBody>
      </p:sp>
      <p:sp>
        <p:nvSpPr>
          <p:cNvPr id="432" name="Google Shape;432;g3223cfaf7c6_1_56"/>
          <p:cNvSpPr txBox="1"/>
          <p:nvPr/>
        </p:nvSpPr>
        <p:spPr>
          <a:xfrm>
            <a:off x="276802" y="5290469"/>
            <a:ext cx="9246925" cy="554100"/>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3000"/>
              <a:buFont typeface="Arial"/>
              <a:buNone/>
            </a:pPr>
            <a:r>
              <a:rPr lang="iw" sz="3000" dirty="0">
                <a:solidFill>
                  <a:srgbClr val="3F3F3F"/>
                </a:solidFill>
                <a:latin typeface="Rubik"/>
                <a:ea typeface="Rubik"/>
                <a:cs typeface="Rubik"/>
                <a:sym typeface="Rubik"/>
              </a:rPr>
              <a:t>לפעמים אנשים משתמשים</a:t>
            </a:r>
            <a:r>
              <a:rPr lang="iw" sz="3000" b="0" i="0" u="none" strike="noStrike" cap="none" dirty="0">
                <a:solidFill>
                  <a:srgbClr val="3F3F3F"/>
                </a:solidFill>
                <a:latin typeface="Rubik"/>
                <a:ea typeface="Rubik"/>
                <a:cs typeface="Rubik"/>
                <a:sym typeface="Rubik"/>
              </a:rPr>
              <a:t> </a:t>
            </a:r>
            <a:r>
              <a:rPr lang="iw" sz="3000" dirty="0">
                <a:solidFill>
                  <a:srgbClr val="3F3F3F"/>
                </a:solidFill>
                <a:latin typeface="Rubik"/>
                <a:ea typeface="Rubik"/>
                <a:cs typeface="Rubik"/>
                <a:sym typeface="Rubik"/>
              </a:rPr>
              <a:t>בבינה המלאכותית</a:t>
            </a:r>
            <a:r>
              <a:rPr lang="iw" sz="3000" b="0" i="0" u="none" strike="noStrike" cap="none" dirty="0">
                <a:solidFill>
                  <a:srgbClr val="3F3F3F"/>
                </a:solidFill>
                <a:latin typeface="Rubik"/>
                <a:ea typeface="Rubik"/>
                <a:cs typeface="Rubik"/>
                <a:sym typeface="Rubik"/>
              </a:rPr>
              <a:t> </a:t>
            </a:r>
            <a:r>
              <a:rPr lang="iw" sz="3000" dirty="0">
                <a:solidFill>
                  <a:srgbClr val="3F3F3F"/>
                </a:solidFill>
                <a:latin typeface="Rubik"/>
                <a:ea typeface="Rubik"/>
                <a:cs typeface="Rubik"/>
                <a:sym typeface="Rubik"/>
              </a:rPr>
              <a:t>כדי לפגוע</a:t>
            </a:r>
            <a:r>
              <a:rPr lang="iw" sz="3000" b="0" i="0" u="none" strike="noStrike" cap="none" dirty="0">
                <a:solidFill>
                  <a:srgbClr val="3F3F3F"/>
                </a:solidFill>
                <a:latin typeface="Rubik"/>
                <a:ea typeface="Rubik"/>
                <a:cs typeface="Rubik"/>
                <a:sym typeface="Rubik"/>
              </a:rPr>
              <a:t>.</a:t>
            </a:r>
            <a:endParaRPr sz="3000" b="0" i="0" u="none" strike="noStrike" cap="none" dirty="0">
              <a:solidFill>
                <a:srgbClr val="3F3F3F"/>
              </a:solidFill>
              <a:latin typeface="Rubik"/>
              <a:ea typeface="Rubik"/>
              <a:cs typeface="Rubik"/>
              <a:sym typeface="Rubik"/>
            </a:endParaRPr>
          </a:p>
        </p:txBody>
      </p:sp>
      <p:pic>
        <p:nvPicPr>
          <p:cNvPr id="436" name="Google Shape;436;g3223cfaf7c6_1_56">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276802" y="253439"/>
            <a:ext cx="665001" cy="50947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3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3" name="Google Shape;443;g324f386e182_0_145"/>
          <p:cNvSpPr txBox="1">
            <a:spLocks noGrp="1"/>
          </p:cNvSpPr>
          <p:nvPr>
            <p:ph type="title" idx="4294967295"/>
          </p:nvPr>
        </p:nvSpPr>
        <p:spPr>
          <a:xfrm>
            <a:off x="6096000" y="-7625"/>
            <a:ext cx="5315400" cy="13257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rmAutofit/>
          </a:bodyPr>
          <a:lstStyle/>
          <a:p>
            <a:pPr marL="0" marR="0" lvl="0" indent="0" algn="r" defTabSz="914400" rtl="1" eaLnBrk="1" fontAlgn="auto" latinLnBrk="0" hangingPunct="1">
              <a:lnSpc>
                <a:spcPct val="90000"/>
              </a:lnSpc>
              <a:spcBef>
                <a:spcPts val="0"/>
              </a:spcBef>
              <a:spcAft>
                <a:spcPts val="0"/>
              </a:spcAft>
              <a:buClr>
                <a:srgbClr val="404040"/>
              </a:buClr>
              <a:buSzPts val="4000"/>
              <a:buFont typeface="Rubik"/>
              <a:buNone/>
              <a:tabLst/>
              <a:defRPr/>
            </a:pPr>
            <a:r>
              <a:rPr kumimoji="0" lang="he-IL" sz="5000" b="0" i="0" u="none" strike="noStrike" kern="0" cap="none" spc="0" normalizeH="0" baseline="0" noProof="0" dirty="0">
                <a:ln>
                  <a:noFill/>
                </a:ln>
                <a:solidFill>
                  <a:srgbClr val="873189"/>
                </a:solidFill>
                <a:effectLst/>
                <a:uLnTx/>
                <a:uFillTx/>
                <a:latin typeface="Rubik"/>
                <a:ea typeface="Rubik"/>
                <a:cs typeface="Rubik"/>
                <a:sym typeface="Rubik"/>
              </a:rPr>
              <a:t>השימוש</a:t>
            </a:r>
            <a:r>
              <a:rPr kumimoji="0" lang="he-IL" sz="5000" b="1" i="0" u="none" strike="noStrike" kern="0" cap="none" spc="0" normalizeH="0" baseline="0" noProof="0" dirty="0">
                <a:ln>
                  <a:noFill/>
                </a:ln>
                <a:solidFill>
                  <a:srgbClr val="873189"/>
                </a:solidFill>
                <a:effectLst/>
                <a:uLnTx/>
                <a:uFillTx/>
                <a:latin typeface="Rubik"/>
                <a:ea typeface="Rubik"/>
                <a:cs typeface="Rubik"/>
                <a:sym typeface="Rubik"/>
              </a:rPr>
              <a:t> </a:t>
            </a:r>
            <a:r>
              <a:rPr kumimoji="0" lang="he-IL" sz="5000" b="1" i="0" u="none" strike="noStrike" kern="0" cap="none" spc="0" normalizeH="0" baseline="0" noProof="0" dirty="0" err="1">
                <a:ln>
                  <a:noFill/>
                </a:ln>
                <a:solidFill>
                  <a:srgbClr val="873189"/>
                </a:solidFill>
                <a:effectLst/>
                <a:uLnTx/>
                <a:uFillTx/>
                <a:latin typeface="Rubik ExtraBold" pitchFamily="2" charset="-79"/>
                <a:ea typeface="Rubik"/>
                <a:cs typeface="Rubik ExtraBold" pitchFamily="2" charset="-79"/>
                <a:sym typeface="Rubik"/>
              </a:rPr>
              <a:t>בבוט</a:t>
            </a:r>
            <a:r>
              <a:rPr kumimoji="0" lang="he-IL" sz="5000" b="1" i="0" u="none" strike="noStrike" kern="0" cap="none" spc="0" normalizeH="0" baseline="0" noProof="0" dirty="0">
                <a:ln>
                  <a:noFill/>
                </a:ln>
                <a:solidFill>
                  <a:srgbClr val="873189"/>
                </a:solidFill>
                <a:effectLst/>
                <a:uLnTx/>
                <a:uFillTx/>
                <a:latin typeface="Rubik ExtraBold" pitchFamily="2" charset="-79"/>
                <a:ea typeface="Rubik"/>
                <a:cs typeface="Rubik ExtraBold" pitchFamily="2" charset="-79"/>
                <a:sym typeface="Rubik"/>
              </a:rPr>
              <a:t> שלנו</a:t>
            </a:r>
          </a:p>
        </p:txBody>
      </p:sp>
      <p:sp>
        <p:nvSpPr>
          <p:cNvPr id="442" name="Google Shape;442;g324f386e182_0_145"/>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r" rtl="1">
              <a:spcBef>
                <a:spcPts val="1000"/>
              </a:spcBef>
              <a:spcAft>
                <a:spcPts val="0"/>
              </a:spcAft>
              <a:buNone/>
            </a:pPr>
            <a:r>
              <a:rPr lang="iw" sz="3600"/>
              <a:t>נשתמש בשפה יפה.</a:t>
            </a:r>
            <a:endParaRPr sz="3600"/>
          </a:p>
          <a:p>
            <a:pPr marL="0" lvl="0" indent="0" algn="r" rtl="1">
              <a:spcBef>
                <a:spcPts val="1000"/>
              </a:spcBef>
              <a:spcAft>
                <a:spcPts val="0"/>
              </a:spcAft>
              <a:buNone/>
            </a:pPr>
            <a:endParaRPr sz="3600"/>
          </a:p>
          <a:p>
            <a:pPr marL="0" lvl="0" indent="0" algn="r" rtl="1">
              <a:spcBef>
                <a:spcPts val="1000"/>
              </a:spcBef>
              <a:spcAft>
                <a:spcPts val="0"/>
              </a:spcAft>
              <a:buNone/>
            </a:pPr>
            <a:r>
              <a:rPr lang="iw" sz="3600"/>
              <a:t>נבקש בקשות נאותות. </a:t>
            </a:r>
            <a:endParaRPr sz="3600"/>
          </a:p>
          <a:p>
            <a:pPr marL="0" lvl="0" indent="0" algn="r" rtl="1">
              <a:spcBef>
                <a:spcPts val="1000"/>
              </a:spcBef>
              <a:spcAft>
                <a:spcPts val="0"/>
              </a:spcAft>
              <a:buNone/>
            </a:pPr>
            <a:endParaRPr sz="3600"/>
          </a:p>
          <a:p>
            <a:pPr marL="0" lvl="0" indent="0" algn="r" rtl="1">
              <a:spcBef>
                <a:spcPts val="1000"/>
              </a:spcBef>
              <a:spcAft>
                <a:spcPts val="0"/>
              </a:spcAft>
              <a:buNone/>
            </a:pPr>
            <a:r>
              <a:rPr lang="iw" sz="3600"/>
              <a:t>נשתף פעולה. </a:t>
            </a:r>
            <a:endParaRPr sz="3600"/>
          </a:p>
        </p:txBody>
      </p:sp>
      <p:pic>
        <p:nvPicPr>
          <p:cNvPr id="444" name="Google Shape;444;g324f386e182_0_14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76802" y="253439"/>
            <a:ext cx="665001" cy="509474"/>
          </a:xfrm>
          <a:prstGeom prst="rect">
            <a:avLst/>
          </a:prstGeom>
          <a:noFill/>
          <a:ln>
            <a:noFill/>
          </a:ln>
        </p:spPr>
      </p:pic>
      <p:pic>
        <p:nvPicPr>
          <p:cNvPr id="445" name="Google Shape;445;g324f386e182_0_145">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941800" y="1170763"/>
            <a:ext cx="5660924" cy="56609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Shape 200"/>
        <p:cNvGrpSpPr/>
        <p:nvPr/>
      </p:nvGrpSpPr>
      <p:grpSpPr>
        <a:xfrm>
          <a:off x="0" y="0"/>
          <a:ext cx="0" cy="0"/>
          <a:chOff x="0" y="0"/>
          <a:chExt cx="0" cy="0"/>
        </a:xfrm>
      </p:grpSpPr>
      <p:sp>
        <p:nvSpPr>
          <p:cNvPr id="201" name="Google Shape;201;g32a92eb97f9_1_92">
            <a:extLst>
              <a:ext uri="{C183D7F6-B498-43B3-948B-1728B52AA6E4}">
                <adec:decorative xmlns:adec="http://schemas.microsoft.com/office/drawing/2017/decorative" val="1"/>
              </a:ext>
            </a:extLst>
          </p:cNvPr>
          <p:cNvSpPr/>
          <p:nvPr/>
        </p:nvSpPr>
        <p:spPr>
          <a:xfrm>
            <a:off x="9432099" y="4470888"/>
            <a:ext cx="2391300" cy="375900"/>
          </a:xfrm>
          <a:prstGeom prst="roundRect">
            <a:avLst>
              <a:gd name="adj" fmla="val 50000"/>
            </a:avLst>
          </a:prstGeom>
          <a:solidFill>
            <a:srgbClr val="59B2B0"/>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2" name="Google Shape;202;g32a92eb97f9_1_92">
            <a:extLst>
              <a:ext uri="{C183D7F6-B498-43B3-948B-1728B52AA6E4}">
                <adec:decorative xmlns:adec="http://schemas.microsoft.com/office/drawing/2017/decorative" val="1"/>
              </a:ext>
            </a:extLst>
          </p:cNvPr>
          <p:cNvSpPr/>
          <p:nvPr/>
        </p:nvSpPr>
        <p:spPr>
          <a:xfrm>
            <a:off x="9432099" y="3370987"/>
            <a:ext cx="2391300" cy="375900"/>
          </a:xfrm>
          <a:prstGeom prst="roundRect">
            <a:avLst>
              <a:gd name="adj" fmla="val 50000"/>
            </a:avLst>
          </a:prstGeom>
          <a:solidFill>
            <a:srgbClr val="59B2B0"/>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3" name="Google Shape;203;g32a92eb97f9_1_92">
            <a:extLst>
              <a:ext uri="{C183D7F6-B498-43B3-948B-1728B52AA6E4}">
                <adec:decorative xmlns:adec="http://schemas.microsoft.com/office/drawing/2017/decorative" val="1"/>
              </a:ext>
            </a:extLst>
          </p:cNvPr>
          <p:cNvSpPr/>
          <p:nvPr/>
        </p:nvSpPr>
        <p:spPr>
          <a:xfrm>
            <a:off x="9432099" y="2163702"/>
            <a:ext cx="2391300" cy="375900"/>
          </a:xfrm>
          <a:prstGeom prst="roundRect">
            <a:avLst>
              <a:gd name="adj" fmla="val 50000"/>
            </a:avLst>
          </a:prstGeom>
          <a:solidFill>
            <a:srgbClr val="59B2B0"/>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4" name="Google Shape;204;g32a92eb97f9_1_92">
            <a:extLst>
              <a:ext uri="{C183D7F6-B498-43B3-948B-1728B52AA6E4}">
                <adec:decorative xmlns:adec="http://schemas.microsoft.com/office/drawing/2017/decorative" val="1"/>
              </a:ext>
            </a:extLst>
          </p:cNvPr>
          <p:cNvSpPr/>
          <p:nvPr/>
        </p:nvSpPr>
        <p:spPr>
          <a:xfrm>
            <a:off x="9432099" y="1045770"/>
            <a:ext cx="2391300" cy="375900"/>
          </a:xfrm>
          <a:prstGeom prst="roundRect">
            <a:avLst>
              <a:gd name="adj" fmla="val 50000"/>
            </a:avLst>
          </a:prstGeom>
          <a:solidFill>
            <a:srgbClr val="59B2B0"/>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 name="Google Shape;111;p2">
            <a:extLst>
              <a:ext uri="{FF2B5EF4-FFF2-40B4-BE49-F238E27FC236}">
                <a16:creationId xmlns:a16="http://schemas.microsoft.com/office/drawing/2014/main" id="{4DCA2448-3673-C569-63CE-03DAC4AA7907}"/>
              </a:ext>
            </a:extLst>
          </p:cNvPr>
          <p:cNvSpPr txBox="1">
            <a:spLocks noGrp="1"/>
          </p:cNvSpPr>
          <p:nvPr>
            <p:ph type="title"/>
          </p:nvPr>
        </p:nvSpPr>
        <p:spPr>
          <a:xfrm>
            <a:off x="7847463" y="0"/>
            <a:ext cx="3975837" cy="1325700"/>
          </a:xfrm>
          <a:prstGeom prst="rect">
            <a:avLst/>
          </a:prstGeom>
          <a:noFill/>
          <a:ln>
            <a:noFill/>
          </a:ln>
        </p:spPr>
        <p:txBody>
          <a:bodyPr spcFirstLastPara="1" wrap="square" lIns="91425" tIns="45700" rIns="91425" bIns="45700" anchor="ctr" anchorCtr="0">
            <a:normAutofit fontScale="90000"/>
          </a:bodyPr>
          <a:lstStyle/>
          <a:p>
            <a:pPr marL="0" lvl="0" indent="0" algn="r" rtl="0">
              <a:lnSpc>
                <a:spcPct val="90000"/>
              </a:lnSpc>
              <a:spcBef>
                <a:spcPts val="0"/>
              </a:spcBef>
              <a:spcAft>
                <a:spcPts val="0"/>
              </a:spcAft>
              <a:buClr>
                <a:srgbClr val="404040"/>
              </a:buClr>
              <a:buSzPts val="4000"/>
              <a:buFont typeface="Rubik"/>
              <a:buNone/>
            </a:pPr>
            <a:r>
              <a:rPr lang="he-IL" sz="4900" dirty="0">
                <a:solidFill>
                  <a:srgbClr val="8A2B7E"/>
                </a:solidFill>
                <a:latin typeface="Rubik ExtraBold" pitchFamily="2" charset="-79"/>
                <a:ea typeface="Rubik"/>
                <a:cs typeface="Rubik ExtraBold" pitchFamily="2" charset="-79"/>
                <a:sym typeface="Rubik"/>
              </a:rPr>
              <a:t>הקדמה </a:t>
            </a:r>
            <a:r>
              <a:rPr lang="iw-IL" sz="4900" dirty="0">
                <a:solidFill>
                  <a:srgbClr val="8A2B7E"/>
                </a:solidFill>
                <a:latin typeface="Rubik ExtraBold" pitchFamily="2" charset="-79"/>
                <a:ea typeface="Rubik"/>
                <a:cs typeface="Rubik ExtraBold" pitchFamily="2" charset="-79"/>
                <a:sym typeface="Rubik"/>
              </a:rPr>
              <a:t>למורה</a:t>
            </a:r>
            <a:endParaRPr sz="4900" dirty="0">
              <a:solidFill>
                <a:srgbClr val="8A2B7E"/>
              </a:solidFill>
              <a:latin typeface="Rubik ExtraBold" pitchFamily="2" charset="-79"/>
              <a:ea typeface="Rubik"/>
              <a:cs typeface="Rubik ExtraBold" pitchFamily="2" charset="-79"/>
              <a:sym typeface="Rubik"/>
            </a:endParaRPr>
          </a:p>
        </p:txBody>
      </p:sp>
      <p:sp>
        <p:nvSpPr>
          <p:cNvPr id="205" name="Google Shape;205;g32a92eb97f9_1_92"/>
          <p:cNvSpPr txBox="1">
            <a:spLocks noGrp="1"/>
          </p:cNvSpPr>
          <p:nvPr>
            <p:ph type="body" idx="1"/>
          </p:nvPr>
        </p:nvSpPr>
        <p:spPr>
          <a:xfrm>
            <a:off x="3240257" y="947442"/>
            <a:ext cx="8483400" cy="447750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1000"/>
              </a:spcBef>
              <a:spcAft>
                <a:spcPts val="0"/>
              </a:spcAft>
              <a:buClr>
                <a:srgbClr val="404040"/>
              </a:buClr>
              <a:buSzPts val="1800"/>
              <a:buNone/>
            </a:pPr>
            <a:r>
              <a:rPr lang="iw" sz="1800" b="1" dirty="0">
                <a:solidFill>
                  <a:schemeClr val="lt1"/>
                </a:solidFill>
                <a:latin typeface="Rubik ExtraBold" pitchFamily="2" charset="-79"/>
                <a:ea typeface="Rubik"/>
                <a:cs typeface="Rubik ExtraBold" pitchFamily="2" charset="-79"/>
                <a:sym typeface="Rubik"/>
              </a:rPr>
              <a:t>מה אנחנו עושים כאן? </a:t>
            </a:r>
            <a:endParaRPr sz="1800" b="1" dirty="0">
              <a:solidFill>
                <a:schemeClr val="lt1"/>
              </a:solidFill>
              <a:latin typeface="Rubik ExtraBold" pitchFamily="2" charset="-79"/>
              <a:ea typeface="Rubik"/>
              <a:cs typeface="Rubik ExtraBold" pitchFamily="2" charset="-79"/>
              <a:sym typeface="Rubik"/>
            </a:endParaRPr>
          </a:p>
          <a:p>
            <a:pPr marL="0" lvl="0" indent="0" algn="r" rtl="1">
              <a:lnSpc>
                <a:spcPct val="100000"/>
              </a:lnSpc>
              <a:spcBef>
                <a:spcPts val="1000"/>
              </a:spcBef>
              <a:spcAft>
                <a:spcPts val="0"/>
              </a:spcAft>
              <a:buClr>
                <a:srgbClr val="404040"/>
              </a:buClr>
              <a:buSzPts val="1800"/>
              <a:buFont typeface="Arial"/>
              <a:buNone/>
            </a:pPr>
            <a:r>
              <a:rPr lang="iw" sz="1800" dirty="0">
                <a:solidFill>
                  <a:srgbClr val="404040"/>
                </a:solidFill>
                <a:latin typeface="Rubik"/>
                <a:ea typeface="Rubik"/>
                <a:cs typeface="Rubik"/>
                <a:sym typeface="Rubik"/>
              </a:rPr>
              <a:t>במסגרת חודש AI תשפ"</a:t>
            </a:r>
            <a:r>
              <a:rPr lang="he" sz="1800" dirty="0">
                <a:solidFill>
                  <a:srgbClr val="404040"/>
                </a:solidFill>
                <a:latin typeface="Rubik"/>
                <a:ea typeface="Rubik"/>
                <a:cs typeface="Rubik"/>
                <a:sym typeface="Rubik"/>
              </a:rPr>
              <a:t>ו</a:t>
            </a:r>
            <a:r>
              <a:rPr lang="iw" sz="1800" dirty="0">
                <a:solidFill>
                  <a:srgbClr val="404040"/>
                </a:solidFill>
                <a:latin typeface="Rubik"/>
                <a:ea typeface="Rubik"/>
                <a:cs typeface="Rubik"/>
                <a:sym typeface="Rubik"/>
              </a:rPr>
              <a:t> 202</a:t>
            </a:r>
            <a:r>
              <a:rPr lang="he" sz="1800" dirty="0">
                <a:solidFill>
                  <a:srgbClr val="404040"/>
                </a:solidFill>
                <a:latin typeface="Rubik"/>
                <a:ea typeface="Rubik"/>
                <a:cs typeface="Rubik"/>
                <a:sym typeface="Rubik"/>
              </a:rPr>
              <a:t>6</a:t>
            </a:r>
            <a:r>
              <a:rPr lang="iw" sz="1800" dirty="0">
                <a:solidFill>
                  <a:srgbClr val="404040"/>
                </a:solidFill>
                <a:latin typeface="Rubik"/>
                <a:ea typeface="Rubik"/>
                <a:cs typeface="Rubik"/>
                <a:sym typeface="Rubik"/>
              </a:rPr>
              <a:t> נערוך מספר שיעורים ופעילויות בכיתה בנושא בינה מלאכותית, בשיעור זה נתמקד באתיקה ובכללי הזהירות בתחום זה.</a:t>
            </a:r>
            <a:endParaRPr sz="1800" dirty="0">
              <a:latin typeface="Rubik"/>
              <a:ea typeface="Rubik"/>
              <a:cs typeface="Rubik"/>
              <a:sym typeface="Rubik"/>
            </a:endParaRPr>
          </a:p>
          <a:p>
            <a:pPr marL="0" lvl="0" indent="0" algn="r" rtl="1">
              <a:lnSpc>
                <a:spcPct val="100000"/>
              </a:lnSpc>
              <a:spcBef>
                <a:spcPts val="1000"/>
              </a:spcBef>
              <a:spcAft>
                <a:spcPts val="0"/>
              </a:spcAft>
              <a:buClr>
                <a:srgbClr val="404040"/>
              </a:buClr>
              <a:buSzPts val="1800"/>
              <a:buNone/>
            </a:pPr>
            <a:r>
              <a:rPr lang="iw" sz="1800" b="1" dirty="0">
                <a:solidFill>
                  <a:schemeClr val="lt1"/>
                </a:solidFill>
                <a:latin typeface="Rubik ExtraBold" pitchFamily="2" charset="-79"/>
                <a:ea typeface="Rubik"/>
                <a:cs typeface="Rubik ExtraBold" pitchFamily="2" charset="-79"/>
                <a:sym typeface="Rubik"/>
              </a:rPr>
              <a:t>תנו לי עוד פרטים</a:t>
            </a:r>
            <a:endParaRPr sz="1800" b="1" dirty="0">
              <a:solidFill>
                <a:schemeClr val="lt1"/>
              </a:solidFill>
              <a:latin typeface="Rubik ExtraBold" pitchFamily="2" charset="-79"/>
              <a:ea typeface="Rubik"/>
              <a:cs typeface="Rubik ExtraBold" pitchFamily="2" charset="-79"/>
              <a:sym typeface="Rubik"/>
            </a:endParaRPr>
          </a:p>
          <a:p>
            <a:pPr marL="0" lvl="0" indent="0" algn="r" rtl="1">
              <a:lnSpc>
                <a:spcPct val="100000"/>
              </a:lnSpc>
              <a:spcBef>
                <a:spcPts val="1000"/>
              </a:spcBef>
              <a:spcAft>
                <a:spcPts val="0"/>
              </a:spcAft>
              <a:buClr>
                <a:srgbClr val="404040"/>
              </a:buClr>
              <a:buSzPts val="1800"/>
              <a:buNone/>
            </a:pPr>
            <a:r>
              <a:rPr lang="iw" sz="1800" dirty="0">
                <a:latin typeface="Rubik"/>
                <a:ea typeface="Rubik"/>
                <a:cs typeface="Rubik"/>
                <a:sym typeface="Rubik"/>
              </a:rPr>
              <a:t>משך: 45 דקות | שיטת לימוד: שיעור פעיל | כלים ועזרים: </a:t>
            </a:r>
            <a:r>
              <a:rPr lang="iw" sz="1800" dirty="0">
                <a:solidFill>
                  <a:srgbClr val="404040"/>
                </a:solidFill>
                <a:latin typeface="Rubik"/>
                <a:ea typeface="Rubik"/>
                <a:cs typeface="Rubik"/>
                <a:sym typeface="Rubik"/>
              </a:rPr>
              <a:t>מצגת.</a:t>
            </a:r>
            <a:endParaRPr sz="1800" dirty="0">
              <a:solidFill>
                <a:srgbClr val="404040"/>
              </a:solidFill>
              <a:latin typeface="Rubik"/>
              <a:ea typeface="Rubik"/>
              <a:cs typeface="Rubik"/>
              <a:sym typeface="Rubik"/>
            </a:endParaRPr>
          </a:p>
          <a:p>
            <a:pPr marL="0" lvl="0" indent="0" algn="r" rtl="1">
              <a:lnSpc>
                <a:spcPct val="100000"/>
              </a:lnSpc>
              <a:spcBef>
                <a:spcPts val="1000"/>
              </a:spcBef>
              <a:spcAft>
                <a:spcPts val="0"/>
              </a:spcAft>
              <a:buClr>
                <a:srgbClr val="404040"/>
              </a:buClr>
              <a:buSzPts val="1800"/>
              <a:buNone/>
            </a:pPr>
            <a:endParaRPr sz="1800" dirty="0">
              <a:solidFill>
                <a:srgbClr val="404040"/>
              </a:solidFill>
              <a:latin typeface="Rubik"/>
              <a:ea typeface="Rubik"/>
              <a:cs typeface="Rubik"/>
              <a:sym typeface="Rubik"/>
            </a:endParaRPr>
          </a:p>
          <a:p>
            <a:pPr marL="0" lvl="0" indent="0" algn="r" rtl="1">
              <a:lnSpc>
                <a:spcPct val="100000"/>
              </a:lnSpc>
              <a:spcBef>
                <a:spcPts val="1000"/>
              </a:spcBef>
              <a:spcAft>
                <a:spcPts val="0"/>
              </a:spcAft>
              <a:buClr>
                <a:srgbClr val="404040"/>
              </a:buClr>
              <a:buSzPts val="1800"/>
              <a:buNone/>
            </a:pPr>
            <a:r>
              <a:rPr lang="iw" sz="1800" b="1" dirty="0">
                <a:solidFill>
                  <a:schemeClr val="lt1"/>
                </a:solidFill>
                <a:latin typeface="Rubik ExtraBold" pitchFamily="2" charset="-79"/>
                <a:cs typeface="Rubik ExtraBold" pitchFamily="2" charset="-79"/>
                <a:sym typeface="Rubik"/>
              </a:rPr>
              <a:t>איך להתכונן? </a:t>
            </a:r>
            <a:endParaRPr sz="1800" b="1" dirty="0">
              <a:solidFill>
                <a:schemeClr val="lt1"/>
              </a:solidFill>
              <a:latin typeface="Rubik ExtraBold" pitchFamily="2" charset="-79"/>
              <a:cs typeface="Rubik ExtraBold" pitchFamily="2" charset="-79"/>
              <a:sym typeface="Rubik"/>
            </a:endParaRPr>
          </a:p>
          <a:p>
            <a:pPr marL="0" lvl="0" indent="0" algn="r" rtl="1">
              <a:lnSpc>
                <a:spcPct val="100000"/>
              </a:lnSpc>
              <a:spcBef>
                <a:spcPts val="1000"/>
              </a:spcBef>
              <a:spcAft>
                <a:spcPts val="0"/>
              </a:spcAft>
              <a:buClr>
                <a:srgbClr val="404040"/>
              </a:buClr>
              <a:buSzPts val="1800"/>
              <a:buNone/>
            </a:pPr>
            <a:r>
              <a:rPr lang="iw" sz="1800" dirty="0">
                <a:solidFill>
                  <a:srgbClr val="404040"/>
                </a:solidFill>
                <a:latin typeface="Rubik"/>
                <a:ea typeface="Rubik"/>
                <a:cs typeface="Rubik"/>
                <a:sym typeface="Rubik"/>
              </a:rPr>
              <a:t>חשוב להכיר מראש את התוכן המצגת. רצוי לוודא שהתוכן מותאם לכיתה שלך, ואף להוסיף תוכן שלדעתך יעזור לתלמידים להתחבר ולהבין את הנושא.</a:t>
            </a:r>
            <a:endParaRPr sz="1800" dirty="0">
              <a:latin typeface="Rubik"/>
              <a:ea typeface="Rubik"/>
              <a:cs typeface="Rubik"/>
              <a:sym typeface="Rubik"/>
            </a:endParaRPr>
          </a:p>
          <a:p>
            <a:pPr marL="0" lvl="0" indent="0" algn="r" rtl="1">
              <a:lnSpc>
                <a:spcPct val="100000"/>
              </a:lnSpc>
              <a:spcBef>
                <a:spcPts val="1000"/>
              </a:spcBef>
              <a:spcAft>
                <a:spcPts val="0"/>
              </a:spcAft>
              <a:buClr>
                <a:srgbClr val="404040"/>
              </a:buClr>
              <a:buSzPts val="1800"/>
              <a:buNone/>
            </a:pPr>
            <a:r>
              <a:rPr lang="iw" sz="1800" b="1" dirty="0">
                <a:solidFill>
                  <a:schemeClr val="lt1"/>
                </a:solidFill>
                <a:latin typeface="Rubik ExtraBold" pitchFamily="2" charset="-79"/>
                <a:ea typeface="Rubik"/>
                <a:cs typeface="Rubik ExtraBold" pitchFamily="2" charset="-79"/>
                <a:sym typeface="Rubik"/>
              </a:rPr>
              <a:t>הנחיות למורה</a:t>
            </a:r>
            <a:endParaRPr sz="1800" b="1" dirty="0">
              <a:solidFill>
                <a:schemeClr val="lt1"/>
              </a:solidFill>
              <a:latin typeface="Rubik ExtraBold" pitchFamily="2" charset="-79"/>
              <a:ea typeface="Rubik"/>
              <a:cs typeface="Rubik ExtraBold" pitchFamily="2" charset="-79"/>
              <a:sym typeface="Rubik"/>
            </a:endParaRPr>
          </a:p>
          <a:p>
            <a:pPr marL="0" lvl="0" indent="0" algn="r" rtl="1">
              <a:lnSpc>
                <a:spcPct val="100000"/>
              </a:lnSpc>
              <a:spcBef>
                <a:spcPts val="1000"/>
              </a:spcBef>
              <a:spcAft>
                <a:spcPts val="0"/>
              </a:spcAft>
              <a:buClr>
                <a:srgbClr val="404040"/>
              </a:buClr>
              <a:buSzPts val="1800"/>
              <a:buNone/>
            </a:pPr>
            <a:r>
              <a:rPr lang="he-IL" sz="1800" dirty="0">
                <a:latin typeface="Rubik"/>
                <a:ea typeface="Rubik"/>
                <a:cs typeface="Rubik"/>
                <a:sym typeface="Rubik"/>
              </a:rPr>
              <a:t>המצגת כוללת</a:t>
            </a:r>
            <a:r>
              <a:rPr lang="iw" sz="1800" dirty="0">
                <a:latin typeface="Rubik"/>
                <a:ea typeface="Rubik"/>
                <a:cs typeface="Rubik"/>
                <a:sym typeface="Rubik"/>
              </a:rPr>
              <a:t> את מהלך השיעור, מופיעות בהערות שמתחת לכל שקופית. </a:t>
            </a:r>
            <a:endParaRPr sz="1800" dirty="0">
              <a:latin typeface="Rubik"/>
              <a:ea typeface="Rubik"/>
              <a:cs typeface="Rubik"/>
              <a:sym typeface="Rubik"/>
            </a:endParaRPr>
          </a:p>
          <a:p>
            <a:pPr marL="0" lvl="0" indent="0" algn="r" rtl="1">
              <a:lnSpc>
                <a:spcPct val="100000"/>
              </a:lnSpc>
              <a:spcBef>
                <a:spcPts val="1000"/>
              </a:spcBef>
              <a:spcAft>
                <a:spcPts val="0"/>
              </a:spcAft>
              <a:buClr>
                <a:srgbClr val="404040"/>
              </a:buClr>
              <a:buSzPts val="1800"/>
              <a:buNone/>
            </a:pPr>
            <a:endParaRPr sz="1800" dirty="0">
              <a:latin typeface="Rubik"/>
              <a:ea typeface="Rubik"/>
              <a:cs typeface="Rubik"/>
              <a:sym typeface="Rubik"/>
            </a:endParaRPr>
          </a:p>
        </p:txBody>
      </p:sp>
      <p:pic>
        <p:nvPicPr>
          <p:cNvPr id="206" name="Google Shape;206;g32a92eb97f9_1_92">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76802" y="253439"/>
            <a:ext cx="665001" cy="509474"/>
          </a:xfrm>
          <a:prstGeom prst="rect">
            <a:avLst/>
          </a:prstGeom>
          <a:noFill/>
          <a:ln>
            <a:noFill/>
          </a:ln>
        </p:spPr>
      </p:pic>
      <p:pic>
        <p:nvPicPr>
          <p:cNvPr id="2" name="גרפיקה 3" descr="סמל נגישות">
            <a:extLst>
              <a:ext uri="{FF2B5EF4-FFF2-40B4-BE49-F238E27FC236}">
                <a16:creationId xmlns:a16="http://schemas.microsoft.com/office/drawing/2014/main" id="{DCEDA87A-7064-9E9E-82F8-57863D83037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8601" y="1392655"/>
            <a:ext cx="914400" cy="9144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pic>
        <p:nvPicPr>
          <p:cNvPr id="451" name="Google Shape;451;g3223cfaf7c6_1_5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 y="0"/>
            <a:ext cx="12191998" cy="6857999"/>
          </a:xfrm>
          <a:prstGeom prst="rect">
            <a:avLst/>
          </a:prstGeom>
          <a:noFill/>
          <a:ln>
            <a:noFill/>
          </a:ln>
        </p:spPr>
      </p:pic>
      <p:grpSp>
        <p:nvGrpSpPr>
          <p:cNvPr id="452" name="Google Shape;452;g3223cfaf7c6_1_51">
            <a:extLst>
              <a:ext uri="{C183D7F6-B498-43B3-948B-1728B52AA6E4}">
                <adec:decorative xmlns:adec="http://schemas.microsoft.com/office/drawing/2017/decorative" val="1"/>
              </a:ext>
            </a:extLst>
          </p:cNvPr>
          <p:cNvGrpSpPr/>
          <p:nvPr/>
        </p:nvGrpSpPr>
        <p:grpSpPr>
          <a:xfrm rot="10800000">
            <a:off x="2942705" y="423448"/>
            <a:ext cx="8773195" cy="2531094"/>
            <a:chOff x="2853825" y="709187"/>
            <a:chExt cx="4729200" cy="1047138"/>
          </a:xfrm>
        </p:grpSpPr>
        <p:sp>
          <p:nvSpPr>
            <p:cNvPr id="453" name="Google Shape;453;g3223cfaf7c6_1_51"/>
            <p:cNvSpPr/>
            <p:nvPr/>
          </p:nvSpPr>
          <p:spPr>
            <a:xfrm>
              <a:off x="2853825" y="1003025"/>
              <a:ext cx="4729200" cy="7533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3100"/>
                <a:buFont typeface="Arial"/>
                <a:buNone/>
              </a:pPr>
              <a:endParaRPr sz="3100" b="1" i="0" u="none" strike="noStrike" cap="none">
                <a:solidFill>
                  <a:srgbClr val="5F259E"/>
                </a:solidFill>
                <a:latin typeface="Rubik"/>
                <a:ea typeface="Rubik"/>
                <a:cs typeface="Rubik"/>
                <a:sym typeface="Rubik"/>
              </a:endParaRPr>
            </a:p>
          </p:txBody>
        </p:sp>
        <p:sp>
          <p:nvSpPr>
            <p:cNvPr id="454" name="Google Shape;454;g3223cfaf7c6_1_51"/>
            <p:cNvSpPr/>
            <p:nvPr/>
          </p:nvSpPr>
          <p:spPr>
            <a:xfrm>
              <a:off x="6271339" y="709187"/>
              <a:ext cx="389875" cy="340525"/>
            </a:xfrm>
            <a:custGeom>
              <a:avLst/>
              <a:gdLst/>
              <a:ahLst/>
              <a:cxnLst/>
              <a:rect l="l" t="t" r="r" b="b"/>
              <a:pathLst>
                <a:path w="15595" h="13621" extrusionOk="0">
                  <a:moveTo>
                    <a:pt x="11055" y="13424"/>
                  </a:moveTo>
                  <a:lnTo>
                    <a:pt x="15595" y="0"/>
                  </a:lnTo>
                  <a:lnTo>
                    <a:pt x="0" y="13621"/>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55" name="Google Shape;455;g3223cfaf7c6_1_51"/>
          <p:cNvSpPr txBox="1">
            <a:spLocks noGrp="1"/>
          </p:cNvSpPr>
          <p:nvPr>
            <p:ph type="title"/>
          </p:nvPr>
        </p:nvSpPr>
        <p:spPr>
          <a:xfrm>
            <a:off x="1998809" y="671019"/>
            <a:ext cx="10515600" cy="1325700"/>
          </a:xfrm>
          <a:prstGeom prst="rect">
            <a:avLst/>
          </a:prstGeom>
          <a:noFill/>
          <a:ln>
            <a:noFill/>
          </a:ln>
        </p:spPr>
        <p:txBody>
          <a:bodyPr spcFirstLastPara="1" wrap="square" lIns="91425" tIns="45700" rIns="91425" bIns="45700" anchor="ctr" anchorCtr="0">
            <a:normAutofit/>
          </a:bodyPr>
          <a:lstStyle/>
          <a:p>
            <a:pPr marL="0" lvl="0" indent="0" algn="ctr" rtl="1">
              <a:lnSpc>
                <a:spcPct val="90000"/>
              </a:lnSpc>
              <a:spcBef>
                <a:spcPts val="0"/>
              </a:spcBef>
              <a:spcAft>
                <a:spcPts val="0"/>
              </a:spcAft>
              <a:buSzPts val="4000"/>
              <a:buNone/>
            </a:pPr>
            <a:r>
              <a:rPr lang="iw" sz="6000" b="0" dirty="0">
                <a:solidFill>
                  <a:srgbClr val="873189"/>
                </a:solidFill>
              </a:rPr>
              <a:t>איך נשמור </a:t>
            </a:r>
            <a:r>
              <a:rPr lang="iw" sz="7200" dirty="0">
                <a:solidFill>
                  <a:srgbClr val="873189"/>
                </a:solidFill>
                <a:latin typeface="Rubik ExtraBold" pitchFamily="2" charset="-79"/>
                <a:cs typeface="Rubik ExtraBold" pitchFamily="2" charset="-79"/>
              </a:rPr>
              <a:t>על עצמנו?</a:t>
            </a:r>
            <a:endParaRPr sz="7200" dirty="0">
              <a:solidFill>
                <a:srgbClr val="873189"/>
              </a:solidFill>
              <a:latin typeface="Rubik ExtraBold" pitchFamily="2" charset="-79"/>
              <a:cs typeface="Rubik ExtraBold" pitchFamily="2" charset="-79"/>
            </a:endParaRPr>
          </a:p>
        </p:txBody>
      </p:sp>
      <p:pic>
        <p:nvPicPr>
          <p:cNvPr id="456" name="Google Shape;456;g3223cfaf7c6_1_5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76802" y="253439"/>
            <a:ext cx="665001" cy="509474"/>
          </a:xfrm>
          <a:prstGeom prst="rect">
            <a:avLst/>
          </a:prstGeom>
          <a:noFill/>
          <a:ln>
            <a:noFill/>
          </a:ln>
        </p:spPr>
      </p:pic>
      <p:pic>
        <p:nvPicPr>
          <p:cNvPr id="457" name="Google Shape;457;g3223cfaf7c6_1_51">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395373" y="1370150"/>
            <a:ext cx="3895225" cy="54878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pic>
        <p:nvPicPr>
          <p:cNvPr id="476" name="Google Shape;476;p2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flipH="1">
            <a:off x="744631" y="702582"/>
            <a:ext cx="3243312" cy="2567214"/>
          </a:xfrm>
          <a:prstGeom prst="rect">
            <a:avLst/>
          </a:prstGeom>
          <a:noFill/>
          <a:ln>
            <a:noFill/>
          </a:ln>
        </p:spPr>
      </p:pic>
      <p:sp>
        <p:nvSpPr>
          <p:cNvPr id="463" name="Google Shape;463;p23"/>
          <p:cNvSpPr txBox="1">
            <a:spLocks noGrp="1"/>
          </p:cNvSpPr>
          <p:nvPr>
            <p:ph type="title" idx="4294967295"/>
          </p:nvPr>
        </p:nvSpPr>
        <p:spPr>
          <a:xfrm>
            <a:off x="5053770" y="310751"/>
            <a:ext cx="6357502" cy="688803"/>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r" defTabSz="914400" rtl="1" eaLnBrk="1" fontAlgn="auto" latinLnBrk="0" hangingPunct="1">
              <a:lnSpc>
                <a:spcPct val="90000"/>
              </a:lnSpc>
              <a:spcBef>
                <a:spcPts val="0"/>
              </a:spcBef>
              <a:spcAft>
                <a:spcPts val="0"/>
              </a:spcAft>
              <a:buClr>
                <a:srgbClr val="404040"/>
              </a:buClr>
              <a:buSzPts val="4000"/>
              <a:buFont typeface="Rubik"/>
              <a:buNone/>
              <a:tabLst/>
              <a:defRPr/>
            </a:pPr>
            <a:r>
              <a:rPr kumimoji="0" lang="he-IL" sz="5000" b="1" i="0" u="none" strike="noStrike" kern="0" cap="none" spc="0" normalizeH="0" baseline="0" noProof="0" dirty="0">
                <a:ln>
                  <a:noFill/>
                </a:ln>
                <a:solidFill>
                  <a:srgbClr val="873189"/>
                </a:solidFill>
                <a:effectLst/>
                <a:uLnTx/>
                <a:uFillTx/>
                <a:latin typeface="Rubik ExtraBold" pitchFamily="2" charset="-79"/>
                <a:ea typeface="Rubik"/>
                <a:cs typeface="Rubik ExtraBold" pitchFamily="2" charset="-79"/>
                <a:sym typeface="Rubik"/>
              </a:rPr>
              <a:t>איך נשמור על עצמנו?</a:t>
            </a:r>
            <a:endParaRPr kumimoji="0" lang="he-IL" sz="1400" b="0" i="0" u="none" strike="noStrike" kern="0" cap="none" spc="0" normalizeH="0" baseline="0" noProof="0" dirty="0">
              <a:ln>
                <a:noFill/>
              </a:ln>
              <a:solidFill>
                <a:srgbClr val="873189"/>
              </a:solidFill>
              <a:effectLst/>
              <a:uLnTx/>
              <a:uFillTx/>
              <a:latin typeface="Rubik ExtraBold" pitchFamily="2" charset="-79"/>
              <a:ea typeface="Arial"/>
              <a:cs typeface="Rubik ExtraBold" pitchFamily="2" charset="-79"/>
              <a:sym typeface="Arial"/>
            </a:endParaRPr>
          </a:p>
        </p:txBody>
      </p:sp>
      <p:pic>
        <p:nvPicPr>
          <p:cNvPr id="464" name="Google Shape;464;p2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flipH="1">
            <a:off x="8448480" y="1340757"/>
            <a:ext cx="3243312" cy="2567214"/>
          </a:xfrm>
          <a:prstGeom prst="rect">
            <a:avLst/>
          </a:prstGeom>
          <a:noFill/>
          <a:ln>
            <a:noFill/>
          </a:ln>
        </p:spPr>
      </p:pic>
      <p:sp>
        <p:nvSpPr>
          <p:cNvPr id="465" name="Google Shape;465;p23"/>
          <p:cNvSpPr txBox="1"/>
          <p:nvPr/>
        </p:nvSpPr>
        <p:spPr>
          <a:xfrm>
            <a:off x="8693742" y="1746833"/>
            <a:ext cx="2752800" cy="1477500"/>
          </a:xfrm>
          <a:prstGeom prst="rect">
            <a:avLst/>
          </a:prstGeom>
          <a:noFill/>
          <a:ln>
            <a:noFill/>
          </a:ln>
        </p:spPr>
        <p:txBody>
          <a:bodyPr spcFirstLastPara="1" wrap="square" lIns="91425" tIns="45700" rIns="91425" bIns="45700" anchor="t" anchorCtr="0">
            <a:spAutoFit/>
          </a:bodyPr>
          <a:lstStyle/>
          <a:p>
            <a:pPr marL="457200" lvl="0" indent="0" algn="r" rtl="1">
              <a:spcBef>
                <a:spcPts val="0"/>
              </a:spcBef>
              <a:spcAft>
                <a:spcPts val="0"/>
              </a:spcAft>
              <a:buNone/>
            </a:pPr>
            <a:r>
              <a:rPr lang="iw" sz="3000" dirty="0">
                <a:solidFill>
                  <a:schemeClr val="lt1"/>
                </a:solidFill>
                <a:latin typeface="Rubik"/>
                <a:ea typeface="Rubik"/>
                <a:cs typeface="Rubik"/>
                <a:sym typeface="Rubik"/>
              </a:rPr>
              <a:t>לא מאמינים לכל דבר שרואים</a:t>
            </a:r>
            <a:endParaRPr sz="3000" b="0" i="0" u="none" strike="noStrike" cap="none" dirty="0">
              <a:solidFill>
                <a:schemeClr val="lt1"/>
              </a:solidFill>
              <a:latin typeface="Rubik"/>
              <a:ea typeface="Rubik"/>
              <a:cs typeface="Rubik"/>
              <a:sym typeface="Rubik"/>
            </a:endParaRPr>
          </a:p>
        </p:txBody>
      </p:sp>
      <p:pic>
        <p:nvPicPr>
          <p:cNvPr id="467" name="Google Shape;467;p2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8204057" y="3971600"/>
            <a:ext cx="3243312" cy="2567214"/>
          </a:xfrm>
          <a:prstGeom prst="rect">
            <a:avLst/>
          </a:prstGeom>
          <a:noFill/>
          <a:ln>
            <a:noFill/>
          </a:ln>
        </p:spPr>
      </p:pic>
      <p:sp>
        <p:nvSpPr>
          <p:cNvPr id="468" name="Google Shape;468;p23"/>
          <p:cNvSpPr txBox="1"/>
          <p:nvPr/>
        </p:nvSpPr>
        <p:spPr>
          <a:xfrm>
            <a:off x="8633562" y="4501580"/>
            <a:ext cx="2409600" cy="1015800"/>
          </a:xfrm>
          <a:prstGeom prst="rect">
            <a:avLst/>
          </a:prstGeom>
          <a:noFill/>
          <a:ln>
            <a:noFill/>
          </a:ln>
        </p:spPr>
        <p:txBody>
          <a:bodyPr spcFirstLastPara="1" wrap="square" lIns="91425" tIns="45700" rIns="91425" bIns="45700" anchor="t" anchorCtr="0">
            <a:spAutoFit/>
          </a:bodyPr>
          <a:lstStyle/>
          <a:p>
            <a:pPr marL="0" lvl="0" indent="0" algn="r" rtl="1">
              <a:spcBef>
                <a:spcPts val="0"/>
              </a:spcBef>
              <a:spcAft>
                <a:spcPts val="0"/>
              </a:spcAft>
              <a:buNone/>
            </a:pPr>
            <a:r>
              <a:rPr lang="iw" sz="3000" dirty="0">
                <a:solidFill>
                  <a:schemeClr val="lt1"/>
                </a:solidFill>
                <a:latin typeface="Rubik"/>
                <a:ea typeface="Rubik"/>
                <a:cs typeface="Rubik"/>
                <a:sym typeface="Rubik"/>
              </a:rPr>
              <a:t>שואלים מבוגר כשלא בטוחים</a:t>
            </a:r>
            <a:endParaRPr sz="3000" b="0" i="0" u="none" strike="noStrike" cap="none" dirty="0">
              <a:solidFill>
                <a:schemeClr val="lt1"/>
              </a:solidFill>
              <a:latin typeface="Rubik"/>
              <a:ea typeface="Rubik"/>
              <a:cs typeface="Rubik"/>
              <a:sym typeface="Rubik"/>
            </a:endParaRPr>
          </a:p>
        </p:txBody>
      </p:sp>
      <p:pic>
        <p:nvPicPr>
          <p:cNvPr id="470" name="Google Shape;470;p2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4595010" y="2145393"/>
            <a:ext cx="3243312" cy="2567214"/>
          </a:xfrm>
          <a:prstGeom prst="rect">
            <a:avLst/>
          </a:prstGeom>
          <a:noFill/>
          <a:ln>
            <a:noFill/>
          </a:ln>
        </p:spPr>
      </p:pic>
      <p:sp>
        <p:nvSpPr>
          <p:cNvPr id="471" name="Google Shape;471;p23"/>
          <p:cNvSpPr txBox="1"/>
          <p:nvPr/>
        </p:nvSpPr>
        <p:spPr>
          <a:xfrm>
            <a:off x="4743947" y="2553371"/>
            <a:ext cx="3002700" cy="1477500"/>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3000"/>
              <a:buFont typeface="Arial"/>
              <a:buNone/>
            </a:pPr>
            <a:r>
              <a:rPr lang="iw" sz="3000" dirty="0">
                <a:solidFill>
                  <a:schemeClr val="lt1"/>
                </a:solidFill>
                <a:latin typeface="Rubik"/>
                <a:ea typeface="Rubik"/>
                <a:cs typeface="Rubik"/>
                <a:sym typeface="Rubik"/>
              </a:rPr>
              <a:t>שומרים את המידע האישי והפרטי שלנו לעצמנו</a:t>
            </a:r>
            <a:endParaRPr sz="3000" b="0" i="0" u="none" strike="noStrike" cap="none" dirty="0">
              <a:solidFill>
                <a:schemeClr val="lt1"/>
              </a:solidFill>
              <a:latin typeface="Rubik"/>
              <a:ea typeface="Rubik"/>
              <a:cs typeface="Rubik"/>
              <a:sym typeface="Rubik"/>
            </a:endParaRPr>
          </a:p>
        </p:txBody>
      </p:sp>
      <p:pic>
        <p:nvPicPr>
          <p:cNvPr id="473" name="Google Shape;473;p2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046619" y="3714297"/>
            <a:ext cx="3243312" cy="2567215"/>
          </a:xfrm>
          <a:prstGeom prst="rect">
            <a:avLst/>
          </a:prstGeom>
          <a:noFill/>
          <a:ln>
            <a:noFill/>
          </a:ln>
        </p:spPr>
      </p:pic>
      <p:sp>
        <p:nvSpPr>
          <p:cNvPr id="477" name="Google Shape;477;p23"/>
          <p:cNvSpPr txBox="1"/>
          <p:nvPr/>
        </p:nvSpPr>
        <p:spPr>
          <a:xfrm>
            <a:off x="921821" y="1118485"/>
            <a:ext cx="2889000" cy="1477500"/>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3000"/>
              <a:buFont typeface="Arial"/>
              <a:buNone/>
            </a:pPr>
            <a:r>
              <a:rPr lang="iw" sz="3000" dirty="0">
                <a:solidFill>
                  <a:schemeClr val="lt1"/>
                </a:solidFill>
                <a:latin typeface="Rubik"/>
                <a:ea typeface="Rubik"/>
                <a:cs typeface="Rubik"/>
                <a:sym typeface="Rubik"/>
              </a:rPr>
              <a:t>משתמשים בבינה לדברים טובים</a:t>
            </a:r>
            <a:endParaRPr sz="3000" dirty="0">
              <a:solidFill>
                <a:schemeClr val="lt1"/>
              </a:solidFill>
              <a:latin typeface="Rubik"/>
              <a:ea typeface="Rubik"/>
              <a:cs typeface="Rubik"/>
              <a:sym typeface="Rubik"/>
            </a:endParaRPr>
          </a:p>
          <a:p>
            <a:pPr marL="0" marR="0" lvl="0" indent="0" algn="ctr" rtl="1">
              <a:lnSpc>
                <a:spcPct val="100000"/>
              </a:lnSpc>
              <a:spcBef>
                <a:spcPts val="0"/>
              </a:spcBef>
              <a:spcAft>
                <a:spcPts val="0"/>
              </a:spcAft>
              <a:buClr>
                <a:srgbClr val="000000"/>
              </a:buClr>
              <a:buSzPts val="3000"/>
              <a:buFont typeface="Arial"/>
              <a:buNone/>
            </a:pPr>
            <a:r>
              <a:rPr lang="iw" sz="3000" dirty="0">
                <a:solidFill>
                  <a:schemeClr val="lt1"/>
                </a:solidFill>
                <a:latin typeface="Rubik"/>
                <a:ea typeface="Rubik"/>
                <a:cs typeface="Rubik"/>
                <a:sym typeface="Rubik"/>
              </a:rPr>
              <a:t> ולא פוגעים</a:t>
            </a:r>
            <a:endParaRPr sz="1400" b="0" i="0" u="none" strike="noStrike" cap="none" dirty="0">
              <a:solidFill>
                <a:srgbClr val="000000"/>
              </a:solidFill>
              <a:latin typeface="Arial"/>
              <a:ea typeface="Arial"/>
              <a:cs typeface="Arial"/>
              <a:sym typeface="Arial"/>
            </a:endParaRPr>
          </a:p>
        </p:txBody>
      </p:sp>
      <p:sp>
        <p:nvSpPr>
          <p:cNvPr id="474" name="Google Shape;474;p23"/>
          <p:cNvSpPr txBox="1"/>
          <p:nvPr/>
        </p:nvSpPr>
        <p:spPr>
          <a:xfrm>
            <a:off x="1168853" y="4123992"/>
            <a:ext cx="2895300" cy="1477500"/>
          </a:xfrm>
          <a:prstGeom prst="rect">
            <a:avLst/>
          </a:prstGeom>
          <a:noFill/>
          <a:ln>
            <a:noFill/>
          </a:ln>
        </p:spPr>
        <p:txBody>
          <a:bodyPr spcFirstLastPara="1" wrap="square" lIns="91425" tIns="45700" rIns="91425" bIns="45700" anchor="t" anchorCtr="0">
            <a:spAutoFit/>
          </a:bodyPr>
          <a:lstStyle/>
          <a:p>
            <a:pPr marL="0" lvl="0" indent="0" algn="r" rtl="1">
              <a:spcBef>
                <a:spcPts val="0"/>
              </a:spcBef>
              <a:spcAft>
                <a:spcPts val="0"/>
              </a:spcAft>
              <a:buNone/>
            </a:pPr>
            <a:r>
              <a:rPr lang="iw" sz="3000" dirty="0">
                <a:solidFill>
                  <a:schemeClr val="lt1"/>
                </a:solidFill>
                <a:latin typeface="Rubik"/>
                <a:ea typeface="Rubik"/>
                <a:cs typeface="Rubik"/>
                <a:sym typeface="Rubik"/>
              </a:rPr>
              <a:t>משתמשים בבינה רק כשמבוגר בסביבה</a:t>
            </a:r>
            <a:endParaRPr sz="1400" b="0" i="0" u="none" strike="noStrike" cap="none" dirty="0">
              <a:solidFill>
                <a:srgbClr val="000000"/>
              </a:solidFill>
              <a:latin typeface="Arial"/>
              <a:ea typeface="Arial"/>
              <a:cs typeface="Arial"/>
              <a:sym typeface="Arial"/>
            </a:endParaRPr>
          </a:p>
        </p:txBody>
      </p:sp>
      <p:pic>
        <p:nvPicPr>
          <p:cNvPr id="478" name="Google Shape;478;p23">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76802" y="253439"/>
            <a:ext cx="665001" cy="50947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483" name="Google Shape;483;g324f386e182_0_15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 y="0"/>
            <a:ext cx="12192000" cy="6858000"/>
          </a:xfrm>
          <a:prstGeom prst="rect">
            <a:avLst/>
          </a:prstGeom>
          <a:noFill/>
          <a:ln>
            <a:noFill/>
          </a:ln>
        </p:spPr>
      </p:pic>
      <p:pic>
        <p:nvPicPr>
          <p:cNvPr id="484" name="Google Shape;484;g324f386e182_0_157">
            <a:extLst>
              <a:ext uri="{C183D7F6-B498-43B3-948B-1728B52AA6E4}">
                <adec:decorative xmlns:adec="http://schemas.microsoft.com/office/drawing/2017/decorative" val="1"/>
              </a:ext>
            </a:extLst>
          </p:cNvPr>
          <p:cNvPicPr preferRelativeResize="0"/>
          <p:nvPr/>
        </p:nvPicPr>
        <p:blipFill rotWithShape="1">
          <a:blip r:embed="rId4">
            <a:alphaModFix/>
          </a:blip>
          <a:srcRect t="59" b="59"/>
          <a:stretch/>
        </p:blipFill>
        <p:spPr>
          <a:xfrm>
            <a:off x="3668795" y="2130487"/>
            <a:ext cx="4854409" cy="2597026"/>
          </a:xfrm>
          <a:prstGeom prst="rect">
            <a:avLst/>
          </a:prstGeom>
          <a:noFill/>
          <a:ln>
            <a:noFill/>
          </a:ln>
          <a:effectLst>
            <a:outerShdw blurRad="371475" dist="19050" dir="5400000" algn="bl" rotWithShape="0">
              <a:srgbClr val="000000">
                <a:alpha val="49410"/>
              </a:srgbClr>
            </a:outerShdw>
          </a:effectLst>
        </p:spPr>
      </p:pic>
      <p:sp>
        <p:nvSpPr>
          <p:cNvPr id="2" name="כותרת 1">
            <a:extLst>
              <a:ext uri="{FF2B5EF4-FFF2-40B4-BE49-F238E27FC236}">
                <a16:creationId xmlns:a16="http://schemas.microsoft.com/office/drawing/2014/main" id="{F9D3ADC3-50BA-3C71-9FCA-2DDFBE58D88D}"/>
              </a:ext>
            </a:extLst>
          </p:cNvPr>
          <p:cNvSpPr>
            <a:spLocks noGrp="1"/>
          </p:cNvSpPr>
          <p:nvPr>
            <p:ph type="title"/>
          </p:nvPr>
        </p:nvSpPr>
        <p:spPr>
          <a:xfrm>
            <a:off x="838200" y="-1325563"/>
            <a:ext cx="10515600" cy="1325563"/>
          </a:xfrm>
        </p:spPr>
        <p:txBody>
          <a:bodyPr spcFirstLastPara="1" wrap="square" lIns="91425" tIns="45700" rIns="91425" bIns="45700" anchor="b" anchorCtr="0">
            <a:normAutofit/>
          </a:bodyPr>
          <a:lstStyle/>
          <a:p>
            <a:r>
              <a:rPr lang="he-IL" dirty="0"/>
              <a:t>בואו נשחק</a:t>
            </a:r>
          </a:p>
        </p:txBody>
      </p:sp>
      <p:sp>
        <p:nvSpPr>
          <p:cNvPr id="485" name="Google Shape;485;g324f386e182_0_157"/>
          <p:cNvSpPr txBox="1"/>
          <p:nvPr/>
        </p:nvSpPr>
        <p:spPr>
          <a:xfrm>
            <a:off x="4793899" y="1899674"/>
            <a:ext cx="2758800" cy="1325700"/>
          </a:xfrm>
          <a:prstGeom prst="rect">
            <a:avLst/>
          </a:prstGeom>
          <a:noFill/>
          <a:ln>
            <a:noFill/>
          </a:ln>
        </p:spPr>
        <p:txBody>
          <a:bodyPr spcFirstLastPara="1" wrap="square" lIns="91425" tIns="45700" rIns="91425" bIns="45700" anchor="ctr" anchorCtr="0">
            <a:normAutofit/>
          </a:bodyPr>
          <a:lstStyle/>
          <a:p>
            <a:pPr marL="0" marR="0" lvl="0" indent="0" algn="r" rtl="1">
              <a:lnSpc>
                <a:spcPct val="90000"/>
              </a:lnSpc>
              <a:spcBef>
                <a:spcPts val="0"/>
              </a:spcBef>
              <a:spcAft>
                <a:spcPts val="0"/>
              </a:spcAft>
              <a:buClr>
                <a:srgbClr val="404040"/>
              </a:buClr>
              <a:buSzPts val="4103"/>
              <a:buFont typeface="Rubik"/>
              <a:buNone/>
            </a:pPr>
            <a:r>
              <a:rPr lang="iw" sz="4800" b="1" i="0" u="none" strike="noStrike" cap="none" dirty="0">
                <a:solidFill>
                  <a:schemeClr val="lt1"/>
                </a:solidFill>
                <a:latin typeface="Rubik ExtraBold" pitchFamily="2" charset="-79"/>
                <a:ea typeface="Rubik"/>
                <a:cs typeface="Rubik ExtraBold" pitchFamily="2" charset="-79"/>
                <a:sym typeface="Rubik"/>
              </a:rPr>
              <a:t>בואו</a:t>
            </a:r>
            <a:endParaRPr sz="4800" b="1" i="0" u="none" strike="noStrike" cap="none" dirty="0">
              <a:solidFill>
                <a:schemeClr val="lt1"/>
              </a:solidFill>
              <a:latin typeface="Rubik ExtraBold" pitchFamily="2" charset="-79"/>
              <a:ea typeface="Rubik"/>
              <a:cs typeface="Rubik ExtraBold" pitchFamily="2" charset="-79"/>
              <a:sym typeface="Rubik"/>
            </a:endParaRPr>
          </a:p>
        </p:txBody>
      </p:sp>
      <p:sp>
        <p:nvSpPr>
          <p:cNvPr id="486" name="Google Shape;486;g324f386e182_0_157"/>
          <p:cNvSpPr txBox="1"/>
          <p:nvPr/>
        </p:nvSpPr>
        <p:spPr>
          <a:xfrm>
            <a:off x="4130040" y="2460992"/>
            <a:ext cx="3935870" cy="1631175"/>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10000"/>
              <a:buFont typeface="Arial"/>
              <a:buNone/>
            </a:pPr>
            <a:r>
              <a:rPr lang="iw" sz="10000" b="1" i="0" u="none" strike="noStrike" cap="none" dirty="0">
                <a:solidFill>
                  <a:schemeClr val="lt1"/>
                </a:solidFill>
                <a:latin typeface="Rubik ExtraBold" pitchFamily="2" charset="-79"/>
                <a:ea typeface="Rubik"/>
                <a:cs typeface="Rubik ExtraBold" pitchFamily="2" charset="-79"/>
                <a:sym typeface="Rubik"/>
              </a:rPr>
              <a:t>נשחק!</a:t>
            </a:r>
            <a:endParaRPr sz="1400" b="0" i="0" u="none" strike="noStrike" cap="none" dirty="0">
              <a:solidFill>
                <a:srgbClr val="000000"/>
              </a:solidFill>
              <a:latin typeface="Rubik ExtraBold" pitchFamily="2" charset="-79"/>
              <a:cs typeface="Rubik ExtraBold" pitchFamily="2" charset="-79"/>
              <a:sym typeface="Arial"/>
            </a:endParaRPr>
          </a:p>
        </p:txBody>
      </p:sp>
      <p:grpSp>
        <p:nvGrpSpPr>
          <p:cNvPr id="487" name="Google Shape;487;g324f386e182_0_157">
            <a:extLst>
              <a:ext uri="{C183D7F6-B498-43B3-948B-1728B52AA6E4}">
                <adec:decorative xmlns:adec="http://schemas.microsoft.com/office/drawing/2017/decorative" val="1"/>
              </a:ext>
            </a:extLst>
          </p:cNvPr>
          <p:cNvGrpSpPr/>
          <p:nvPr/>
        </p:nvGrpSpPr>
        <p:grpSpPr>
          <a:xfrm>
            <a:off x="378864" y="5314858"/>
            <a:ext cx="1823646" cy="1325773"/>
            <a:chOff x="5186689" y="2117204"/>
            <a:chExt cx="9731301" cy="7074564"/>
          </a:xfrm>
        </p:grpSpPr>
        <p:sp>
          <p:nvSpPr>
            <p:cNvPr id="488" name="Google Shape;488;g324f386e182_0_157"/>
            <p:cNvSpPr/>
            <p:nvPr/>
          </p:nvSpPr>
          <p:spPr>
            <a:xfrm>
              <a:off x="8968040" y="2117204"/>
              <a:ext cx="5949950" cy="5121909"/>
            </a:xfrm>
            <a:custGeom>
              <a:avLst/>
              <a:gdLst/>
              <a:ahLst/>
              <a:cxnLst/>
              <a:rect l="l" t="t" r="r" b="b"/>
              <a:pathLst>
                <a:path w="5949950" h="5121909" extrusionOk="0">
                  <a:moveTo>
                    <a:pt x="3302506" y="0"/>
                  </a:moveTo>
                  <a:lnTo>
                    <a:pt x="0" y="0"/>
                  </a:lnTo>
                  <a:lnTo>
                    <a:pt x="0" y="2013352"/>
                  </a:lnTo>
                  <a:lnTo>
                    <a:pt x="231626" y="1978588"/>
                  </a:lnTo>
                  <a:lnTo>
                    <a:pt x="231626" y="2354179"/>
                  </a:lnTo>
                  <a:lnTo>
                    <a:pt x="282176" y="2355439"/>
                  </a:lnTo>
                  <a:lnTo>
                    <a:pt x="332402" y="2357964"/>
                  </a:lnTo>
                  <a:lnTo>
                    <a:pt x="382289" y="2361739"/>
                  </a:lnTo>
                  <a:lnTo>
                    <a:pt x="431820" y="2366749"/>
                  </a:lnTo>
                  <a:lnTo>
                    <a:pt x="480981" y="2372978"/>
                  </a:lnTo>
                  <a:lnTo>
                    <a:pt x="529756" y="2380411"/>
                  </a:lnTo>
                  <a:lnTo>
                    <a:pt x="578130" y="2389032"/>
                  </a:lnTo>
                  <a:lnTo>
                    <a:pt x="626086" y="2398827"/>
                  </a:lnTo>
                  <a:lnTo>
                    <a:pt x="673611" y="2409778"/>
                  </a:lnTo>
                  <a:lnTo>
                    <a:pt x="720688" y="2421872"/>
                  </a:lnTo>
                  <a:lnTo>
                    <a:pt x="767302" y="2435093"/>
                  </a:lnTo>
                  <a:lnTo>
                    <a:pt x="813438" y="2449425"/>
                  </a:lnTo>
                  <a:lnTo>
                    <a:pt x="859079" y="2464852"/>
                  </a:lnTo>
                  <a:lnTo>
                    <a:pt x="904212" y="2481360"/>
                  </a:lnTo>
                  <a:lnTo>
                    <a:pt x="948819" y="2498933"/>
                  </a:lnTo>
                  <a:lnTo>
                    <a:pt x="992887" y="2517556"/>
                  </a:lnTo>
                  <a:lnTo>
                    <a:pt x="1036399" y="2537212"/>
                  </a:lnTo>
                  <a:lnTo>
                    <a:pt x="1079340" y="2557888"/>
                  </a:lnTo>
                  <a:lnTo>
                    <a:pt x="1121695" y="2579566"/>
                  </a:lnTo>
                  <a:lnTo>
                    <a:pt x="1163447" y="2602232"/>
                  </a:lnTo>
                  <a:lnTo>
                    <a:pt x="1204583" y="2625870"/>
                  </a:lnTo>
                  <a:lnTo>
                    <a:pt x="1245086" y="2650466"/>
                  </a:lnTo>
                  <a:lnTo>
                    <a:pt x="1284941" y="2676003"/>
                  </a:lnTo>
                  <a:lnTo>
                    <a:pt x="1324133" y="2702465"/>
                  </a:lnTo>
                  <a:lnTo>
                    <a:pt x="1362645" y="2729839"/>
                  </a:lnTo>
                  <a:lnTo>
                    <a:pt x="1400464" y="2758107"/>
                  </a:lnTo>
                  <a:lnTo>
                    <a:pt x="1437572" y="2787256"/>
                  </a:lnTo>
                  <a:lnTo>
                    <a:pt x="1473955" y="2817268"/>
                  </a:lnTo>
                  <a:lnTo>
                    <a:pt x="1509598" y="2848130"/>
                  </a:lnTo>
                  <a:lnTo>
                    <a:pt x="1544485" y="2879825"/>
                  </a:lnTo>
                  <a:lnTo>
                    <a:pt x="1578601" y="2912338"/>
                  </a:lnTo>
                  <a:lnTo>
                    <a:pt x="1611929" y="2945654"/>
                  </a:lnTo>
                  <a:lnTo>
                    <a:pt x="1644456" y="2979756"/>
                  </a:lnTo>
                  <a:lnTo>
                    <a:pt x="1676164" y="3014631"/>
                  </a:lnTo>
                  <a:lnTo>
                    <a:pt x="1707040" y="3050261"/>
                  </a:lnTo>
                  <a:lnTo>
                    <a:pt x="1737067" y="3086633"/>
                  </a:lnTo>
                  <a:lnTo>
                    <a:pt x="1766230" y="3123730"/>
                  </a:lnTo>
                  <a:lnTo>
                    <a:pt x="1794514" y="3161537"/>
                  </a:lnTo>
                  <a:lnTo>
                    <a:pt x="1821903" y="3200038"/>
                  </a:lnTo>
                  <a:lnTo>
                    <a:pt x="1848382" y="3239219"/>
                  </a:lnTo>
                  <a:lnTo>
                    <a:pt x="1873935" y="3279063"/>
                  </a:lnTo>
                  <a:lnTo>
                    <a:pt x="1898548" y="3319555"/>
                  </a:lnTo>
                  <a:lnTo>
                    <a:pt x="1922203" y="3360680"/>
                  </a:lnTo>
                  <a:lnTo>
                    <a:pt x="1944887" y="3402423"/>
                  </a:lnTo>
                  <a:lnTo>
                    <a:pt x="1966584" y="3444768"/>
                  </a:lnTo>
                  <a:lnTo>
                    <a:pt x="1987278" y="3487699"/>
                  </a:lnTo>
                  <a:lnTo>
                    <a:pt x="2006954" y="3531201"/>
                  </a:lnTo>
                  <a:lnTo>
                    <a:pt x="2972579" y="3531201"/>
                  </a:lnTo>
                  <a:lnTo>
                    <a:pt x="2918329" y="3878730"/>
                  </a:lnTo>
                  <a:lnTo>
                    <a:pt x="3686065" y="3878730"/>
                  </a:lnTo>
                  <a:lnTo>
                    <a:pt x="5266960" y="5121634"/>
                  </a:lnTo>
                  <a:lnTo>
                    <a:pt x="4862888" y="3878730"/>
                  </a:lnTo>
                  <a:lnTo>
                    <a:pt x="5949358" y="3878730"/>
                  </a:lnTo>
                  <a:lnTo>
                    <a:pt x="5949358" y="1434092"/>
                  </a:lnTo>
                  <a:lnTo>
                    <a:pt x="5717626" y="1468876"/>
                  </a:lnTo>
                  <a:lnTo>
                    <a:pt x="5717626" y="347539"/>
                  </a:lnTo>
                  <a:lnTo>
                    <a:pt x="3248173" y="347539"/>
                  </a:lnTo>
                  <a:lnTo>
                    <a:pt x="3302506" y="0"/>
                  </a:lnTo>
                  <a:close/>
                </a:path>
              </a:pathLst>
            </a:custGeom>
            <a:solidFill>
              <a:srgbClr val="93288D"/>
            </a:solid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89" name="Google Shape;489;g324f386e182_0_157"/>
            <p:cNvSpPr/>
            <p:nvPr/>
          </p:nvSpPr>
          <p:spPr>
            <a:xfrm>
              <a:off x="10064686" y="3043522"/>
              <a:ext cx="3520440" cy="2356485"/>
            </a:xfrm>
            <a:custGeom>
              <a:avLst/>
              <a:gdLst/>
              <a:ahLst/>
              <a:cxnLst/>
              <a:rect l="l" t="t" r="r" b="b"/>
              <a:pathLst>
                <a:path w="3520440" h="2356485" extrusionOk="0">
                  <a:moveTo>
                    <a:pt x="810374" y="219036"/>
                  </a:moveTo>
                  <a:lnTo>
                    <a:pt x="804837" y="169456"/>
                  </a:lnTo>
                  <a:lnTo>
                    <a:pt x="789000" y="123609"/>
                  </a:lnTo>
                  <a:lnTo>
                    <a:pt x="764070" y="82905"/>
                  </a:lnTo>
                  <a:lnTo>
                    <a:pt x="731266" y="48768"/>
                  </a:lnTo>
                  <a:lnTo>
                    <a:pt x="691794" y="22618"/>
                  </a:lnTo>
                  <a:lnTo>
                    <a:pt x="646836" y="5892"/>
                  </a:lnTo>
                  <a:lnTo>
                    <a:pt x="597611" y="0"/>
                  </a:lnTo>
                  <a:lnTo>
                    <a:pt x="75107" y="0"/>
                  </a:lnTo>
                  <a:lnTo>
                    <a:pt x="0" y="491236"/>
                  </a:lnTo>
                  <a:lnTo>
                    <a:pt x="300367" y="491236"/>
                  </a:lnTo>
                  <a:lnTo>
                    <a:pt x="300367" y="1007491"/>
                  </a:lnTo>
                  <a:lnTo>
                    <a:pt x="810374" y="944918"/>
                  </a:lnTo>
                  <a:lnTo>
                    <a:pt x="810374" y="219036"/>
                  </a:lnTo>
                  <a:close/>
                </a:path>
                <a:path w="3520440" h="2356485" extrusionOk="0">
                  <a:moveTo>
                    <a:pt x="1792833" y="219036"/>
                  </a:moveTo>
                  <a:lnTo>
                    <a:pt x="1787283" y="169456"/>
                  </a:lnTo>
                  <a:lnTo>
                    <a:pt x="1771446" y="123609"/>
                  </a:lnTo>
                  <a:lnTo>
                    <a:pt x="1746529" y="82905"/>
                  </a:lnTo>
                  <a:lnTo>
                    <a:pt x="1713725" y="48768"/>
                  </a:lnTo>
                  <a:lnTo>
                    <a:pt x="1674241" y="22618"/>
                  </a:lnTo>
                  <a:lnTo>
                    <a:pt x="1629283" y="5892"/>
                  </a:lnTo>
                  <a:lnTo>
                    <a:pt x="1580070" y="0"/>
                  </a:lnTo>
                  <a:lnTo>
                    <a:pt x="1057541" y="0"/>
                  </a:lnTo>
                  <a:lnTo>
                    <a:pt x="982459" y="491236"/>
                  </a:lnTo>
                  <a:lnTo>
                    <a:pt x="1282827" y="491236"/>
                  </a:lnTo>
                  <a:lnTo>
                    <a:pt x="1282827" y="1007491"/>
                  </a:lnTo>
                  <a:lnTo>
                    <a:pt x="1792833" y="944918"/>
                  </a:lnTo>
                  <a:lnTo>
                    <a:pt x="1792833" y="219036"/>
                  </a:lnTo>
                  <a:close/>
                </a:path>
                <a:path w="3520440" h="2356485" extrusionOk="0">
                  <a:moveTo>
                    <a:pt x="2553131" y="860513"/>
                  </a:moveTo>
                  <a:lnTo>
                    <a:pt x="2030615" y="923086"/>
                  </a:lnTo>
                  <a:lnTo>
                    <a:pt x="2011845" y="1673923"/>
                  </a:lnTo>
                  <a:lnTo>
                    <a:pt x="2553131" y="1673923"/>
                  </a:lnTo>
                  <a:lnTo>
                    <a:pt x="2553131" y="860513"/>
                  </a:lnTo>
                  <a:close/>
                </a:path>
                <a:path w="3520440" h="2356485" extrusionOk="0">
                  <a:moveTo>
                    <a:pt x="2711488" y="2141194"/>
                  </a:moveTo>
                  <a:lnTo>
                    <a:pt x="2706713" y="2094941"/>
                  </a:lnTo>
                  <a:lnTo>
                    <a:pt x="2692844" y="2051494"/>
                  </a:lnTo>
                  <a:lnTo>
                    <a:pt x="2670581" y="2012416"/>
                  </a:lnTo>
                  <a:lnTo>
                    <a:pt x="2640622" y="1979282"/>
                  </a:lnTo>
                  <a:lnTo>
                    <a:pt x="2603677" y="1953666"/>
                  </a:lnTo>
                  <a:lnTo>
                    <a:pt x="2560434" y="1937143"/>
                  </a:lnTo>
                  <a:lnTo>
                    <a:pt x="2511590" y="1931276"/>
                  </a:lnTo>
                  <a:lnTo>
                    <a:pt x="2462746" y="1937143"/>
                  </a:lnTo>
                  <a:lnTo>
                    <a:pt x="2419489" y="1953666"/>
                  </a:lnTo>
                  <a:lnTo>
                    <a:pt x="2382545" y="1979282"/>
                  </a:lnTo>
                  <a:lnTo>
                    <a:pt x="2352586" y="2012416"/>
                  </a:lnTo>
                  <a:lnTo>
                    <a:pt x="2330323" y="2051494"/>
                  </a:lnTo>
                  <a:lnTo>
                    <a:pt x="2316454" y="2094941"/>
                  </a:lnTo>
                  <a:lnTo>
                    <a:pt x="2311666" y="2141194"/>
                  </a:lnTo>
                  <a:lnTo>
                    <a:pt x="2316454" y="2190864"/>
                  </a:lnTo>
                  <a:lnTo>
                    <a:pt x="2330323" y="2236254"/>
                  </a:lnTo>
                  <a:lnTo>
                    <a:pt x="2352586" y="2276132"/>
                  </a:lnTo>
                  <a:lnTo>
                    <a:pt x="2382545" y="2309266"/>
                  </a:lnTo>
                  <a:lnTo>
                    <a:pt x="2419489" y="2334463"/>
                  </a:lnTo>
                  <a:lnTo>
                    <a:pt x="2462746" y="2350478"/>
                  </a:lnTo>
                  <a:lnTo>
                    <a:pt x="2511590" y="2356091"/>
                  </a:lnTo>
                  <a:lnTo>
                    <a:pt x="2560434" y="2350478"/>
                  </a:lnTo>
                  <a:lnTo>
                    <a:pt x="2603677" y="2334463"/>
                  </a:lnTo>
                  <a:lnTo>
                    <a:pt x="2640622" y="2309266"/>
                  </a:lnTo>
                  <a:lnTo>
                    <a:pt x="2670581" y="2276132"/>
                  </a:lnTo>
                  <a:lnTo>
                    <a:pt x="2692844" y="2236254"/>
                  </a:lnTo>
                  <a:lnTo>
                    <a:pt x="2706713" y="2190864"/>
                  </a:lnTo>
                  <a:lnTo>
                    <a:pt x="2711488" y="2141194"/>
                  </a:lnTo>
                  <a:close/>
                </a:path>
                <a:path w="3520440" h="2356485" extrusionOk="0">
                  <a:moveTo>
                    <a:pt x="3256737" y="2141194"/>
                  </a:moveTo>
                  <a:lnTo>
                    <a:pt x="3251962" y="2094941"/>
                  </a:lnTo>
                  <a:lnTo>
                    <a:pt x="3238093" y="2051494"/>
                  </a:lnTo>
                  <a:lnTo>
                    <a:pt x="3215817" y="2012416"/>
                  </a:lnTo>
                  <a:lnTo>
                    <a:pt x="3185858" y="1979282"/>
                  </a:lnTo>
                  <a:lnTo>
                    <a:pt x="3148914" y="1953666"/>
                  </a:lnTo>
                  <a:lnTo>
                    <a:pt x="3105658" y="1937143"/>
                  </a:lnTo>
                  <a:lnTo>
                    <a:pt x="3056826" y="1931276"/>
                  </a:lnTo>
                  <a:lnTo>
                    <a:pt x="3007982" y="1937143"/>
                  </a:lnTo>
                  <a:lnTo>
                    <a:pt x="2964738" y="1953666"/>
                  </a:lnTo>
                  <a:lnTo>
                    <a:pt x="2927781" y="1979282"/>
                  </a:lnTo>
                  <a:lnTo>
                    <a:pt x="2897822" y="2012416"/>
                  </a:lnTo>
                  <a:lnTo>
                    <a:pt x="2875559" y="2051494"/>
                  </a:lnTo>
                  <a:lnTo>
                    <a:pt x="2861691" y="2094941"/>
                  </a:lnTo>
                  <a:lnTo>
                    <a:pt x="2856915" y="2141194"/>
                  </a:lnTo>
                  <a:lnTo>
                    <a:pt x="2861691" y="2190864"/>
                  </a:lnTo>
                  <a:lnTo>
                    <a:pt x="2875559" y="2236254"/>
                  </a:lnTo>
                  <a:lnTo>
                    <a:pt x="2897822" y="2276132"/>
                  </a:lnTo>
                  <a:lnTo>
                    <a:pt x="2927781" y="2309266"/>
                  </a:lnTo>
                  <a:lnTo>
                    <a:pt x="2964738" y="2334463"/>
                  </a:lnTo>
                  <a:lnTo>
                    <a:pt x="3007982" y="2350478"/>
                  </a:lnTo>
                  <a:lnTo>
                    <a:pt x="3056826" y="2356091"/>
                  </a:lnTo>
                  <a:lnTo>
                    <a:pt x="3105658" y="2350478"/>
                  </a:lnTo>
                  <a:lnTo>
                    <a:pt x="3148914" y="2334463"/>
                  </a:lnTo>
                  <a:lnTo>
                    <a:pt x="3185858" y="2309266"/>
                  </a:lnTo>
                  <a:lnTo>
                    <a:pt x="3215817" y="2276132"/>
                  </a:lnTo>
                  <a:lnTo>
                    <a:pt x="3238093" y="2236254"/>
                  </a:lnTo>
                  <a:lnTo>
                    <a:pt x="3251962" y="2190864"/>
                  </a:lnTo>
                  <a:lnTo>
                    <a:pt x="3256737" y="2141194"/>
                  </a:lnTo>
                  <a:close/>
                </a:path>
                <a:path w="3520440" h="2356485" extrusionOk="0">
                  <a:moveTo>
                    <a:pt x="3519932" y="225272"/>
                  </a:moveTo>
                  <a:lnTo>
                    <a:pt x="3515385" y="180568"/>
                  </a:lnTo>
                  <a:lnTo>
                    <a:pt x="3502342" y="138607"/>
                  </a:lnTo>
                  <a:lnTo>
                    <a:pt x="3481654" y="100380"/>
                  </a:lnTo>
                  <a:lnTo>
                    <a:pt x="3454235" y="66890"/>
                  </a:lnTo>
                  <a:lnTo>
                    <a:pt x="3420935" y="39116"/>
                  </a:lnTo>
                  <a:lnTo>
                    <a:pt x="3382657" y="18046"/>
                  </a:lnTo>
                  <a:lnTo>
                    <a:pt x="3340265" y="4686"/>
                  </a:lnTo>
                  <a:lnTo>
                    <a:pt x="3294659" y="0"/>
                  </a:lnTo>
                  <a:lnTo>
                    <a:pt x="2105723" y="0"/>
                  </a:lnTo>
                  <a:lnTo>
                    <a:pt x="2030615" y="481850"/>
                  </a:lnTo>
                  <a:lnTo>
                    <a:pt x="2991167" y="481850"/>
                  </a:lnTo>
                  <a:lnTo>
                    <a:pt x="2991167" y="1673923"/>
                  </a:lnTo>
                  <a:lnTo>
                    <a:pt x="3519932" y="1673923"/>
                  </a:lnTo>
                  <a:lnTo>
                    <a:pt x="3519932" y="225272"/>
                  </a:lnTo>
                  <a:close/>
                </a:path>
              </a:pathLst>
            </a:custGeom>
            <a:solidFill>
              <a:srgbClr val="FFFFFF"/>
            </a:solid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90" name="Google Shape;490;g324f386e182_0_157"/>
            <p:cNvSpPr/>
            <p:nvPr/>
          </p:nvSpPr>
          <p:spPr>
            <a:xfrm>
              <a:off x="9199664" y="4471380"/>
              <a:ext cx="1775459" cy="1177289"/>
            </a:xfrm>
            <a:custGeom>
              <a:avLst/>
              <a:gdLst/>
              <a:ahLst/>
              <a:cxnLst/>
              <a:rect l="l" t="t" r="r" b="b"/>
              <a:pathLst>
                <a:path w="1775459" h="1177289" extrusionOk="0">
                  <a:moveTo>
                    <a:pt x="0" y="0"/>
                  </a:moveTo>
                  <a:lnTo>
                    <a:pt x="0" y="1177032"/>
                  </a:lnTo>
                  <a:lnTo>
                    <a:pt x="1775328" y="1177032"/>
                  </a:lnTo>
                  <a:lnTo>
                    <a:pt x="1755652" y="1133529"/>
                  </a:lnTo>
                  <a:lnTo>
                    <a:pt x="1734958" y="1090597"/>
                  </a:lnTo>
                  <a:lnTo>
                    <a:pt x="1713261" y="1048252"/>
                  </a:lnTo>
                  <a:lnTo>
                    <a:pt x="1690577" y="1006509"/>
                  </a:lnTo>
                  <a:lnTo>
                    <a:pt x="1666921" y="965383"/>
                  </a:lnTo>
                  <a:lnTo>
                    <a:pt x="1642309" y="924890"/>
                  </a:lnTo>
                  <a:lnTo>
                    <a:pt x="1616756" y="885046"/>
                  </a:lnTo>
                  <a:lnTo>
                    <a:pt x="1590277" y="845865"/>
                  </a:lnTo>
                  <a:lnTo>
                    <a:pt x="1562888" y="807363"/>
                  </a:lnTo>
                  <a:lnTo>
                    <a:pt x="1534604" y="769556"/>
                  </a:lnTo>
                  <a:lnTo>
                    <a:pt x="1505441" y="732459"/>
                  </a:lnTo>
                  <a:lnTo>
                    <a:pt x="1475413" y="696087"/>
                  </a:lnTo>
                  <a:lnTo>
                    <a:pt x="1444538" y="660457"/>
                  </a:lnTo>
                  <a:lnTo>
                    <a:pt x="1412829" y="625582"/>
                  </a:lnTo>
                  <a:lnTo>
                    <a:pt x="1380303" y="591479"/>
                  </a:lnTo>
                  <a:lnTo>
                    <a:pt x="1346974" y="558164"/>
                  </a:lnTo>
                  <a:lnTo>
                    <a:pt x="1312859" y="525651"/>
                  </a:lnTo>
                  <a:lnTo>
                    <a:pt x="1277972" y="493956"/>
                  </a:lnTo>
                  <a:lnTo>
                    <a:pt x="1242329" y="463094"/>
                  </a:lnTo>
                  <a:lnTo>
                    <a:pt x="1205946" y="433081"/>
                  </a:lnTo>
                  <a:lnTo>
                    <a:pt x="1168837" y="403933"/>
                  </a:lnTo>
                  <a:lnTo>
                    <a:pt x="1131019" y="375664"/>
                  </a:lnTo>
                  <a:lnTo>
                    <a:pt x="1092506" y="348291"/>
                  </a:lnTo>
                  <a:lnTo>
                    <a:pt x="1053315" y="321828"/>
                  </a:lnTo>
                  <a:lnTo>
                    <a:pt x="1013460" y="296291"/>
                  </a:lnTo>
                  <a:lnTo>
                    <a:pt x="972957" y="271696"/>
                  </a:lnTo>
                  <a:lnTo>
                    <a:pt x="931821" y="248058"/>
                  </a:lnTo>
                  <a:lnTo>
                    <a:pt x="890068" y="225391"/>
                  </a:lnTo>
                  <a:lnTo>
                    <a:pt x="847713" y="203713"/>
                  </a:lnTo>
                  <a:lnTo>
                    <a:pt x="804772" y="183038"/>
                  </a:lnTo>
                  <a:lnTo>
                    <a:pt x="761260" y="163381"/>
                  </a:lnTo>
                  <a:lnTo>
                    <a:pt x="717193" y="144759"/>
                  </a:lnTo>
                  <a:lnTo>
                    <a:pt x="672585" y="127186"/>
                  </a:lnTo>
                  <a:lnTo>
                    <a:pt x="627453" y="110678"/>
                  </a:lnTo>
                  <a:lnTo>
                    <a:pt x="581811" y="95250"/>
                  </a:lnTo>
                  <a:lnTo>
                    <a:pt x="535676" y="80918"/>
                  </a:lnTo>
                  <a:lnTo>
                    <a:pt x="489062" y="67697"/>
                  </a:lnTo>
                  <a:lnTo>
                    <a:pt x="441985" y="55603"/>
                  </a:lnTo>
                  <a:lnTo>
                    <a:pt x="394460" y="44651"/>
                  </a:lnTo>
                  <a:lnTo>
                    <a:pt x="346503" y="34856"/>
                  </a:lnTo>
                  <a:lnTo>
                    <a:pt x="298130" y="26234"/>
                  </a:lnTo>
                  <a:lnTo>
                    <a:pt x="249355" y="18801"/>
                  </a:lnTo>
                  <a:lnTo>
                    <a:pt x="200194" y="12571"/>
                  </a:lnTo>
                  <a:lnTo>
                    <a:pt x="150662" y="7561"/>
                  </a:lnTo>
                  <a:lnTo>
                    <a:pt x="100776" y="3785"/>
                  </a:lnTo>
                  <a:lnTo>
                    <a:pt x="50550" y="1260"/>
                  </a:lnTo>
                  <a:lnTo>
                    <a:pt x="0" y="0"/>
                  </a:lnTo>
                  <a:close/>
                </a:path>
              </a:pathLst>
            </a:custGeom>
            <a:solidFill>
              <a:srgbClr val="2E084C"/>
            </a:solid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91" name="Google Shape;491;g324f386e182_0_157"/>
            <p:cNvSpPr/>
            <p:nvPr/>
          </p:nvSpPr>
          <p:spPr>
            <a:xfrm>
              <a:off x="5186689" y="4471178"/>
              <a:ext cx="5952490" cy="4720590"/>
            </a:xfrm>
            <a:custGeom>
              <a:avLst/>
              <a:gdLst/>
              <a:ahLst/>
              <a:cxnLst/>
              <a:rect l="l" t="t" r="r" b="b"/>
              <a:pathLst>
                <a:path w="5952490" h="4720590" extrusionOk="0">
                  <a:moveTo>
                    <a:pt x="4004809" y="0"/>
                  </a:moveTo>
                  <a:lnTo>
                    <a:pt x="1963814" y="0"/>
                  </a:lnTo>
                  <a:lnTo>
                    <a:pt x="1911499" y="683"/>
                  </a:lnTo>
                  <a:lnTo>
                    <a:pt x="1859522" y="2721"/>
                  </a:lnTo>
                  <a:lnTo>
                    <a:pt x="1807899" y="6098"/>
                  </a:lnTo>
                  <a:lnTo>
                    <a:pt x="1756648" y="10796"/>
                  </a:lnTo>
                  <a:lnTo>
                    <a:pt x="1705786" y="16798"/>
                  </a:lnTo>
                  <a:lnTo>
                    <a:pt x="1655329" y="24088"/>
                  </a:lnTo>
                  <a:lnTo>
                    <a:pt x="1605295" y="32648"/>
                  </a:lnTo>
                  <a:lnTo>
                    <a:pt x="1555700" y="42462"/>
                  </a:lnTo>
                  <a:lnTo>
                    <a:pt x="1506562" y="53512"/>
                  </a:lnTo>
                  <a:lnTo>
                    <a:pt x="1457897" y="65782"/>
                  </a:lnTo>
                  <a:lnTo>
                    <a:pt x="1409722" y="79255"/>
                  </a:lnTo>
                  <a:lnTo>
                    <a:pt x="1362054" y="93913"/>
                  </a:lnTo>
                  <a:lnTo>
                    <a:pt x="1314911" y="109740"/>
                  </a:lnTo>
                  <a:lnTo>
                    <a:pt x="1268308" y="126719"/>
                  </a:lnTo>
                  <a:lnTo>
                    <a:pt x="1222264" y="144833"/>
                  </a:lnTo>
                  <a:lnTo>
                    <a:pt x="1176795" y="164065"/>
                  </a:lnTo>
                  <a:lnTo>
                    <a:pt x="1131917" y="184397"/>
                  </a:lnTo>
                  <a:lnTo>
                    <a:pt x="1087649" y="205814"/>
                  </a:lnTo>
                  <a:lnTo>
                    <a:pt x="1044006" y="228298"/>
                  </a:lnTo>
                  <a:lnTo>
                    <a:pt x="1001006" y="251832"/>
                  </a:lnTo>
                  <a:lnTo>
                    <a:pt x="958665" y="276399"/>
                  </a:lnTo>
                  <a:lnTo>
                    <a:pt x="917001" y="301982"/>
                  </a:lnTo>
                  <a:lnTo>
                    <a:pt x="876031" y="328565"/>
                  </a:lnTo>
                  <a:lnTo>
                    <a:pt x="835771" y="356130"/>
                  </a:lnTo>
                  <a:lnTo>
                    <a:pt x="796239" y="384660"/>
                  </a:lnTo>
                  <a:lnTo>
                    <a:pt x="757451" y="414139"/>
                  </a:lnTo>
                  <a:lnTo>
                    <a:pt x="719425" y="444549"/>
                  </a:lnTo>
                  <a:lnTo>
                    <a:pt x="682176" y="475873"/>
                  </a:lnTo>
                  <a:lnTo>
                    <a:pt x="645723" y="508096"/>
                  </a:lnTo>
                  <a:lnTo>
                    <a:pt x="610082" y="541199"/>
                  </a:lnTo>
                  <a:lnTo>
                    <a:pt x="575270" y="575165"/>
                  </a:lnTo>
                  <a:lnTo>
                    <a:pt x="541304" y="609978"/>
                  </a:lnTo>
                  <a:lnTo>
                    <a:pt x="508201" y="645621"/>
                  </a:lnTo>
                  <a:lnTo>
                    <a:pt x="475978" y="682077"/>
                  </a:lnTo>
                  <a:lnTo>
                    <a:pt x="444652" y="719329"/>
                  </a:lnTo>
                  <a:lnTo>
                    <a:pt x="414239" y="757360"/>
                  </a:lnTo>
                  <a:lnTo>
                    <a:pt x="384758" y="796153"/>
                  </a:lnTo>
                  <a:lnTo>
                    <a:pt x="356225" y="835692"/>
                  </a:lnTo>
                  <a:lnTo>
                    <a:pt x="328657" y="875958"/>
                  </a:lnTo>
                  <a:lnTo>
                    <a:pt x="302070" y="916935"/>
                  </a:lnTo>
                  <a:lnTo>
                    <a:pt x="276483" y="958606"/>
                  </a:lnTo>
                  <a:lnTo>
                    <a:pt x="251911" y="1000954"/>
                  </a:lnTo>
                  <a:lnTo>
                    <a:pt x="228372" y="1043962"/>
                  </a:lnTo>
                  <a:lnTo>
                    <a:pt x="205883" y="1087613"/>
                  </a:lnTo>
                  <a:lnTo>
                    <a:pt x="184462" y="1131889"/>
                  </a:lnTo>
                  <a:lnTo>
                    <a:pt x="164124" y="1176774"/>
                  </a:lnTo>
                  <a:lnTo>
                    <a:pt x="144887" y="1222251"/>
                  </a:lnTo>
                  <a:lnTo>
                    <a:pt x="126768" y="1268302"/>
                  </a:lnTo>
                  <a:lnTo>
                    <a:pt x="109783" y="1314911"/>
                  </a:lnTo>
                  <a:lnTo>
                    <a:pt x="93951" y="1362060"/>
                  </a:lnTo>
                  <a:lnTo>
                    <a:pt x="79288" y="1409733"/>
                  </a:lnTo>
                  <a:lnTo>
                    <a:pt x="65810" y="1457913"/>
                  </a:lnTo>
                  <a:lnTo>
                    <a:pt x="53536" y="1506582"/>
                  </a:lnTo>
                  <a:lnTo>
                    <a:pt x="42481" y="1555723"/>
                  </a:lnTo>
                  <a:lnTo>
                    <a:pt x="32663" y="1605319"/>
                  </a:lnTo>
                  <a:lnTo>
                    <a:pt x="24099" y="1655354"/>
                  </a:lnTo>
                  <a:lnTo>
                    <a:pt x="16806" y="1705811"/>
                  </a:lnTo>
                  <a:lnTo>
                    <a:pt x="10801" y="1756671"/>
                  </a:lnTo>
                  <a:lnTo>
                    <a:pt x="6101" y="1807919"/>
                  </a:lnTo>
                  <a:lnTo>
                    <a:pt x="2723" y="1859536"/>
                  </a:lnTo>
                  <a:lnTo>
                    <a:pt x="683" y="1911507"/>
                  </a:lnTo>
                  <a:lnTo>
                    <a:pt x="0" y="1963814"/>
                  </a:lnTo>
                  <a:lnTo>
                    <a:pt x="840" y="2035835"/>
                  </a:lnTo>
                  <a:lnTo>
                    <a:pt x="3335" y="2106074"/>
                  </a:lnTo>
                  <a:lnTo>
                    <a:pt x="7444" y="2174555"/>
                  </a:lnTo>
                  <a:lnTo>
                    <a:pt x="13127" y="2241300"/>
                  </a:lnTo>
                  <a:lnTo>
                    <a:pt x="20341" y="2306331"/>
                  </a:lnTo>
                  <a:lnTo>
                    <a:pt x="29048" y="2369670"/>
                  </a:lnTo>
                  <a:lnTo>
                    <a:pt x="39207" y="2431340"/>
                  </a:lnTo>
                  <a:lnTo>
                    <a:pt x="50776" y="2491362"/>
                  </a:lnTo>
                  <a:lnTo>
                    <a:pt x="63715" y="2549760"/>
                  </a:lnTo>
                  <a:lnTo>
                    <a:pt x="77984" y="2606555"/>
                  </a:lnTo>
                  <a:lnTo>
                    <a:pt x="93543" y="2661769"/>
                  </a:lnTo>
                  <a:lnTo>
                    <a:pt x="110349" y="2715426"/>
                  </a:lnTo>
                  <a:lnTo>
                    <a:pt x="128364" y="2767546"/>
                  </a:lnTo>
                  <a:lnTo>
                    <a:pt x="147546" y="2818153"/>
                  </a:lnTo>
                  <a:lnTo>
                    <a:pt x="167855" y="2867269"/>
                  </a:lnTo>
                  <a:lnTo>
                    <a:pt x="189249" y="2914915"/>
                  </a:lnTo>
                  <a:lnTo>
                    <a:pt x="211690" y="2961115"/>
                  </a:lnTo>
                  <a:lnTo>
                    <a:pt x="235135" y="3005891"/>
                  </a:lnTo>
                  <a:lnTo>
                    <a:pt x="259545" y="3049264"/>
                  </a:lnTo>
                  <a:lnTo>
                    <a:pt x="284878" y="3091257"/>
                  </a:lnTo>
                  <a:lnTo>
                    <a:pt x="311095" y="3131893"/>
                  </a:lnTo>
                  <a:lnTo>
                    <a:pt x="338154" y="3171193"/>
                  </a:lnTo>
                  <a:lnTo>
                    <a:pt x="366015" y="3209180"/>
                  </a:lnTo>
                  <a:lnTo>
                    <a:pt x="394638" y="3245876"/>
                  </a:lnTo>
                  <a:lnTo>
                    <a:pt x="423981" y="3281303"/>
                  </a:lnTo>
                  <a:lnTo>
                    <a:pt x="454005" y="3315485"/>
                  </a:lnTo>
                  <a:lnTo>
                    <a:pt x="484668" y="3348442"/>
                  </a:lnTo>
                  <a:lnTo>
                    <a:pt x="515930" y="3380197"/>
                  </a:lnTo>
                  <a:lnTo>
                    <a:pt x="547751" y="3410773"/>
                  </a:lnTo>
                  <a:lnTo>
                    <a:pt x="580089" y="3440192"/>
                  </a:lnTo>
                  <a:lnTo>
                    <a:pt x="612905" y="3468475"/>
                  </a:lnTo>
                  <a:lnTo>
                    <a:pt x="646158" y="3495646"/>
                  </a:lnTo>
                  <a:lnTo>
                    <a:pt x="679806" y="3521727"/>
                  </a:lnTo>
                  <a:lnTo>
                    <a:pt x="713810" y="3546739"/>
                  </a:lnTo>
                  <a:lnTo>
                    <a:pt x="748129" y="3570706"/>
                  </a:lnTo>
                  <a:lnTo>
                    <a:pt x="782722" y="3593649"/>
                  </a:lnTo>
                  <a:lnTo>
                    <a:pt x="817549" y="3615590"/>
                  </a:lnTo>
                  <a:lnTo>
                    <a:pt x="852569" y="3636553"/>
                  </a:lnTo>
                  <a:lnTo>
                    <a:pt x="887742" y="3656558"/>
                  </a:lnTo>
                  <a:lnTo>
                    <a:pt x="923026" y="3675630"/>
                  </a:lnTo>
                  <a:lnTo>
                    <a:pt x="958382" y="3693788"/>
                  </a:lnTo>
                  <a:lnTo>
                    <a:pt x="993769" y="3711057"/>
                  </a:lnTo>
                  <a:lnTo>
                    <a:pt x="1029145" y="3727458"/>
                  </a:lnTo>
                  <a:lnTo>
                    <a:pt x="1064472" y="3743014"/>
                  </a:lnTo>
                  <a:lnTo>
                    <a:pt x="1099707" y="3757747"/>
                  </a:lnTo>
                  <a:lnTo>
                    <a:pt x="1169742" y="3784831"/>
                  </a:lnTo>
                  <a:lnTo>
                    <a:pt x="1238926" y="3808890"/>
                  </a:lnTo>
                  <a:lnTo>
                    <a:pt x="1306934" y="3830102"/>
                  </a:lnTo>
                  <a:lnTo>
                    <a:pt x="1373442" y="3848645"/>
                  </a:lnTo>
                  <a:lnTo>
                    <a:pt x="1438124" y="3864697"/>
                  </a:lnTo>
                  <a:lnTo>
                    <a:pt x="1500656" y="3878436"/>
                  </a:lnTo>
                  <a:lnTo>
                    <a:pt x="1560713" y="3890040"/>
                  </a:lnTo>
                  <a:lnTo>
                    <a:pt x="1617970" y="3899688"/>
                  </a:lnTo>
                  <a:lnTo>
                    <a:pt x="1672103" y="3907558"/>
                  </a:lnTo>
                  <a:lnTo>
                    <a:pt x="1722788" y="3913827"/>
                  </a:lnTo>
                  <a:lnTo>
                    <a:pt x="1769698" y="3918674"/>
                  </a:lnTo>
                  <a:lnTo>
                    <a:pt x="1812510" y="3922278"/>
                  </a:lnTo>
                  <a:lnTo>
                    <a:pt x="1857050" y="3933104"/>
                  </a:lnTo>
                  <a:lnTo>
                    <a:pt x="1893900" y="3956427"/>
                  </a:lnTo>
                  <a:lnTo>
                    <a:pt x="1921302" y="3989348"/>
                  </a:lnTo>
                  <a:lnTo>
                    <a:pt x="1937501" y="4028969"/>
                  </a:lnTo>
                  <a:lnTo>
                    <a:pt x="1940739" y="4072393"/>
                  </a:lnTo>
                  <a:lnTo>
                    <a:pt x="1929260" y="4116722"/>
                  </a:lnTo>
                  <a:lnTo>
                    <a:pt x="1894059" y="4183335"/>
                  </a:lnTo>
                  <a:lnTo>
                    <a:pt x="1872666" y="4215698"/>
                  </a:lnTo>
                  <a:lnTo>
                    <a:pt x="1848828" y="4247386"/>
                  </a:lnTo>
                  <a:lnTo>
                    <a:pt x="1822610" y="4278364"/>
                  </a:lnTo>
                  <a:lnTo>
                    <a:pt x="1794074" y="4308597"/>
                  </a:lnTo>
                  <a:lnTo>
                    <a:pt x="1763284" y="4338051"/>
                  </a:lnTo>
                  <a:lnTo>
                    <a:pt x="1730305" y="4366689"/>
                  </a:lnTo>
                  <a:lnTo>
                    <a:pt x="1695198" y="4394477"/>
                  </a:lnTo>
                  <a:lnTo>
                    <a:pt x="1658027" y="4421381"/>
                  </a:lnTo>
                  <a:lnTo>
                    <a:pt x="1618857" y="4447365"/>
                  </a:lnTo>
                  <a:lnTo>
                    <a:pt x="1577749" y="4472394"/>
                  </a:lnTo>
                  <a:lnTo>
                    <a:pt x="1534769" y="4496434"/>
                  </a:lnTo>
                  <a:lnTo>
                    <a:pt x="1489978" y="4519449"/>
                  </a:lnTo>
                  <a:lnTo>
                    <a:pt x="1443441" y="4541405"/>
                  </a:lnTo>
                  <a:lnTo>
                    <a:pt x="1395221" y="4562266"/>
                  </a:lnTo>
                  <a:lnTo>
                    <a:pt x="1345382" y="4581998"/>
                  </a:lnTo>
                  <a:lnTo>
                    <a:pt x="1293986" y="4600566"/>
                  </a:lnTo>
                  <a:lnTo>
                    <a:pt x="1241098" y="4617934"/>
                  </a:lnTo>
                  <a:lnTo>
                    <a:pt x="1186780" y="4634068"/>
                  </a:lnTo>
                  <a:lnTo>
                    <a:pt x="1131096" y="4648933"/>
                  </a:lnTo>
                  <a:lnTo>
                    <a:pt x="1074110" y="4662494"/>
                  </a:lnTo>
                  <a:lnTo>
                    <a:pt x="1015885" y="4674716"/>
                  </a:lnTo>
                  <a:lnTo>
                    <a:pt x="1061214" y="4683138"/>
                  </a:lnTo>
                  <a:lnTo>
                    <a:pt x="1107216" y="4690742"/>
                  </a:lnTo>
                  <a:lnTo>
                    <a:pt x="1153859" y="4697510"/>
                  </a:lnTo>
                  <a:lnTo>
                    <a:pt x="1201111" y="4703426"/>
                  </a:lnTo>
                  <a:lnTo>
                    <a:pt x="1248941" y="4708477"/>
                  </a:lnTo>
                  <a:lnTo>
                    <a:pt x="1297317" y="4712644"/>
                  </a:lnTo>
                  <a:lnTo>
                    <a:pt x="1346209" y="4715913"/>
                  </a:lnTo>
                  <a:lnTo>
                    <a:pt x="1395584" y="4718267"/>
                  </a:lnTo>
                  <a:lnTo>
                    <a:pt x="1445412" y="4719692"/>
                  </a:lnTo>
                  <a:lnTo>
                    <a:pt x="1495661" y="4720170"/>
                  </a:lnTo>
                  <a:lnTo>
                    <a:pt x="1531306" y="4719691"/>
                  </a:lnTo>
                  <a:lnTo>
                    <a:pt x="1606787" y="4715823"/>
                  </a:lnTo>
                  <a:lnTo>
                    <a:pt x="1646461" y="4712409"/>
                  </a:lnTo>
                  <a:lnTo>
                    <a:pt x="1687317" y="4707989"/>
                  </a:lnTo>
                  <a:lnTo>
                    <a:pt x="1729273" y="4702553"/>
                  </a:lnTo>
                  <a:lnTo>
                    <a:pt x="1772251" y="4696087"/>
                  </a:lnTo>
                  <a:lnTo>
                    <a:pt x="1816168" y="4688577"/>
                  </a:lnTo>
                  <a:lnTo>
                    <a:pt x="1860945" y="4680012"/>
                  </a:lnTo>
                  <a:lnTo>
                    <a:pt x="1906500" y="4670379"/>
                  </a:lnTo>
                  <a:lnTo>
                    <a:pt x="1952754" y="4659664"/>
                  </a:lnTo>
                  <a:lnTo>
                    <a:pt x="1999626" y="4647855"/>
                  </a:lnTo>
                  <a:lnTo>
                    <a:pt x="2047035" y="4634938"/>
                  </a:lnTo>
                  <a:lnTo>
                    <a:pt x="2094901" y="4620902"/>
                  </a:lnTo>
                  <a:lnTo>
                    <a:pt x="2143143" y="4605734"/>
                  </a:lnTo>
                  <a:lnTo>
                    <a:pt x="2191681" y="4589419"/>
                  </a:lnTo>
                  <a:lnTo>
                    <a:pt x="2240434" y="4571947"/>
                  </a:lnTo>
                  <a:lnTo>
                    <a:pt x="2289321" y="4553303"/>
                  </a:lnTo>
                  <a:lnTo>
                    <a:pt x="2338262" y="4533475"/>
                  </a:lnTo>
                  <a:lnTo>
                    <a:pt x="2387176" y="4512450"/>
                  </a:lnTo>
                  <a:lnTo>
                    <a:pt x="2435984" y="4490216"/>
                  </a:lnTo>
                  <a:lnTo>
                    <a:pt x="2484603" y="4466759"/>
                  </a:lnTo>
                  <a:lnTo>
                    <a:pt x="2532955" y="4442067"/>
                  </a:lnTo>
                  <a:lnTo>
                    <a:pt x="2580957" y="4416126"/>
                  </a:lnTo>
                  <a:lnTo>
                    <a:pt x="2628530" y="4388925"/>
                  </a:lnTo>
                  <a:lnTo>
                    <a:pt x="2675594" y="4360449"/>
                  </a:lnTo>
                  <a:lnTo>
                    <a:pt x="2722066" y="4330687"/>
                  </a:lnTo>
                  <a:lnTo>
                    <a:pt x="2767868" y="4299626"/>
                  </a:lnTo>
                  <a:lnTo>
                    <a:pt x="2812918" y="4267252"/>
                  </a:lnTo>
                  <a:lnTo>
                    <a:pt x="2857136" y="4233553"/>
                  </a:lnTo>
                  <a:lnTo>
                    <a:pt x="2900442" y="4198516"/>
                  </a:lnTo>
                  <a:lnTo>
                    <a:pt x="2942754" y="4162128"/>
                  </a:lnTo>
                  <a:lnTo>
                    <a:pt x="2983992" y="4124377"/>
                  </a:lnTo>
                  <a:lnTo>
                    <a:pt x="3022011" y="4090952"/>
                  </a:lnTo>
                  <a:lnTo>
                    <a:pt x="3062098" y="4060505"/>
                  </a:lnTo>
                  <a:lnTo>
                    <a:pt x="3104075" y="4033079"/>
                  </a:lnTo>
                  <a:lnTo>
                    <a:pt x="3147761" y="4008717"/>
                  </a:lnTo>
                  <a:lnTo>
                    <a:pt x="3192979" y="3987464"/>
                  </a:lnTo>
                  <a:lnTo>
                    <a:pt x="3239548" y="3969361"/>
                  </a:lnTo>
                  <a:lnTo>
                    <a:pt x="3287289" y="3954453"/>
                  </a:lnTo>
                  <a:lnTo>
                    <a:pt x="3336022" y="3942782"/>
                  </a:lnTo>
                  <a:lnTo>
                    <a:pt x="3385569" y="3934392"/>
                  </a:lnTo>
                  <a:lnTo>
                    <a:pt x="3435750" y="3929327"/>
                  </a:lnTo>
                  <a:lnTo>
                    <a:pt x="3486385" y="3927629"/>
                  </a:lnTo>
                  <a:lnTo>
                    <a:pt x="3988255" y="3927629"/>
                  </a:lnTo>
                  <a:lnTo>
                    <a:pt x="4040581" y="3926946"/>
                  </a:lnTo>
                  <a:lnTo>
                    <a:pt x="4092570" y="3924908"/>
                  </a:lnTo>
                  <a:lnTo>
                    <a:pt x="4144203" y="3921533"/>
                  </a:lnTo>
                  <a:lnTo>
                    <a:pt x="4195464" y="3916836"/>
                  </a:lnTo>
                  <a:lnTo>
                    <a:pt x="4246337" y="3910836"/>
                  </a:lnTo>
                  <a:lnTo>
                    <a:pt x="4296804" y="3903549"/>
                  </a:lnTo>
                  <a:lnTo>
                    <a:pt x="4346848" y="3894992"/>
                  </a:lnTo>
                  <a:lnTo>
                    <a:pt x="4396453" y="3885182"/>
                  </a:lnTo>
                  <a:lnTo>
                    <a:pt x="4445601" y="3874135"/>
                  </a:lnTo>
                  <a:lnTo>
                    <a:pt x="4494275" y="3861869"/>
                  </a:lnTo>
                  <a:lnTo>
                    <a:pt x="4542459" y="3848401"/>
                  </a:lnTo>
                  <a:lnTo>
                    <a:pt x="4590135" y="3833747"/>
                  </a:lnTo>
                  <a:lnTo>
                    <a:pt x="4637287" y="3817924"/>
                  </a:lnTo>
                  <a:lnTo>
                    <a:pt x="4683897" y="3800950"/>
                  </a:lnTo>
                  <a:lnTo>
                    <a:pt x="4729949" y="3782841"/>
                  </a:lnTo>
                  <a:lnTo>
                    <a:pt x="4775426" y="3763614"/>
                  </a:lnTo>
                  <a:lnTo>
                    <a:pt x="4820310" y="3743286"/>
                  </a:lnTo>
                  <a:lnTo>
                    <a:pt x="4864586" y="3721874"/>
                  </a:lnTo>
                  <a:lnTo>
                    <a:pt x="4908235" y="3699395"/>
                  </a:lnTo>
                  <a:lnTo>
                    <a:pt x="4951240" y="3675866"/>
                  </a:lnTo>
                  <a:lnTo>
                    <a:pt x="4993586" y="3651304"/>
                  </a:lnTo>
                  <a:lnTo>
                    <a:pt x="5035255" y="3625725"/>
                  </a:lnTo>
                  <a:lnTo>
                    <a:pt x="5076230" y="3599146"/>
                  </a:lnTo>
                  <a:lnTo>
                    <a:pt x="5116493" y="3571585"/>
                  </a:lnTo>
                  <a:lnTo>
                    <a:pt x="5156029" y="3543059"/>
                  </a:lnTo>
                  <a:lnTo>
                    <a:pt x="5194820" y="3513583"/>
                  </a:lnTo>
                  <a:lnTo>
                    <a:pt x="5232849" y="3483176"/>
                  </a:lnTo>
                  <a:lnTo>
                    <a:pt x="5270100" y="3451854"/>
                  </a:lnTo>
                  <a:lnTo>
                    <a:pt x="5306554" y="3419634"/>
                  </a:lnTo>
                  <a:lnTo>
                    <a:pt x="5342196" y="3386533"/>
                  </a:lnTo>
                  <a:lnTo>
                    <a:pt x="5377009" y="3352568"/>
                  </a:lnTo>
                  <a:lnTo>
                    <a:pt x="5410974" y="3317754"/>
                  </a:lnTo>
                  <a:lnTo>
                    <a:pt x="5444076" y="3282112"/>
                  </a:lnTo>
                  <a:lnTo>
                    <a:pt x="5476298" y="3245656"/>
                  </a:lnTo>
                  <a:lnTo>
                    <a:pt x="5507622" y="3208405"/>
                  </a:lnTo>
                  <a:lnTo>
                    <a:pt x="5538032" y="3170376"/>
                  </a:lnTo>
                  <a:lnTo>
                    <a:pt x="5567510" y="3131584"/>
                  </a:lnTo>
                  <a:lnTo>
                    <a:pt x="5596040" y="3092048"/>
                  </a:lnTo>
                  <a:lnTo>
                    <a:pt x="5623605" y="3051784"/>
                  </a:lnTo>
                  <a:lnTo>
                    <a:pt x="5650187" y="3010809"/>
                  </a:lnTo>
                  <a:lnTo>
                    <a:pt x="5675770" y="2969141"/>
                  </a:lnTo>
                  <a:lnTo>
                    <a:pt x="5700337" y="2926795"/>
                  </a:lnTo>
                  <a:lnTo>
                    <a:pt x="5723871" y="2883789"/>
                  </a:lnTo>
                  <a:lnTo>
                    <a:pt x="5746355" y="2840140"/>
                  </a:lnTo>
                  <a:lnTo>
                    <a:pt x="5767772" y="2795865"/>
                  </a:lnTo>
                  <a:lnTo>
                    <a:pt x="5788105" y="2750981"/>
                  </a:lnTo>
                  <a:lnTo>
                    <a:pt x="5807337" y="2705504"/>
                  </a:lnTo>
                  <a:lnTo>
                    <a:pt x="5825451" y="2659453"/>
                  </a:lnTo>
                  <a:lnTo>
                    <a:pt x="5842430" y="2612843"/>
                  </a:lnTo>
                  <a:lnTo>
                    <a:pt x="5858258" y="2565691"/>
                  </a:lnTo>
                  <a:lnTo>
                    <a:pt x="5872916" y="2518015"/>
                  </a:lnTo>
                  <a:lnTo>
                    <a:pt x="5886389" y="2469832"/>
                  </a:lnTo>
                  <a:lnTo>
                    <a:pt x="5898659" y="2421158"/>
                  </a:lnTo>
                  <a:lnTo>
                    <a:pt x="5909710" y="2372010"/>
                  </a:lnTo>
                  <a:lnTo>
                    <a:pt x="5919524" y="2322406"/>
                  </a:lnTo>
                  <a:lnTo>
                    <a:pt x="5928085" y="2272362"/>
                  </a:lnTo>
                  <a:lnTo>
                    <a:pt x="5935375" y="2221895"/>
                  </a:lnTo>
                  <a:lnTo>
                    <a:pt x="5941377" y="2171023"/>
                  </a:lnTo>
                  <a:lnTo>
                    <a:pt x="5946076" y="2119762"/>
                  </a:lnTo>
                  <a:lnTo>
                    <a:pt x="5949452" y="2068128"/>
                  </a:lnTo>
                  <a:lnTo>
                    <a:pt x="5951491" y="2016140"/>
                  </a:lnTo>
                  <a:lnTo>
                    <a:pt x="5952174" y="1963814"/>
                  </a:lnTo>
                  <a:lnTo>
                    <a:pt x="5951492" y="1911535"/>
                  </a:lnTo>
                  <a:lnTo>
                    <a:pt x="5949458" y="1859593"/>
                  </a:lnTo>
                  <a:lnTo>
                    <a:pt x="5946087" y="1808004"/>
                  </a:lnTo>
                  <a:lnTo>
                    <a:pt x="5941397" y="1756786"/>
                  </a:lnTo>
                  <a:lnTo>
                    <a:pt x="5935405" y="1705955"/>
                  </a:lnTo>
                  <a:lnTo>
                    <a:pt x="5928127" y="1655528"/>
                  </a:lnTo>
                  <a:lnTo>
                    <a:pt x="5919580" y="1605523"/>
                  </a:lnTo>
                  <a:lnTo>
                    <a:pt x="5909780" y="1555956"/>
                  </a:lnTo>
                  <a:lnTo>
                    <a:pt x="5898745" y="1506845"/>
                  </a:lnTo>
                  <a:lnTo>
                    <a:pt x="5886491" y="1458206"/>
                  </a:lnTo>
                  <a:lnTo>
                    <a:pt x="5873035" y="1410056"/>
                  </a:lnTo>
                  <a:lnTo>
                    <a:pt x="5858393" y="1362412"/>
                  </a:lnTo>
                  <a:lnTo>
                    <a:pt x="5842582" y="1315292"/>
                  </a:lnTo>
                  <a:lnTo>
                    <a:pt x="5825620" y="1268712"/>
                  </a:lnTo>
                  <a:lnTo>
                    <a:pt x="5807522" y="1222690"/>
                  </a:lnTo>
                  <a:lnTo>
                    <a:pt x="5788305" y="1177241"/>
                  </a:lnTo>
                  <a:lnTo>
                    <a:pt x="4012966" y="1177241"/>
                  </a:lnTo>
                  <a:lnTo>
                    <a:pt x="4012966" y="209"/>
                  </a:lnTo>
                  <a:lnTo>
                    <a:pt x="4004809" y="0"/>
                  </a:lnTo>
                  <a:close/>
                </a:path>
              </a:pathLst>
            </a:custGeom>
            <a:solidFill>
              <a:srgbClr val="5E249E"/>
            </a:solid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92" name="Google Shape;492;g324f386e182_0_157"/>
            <p:cNvSpPr/>
            <p:nvPr/>
          </p:nvSpPr>
          <p:spPr>
            <a:xfrm>
              <a:off x="6399085" y="5211984"/>
              <a:ext cx="3235325" cy="2439670"/>
            </a:xfrm>
            <a:custGeom>
              <a:avLst/>
              <a:gdLst/>
              <a:ahLst/>
              <a:cxnLst/>
              <a:rect l="l" t="t" r="r" b="b"/>
              <a:pathLst>
                <a:path w="3235325" h="2439670" extrusionOk="0">
                  <a:moveTo>
                    <a:pt x="417855" y="1788731"/>
                  </a:moveTo>
                  <a:lnTo>
                    <a:pt x="412470" y="1740052"/>
                  </a:lnTo>
                  <a:lnTo>
                    <a:pt x="397052" y="1695767"/>
                  </a:lnTo>
                  <a:lnTo>
                    <a:pt x="372732" y="1657019"/>
                  </a:lnTo>
                  <a:lnTo>
                    <a:pt x="340639" y="1624926"/>
                  </a:lnTo>
                  <a:lnTo>
                    <a:pt x="301879" y="1600606"/>
                  </a:lnTo>
                  <a:lnTo>
                    <a:pt x="257606" y="1585188"/>
                  </a:lnTo>
                  <a:lnTo>
                    <a:pt x="208927" y="1579803"/>
                  </a:lnTo>
                  <a:lnTo>
                    <a:pt x="160248" y="1585188"/>
                  </a:lnTo>
                  <a:lnTo>
                    <a:pt x="115963" y="1600606"/>
                  </a:lnTo>
                  <a:lnTo>
                    <a:pt x="77216" y="1624926"/>
                  </a:lnTo>
                  <a:lnTo>
                    <a:pt x="45123" y="1657019"/>
                  </a:lnTo>
                  <a:lnTo>
                    <a:pt x="20802" y="1695767"/>
                  </a:lnTo>
                  <a:lnTo>
                    <a:pt x="5384" y="1740052"/>
                  </a:lnTo>
                  <a:lnTo>
                    <a:pt x="0" y="1788731"/>
                  </a:lnTo>
                  <a:lnTo>
                    <a:pt x="5384" y="1837410"/>
                  </a:lnTo>
                  <a:lnTo>
                    <a:pt x="20802" y="1881695"/>
                  </a:lnTo>
                  <a:lnTo>
                    <a:pt x="45123" y="1920443"/>
                  </a:lnTo>
                  <a:lnTo>
                    <a:pt x="77216" y="1952536"/>
                  </a:lnTo>
                  <a:lnTo>
                    <a:pt x="115963" y="1976856"/>
                  </a:lnTo>
                  <a:lnTo>
                    <a:pt x="160248" y="1992261"/>
                  </a:lnTo>
                  <a:lnTo>
                    <a:pt x="208927" y="1997659"/>
                  </a:lnTo>
                  <a:lnTo>
                    <a:pt x="257606" y="1992261"/>
                  </a:lnTo>
                  <a:lnTo>
                    <a:pt x="301879" y="1976856"/>
                  </a:lnTo>
                  <a:lnTo>
                    <a:pt x="340639" y="1952536"/>
                  </a:lnTo>
                  <a:lnTo>
                    <a:pt x="372732" y="1920443"/>
                  </a:lnTo>
                  <a:lnTo>
                    <a:pt x="397052" y="1881695"/>
                  </a:lnTo>
                  <a:lnTo>
                    <a:pt x="412470" y="1837410"/>
                  </a:lnTo>
                  <a:lnTo>
                    <a:pt x="417855" y="1788731"/>
                  </a:lnTo>
                  <a:close/>
                </a:path>
                <a:path w="3235325" h="2439670" extrusionOk="0">
                  <a:moveTo>
                    <a:pt x="899464" y="168109"/>
                  </a:moveTo>
                  <a:lnTo>
                    <a:pt x="895819" y="126174"/>
                  </a:lnTo>
                  <a:lnTo>
                    <a:pt x="881900" y="87210"/>
                  </a:lnTo>
                  <a:lnTo>
                    <a:pt x="858621" y="53149"/>
                  </a:lnTo>
                  <a:lnTo>
                    <a:pt x="826846" y="25946"/>
                  </a:lnTo>
                  <a:lnTo>
                    <a:pt x="787488" y="7518"/>
                  </a:lnTo>
                  <a:lnTo>
                    <a:pt x="744308" y="0"/>
                  </a:lnTo>
                  <a:lnTo>
                    <a:pt x="701878" y="3657"/>
                  </a:lnTo>
                  <a:lnTo>
                    <a:pt x="662266" y="17564"/>
                  </a:lnTo>
                  <a:lnTo>
                    <a:pt x="627570" y="40855"/>
                  </a:lnTo>
                  <a:lnTo>
                    <a:pt x="599871" y="72618"/>
                  </a:lnTo>
                  <a:lnTo>
                    <a:pt x="581253" y="111988"/>
                  </a:lnTo>
                  <a:lnTo>
                    <a:pt x="225005" y="1202143"/>
                  </a:lnTo>
                  <a:lnTo>
                    <a:pt x="216750" y="1246251"/>
                  </a:lnTo>
                  <a:lnTo>
                    <a:pt x="220535" y="1288935"/>
                  </a:lnTo>
                  <a:lnTo>
                    <a:pt x="235038" y="1328356"/>
                  </a:lnTo>
                  <a:lnTo>
                    <a:pt x="258927" y="1362646"/>
                  </a:lnTo>
                  <a:lnTo>
                    <a:pt x="290842" y="1389938"/>
                  </a:lnTo>
                  <a:lnTo>
                    <a:pt x="329450" y="1408379"/>
                  </a:lnTo>
                  <a:lnTo>
                    <a:pt x="372452" y="1416088"/>
                  </a:lnTo>
                  <a:lnTo>
                    <a:pt x="414477" y="1412849"/>
                  </a:lnTo>
                  <a:lnTo>
                    <a:pt x="453669" y="1399336"/>
                  </a:lnTo>
                  <a:lnTo>
                    <a:pt x="488188" y="1376235"/>
                  </a:lnTo>
                  <a:lnTo>
                    <a:pt x="516153" y="1344206"/>
                  </a:lnTo>
                  <a:lnTo>
                    <a:pt x="535698" y="1303921"/>
                  </a:lnTo>
                  <a:lnTo>
                    <a:pt x="891946" y="211086"/>
                  </a:lnTo>
                  <a:lnTo>
                    <a:pt x="899464" y="168109"/>
                  </a:lnTo>
                  <a:close/>
                </a:path>
                <a:path w="3235325" h="2439670" extrusionOk="0">
                  <a:moveTo>
                    <a:pt x="1526247" y="510946"/>
                  </a:moveTo>
                  <a:lnTo>
                    <a:pt x="1522603" y="469011"/>
                  </a:lnTo>
                  <a:lnTo>
                    <a:pt x="1508696" y="430060"/>
                  </a:lnTo>
                  <a:lnTo>
                    <a:pt x="1485404" y="395998"/>
                  </a:lnTo>
                  <a:lnTo>
                    <a:pt x="1453629" y="368795"/>
                  </a:lnTo>
                  <a:lnTo>
                    <a:pt x="1414272" y="350367"/>
                  </a:lnTo>
                  <a:lnTo>
                    <a:pt x="1371104" y="342849"/>
                  </a:lnTo>
                  <a:lnTo>
                    <a:pt x="1328661" y="346506"/>
                  </a:lnTo>
                  <a:lnTo>
                    <a:pt x="1289062" y="360413"/>
                  </a:lnTo>
                  <a:lnTo>
                    <a:pt x="1254366" y="383705"/>
                  </a:lnTo>
                  <a:lnTo>
                    <a:pt x="1226654" y="415467"/>
                  </a:lnTo>
                  <a:lnTo>
                    <a:pt x="1208024" y="454837"/>
                  </a:lnTo>
                  <a:lnTo>
                    <a:pt x="993749" y="1116418"/>
                  </a:lnTo>
                  <a:lnTo>
                    <a:pt x="986421" y="1159598"/>
                  </a:lnTo>
                  <a:lnTo>
                    <a:pt x="990473" y="1202042"/>
                  </a:lnTo>
                  <a:lnTo>
                    <a:pt x="1004798" y="1241640"/>
                  </a:lnTo>
                  <a:lnTo>
                    <a:pt x="1028268" y="1276337"/>
                  </a:lnTo>
                  <a:lnTo>
                    <a:pt x="1059789" y="1304048"/>
                  </a:lnTo>
                  <a:lnTo>
                    <a:pt x="1098219" y="1322666"/>
                  </a:lnTo>
                  <a:lnTo>
                    <a:pt x="1141399" y="1330185"/>
                  </a:lnTo>
                  <a:lnTo>
                    <a:pt x="1183830" y="1326540"/>
                  </a:lnTo>
                  <a:lnTo>
                    <a:pt x="1223441" y="1312633"/>
                  </a:lnTo>
                  <a:lnTo>
                    <a:pt x="1258138" y="1289342"/>
                  </a:lnTo>
                  <a:lnTo>
                    <a:pt x="1285836" y="1257566"/>
                  </a:lnTo>
                  <a:lnTo>
                    <a:pt x="1304455" y="1218209"/>
                  </a:lnTo>
                  <a:lnTo>
                    <a:pt x="1518742" y="553923"/>
                  </a:lnTo>
                  <a:lnTo>
                    <a:pt x="1526247" y="510946"/>
                  </a:lnTo>
                  <a:close/>
                </a:path>
                <a:path w="3235325" h="2439670" extrusionOk="0">
                  <a:moveTo>
                    <a:pt x="2072703" y="1169873"/>
                  </a:moveTo>
                  <a:lnTo>
                    <a:pt x="2069058" y="1127937"/>
                  </a:lnTo>
                  <a:lnTo>
                    <a:pt x="2055139" y="1088974"/>
                  </a:lnTo>
                  <a:lnTo>
                    <a:pt x="2031860" y="1054912"/>
                  </a:lnTo>
                  <a:lnTo>
                    <a:pt x="2000084" y="1027709"/>
                  </a:lnTo>
                  <a:lnTo>
                    <a:pt x="1960727" y="1009281"/>
                  </a:lnTo>
                  <a:lnTo>
                    <a:pt x="1917547" y="1001763"/>
                  </a:lnTo>
                  <a:lnTo>
                    <a:pt x="1875116" y="1005408"/>
                  </a:lnTo>
                  <a:lnTo>
                    <a:pt x="1835505" y="1019327"/>
                  </a:lnTo>
                  <a:lnTo>
                    <a:pt x="1800809" y="1042619"/>
                  </a:lnTo>
                  <a:lnTo>
                    <a:pt x="1773110" y="1074394"/>
                  </a:lnTo>
                  <a:lnTo>
                    <a:pt x="1754479" y="1113751"/>
                  </a:lnTo>
                  <a:lnTo>
                    <a:pt x="1532166" y="1796770"/>
                  </a:lnTo>
                  <a:lnTo>
                    <a:pt x="1524838" y="1839950"/>
                  </a:lnTo>
                  <a:lnTo>
                    <a:pt x="1528889" y="1882381"/>
                  </a:lnTo>
                  <a:lnTo>
                    <a:pt x="1543215" y="1921992"/>
                  </a:lnTo>
                  <a:lnTo>
                    <a:pt x="1566684" y="1956676"/>
                  </a:lnTo>
                  <a:lnTo>
                    <a:pt x="1598193" y="1984375"/>
                  </a:lnTo>
                  <a:lnTo>
                    <a:pt x="1636610" y="2003005"/>
                  </a:lnTo>
                  <a:lnTo>
                    <a:pt x="1679790" y="2010524"/>
                  </a:lnTo>
                  <a:lnTo>
                    <a:pt x="1722234" y="2006879"/>
                  </a:lnTo>
                  <a:lnTo>
                    <a:pt x="1761845" y="1992960"/>
                  </a:lnTo>
                  <a:lnTo>
                    <a:pt x="1796542" y="1969681"/>
                  </a:lnTo>
                  <a:lnTo>
                    <a:pt x="1824240" y="1937905"/>
                  </a:lnTo>
                  <a:lnTo>
                    <a:pt x="1842858" y="1898548"/>
                  </a:lnTo>
                  <a:lnTo>
                    <a:pt x="2065185" y="1212850"/>
                  </a:lnTo>
                  <a:lnTo>
                    <a:pt x="2072703" y="1169873"/>
                  </a:lnTo>
                  <a:close/>
                </a:path>
                <a:path w="3235325" h="2439670" extrusionOk="0">
                  <a:moveTo>
                    <a:pt x="2640050" y="2319655"/>
                  </a:moveTo>
                  <a:lnTo>
                    <a:pt x="2632278" y="2281313"/>
                  </a:lnTo>
                  <a:lnTo>
                    <a:pt x="2611310" y="2249170"/>
                  </a:lnTo>
                  <a:lnTo>
                    <a:pt x="2579116" y="2225446"/>
                  </a:lnTo>
                  <a:lnTo>
                    <a:pt x="2537663" y="2212416"/>
                  </a:lnTo>
                  <a:lnTo>
                    <a:pt x="2498153" y="2209850"/>
                  </a:lnTo>
                  <a:lnTo>
                    <a:pt x="2164219" y="2209685"/>
                  </a:lnTo>
                  <a:lnTo>
                    <a:pt x="1850529" y="2209723"/>
                  </a:lnTo>
                  <a:lnTo>
                    <a:pt x="1804822" y="2211489"/>
                  </a:lnTo>
                  <a:lnTo>
                    <a:pt x="1759521" y="2222576"/>
                  </a:lnTo>
                  <a:lnTo>
                    <a:pt x="1724164" y="2246109"/>
                  </a:lnTo>
                  <a:lnTo>
                    <a:pt x="1701076" y="2279535"/>
                  </a:lnTo>
                  <a:lnTo>
                    <a:pt x="1692592" y="2320328"/>
                  </a:lnTo>
                  <a:lnTo>
                    <a:pt x="1700237" y="2363165"/>
                  </a:lnTo>
                  <a:lnTo>
                    <a:pt x="1722526" y="2398484"/>
                  </a:lnTo>
                  <a:lnTo>
                    <a:pt x="1757197" y="2423820"/>
                  </a:lnTo>
                  <a:lnTo>
                    <a:pt x="1802028" y="2436723"/>
                  </a:lnTo>
                  <a:lnTo>
                    <a:pt x="1847735" y="2439174"/>
                  </a:lnTo>
                  <a:lnTo>
                    <a:pt x="2498839" y="2438984"/>
                  </a:lnTo>
                  <a:lnTo>
                    <a:pt x="2538298" y="2435733"/>
                  </a:lnTo>
                  <a:lnTo>
                    <a:pt x="2580284" y="2421636"/>
                  </a:lnTo>
                  <a:lnTo>
                    <a:pt x="2612542" y="2395994"/>
                  </a:lnTo>
                  <a:lnTo>
                    <a:pt x="2633116" y="2361196"/>
                  </a:lnTo>
                  <a:lnTo>
                    <a:pt x="2640050" y="2319655"/>
                  </a:lnTo>
                  <a:close/>
                </a:path>
                <a:path w="3235325" h="2439670" extrusionOk="0">
                  <a:moveTo>
                    <a:pt x="3234779" y="878776"/>
                  </a:moveTo>
                  <a:lnTo>
                    <a:pt x="3232429" y="836803"/>
                  </a:lnTo>
                  <a:lnTo>
                    <a:pt x="3227679" y="796023"/>
                  </a:lnTo>
                  <a:lnTo>
                    <a:pt x="3220542" y="756462"/>
                  </a:lnTo>
                  <a:lnTo>
                    <a:pt x="3211030" y="718197"/>
                  </a:lnTo>
                  <a:lnTo>
                    <a:pt x="3199168" y="681240"/>
                  </a:lnTo>
                  <a:lnTo>
                    <a:pt x="3184969" y="645655"/>
                  </a:lnTo>
                  <a:lnTo>
                    <a:pt x="3158464" y="594106"/>
                  </a:lnTo>
                  <a:lnTo>
                    <a:pt x="3128556" y="547560"/>
                  </a:lnTo>
                  <a:lnTo>
                    <a:pt x="3079610" y="489813"/>
                  </a:lnTo>
                  <a:lnTo>
                    <a:pt x="3051797" y="463372"/>
                  </a:lnTo>
                  <a:lnTo>
                    <a:pt x="3021787" y="438619"/>
                  </a:lnTo>
                  <a:lnTo>
                    <a:pt x="2989580" y="415582"/>
                  </a:lnTo>
                  <a:lnTo>
                    <a:pt x="2955213" y="394309"/>
                  </a:lnTo>
                  <a:lnTo>
                    <a:pt x="2918688" y="374853"/>
                  </a:lnTo>
                  <a:lnTo>
                    <a:pt x="2880042" y="357263"/>
                  </a:lnTo>
                  <a:lnTo>
                    <a:pt x="2839288" y="341566"/>
                  </a:lnTo>
                  <a:lnTo>
                    <a:pt x="2796438" y="327825"/>
                  </a:lnTo>
                  <a:lnTo>
                    <a:pt x="2751505" y="316064"/>
                  </a:lnTo>
                  <a:lnTo>
                    <a:pt x="2704528" y="306349"/>
                  </a:lnTo>
                  <a:lnTo>
                    <a:pt x="2655506" y="298716"/>
                  </a:lnTo>
                  <a:lnTo>
                    <a:pt x="2604478" y="293204"/>
                  </a:lnTo>
                  <a:lnTo>
                    <a:pt x="2551442" y="289877"/>
                  </a:lnTo>
                  <a:lnTo>
                    <a:pt x="2496439" y="288747"/>
                  </a:lnTo>
                  <a:lnTo>
                    <a:pt x="2422144" y="289725"/>
                  </a:lnTo>
                  <a:lnTo>
                    <a:pt x="2352535" y="292506"/>
                  </a:lnTo>
                  <a:lnTo>
                    <a:pt x="2287524" y="296951"/>
                  </a:lnTo>
                  <a:lnTo>
                    <a:pt x="2227021" y="302856"/>
                  </a:lnTo>
                  <a:lnTo>
                    <a:pt x="2170950" y="310057"/>
                  </a:lnTo>
                  <a:lnTo>
                    <a:pt x="2119236" y="318389"/>
                  </a:lnTo>
                  <a:lnTo>
                    <a:pt x="2071789" y="327647"/>
                  </a:lnTo>
                  <a:lnTo>
                    <a:pt x="2028532" y="337680"/>
                  </a:lnTo>
                  <a:lnTo>
                    <a:pt x="1989391" y="348310"/>
                  </a:lnTo>
                  <a:lnTo>
                    <a:pt x="1923122" y="370636"/>
                  </a:lnTo>
                  <a:lnTo>
                    <a:pt x="1872322" y="393230"/>
                  </a:lnTo>
                  <a:lnTo>
                    <a:pt x="1833829" y="419455"/>
                  </a:lnTo>
                  <a:lnTo>
                    <a:pt x="1803412" y="454558"/>
                  </a:lnTo>
                  <a:lnTo>
                    <a:pt x="1783422" y="495820"/>
                  </a:lnTo>
                  <a:lnTo>
                    <a:pt x="1776158" y="540562"/>
                  </a:lnTo>
                  <a:lnTo>
                    <a:pt x="1783943" y="586066"/>
                  </a:lnTo>
                  <a:lnTo>
                    <a:pt x="1809572" y="627608"/>
                  </a:lnTo>
                  <a:lnTo>
                    <a:pt x="1848180" y="656018"/>
                  </a:lnTo>
                  <a:lnTo>
                    <a:pt x="1895411" y="671703"/>
                  </a:lnTo>
                  <a:lnTo>
                    <a:pt x="1946871" y="675055"/>
                  </a:lnTo>
                  <a:lnTo>
                    <a:pt x="1998218" y="666445"/>
                  </a:lnTo>
                  <a:lnTo>
                    <a:pt x="2045601" y="653376"/>
                  </a:lnTo>
                  <a:lnTo>
                    <a:pt x="2094699" y="641108"/>
                  </a:lnTo>
                  <a:lnTo>
                    <a:pt x="2145246" y="629831"/>
                  </a:lnTo>
                  <a:lnTo>
                    <a:pt x="2196985" y="619747"/>
                  </a:lnTo>
                  <a:lnTo>
                    <a:pt x="2249652" y="611047"/>
                  </a:lnTo>
                  <a:lnTo>
                    <a:pt x="2302980" y="603935"/>
                  </a:lnTo>
                  <a:lnTo>
                    <a:pt x="2356701" y="598614"/>
                  </a:lnTo>
                  <a:lnTo>
                    <a:pt x="2410561" y="595274"/>
                  </a:lnTo>
                  <a:lnTo>
                    <a:pt x="2464282" y="594106"/>
                  </a:lnTo>
                  <a:lnTo>
                    <a:pt x="2518638" y="595668"/>
                  </a:lnTo>
                  <a:lnTo>
                    <a:pt x="2569235" y="600329"/>
                  </a:lnTo>
                  <a:lnTo>
                    <a:pt x="2616073" y="608037"/>
                  </a:lnTo>
                  <a:lnTo>
                    <a:pt x="2659151" y="618782"/>
                  </a:lnTo>
                  <a:lnTo>
                    <a:pt x="2698483" y="632485"/>
                  </a:lnTo>
                  <a:lnTo>
                    <a:pt x="2734081" y="649147"/>
                  </a:lnTo>
                  <a:lnTo>
                    <a:pt x="2794101" y="691134"/>
                  </a:lnTo>
                  <a:lnTo>
                    <a:pt x="2839275" y="744448"/>
                  </a:lnTo>
                  <a:lnTo>
                    <a:pt x="2869666" y="808761"/>
                  </a:lnTo>
                  <a:lnTo>
                    <a:pt x="2885325" y="883780"/>
                  </a:lnTo>
                  <a:lnTo>
                    <a:pt x="2887662" y="925207"/>
                  </a:lnTo>
                  <a:lnTo>
                    <a:pt x="2886329" y="969187"/>
                  </a:lnTo>
                  <a:lnTo>
                    <a:pt x="2881363" y="1015707"/>
                  </a:lnTo>
                  <a:lnTo>
                    <a:pt x="2872752" y="1064704"/>
                  </a:lnTo>
                  <a:lnTo>
                    <a:pt x="2860497" y="1116152"/>
                  </a:lnTo>
                  <a:lnTo>
                    <a:pt x="2844635" y="1170000"/>
                  </a:lnTo>
                  <a:lnTo>
                    <a:pt x="2643733" y="1794090"/>
                  </a:lnTo>
                  <a:lnTo>
                    <a:pt x="2636596" y="1837270"/>
                  </a:lnTo>
                  <a:lnTo>
                    <a:pt x="2641066" y="1879701"/>
                  </a:lnTo>
                  <a:lnTo>
                    <a:pt x="2655798" y="1919312"/>
                  </a:lnTo>
                  <a:lnTo>
                    <a:pt x="2679458" y="1954009"/>
                  </a:lnTo>
                  <a:lnTo>
                    <a:pt x="2710713" y="1981708"/>
                  </a:lnTo>
                  <a:lnTo>
                    <a:pt x="2748203" y="2000326"/>
                  </a:lnTo>
                  <a:lnTo>
                    <a:pt x="2788412" y="2008403"/>
                  </a:lnTo>
                  <a:lnTo>
                    <a:pt x="2829649" y="2005990"/>
                  </a:lnTo>
                  <a:lnTo>
                    <a:pt x="2869412" y="1993303"/>
                  </a:lnTo>
                  <a:lnTo>
                    <a:pt x="2905150" y="1970570"/>
                  </a:lnTo>
                  <a:lnTo>
                    <a:pt x="2934335" y="1938020"/>
                  </a:lnTo>
                  <a:lnTo>
                    <a:pt x="2954451" y="1895868"/>
                  </a:lnTo>
                  <a:lnTo>
                    <a:pt x="3182124" y="1202131"/>
                  </a:lnTo>
                  <a:lnTo>
                    <a:pt x="3197174" y="1153083"/>
                  </a:lnTo>
                  <a:lnTo>
                    <a:pt x="3209683" y="1104912"/>
                  </a:lnTo>
                  <a:lnTo>
                    <a:pt x="3219666" y="1057668"/>
                  </a:lnTo>
                  <a:lnTo>
                    <a:pt x="3227146" y="1011389"/>
                  </a:lnTo>
                  <a:lnTo>
                    <a:pt x="3232150" y="966114"/>
                  </a:lnTo>
                  <a:lnTo>
                    <a:pt x="3234690" y="921893"/>
                  </a:lnTo>
                  <a:lnTo>
                    <a:pt x="3234779" y="878776"/>
                  </a:lnTo>
                  <a:close/>
                </a:path>
              </a:pathLst>
            </a:custGeom>
            <a:solidFill>
              <a:srgbClr val="FFFFFF"/>
            </a:solid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pic>
        <p:nvPicPr>
          <p:cNvPr id="493" name="Google Shape;493;g324f386e182_0_157">
            <a:extLst>
              <a:ext uri="{C183D7F6-B498-43B3-948B-1728B52AA6E4}">
                <adec:decorative xmlns:adec="http://schemas.microsoft.com/office/drawing/2017/decorative" val="1"/>
              </a:ext>
            </a:extLst>
          </p:cNvPr>
          <p:cNvPicPr preferRelativeResize="0"/>
          <p:nvPr/>
        </p:nvPicPr>
        <p:blipFill rotWithShape="1">
          <a:blip r:embed="rId5">
            <a:alphaModFix/>
          </a:blip>
          <a:srcRect r="44879" b="26513"/>
          <a:stretch/>
        </p:blipFill>
        <p:spPr>
          <a:xfrm>
            <a:off x="7730630" y="1948071"/>
            <a:ext cx="3659613" cy="490992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500" name="Google Shape;500;g324f386e182_0_254">
            <a:extLst>
              <a:ext uri="{C183D7F6-B498-43B3-948B-1728B52AA6E4}">
                <adec:decorative xmlns:adec="http://schemas.microsoft.com/office/drawing/2017/decorative" val="1"/>
              </a:ext>
            </a:extLst>
          </p:cNvPr>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501" name="Google Shape;501;g324f386e182_0_254">
            <a:hlinkClick r:id="rId3"/>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0" y="9293"/>
            <a:ext cx="12191999" cy="6839414"/>
          </a:xfrm>
          <a:prstGeom prst="rect">
            <a:avLst/>
          </a:prstGeom>
          <a:noFill/>
          <a:ln>
            <a:noFill/>
          </a:ln>
        </p:spPr>
      </p:pic>
      <p:sp>
        <p:nvSpPr>
          <p:cNvPr id="5" name="כותרת 4">
            <a:extLst>
              <a:ext uri="{FF2B5EF4-FFF2-40B4-BE49-F238E27FC236}">
                <a16:creationId xmlns:a16="http://schemas.microsoft.com/office/drawing/2014/main" id="{3A6AEBD5-3592-93B1-E409-5407AABC3801}"/>
              </a:ext>
            </a:extLst>
          </p:cNvPr>
          <p:cNvSpPr>
            <a:spLocks noGrp="1"/>
          </p:cNvSpPr>
          <p:nvPr>
            <p:ph type="title"/>
          </p:nvPr>
        </p:nvSpPr>
        <p:spPr>
          <a:xfrm>
            <a:off x="1546860" y="994727"/>
            <a:ext cx="10515600" cy="1325563"/>
          </a:xfrm>
        </p:spPr>
        <p:txBody>
          <a:bodyPr spcFirstLastPara="1" wrap="square" lIns="91425" tIns="45700" rIns="91425" bIns="45700" anchor="b" anchorCtr="0">
            <a:normAutofit/>
          </a:bodyPr>
          <a:lstStyle/>
          <a:p>
            <a:r>
              <a:rPr lang="he-IL" sz="3600" dirty="0"/>
              <a:t>משחק – אמיתי או </a:t>
            </a:r>
            <a:r>
              <a:rPr lang="he-IL" sz="3600" dirty="0" err="1"/>
              <a:t>פייק</a:t>
            </a:r>
            <a:r>
              <a:rPr lang="he-IL" sz="3600" dirty="0"/>
              <a: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pic>
        <p:nvPicPr>
          <p:cNvPr id="507" name="Google Shape;507;g3223cfaf7c6_1_6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rot="10800000" flipH="1">
            <a:off x="5606199" y="1958893"/>
            <a:ext cx="6502172" cy="3206854"/>
          </a:xfrm>
          <a:prstGeom prst="rect">
            <a:avLst/>
          </a:prstGeom>
          <a:noFill/>
          <a:ln>
            <a:noFill/>
          </a:ln>
        </p:spPr>
      </p:pic>
      <p:pic>
        <p:nvPicPr>
          <p:cNvPr id="508" name="Google Shape;508;g3223cfaf7c6_1_6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rot="10800000">
            <a:off x="411702" y="544286"/>
            <a:ext cx="5578690" cy="2751395"/>
          </a:xfrm>
          <a:prstGeom prst="rect">
            <a:avLst/>
          </a:prstGeom>
          <a:noFill/>
          <a:ln>
            <a:noFill/>
          </a:ln>
        </p:spPr>
      </p:pic>
      <p:sp>
        <p:nvSpPr>
          <p:cNvPr id="509" name="Google Shape;509;g3223cfaf7c6_1_63"/>
          <p:cNvSpPr txBox="1">
            <a:spLocks noGrp="1"/>
          </p:cNvSpPr>
          <p:nvPr>
            <p:ph type="title"/>
          </p:nvPr>
        </p:nvSpPr>
        <p:spPr>
          <a:xfrm>
            <a:off x="5832580" y="202875"/>
            <a:ext cx="5578691" cy="1325700"/>
          </a:xfrm>
          <a:prstGeom prst="rect">
            <a:avLst/>
          </a:prstGeom>
          <a:noFill/>
          <a:ln>
            <a:noFill/>
          </a:ln>
        </p:spPr>
        <p:txBody>
          <a:bodyPr spcFirstLastPara="1" wrap="square" lIns="91425" tIns="45700" rIns="91425" bIns="45700" anchor="ctr" anchorCtr="0">
            <a:normAutofit fontScale="90000"/>
          </a:bodyPr>
          <a:lstStyle/>
          <a:p>
            <a:pPr marL="0" lvl="0" indent="0" algn="r" rtl="1">
              <a:lnSpc>
                <a:spcPct val="90000"/>
              </a:lnSpc>
              <a:spcBef>
                <a:spcPts val="0"/>
              </a:spcBef>
              <a:spcAft>
                <a:spcPts val="0"/>
              </a:spcAft>
              <a:buSzPct val="79365"/>
              <a:buNone/>
            </a:pPr>
            <a:r>
              <a:rPr lang="iw" sz="5600" dirty="0">
                <a:solidFill>
                  <a:srgbClr val="873189"/>
                </a:solidFill>
                <a:latin typeface="Rubik ExtraBold" pitchFamily="2" charset="-79"/>
                <a:cs typeface="Rubik ExtraBold" pitchFamily="2" charset="-79"/>
              </a:rPr>
              <a:t>למה חשוב לדעת </a:t>
            </a:r>
            <a:br>
              <a:rPr lang="iw" sz="6700" dirty="0">
                <a:solidFill>
                  <a:srgbClr val="873189"/>
                </a:solidFill>
              </a:rPr>
            </a:br>
            <a:r>
              <a:rPr lang="iw" sz="5600" b="0" dirty="0">
                <a:solidFill>
                  <a:srgbClr val="873189"/>
                </a:solidFill>
              </a:rPr>
              <a:t>אם זה אמיתי או לא?</a:t>
            </a:r>
            <a:endParaRPr sz="5600" b="0" dirty="0">
              <a:solidFill>
                <a:srgbClr val="873189"/>
              </a:solidFill>
            </a:endParaRPr>
          </a:p>
        </p:txBody>
      </p:sp>
      <p:sp>
        <p:nvSpPr>
          <p:cNvPr id="510" name="Google Shape;510;g3223cfaf7c6_1_63"/>
          <p:cNvSpPr txBox="1">
            <a:spLocks noGrp="1"/>
          </p:cNvSpPr>
          <p:nvPr>
            <p:ph type="body" idx="1"/>
          </p:nvPr>
        </p:nvSpPr>
        <p:spPr>
          <a:xfrm>
            <a:off x="6095988" y="2332625"/>
            <a:ext cx="5427600" cy="2459400"/>
          </a:xfrm>
          <a:prstGeom prst="rect">
            <a:avLst/>
          </a:prstGeom>
          <a:noFill/>
          <a:ln>
            <a:noFill/>
          </a:ln>
        </p:spPr>
        <p:txBody>
          <a:bodyPr spcFirstLastPara="1" wrap="square" lIns="91425" tIns="45700" rIns="91425" bIns="45700" anchor="t" anchorCtr="0">
            <a:normAutofit/>
          </a:bodyPr>
          <a:lstStyle/>
          <a:p>
            <a:pPr marL="0" lvl="0" indent="0" algn="r" rtl="1">
              <a:lnSpc>
                <a:spcPct val="80000"/>
              </a:lnSpc>
              <a:spcBef>
                <a:spcPts val="0"/>
              </a:spcBef>
              <a:spcAft>
                <a:spcPts val="0"/>
              </a:spcAft>
              <a:buClr>
                <a:schemeClr val="dk1"/>
              </a:buClr>
              <a:buSzPts val="935"/>
              <a:buFont typeface="Arial"/>
              <a:buNone/>
            </a:pPr>
            <a:r>
              <a:rPr lang="iw" sz="1800" dirty="0">
                <a:solidFill>
                  <a:schemeClr val="lt1"/>
                </a:solidFill>
              </a:rPr>
              <a:t>שחר מכין עבודת חקר על בעלי חיים נדירים. הוא מצא באינטרנט תמונה של 'דולפין קשת' - דולפין בצבעי הקשת שלפי הכיתוב, התגלה באוקיינוס השקט. שחר התלהב והתחיל לכתוב על הדולפין המיוחד. שבוע אחרי שהגיש את העבודה, המורה הסבירה שהתמונה נוצרה על ידי בינה מלאכותית, ושאין בכלל חיה כזו במציאות.</a:t>
            </a:r>
            <a:endParaRPr sz="1800" dirty="0">
              <a:solidFill>
                <a:schemeClr val="lt1"/>
              </a:solidFill>
            </a:endParaRPr>
          </a:p>
        </p:txBody>
      </p:sp>
      <p:pic>
        <p:nvPicPr>
          <p:cNvPr id="513" name="Google Shape;513;g3223cfaf7c6_1_63" descr="איור של דולפין בצבעי הקשת"/>
          <p:cNvPicPr preferRelativeResize="0"/>
          <p:nvPr/>
        </p:nvPicPr>
        <p:blipFill rotWithShape="1">
          <a:blip r:embed="rId4">
            <a:alphaModFix/>
          </a:blip>
          <a:srcRect b="12998"/>
          <a:stretch/>
        </p:blipFill>
        <p:spPr>
          <a:xfrm flipH="1">
            <a:off x="5769048" y="4420575"/>
            <a:ext cx="4541102" cy="2214679"/>
          </a:xfrm>
          <a:prstGeom prst="rect">
            <a:avLst/>
          </a:prstGeom>
          <a:noFill/>
          <a:ln>
            <a:noFill/>
          </a:ln>
        </p:spPr>
      </p:pic>
      <p:sp>
        <p:nvSpPr>
          <p:cNvPr id="511" name="Google Shape;511;g3223cfaf7c6_1_63"/>
          <p:cNvSpPr txBox="1">
            <a:spLocks noGrp="1"/>
          </p:cNvSpPr>
          <p:nvPr>
            <p:ph type="body" idx="1"/>
          </p:nvPr>
        </p:nvSpPr>
        <p:spPr>
          <a:xfrm>
            <a:off x="873909" y="762925"/>
            <a:ext cx="4541100" cy="1603500"/>
          </a:xfrm>
          <a:prstGeom prst="rect">
            <a:avLst/>
          </a:prstGeom>
          <a:noFill/>
          <a:ln>
            <a:noFill/>
          </a:ln>
        </p:spPr>
        <p:txBody>
          <a:bodyPr spcFirstLastPara="1" wrap="square" lIns="91425" tIns="45700" rIns="91425" bIns="45700" anchor="t" anchorCtr="0">
            <a:noAutofit/>
          </a:bodyPr>
          <a:lstStyle/>
          <a:p>
            <a:pPr marL="0" lvl="0" indent="0" algn="r" rtl="1">
              <a:lnSpc>
                <a:spcPct val="105000"/>
              </a:lnSpc>
              <a:spcBef>
                <a:spcPts val="0"/>
              </a:spcBef>
              <a:spcAft>
                <a:spcPts val="0"/>
              </a:spcAft>
              <a:buSzPts val="605"/>
              <a:buNone/>
            </a:pPr>
            <a:r>
              <a:rPr lang="iw" sz="1640" dirty="0">
                <a:solidFill>
                  <a:schemeClr val="lt1"/>
                </a:solidFill>
              </a:rPr>
              <a:t>בקבוצת הווטסאפ של הכיתה, מישהו שלח תמונה של רוני קופץ מעל בניין גבוה עם סקייטבורד. התמונה נראתה ממש מגניבה, וכולם התחילו להגיב בהתלהבות ולשתף אותה הלאה. רוני התבלבל - הוא בכלל לא עשה את הקפיצה הזו, אבל פתאום כולם מדברים על זה וחושבים שזה באמת קרה.</a:t>
            </a:r>
            <a:endParaRPr sz="1640" dirty="0">
              <a:solidFill>
                <a:schemeClr val="lt1"/>
              </a:solidFill>
            </a:endParaRPr>
          </a:p>
        </p:txBody>
      </p:sp>
      <p:pic>
        <p:nvPicPr>
          <p:cNvPr id="512" name="Google Shape;512;g3223cfaf7c6_1_63">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276802" y="253439"/>
            <a:ext cx="665001" cy="509474"/>
          </a:xfrm>
          <a:prstGeom prst="rect">
            <a:avLst/>
          </a:prstGeom>
          <a:noFill/>
          <a:ln>
            <a:noFill/>
          </a:ln>
        </p:spPr>
      </p:pic>
      <p:pic>
        <p:nvPicPr>
          <p:cNvPr id="514" name="Google Shape;514;g3223cfaf7c6_1_63" descr="תמונה של ילד עם סקייטבורד"/>
          <p:cNvPicPr preferRelativeResize="0"/>
          <p:nvPr/>
        </p:nvPicPr>
        <p:blipFill rotWithShape="1">
          <a:blip r:embed="rId6">
            <a:alphaModFix/>
          </a:blip>
          <a:srcRect l="33092" r="18490"/>
          <a:stretch/>
        </p:blipFill>
        <p:spPr>
          <a:xfrm flipH="1">
            <a:off x="996327" y="2598791"/>
            <a:ext cx="3486510" cy="403646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pic>
        <p:nvPicPr>
          <p:cNvPr id="520" name="Google Shape;520;p29">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35045" y="2089823"/>
            <a:ext cx="6339369" cy="5911995"/>
          </a:xfrm>
          <a:prstGeom prst="rect">
            <a:avLst/>
          </a:prstGeom>
          <a:noFill/>
          <a:ln>
            <a:noFill/>
          </a:ln>
        </p:spPr>
      </p:pic>
      <p:pic>
        <p:nvPicPr>
          <p:cNvPr id="521" name="Google Shape;521;p29">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flipH="1">
            <a:off x="6007429" y="128970"/>
            <a:ext cx="6034753" cy="3536263"/>
          </a:xfrm>
          <a:prstGeom prst="rect">
            <a:avLst/>
          </a:prstGeom>
          <a:noFill/>
          <a:ln>
            <a:noFill/>
          </a:ln>
        </p:spPr>
      </p:pic>
      <p:sp>
        <p:nvSpPr>
          <p:cNvPr id="522" name="Google Shape;522;p29"/>
          <p:cNvSpPr>
            <a:spLocks noGrp="1"/>
          </p:cNvSpPr>
          <p:nvPr>
            <p:ph type="title" idx="4294967295"/>
          </p:nvPr>
        </p:nvSpPr>
        <p:spPr>
          <a:xfrm>
            <a:off x="6528660" y="469548"/>
            <a:ext cx="4538100" cy="2855100"/>
          </a:xfrm>
          <a:prstGeom prst="rect">
            <a:avLst/>
          </a:prstGeom>
          <a:noFill/>
          <a:ln>
            <a:noFill/>
            <a:prstDash/>
          </a:ln>
          <a:effectLst/>
        </p:spPr>
        <p:txBody>
          <a:bodyPr rot="0" spcFirstLastPara="1" vertOverflow="overflow" horzOverflow="overflow" vert="horz" wrap="square" lIns="91425" tIns="72000" rIns="91425" bIns="45700" numCol="1" spcCol="0" rtlCol="0" fromWordArt="0" anchor="ctr" anchorCtr="0" forceAA="0" compatLnSpc="1">
            <a:prstTxWarp prst="textNoShape">
              <a:avLst/>
            </a:prstTxWarp>
            <a:noAutofit/>
          </a:bodyPr>
          <a:lstStyle/>
          <a:p>
            <a:pPr marL="0" marR="0" lvl="0" indent="0" algn="r" defTabSz="914400" rtl="1" eaLnBrk="1" fontAlgn="auto" latinLnBrk="0" hangingPunct="1">
              <a:lnSpc>
                <a:spcPct val="100000"/>
              </a:lnSpc>
              <a:spcBef>
                <a:spcPts val="0"/>
              </a:spcBef>
              <a:spcAft>
                <a:spcPts val="0"/>
              </a:spcAft>
              <a:buClr>
                <a:schemeClr val="dk1"/>
              </a:buClr>
              <a:buSzPts val="6000"/>
              <a:buFont typeface="Arial"/>
              <a:buNone/>
              <a:tabLst/>
              <a:defRPr/>
            </a:pPr>
            <a:r>
              <a:rPr kumimoji="0" lang="he-IL" sz="5000" b="0" i="0" u="none" strike="noStrike" kern="0" cap="none" spc="0" normalizeH="0" baseline="0" noProof="0" dirty="0">
                <a:ln>
                  <a:noFill/>
                </a:ln>
                <a:solidFill>
                  <a:schemeClr val="lt1"/>
                </a:solidFill>
                <a:effectLst/>
                <a:uLnTx/>
                <a:uFillTx/>
                <a:latin typeface="Rubik"/>
                <a:ea typeface="Rubik"/>
                <a:cs typeface="Rubik"/>
                <a:sym typeface="Rubik"/>
              </a:rPr>
              <a:t>מה </a:t>
            </a:r>
            <a:r>
              <a:rPr kumimoji="0" lang="he-IL" sz="5000" b="1" i="0" u="none" strike="noStrike" kern="0" cap="none" spc="0" normalizeH="0" baseline="0" noProof="0" dirty="0">
                <a:ln>
                  <a:noFill/>
                </a:ln>
                <a:solidFill>
                  <a:schemeClr val="lt1"/>
                </a:solidFill>
                <a:effectLst/>
                <a:uLnTx/>
                <a:uFillTx/>
                <a:latin typeface="Rubik ExtraBold" pitchFamily="2" charset="-79"/>
                <a:ea typeface="Rubik"/>
                <a:cs typeface="Rubik ExtraBold" pitchFamily="2" charset="-79"/>
                <a:sym typeface="Rubik"/>
              </a:rPr>
              <a:t>למדנו</a:t>
            </a:r>
            <a:r>
              <a:rPr kumimoji="0" lang="he-IL" sz="5000" b="0" i="0" u="none" strike="noStrike" kern="0" cap="none" spc="0" normalizeH="0" baseline="0" noProof="0" dirty="0">
                <a:ln>
                  <a:noFill/>
                </a:ln>
                <a:solidFill>
                  <a:schemeClr val="lt1"/>
                </a:solidFill>
                <a:effectLst/>
                <a:uLnTx/>
                <a:uFillTx/>
                <a:latin typeface="Rubik"/>
                <a:ea typeface="Rubik"/>
                <a:cs typeface="Rubik"/>
                <a:sym typeface="Rubik"/>
              </a:rPr>
              <a:t> היום, </a:t>
            </a:r>
          </a:p>
          <a:p>
            <a:pPr marL="0" marR="0" lvl="0" indent="0" algn="r" defTabSz="914400" rtl="1" eaLnBrk="1" fontAlgn="auto" latinLnBrk="0" hangingPunct="1">
              <a:lnSpc>
                <a:spcPct val="100000"/>
              </a:lnSpc>
              <a:spcBef>
                <a:spcPts val="0"/>
              </a:spcBef>
              <a:spcAft>
                <a:spcPts val="0"/>
              </a:spcAft>
              <a:buClr>
                <a:schemeClr val="dk1"/>
              </a:buClr>
              <a:buSzPts val="6000"/>
              <a:buFont typeface="Arial"/>
              <a:buNone/>
              <a:tabLst/>
              <a:defRPr/>
            </a:pPr>
            <a:r>
              <a:rPr kumimoji="0" lang="he-IL" sz="5000" b="0" i="0" u="none" strike="noStrike" kern="0" cap="none" spc="0" normalizeH="0" baseline="0" noProof="0" dirty="0">
                <a:ln>
                  <a:noFill/>
                </a:ln>
                <a:solidFill>
                  <a:schemeClr val="lt1"/>
                </a:solidFill>
                <a:effectLst/>
                <a:uLnTx/>
                <a:uFillTx/>
                <a:latin typeface="Rubik"/>
                <a:ea typeface="Rubik"/>
                <a:cs typeface="Rubik"/>
                <a:sym typeface="Rubik"/>
              </a:rPr>
              <a:t>ומה </a:t>
            </a:r>
            <a:r>
              <a:rPr kumimoji="0" lang="he-IL" sz="5000" b="1" i="0" u="none" strike="noStrike" kern="0" cap="none" spc="0" normalizeH="0" baseline="0" noProof="0" dirty="0">
                <a:ln>
                  <a:noFill/>
                </a:ln>
                <a:solidFill>
                  <a:schemeClr val="lt1"/>
                </a:solidFill>
                <a:effectLst/>
                <a:uLnTx/>
                <a:uFillTx/>
                <a:latin typeface="Rubik ExtraBold" pitchFamily="2" charset="-79"/>
                <a:ea typeface="Rubik"/>
                <a:cs typeface="Rubik ExtraBold" pitchFamily="2" charset="-79"/>
                <a:sym typeface="Rubik"/>
              </a:rPr>
              <a:t>עוד</a:t>
            </a:r>
            <a:r>
              <a:rPr kumimoji="0" lang="he-IL" sz="5000" b="0" i="0" u="none" strike="noStrike" kern="0" cap="none" spc="0" normalizeH="0" baseline="0" noProof="0" dirty="0">
                <a:ln>
                  <a:noFill/>
                </a:ln>
                <a:solidFill>
                  <a:schemeClr val="lt1"/>
                </a:solidFill>
                <a:effectLst/>
                <a:uLnTx/>
                <a:uFillTx/>
                <a:latin typeface="Rubik"/>
                <a:ea typeface="Rubik"/>
                <a:cs typeface="Rubik"/>
                <a:sym typeface="Rubik"/>
              </a:rPr>
              <a:t> נלמד?</a:t>
            </a:r>
          </a:p>
          <a:p>
            <a:pPr marL="0" marR="0" lvl="0" indent="0" algn="r" defTabSz="914400" rtl="1" eaLnBrk="1" fontAlgn="auto" latinLnBrk="0" hangingPunct="1">
              <a:lnSpc>
                <a:spcPct val="100000"/>
              </a:lnSpc>
              <a:spcBef>
                <a:spcPts val="0"/>
              </a:spcBef>
              <a:spcAft>
                <a:spcPts val="0"/>
              </a:spcAft>
              <a:buClr>
                <a:srgbClr val="000000"/>
              </a:buClr>
              <a:buSzPts val="6000"/>
              <a:buFont typeface="Arial"/>
              <a:buNone/>
              <a:tabLst/>
              <a:defRPr/>
            </a:pPr>
            <a:endParaRPr kumimoji="0" lang="he-IL" sz="5000" b="0" i="0" u="none" strike="noStrike" kern="0" cap="none" spc="0" normalizeH="0" baseline="0" noProof="0" dirty="0">
              <a:ln>
                <a:noFill/>
              </a:ln>
              <a:solidFill>
                <a:schemeClr val="lt1"/>
              </a:solidFill>
              <a:effectLst/>
              <a:uLnTx/>
              <a:uFillTx/>
              <a:latin typeface="Rubik"/>
              <a:ea typeface="Rubik"/>
              <a:cs typeface="Rubik"/>
              <a:sym typeface="Rubik"/>
            </a:endParaRPr>
          </a:p>
        </p:txBody>
      </p:sp>
      <p:grpSp>
        <p:nvGrpSpPr>
          <p:cNvPr id="523" name="Google Shape;523;p29">
            <a:extLst>
              <a:ext uri="{C183D7F6-B498-43B3-948B-1728B52AA6E4}">
                <adec:decorative xmlns:adec="http://schemas.microsoft.com/office/drawing/2017/decorative" val="1"/>
              </a:ext>
            </a:extLst>
          </p:cNvPr>
          <p:cNvGrpSpPr/>
          <p:nvPr/>
        </p:nvGrpSpPr>
        <p:grpSpPr>
          <a:xfrm>
            <a:off x="428469" y="262532"/>
            <a:ext cx="1665185" cy="1595432"/>
            <a:chOff x="9686925" y="3490291"/>
            <a:chExt cx="5195449" cy="4223743"/>
          </a:xfrm>
        </p:grpSpPr>
        <p:sp>
          <p:nvSpPr>
            <p:cNvPr id="524" name="Google Shape;524;p29"/>
            <p:cNvSpPr/>
            <p:nvPr/>
          </p:nvSpPr>
          <p:spPr>
            <a:xfrm>
              <a:off x="11593709" y="6502576"/>
              <a:ext cx="3288665" cy="605790"/>
            </a:xfrm>
            <a:custGeom>
              <a:avLst/>
              <a:gdLst/>
              <a:ahLst/>
              <a:cxnLst/>
              <a:rect l="l" t="t" r="r" b="b"/>
              <a:pathLst>
                <a:path w="3288665" h="605790" extrusionOk="0">
                  <a:moveTo>
                    <a:pt x="3288140" y="0"/>
                  </a:moveTo>
                  <a:lnTo>
                    <a:pt x="0" y="0"/>
                  </a:lnTo>
                  <a:lnTo>
                    <a:pt x="0" y="605667"/>
                  </a:lnTo>
                  <a:lnTo>
                    <a:pt x="3288140" y="605667"/>
                  </a:lnTo>
                  <a:lnTo>
                    <a:pt x="3288140" y="0"/>
                  </a:lnTo>
                  <a:close/>
                </a:path>
              </a:pathLst>
            </a:custGeom>
            <a:solidFill>
              <a:srgbClr val="5E249E"/>
            </a:solid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25" name="Google Shape;525;p29"/>
            <p:cNvSpPr/>
            <p:nvPr/>
          </p:nvSpPr>
          <p:spPr>
            <a:xfrm>
              <a:off x="11748376" y="6576713"/>
              <a:ext cx="2981959" cy="378459"/>
            </a:xfrm>
            <a:custGeom>
              <a:avLst/>
              <a:gdLst/>
              <a:ahLst/>
              <a:cxnLst/>
              <a:rect l="l" t="t" r="r" b="b"/>
              <a:pathLst>
                <a:path w="2981959" h="378459" extrusionOk="0">
                  <a:moveTo>
                    <a:pt x="228434" y="77863"/>
                  </a:moveTo>
                  <a:lnTo>
                    <a:pt x="3467" y="77863"/>
                  </a:lnTo>
                  <a:lnTo>
                    <a:pt x="3467" y="142468"/>
                  </a:lnTo>
                  <a:lnTo>
                    <a:pt x="34607" y="142468"/>
                  </a:lnTo>
                  <a:lnTo>
                    <a:pt x="34607" y="282079"/>
                  </a:lnTo>
                  <a:lnTo>
                    <a:pt x="33896" y="296189"/>
                  </a:lnTo>
                  <a:lnTo>
                    <a:pt x="31000" y="305866"/>
                  </a:lnTo>
                  <a:lnTo>
                    <a:pt x="24879" y="311442"/>
                  </a:lnTo>
                  <a:lnTo>
                    <a:pt x="14414" y="313232"/>
                  </a:lnTo>
                  <a:lnTo>
                    <a:pt x="0" y="313232"/>
                  </a:lnTo>
                  <a:lnTo>
                    <a:pt x="0" y="377837"/>
                  </a:lnTo>
                  <a:lnTo>
                    <a:pt x="32880" y="377837"/>
                  </a:lnTo>
                  <a:lnTo>
                    <a:pt x="70510" y="373710"/>
                  </a:lnTo>
                  <a:lnTo>
                    <a:pt x="94246" y="359587"/>
                  </a:lnTo>
                  <a:lnTo>
                    <a:pt x="106616" y="332816"/>
                  </a:lnTo>
                  <a:lnTo>
                    <a:pt x="110185" y="290728"/>
                  </a:lnTo>
                  <a:lnTo>
                    <a:pt x="110185" y="142468"/>
                  </a:lnTo>
                  <a:lnTo>
                    <a:pt x="152869" y="142468"/>
                  </a:lnTo>
                  <a:lnTo>
                    <a:pt x="152869" y="377837"/>
                  </a:lnTo>
                  <a:lnTo>
                    <a:pt x="228434" y="377837"/>
                  </a:lnTo>
                  <a:lnTo>
                    <a:pt x="228434" y="77863"/>
                  </a:lnTo>
                  <a:close/>
                </a:path>
                <a:path w="2981959" h="378459" extrusionOk="0">
                  <a:moveTo>
                    <a:pt x="367474" y="77698"/>
                  </a:moveTo>
                  <a:lnTo>
                    <a:pt x="269976" y="77698"/>
                  </a:lnTo>
                  <a:lnTo>
                    <a:pt x="269976" y="142468"/>
                  </a:lnTo>
                  <a:lnTo>
                    <a:pt x="293065" y="142468"/>
                  </a:lnTo>
                  <a:lnTo>
                    <a:pt x="293065" y="247878"/>
                  </a:lnTo>
                  <a:lnTo>
                    <a:pt x="367474" y="247878"/>
                  </a:lnTo>
                  <a:lnTo>
                    <a:pt x="367474" y="142468"/>
                  </a:lnTo>
                  <a:lnTo>
                    <a:pt x="367474" y="77698"/>
                  </a:lnTo>
                  <a:close/>
                </a:path>
                <a:path w="2981959" h="378459" extrusionOk="0">
                  <a:moveTo>
                    <a:pt x="638022" y="77863"/>
                  </a:moveTo>
                  <a:lnTo>
                    <a:pt x="413054" y="77863"/>
                  </a:lnTo>
                  <a:lnTo>
                    <a:pt x="413054" y="142468"/>
                  </a:lnTo>
                  <a:lnTo>
                    <a:pt x="444207" y="142468"/>
                  </a:lnTo>
                  <a:lnTo>
                    <a:pt x="444207" y="282079"/>
                  </a:lnTo>
                  <a:lnTo>
                    <a:pt x="443484" y="296189"/>
                  </a:lnTo>
                  <a:lnTo>
                    <a:pt x="440601" y="305866"/>
                  </a:lnTo>
                  <a:lnTo>
                    <a:pt x="434467" y="311442"/>
                  </a:lnTo>
                  <a:lnTo>
                    <a:pt x="424014" y="313232"/>
                  </a:lnTo>
                  <a:lnTo>
                    <a:pt x="409587" y="313232"/>
                  </a:lnTo>
                  <a:lnTo>
                    <a:pt x="409587" y="377837"/>
                  </a:lnTo>
                  <a:lnTo>
                    <a:pt x="442468" y="377837"/>
                  </a:lnTo>
                  <a:lnTo>
                    <a:pt x="480110" y="373710"/>
                  </a:lnTo>
                  <a:lnTo>
                    <a:pt x="503847" y="359587"/>
                  </a:lnTo>
                  <a:lnTo>
                    <a:pt x="516216" y="332816"/>
                  </a:lnTo>
                  <a:lnTo>
                    <a:pt x="519772" y="290728"/>
                  </a:lnTo>
                  <a:lnTo>
                    <a:pt x="519772" y="142468"/>
                  </a:lnTo>
                  <a:lnTo>
                    <a:pt x="562457" y="142468"/>
                  </a:lnTo>
                  <a:lnTo>
                    <a:pt x="562457" y="377837"/>
                  </a:lnTo>
                  <a:lnTo>
                    <a:pt x="638022" y="377837"/>
                  </a:lnTo>
                  <a:lnTo>
                    <a:pt x="638022" y="77863"/>
                  </a:lnTo>
                  <a:close/>
                </a:path>
                <a:path w="2981959" h="378459" extrusionOk="0">
                  <a:moveTo>
                    <a:pt x="778230" y="77698"/>
                  </a:moveTo>
                  <a:lnTo>
                    <a:pt x="679577" y="77698"/>
                  </a:lnTo>
                  <a:lnTo>
                    <a:pt x="679577" y="142468"/>
                  </a:lnTo>
                  <a:lnTo>
                    <a:pt x="702652" y="142468"/>
                  </a:lnTo>
                  <a:lnTo>
                    <a:pt x="702652" y="377418"/>
                  </a:lnTo>
                  <a:lnTo>
                    <a:pt x="778230" y="377418"/>
                  </a:lnTo>
                  <a:lnTo>
                    <a:pt x="778230" y="142468"/>
                  </a:lnTo>
                  <a:lnTo>
                    <a:pt x="778230" y="77698"/>
                  </a:lnTo>
                  <a:close/>
                </a:path>
                <a:path w="2981959" h="378459" extrusionOk="0">
                  <a:moveTo>
                    <a:pt x="969175" y="223227"/>
                  </a:moveTo>
                  <a:lnTo>
                    <a:pt x="963904" y="154520"/>
                  </a:lnTo>
                  <a:lnTo>
                    <a:pt x="946962" y="109664"/>
                  </a:lnTo>
                  <a:lnTo>
                    <a:pt x="916609" y="85242"/>
                  </a:lnTo>
                  <a:lnTo>
                    <a:pt x="871105" y="77863"/>
                  </a:lnTo>
                  <a:lnTo>
                    <a:pt x="825538" y="77863"/>
                  </a:lnTo>
                  <a:lnTo>
                    <a:pt x="825538" y="142468"/>
                  </a:lnTo>
                  <a:lnTo>
                    <a:pt x="854379" y="142468"/>
                  </a:lnTo>
                  <a:lnTo>
                    <a:pt x="873467" y="144945"/>
                  </a:lnTo>
                  <a:lnTo>
                    <a:pt x="885088" y="155816"/>
                  </a:lnTo>
                  <a:lnTo>
                    <a:pt x="890879" y="180200"/>
                  </a:lnTo>
                  <a:lnTo>
                    <a:pt x="892454" y="223227"/>
                  </a:lnTo>
                  <a:lnTo>
                    <a:pt x="890879" y="270395"/>
                  </a:lnTo>
                  <a:lnTo>
                    <a:pt x="885088" y="297649"/>
                  </a:lnTo>
                  <a:lnTo>
                    <a:pt x="873467" y="310197"/>
                  </a:lnTo>
                  <a:lnTo>
                    <a:pt x="854379" y="313232"/>
                  </a:lnTo>
                  <a:lnTo>
                    <a:pt x="825538" y="313232"/>
                  </a:lnTo>
                  <a:lnTo>
                    <a:pt x="825538" y="377837"/>
                  </a:lnTo>
                  <a:lnTo>
                    <a:pt x="871105" y="377837"/>
                  </a:lnTo>
                  <a:lnTo>
                    <a:pt x="908773" y="372668"/>
                  </a:lnTo>
                  <a:lnTo>
                    <a:pt x="936523" y="356146"/>
                  </a:lnTo>
                  <a:lnTo>
                    <a:pt x="955255" y="326745"/>
                  </a:lnTo>
                  <a:lnTo>
                    <a:pt x="965835" y="282943"/>
                  </a:lnTo>
                  <a:lnTo>
                    <a:pt x="969175" y="223227"/>
                  </a:lnTo>
                  <a:close/>
                </a:path>
                <a:path w="2981959" h="378459" extrusionOk="0">
                  <a:moveTo>
                    <a:pt x="1222997" y="377837"/>
                  </a:moveTo>
                  <a:lnTo>
                    <a:pt x="1209522" y="344436"/>
                  </a:lnTo>
                  <a:lnTo>
                    <a:pt x="1195235" y="310997"/>
                  </a:lnTo>
                  <a:lnTo>
                    <a:pt x="1180414" y="277647"/>
                  </a:lnTo>
                  <a:lnTo>
                    <a:pt x="1165313" y="244589"/>
                  </a:lnTo>
                  <a:lnTo>
                    <a:pt x="1184376" y="229235"/>
                  </a:lnTo>
                  <a:lnTo>
                    <a:pt x="1197546" y="207886"/>
                  </a:lnTo>
                  <a:lnTo>
                    <a:pt x="1206284" y="178625"/>
                  </a:lnTo>
                  <a:lnTo>
                    <a:pt x="1212049" y="139585"/>
                  </a:lnTo>
                  <a:lnTo>
                    <a:pt x="1218374" y="77863"/>
                  </a:lnTo>
                  <a:lnTo>
                    <a:pt x="1145705" y="77863"/>
                  </a:lnTo>
                  <a:lnTo>
                    <a:pt x="1140510" y="148234"/>
                  </a:lnTo>
                  <a:lnTo>
                    <a:pt x="1139101" y="164680"/>
                  </a:lnTo>
                  <a:lnTo>
                    <a:pt x="1137475" y="177228"/>
                  </a:lnTo>
                  <a:lnTo>
                    <a:pt x="1135646" y="186524"/>
                  </a:lnTo>
                  <a:lnTo>
                    <a:pt x="1133589" y="193230"/>
                  </a:lnTo>
                  <a:lnTo>
                    <a:pt x="1115910" y="158089"/>
                  </a:lnTo>
                  <a:lnTo>
                    <a:pt x="1100785" y="129273"/>
                  </a:lnTo>
                  <a:lnTo>
                    <a:pt x="1086624" y="103606"/>
                  </a:lnTo>
                  <a:lnTo>
                    <a:pt x="1071867" y="77863"/>
                  </a:lnTo>
                  <a:lnTo>
                    <a:pt x="990523" y="77863"/>
                  </a:lnTo>
                  <a:lnTo>
                    <a:pt x="1007770" y="105816"/>
                  </a:lnTo>
                  <a:lnTo>
                    <a:pt x="1024636" y="134035"/>
                  </a:lnTo>
                  <a:lnTo>
                    <a:pt x="1040739" y="162153"/>
                  </a:lnTo>
                  <a:lnTo>
                    <a:pt x="1055712" y="189776"/>
                  </a:lnTo>
                  <a:lnTo>
                    <a:pt x="1031849" y="209219"/>
                  </a:lnTo>
                  <a:lnTo>
                    <a:pt x="1018362" y="232829"/>
                  </a:lnTo>
                  <a:lnTo>
                    <a:pt x="1011580" y="261734"/>
                  </a:lnTo>
                  <a:lnTo>
                    <a:pt x="1007833" y="297078"/>
                  </a:lnTo>
                  <a:lnTo>
                    <a:pt x="1000912" y="377837"/>
                  </a:lnTo>
                  <a:lnTo>
                    <a:pt x="1075321" y="378409"/>
                  </a:lnTo>
                  <a:lnTo>
                    <a:pt x="1078788" y="298805"/>
                  </a:lnTo>
                  <a:lnTo>
                    <a:pt x="1079919" y="277355"/>
                  </a:lnTo>
                  <a:lnTo>
                    <a:pt x="1081316" y="260883"/>
                  </a:lnTo>
                  <a:lnTo>
                    <a:pt x="1083894" y="248513"/>
                  </a:lnTo>
                  <a:lnTo>
                    <a:pt x="1088593" y="239395"/>
                  </a:lnTo>
                  <a:lnTo>
                    <a:pt x="1105585" y="274726"/>
                  </a:lnTo>
                  <a:lnTo>
                    <a:pt x="1121105" y="309257"/>
                  </a:lnTo>
                  <a:lnTo>
                    <a:pt x="1135240" y="343458"/>
                  </a:lnTo>
                  <a:lnTo>
                    <a:pt x="1148003" y="377837"/>
                  </a:lnTo>
                  <a:lnTo>
                    <a:pt x="1222997" y="377837"/>
                  </a:lnTo>
                  <a:close/>
                </a:path>
                <a:path w="2981959" h="378459" extrusionOk="0">
                  <a:moveTo>
                    <a:pt x="1423187" y="77863"/>
                  </a:moveTo>
                  <a:lnTo>
                    <a:pt x="1321079" y="77863"/>
                  </a:lnTo>
                  <a:lnTo>
                    <a:pt x="1321079" y="0"/>
                  </a:lnTo>
                  <a:lnTo>
                    <a:pt x="1247241" y="0"/>
                  </a:lnTo>
                  <a:lnTo>
                    <a:pt x="1247241" y="142468"/>
                  </a:lnTo>
                  <a:lnTo>
                    <a:pt x="1333766" y="142468"/>
                  </a:lnTo>
                  <a:lnTo>
                    <a:pt x="1282433" y="377837"/>
                  </a:lnTo>
                  <a:lnTo>
                    <a:pt x="1357998" y="377837"/>
                  </a:lnTo>
                  <a:lnTo>
                    <a:pt x="1423187" y="79019"/>
                  </a:lnTo>
                  <a:lnTo>
                    <a:pt x="1423187" y="77863"/>
                  </a:lnTo>
                  <a:close/>
                </a:path>
                <a:path w="2981959" h="378459" extrusionOk="0">
                  <a:moveTo>
                    <a:pt x="1670100" y="184581"/>
                  </a:moveTo>
                  <a:lnTo>
                    <a:pt x="1665820" y="130441"/>
                  </a:lnTo>
                  <a:lnTo>
                    <a:pt x="1650123" y="97917"/>
                  </a:lnTo>
                  <a:lnTo>
                    <a:pt x="1618754" y="82054"/>
                  </a:lnTo>
                  <a:lnTo>
                    <a:pt x="1567421" y="77863"/>
                  </a:lnTo>
                  <a:lnTo>
                    <a:pt x="1453197" y="77863"/>
                  </a:lnTo>
                  <a:lnTo>
                    <a:pt x="1453197" y="142468"/>
                  </a:lnTo>
                  <a:lnTo>
                    <a:pt x="1482610" y="142468"/>
                  </a:lnTo>
                  <a:lnTo>
                    <a:pt x="1458963" y="377837"/>
                  </a:lnTo>
                  <a:lnTo>
                    <a:pt x="1534528" y="377837"/>
                  </a:lnTo>
                  <a:lnTo>
                    <a:pt x="1558188" y="143624"/>
                  </a:lnTo>
                  <a:lnTo>
                    <a:pt x="1567421" y="143624"/>
                  </a:lnTo>
                  <a:lnTo>
                    <a:pt x="1581632" y="145161"/>
                  </a:lnTo>
                  <a:lnTo>
                    <a:pt x="1589836" y="151130"/>
                  </a:lnTo>
                  <a:lnTo>
                    <a:pt x="1593621" y="163588"/>
                  </a:lnTo>
                  <a:lnTo>
                    <a:pt x="1594535" y="184581"/>
                  </a:lnTo>
                  <a:lnTo>
                    <a:pt x="1594535" y="313232"/>
                  </a:lnTo>
                  <a:lnTo>
                    <a:pt x="1570304" y="313232"/>
                  </a:lnTo>
                  <a:lnTo>
                    <a:pt x="1570304" y="377837"/>
                  </a:lnTo>
                  <a:lnTo>
                    <a:pt x="1670100" y="377837"/>
                  </a:lnTo>
                  <a:lnTo>
                    <a:pt x="1670100" y="184581"/>
                  </a:lnTo>
                  <a:close/>
                </a:path>
                <a:path w="2981959" h="378459" extrusionOk="0">
                  <a:moveTo>
                    <a:pt x="1798167" y="184581"/>
                  </a:moveTo>
                  <a:lnTo>
                    <a:pt x="1722602" y="184581"/>
                  </a:lnTo>
                  <a:lnTo>
                    <a:pt x="1722602" y="377837"/>
                  </a:lnTo>
                  <a:lnTo>
                    <a:pt x="1798167" y="377837"/>
                  </a:lnTo>
                  <a:lnTo>
                    <a:pt x="1798167" y="184581"/>
                  </a:lnTo>
                  <a:close/>
                </a:path>
                <a:path w="2981959" h="378459" extrusionOk="0">
                  <a:moveTo>
                    <a:pt x="1915274" y="77698"/>
                  </a:moveTo>
                  <a:lnTo>
                    <a:pt x="1719719" y="77698"/>
                  </a:lnTo>
                  <a:lnTo>
                    <a:pt x="1719719" y="142468"/>
                  </a:lnTo>
                  <a:lnTo>
                    <a:pt x="1839709" y="142468"/>
                  </a:lnTo>
                  <a:lnTo>
                    <a:pt x="1839709" y="377418"/>
                  </a:lnTo>
                  <a:lnTo>
                    <a:pt x="1915274" y="377418"/>
                  </a:lnTo>
                  <a:lnTo>
                    <a:pt x="1915274" y="142468"/>
                  </a:lnTo>
                  <a:lnTo>
                    <a:pt x="1915274" y="77698"/>
                  </a:lnTo>
                  <a:close/>
                </a:path>
                <a:path w="2981959" h="378459" extrusionOk="0">
                  <a:moveTo>
                    <a:pt x="2125268" y="184581"/>
                  </a:moveTo>
                  <a:lnTo>
                    <a:pt x="2049703" y="184581"/>
                  </a:lnTo>
                  <a:lnTo>
                    <a:pt x="2049703" y="377837"/>
                  </a:lnTo>
                  <a:lnTo>
                    <a:pt x="2125268" y="377837"/>
                  </a:lnTo>
                  <a:lnTo>
                    <a:pt x="2125268" y="184581"/>
                  </a:lnTo>
                  <a:close/>
                </a:path>
                <a:path w="2981959" h="378459" extrusionOk="0">
                  <a:moveTo>
                    <a:pt x="2242375" y="77698"/>
                  </a:moveTo>
                  <a:lnTo>
                    <a:pt x="2046820" y="77698"/>
                  </a:lnTo>
                  <a:lnTo>
                    <a:pt x="2046820" y="142468"/>
                  </a:lnTo>
                  <a:lnTo>
                    <a:pt x="2166810" y="142468"/>
                  </a:lnTo>
                  <a:lnTo>
                    <a:pt x="2166810" y="377418"/>
                  </a:lnTo>
                  <a:lnTo>
                    <a:pt x="2242375" y="377418"/>
                  </a:lnTo>
                  <a:lnTo>
                    <a:pt x="2242375" y="142468"/>
                  </a:lnTo>
                  <a:lnTo>
                    <a:pt x="2242375" y="77698"/>
                  </a:lnTo>
                  <a:close/>
                </a:path>
                <a:path w="2981959" h="378459" extrusionOk="0">
                  <a:moveTo>
                    <a:pt x="2398712" y="78282"/>
                  </a:moveTo>
                  <a:lnTo>
                    <a:pt x="2289695" y="78282"/>
                  </a:lnTo>
                  <a:lnTo>
                    <a:pt x="2289695" y="143052"/>
                  </a:lnTo>
                  <a:lnTo>
                    <a:pt x="2323160" y="143052"/>
                  </a:lnTo>
                  <a:lnTo>
                    <a:pt x="2323160" y="313232"/>
                  </a:lnTo>
                  <a:lnTo>
                    <a:pt x="2289695" y="313232"/>
                  </a:lnTo>
                  <a:lnTo>
                    <a:pt x="2289695" y="378002"/>
                  </a:lnTo>
                  <a:lnTo>
                    <a:pt x="2398712" y="378002"/>
                  </a:lnTo>
                  <a:lnTo>
                    <a:pt x="2398712" y="313232"/>
                  </a:lnTo>
                  <a:lnTo>
                    <a:pt x="2398712" y="143052"/>
                  </a:lnTo>
                  <a:lnTo>
                    <a:pt x="2398712" y="78282"/>
                  </a:lnTo>
                  <a:close/>
                </a:path>
                <a:path w="2981959" h="378459" extrusionOk="0">
                  <a:moveTo>
                    <a:pt x="2537752" y="77698"/>
                  </a:moveTo>
                  <a:lnTo>
                    <a:pt x="2440267" y="77698"/>
                  </a:lnTo>
                  <a:lnTo>
                    <a:pt x="2440267" y="142468"/>
                  </a:lnTo>
                  <a:lnTo>
                    <a:pt x="2463330" y="142468"/>
                  </a:lnTo>
                  <a:lnTo>
                    <a:pt x="2463330" y="247878"/>
                  </a:lnTo>
                  <a:lnTo>
                    <a:pt x="2537752" y="247878"/>
                  </a:lnTo>
                  <a:lnTo>
                    <a:pt x="2537752" y="142468"/>
                  </a:lnTo>
                  <a:lnTo>
                    <a:pt x="2537752" y="77698"/>
                  </a:lnTo>
                  <a:close/>
                </a:path>
                <a:path w="2981959" h="378459" extrusionOk="0">
                  <a:moveTo>
                    <a:pt x="2749753" y="313232"/>
                  </a:moveTo>
                  <a:lnTo>
                    <a:pt x="2726385" y="313232"/>
                  </a:lnTo>
                  <a:lnTo>
                    <a:pt x="2726385" y="143052"/>
                  </a:lnTo>
                  <a:lnTo>
                    <a:pt x="2726385" y="78282"/>
                  </a:lnTo>
                  <a:lnTo>
                    <a:pt x="2579865" y="78282"/>
                  </a:lnTo>
                  <a:lnTo>
                    <a:pt x="2579865" y="143052"/>
                  </a:lnTo>
                  <a:lnTo>
                    <a:pt x="2650820" y="143052"/>
                  </a:lnTo>
                  <a:lnTo>
                    <a:pt x="2650820" y="313232"/>
                  </a:lnTo>
                  <a:lnTo>
                    <a:pt x="2579865" y="313232"/>
                  </a:lnTo>
                  <a:lnTo>
                    <a:pt x="2579865" y="378002"/>
                  </a:lnTo>
                  <a:lnTo>
                    <a:pt x="2749753" y="378002"/>
                  </a:lnTo>
                  <a:lnTo>
                    <a:pt x="2749753" y="313232"/>
                  </a:lnTo>
                  <a:close/>
                </a:path>
                <a:path w="2981959" h="378459" extrusionOk="0">
                  <a:moveTo>
                    <a:pt x="2864269" y="184581"/>
                  </a:moveTo>
                  <a:lnTo>
                    <a:pt x="2788704" y="184581"/>
                  </a:lnTo>
                  <a:lnTo>
                    <a:pt x="2788704" y="377837"/>
                  </a:lnTo>
                  <a:lnTo>
                    <a:pt x="2864269" y="377837"/>
                  </a:lnTo>
                  <a:lnTo>
                    <a:pt x="2864269" y="184581"/>
                  </a:lnTo>
                  <a:close/>
                </a:path>
                <a:path w="2981959" h="378459" extrusionOk="0">
                  <a:moveTo>
                    <a:pt x="2981375" y="77698"/>
                  </a:moveTo>
                  <a:lnTo>
                    <a:pt x="2785821" y="77698"/>
                  </a:lnTo>
                  <a:lnTo>
                    <a:pt x="2785821" y="142468"/>
                  </a:lnTo>
                  <a:lnTo>
                    <a:pt x="2905810" y="142468"/>
                  </a:lnTo>
                  <a:lnTo>
                    <a:pt x="2905810" y="377418"/>
                  </a:lnTo>
                  <a:lnTo>
                    <a:pt x="2981375" y="377418"/>
                  </a:lnTo>
                  <a:lnTo>
                    <a:pt x="2981375" y="142468"/>
                  </a:lnTo>
                  <a:lnTo>
                    <a:pt x="2981375" y="77698"/>
                  </a:lnTo>
                  <a:close/>
                </a:path>
              </a:pathLst>
            </a:custGeom>
            <a:solidFill>
              <a:srgbClr val="FFFFFF"/>
            </a:solid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26" name="Google Shape;526;p29"/>
            <p:cNvSpPr/>
            <p:nvPr/>
          </p:nvSpPr>
          <p:spPr>
            <a:xfrm>
              <a:off x="10174506" y="7108244"/>
              <a:ext cx="1419225" cy="605790"/>
            </a:xfrm>
            <a:custGeom>
              <a:avLst/>
              <a:gdLst/>
              <a:ahLst/>
              <a:cxnLst/>
              <a:rect l="l" t="t" r="r" b="b"/>
              <a:pathLst>
                <a:path w="1419225" h="605790" extrusionOk="0">
                  <a:moveTo>
                    <a:pt x="1419192" y="0"/>
                  </a:moveTo>
                  <a:lnTo>
                    <a:pt x="0" y="0"/>
                  </a:lnTo>
                  <a:lnTo>
                    <a:pt x="0" y="605656"/>
                  </a:lnTo>
                  <a:lnTo>
                    <a:pt x="1419192" y="605656"/>
                  </a:lnTo>
                  <a:lnTo>
                    <a:pt x="1419192" y="0"/>
                  </a:lnTo>
                  <a:close/>
                </a:path>
              </a:pathLst>
            </a:custGeom>
            <a:solidFill>
              <a:srgbClr val="2E084C"/>
            </a:solid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27" name="Google Shape;527;p29"/>
            <p:cNvSpPr/>
            <p:nvPr/>
          </p:nvSpPr>
          <p:spPr>
            <a:xfrm>
              <a:off x="10358031" y="7260088"/>
              <a:ext cx="1054734" cy="300990"/>
            </a:xfrm>
            <a:custGeom>
              <a:avLst/>
              <a:gdLst/>
              <a:ahLst/>
              <a:cxnLst/>
              <a:rect l="l" t="t" r="r" b="b"/>
              <a:pathLst>
                <a:path w="1054734" h="300990" extrusionOk="0">
                  <a:moveTo>
                    <a:pt x="98653" y="0"/>
                  </a:moveTo>
                  <a:lnTo>
                    <a:pt x="0" y="0"/>
                  </a:lnTo>
                  <a:lnTo>
                    <a:pt x="0" y="64770"/>
                  </a:lnTo>
                  <a:lnTo>
                    <a:pt x="23075" y="64770"/>
                  </a:lnTo>
                  <a:lnTo>
                    <a:pt x="23075" y="299720"/>
                  </a:lnTo>
                  <a:lnTo>
                    <a:pt x="98653" y="299720"/>
                  </a:lnTo>
                  <a:lnTo>
                    <a:pt x="98653" y="64770"/>
                  </a:lnTo>
                  <a:lnTo>
                    <a:pt x="98653" y="0"/>
                  </a:lnTo>
                  <a:close/>
                </a:path>
                <a:path w="1054734" h="300990" extrusionOk="0">
                  <a:moveTo>
                    <a:pt x="254990" y="571"/>
                  </a:moveTo>
                  <a:lnTo>
                    <a:pt x="145961" y="571"/>
                  </a:lnTo>
                  <a:lnTo>
                    <a:pt x="145961" y="65341"/>
                  </a:lnTo>
                  <a:lnTo>
                    <a:pt x="179425" y="65341"/>
                  </a:lnTo>
                  <a:lnTo>
                    <a:pt x="179425" y="235521"/>
                  </a:lnTo>
                  <a:lnTo>
                    <a:pt x="145961" y="235521"/>
                  </a:lnTo>
                  <a:lnTo>
                    <a:pt x="145961" y="300291"/>
                  </a:lnTo>
                  <a:lnTo>
                    <a:pt x="254990" y="300291"/>
                  </a:lnTo>
                  <a:lnTo>
                    <a:pt x="254990" y="235521"/>
                  </a:lnTo>
                  <a:lnTo>
                    <a:pt x="254990" y="65341"/>
                  </a:lnTo>
                  <a:lnTo>
                    <a:pt x="254990" y="571"/>
                  </a:lnTo>
                  <a:close/>
                </a:path>
                <a:path w="1054734" h="300990" extrusionOk="0">
                  <a:moveTo>
                    <a:pt x="505358" y="106883"/>
                  </a:moveTo>
                  <a:lnTo>
                    <a:pt x="501065" y="52730"/>
                  </a:lnTo>
                  <a:lnTo>
                    <a:pt x="485381" y="20205"/>
                  </a:lnTo>
                  <a:lnTo>
                    <a:pt x="453999" y="4343"/>
                  </a:lnTo>
                  <a:lnTo>
                    <a:pt x="402678" y="152"/>
                  </a:lnTo>
                  <a:lnTo>
                    <a:pt x="309219" y="152"/>
                  </a:lnTo>
                  <a:lnTo>
                    <a:pt x="309219" y="300126"/>
                  </a:lnTo>
                  <a:lnTo>
                    <a:pt x="384797" y="300126"/>
                  </a:lnTo>
                  <a:lnTo>
                    <a:pt x="384797" y="64757"/>
                  </a:lnTo>
                  <a:lnTo>
                    <a:pt x="402678" y="64757"/>
                  </a:lnTo>
                  <a:lnTo>
                    <a:pt x="416890" y="66294"/>
                  </a:lnTo>
                  <a:lnTo>
                    <a:pt x="425094" y="72263"/>
                  </a:lnTo>
                  <a:lnTo>
                    <a:pt x="428879" y="84721"/>
                  </a:lnTo>
                  <a:lnTo>
                    <a:pt x="429780" y="105727"/>
                  </a:lnTo>
                  <a:lnTo>
                    <a:pt x="429780" y="300126"/>
                  </a:lnTo>
                  <a:lnTo>
                    <a:pt x="505358" y="300126"/>
                  </a:lnTo>
                  <a:lnTo>
                    <a:pt x="505358" y="106883"/>
                  </a:lnTo>
                  <a:close/>
                </a:path>
                <a:path w="1054734" h="300990" extrusionOk="0">
                  <a:moveTo>
                    <a:pt x="662851" y="571"/>
                  </a:moveTo>
                  <a:lnTo>
                    <a:pt x="553821" y="571"/>
                  </a:lnTo>
                  <a:lnTo>
                    <a:pt x="553821" y="65341"/>
                  </a:lnTo>
                  <a:lnTo>
                    <a:pt x="587286" y="65341"/>
                  </a:lnTo>
                  <a:lnTo>
                    <a:pt x="587286" y="235521"/>
                  </a:lnTo>
                  <a:lnTo>
                    <a:pt x="553821" y="235521"/>
                  </a:lnTo>
                  <a:lnTo>
                    <a:pt x="553821" y="300291"/>
                  </a:lnTo>
                  <a:lnTo>
                    <a:pt x="662851" y="300291"/>
                  </a:lnTo>
                  <a:lnTo>
                    <a:pt x="662851" y="235521"/>
                  </a:lnTo>
                  <a:lnTo>
                    <a:pt x="662851" y="65341"/>
                  </a:lnTo>
                  <a:lnTo>
                    <a:pt x="662851" y="571"/>
                  </a:lnTo>
                  <a:close/>
                </a:path>
                <a:path w="1054734" h="300990" extrusionOk="0">
                  <a:moveTo>
                    <a:pt x="927633" y="300126"/>
                  </a:moveTo>
                  <a:lnTo>
                    <a:pt x="914158" y="266725"/>
                  </a:lnTo>
                  <a:lnTo>
                    <a:pt x="899871" y="233286"/>
                  </a:lnTo>
                  <a:lnTo>
                    <a:pt x="885050" y="199948"/>
                  </a:lnTo>
                  <a:lnTo>
                    <a:pt x="869950" y="166878"/>
                  </a:lnTo>
                  <a:lnTo>
                    <a:pt x="889012" y="151523"/>
                  </a:lnTo>
                  <a:lnTo>
                    <a:pt x="902182" y="130162"/>
                  </a:lnTo>
                  <a:lnTo>
                    <a:pt x="910920" y="100914"/>
                  </a:lnTo>
                  <a:lnTo>
                    <a:pt x="916686" y="61887"/>
                  </a:lnTo>
                  <a:lnTo>
                    <a:pt x="923023" y="152"/>
                  </a:lnTo>
                  <a:lnTo>
                    <a:pt x="850341" y="152"/>
                  </a:lnTo>
                  <a:lnTo>
                    <a:pt x="845146" y="70535"/>
                  </a:lnTo>
                  <a:lnTo>
                    <a:pt x="843749" y="86969"/>
                  </a:lnTo>
                  <a:lnTo>
                    <a:pt x="842124" y="99517"/>
                  </a:lnTo>
                  <a:lnTo>
                    <a:pt x="840282" y="108813"/>
                  </a:lnTo>
                  <a:lnTo>
                    <a:pt x="838225" y="115519"/>
                  </a:lnTo>
                  <a:lnTo>
                    <a:pt x="820559" y="80378"/>
                  </a:lnTo>
                  <a:lnTo>
                    <a:pt x="805421" y="51574"/>
                  </a:lnTo>
                  <a:lnTo>
                    <a:pt x="791260" y="25895"/>
                  </a:lnTo>
                  <a:lnTo>
                    <a:pt x="776503" y="152"/>
                  </a:lnTo>
                  <a:lnTo>
                    <a:pt x="695159" y="152"/>
                  </a:lnTo>
                  <a:lnTo>
                    <a:pt x="712406" y="28105"/>
                  </a:lnTo>
                  <a:lnTo>
                    <a:pt x="729272" y="56324"/>
                  </a:lnTo>
                  <a:lnTo>
                    <a:pt x="745375" y="84442"/>
                  </a:lnTo>
                  <a:lnTo>
                    <a:pt x="760361" y="112064"/>
                  </a:lnTo>
                  <a:lnTo>
                    <a:pt x="736485" y="131508"/>
                  </a:lnTo>
                  <a:lnTo>
                    <a:pt x="722998" y="155117"/>
                  </a:lnTo>
                  <a:lnTo>
                    <a:pt x="716229" y="184023"/>
                  </a:lnTo>
                  <a:lnTo>
                    <a:pt x="712470" y="219367"/>
                  </a:lnTo>
                  <a:lnTo>
                    <a:pt x="705548" y="300126"/>
                  </a:lnTo>
                  <a:lnTo>
                    <a:pt x="779970" y="300697"/>
                  </a:lnTo>
                  <a:lnTo>
                    <a:pt x="783424" y="221094"/>
                  </a:lnTo>
                  <a:lnTo>
                    <a:pt x="784555" y="199644"/>
                  </a:lnTo>
                  <a:lnTo>
                    <a:pt x="785952" y="183159"/>
                  </a:lnTo>
                  <a:lnTo>
                    <a:pt x="788543" y="170802"/>
                  </a:lnTo>
                  <a:lnTo>
                    <a:pt x="793229" y="161683"/>
                  </a:lnTo>
                  <a:lnTo>
                    <a:pt x="810221" y="197015"/>
                  </a:lnTo>
                  <a:lnTo>
                    <a:pt x="825754" y="231546"/>
                  </a:lnTo>
                  <a:lnTo>
                    <a:pt x="839876" y="265747"/>
                  </a:lnTo>
                  <a:lnTo>
                    <a:pt x="852652" y="300126"/>
                  </a:lnTo>
                  <a:lnTo>
                    <a:pt x="927633" y="300126"/>
                  </a:lnTo>
                  <a:close/>
                </a:path>
                <a:path w="1054734" h="300990" extrusionOk="0">
                  <a:moveTo>
                    <a:pt x="1054569" y="0"/>
                  </a:moveTo>
                  <a:lnTo>
                    <a:pt x="955929" y="0"/>
                  </a:lnTo>
                  <a:lnTo>
                    <a:pt x="955929" y="64770"/>
                  </a:lnTo>
                  <a:lnTo>
                    <a:pt x="978992" y="64770"/>
                  </a:lnTo>
                  <a:lnTo>
                    <a:pt x="978992" y="299720"/>
                  </a:lnTo>
                  <a:lnTo>
                    <a:pt x="1054569" y="299720"/>
                  </a:lnTo>
                  <a:lnTo>
                    <a:pt x="1054569" y="64770"/>
                  </a:lnTo>
                  <a:lnTo>
                    <a:pt x="1054569" y="0"/>
                  </a:lnTo>
                  <a:close/>
                </a:path>
              </a:pathLst>
            </a:custGeom>
            <a:solidFill>
              <a:srgbClr val="FFFFFF"/>
            </a:solid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28" name="Google Shape;528;p29"/>
            <p:cNvSpPr/>
            <p:nvPr/>
          </p:nvSpPr>
          <p:spPr>
            <a:xfrm>
              <a:off x="11401632" y="3490291"/>
              <a:ext cx="2698115" cy="2322829"/>
            </a:xfrm>
            <a:custGeom>
              <a:avLst/>
              <a:gdLst/>
              <a:ahLst/>
              <a:cxnLst/>
              <a:rect l="l" t="t" r="r" b="b"/>
              <a:pathLst>
                <a:path w="2698115" h="2322829" extrusionOk="0">
                  <a:moveTo>
                    <a:pt x="1497577" y="0"/>
                  </a:moveTo>
                  <a:lnTo>
                    <a:pt x="0" y="0"/>
                  </a:lnTo>
                  <a:lnTo>
                    <a:pt x="0" y="912987"/>
                  </a:lnTo>
                  <a:lnTo>
                    <a:pt x="105033" y="897229"/>
                  </a:lnTo>
                  <a:lnTo>
                    <a:pt x="105033" y="1067548"/>
                  </a:lnTo>
                  <a:lnTo>
                    <a:pt x="156132" y="1069618"/>
                  </a:lnTo>
                  <a:lnTo>
                    <a:pt x="206451" y="1074520"/>
                  </a:lnTo>
                  <a:lnTo>
                    <a:pt x="255912" y="1082175"/>
                  </a:lnTo>
                  <a:lnTo>
                    <a:pt x="304437" y="1092504"/>
                  </a:lnTo>
                  <a:lnTo>
                    <a:pt x="351946" y="1105430"/>
                  </a:lnTo>
                  <a:lnTo>
                    <a:pt x="398362" y="1120873"/>
                  </a:lnTo>
                  <a:lnTo>
                    <a:pt x="443606" y="1138756"/>
                  </a:lnTo>
                  <a:lnTo>
                    <a:pt x="487600" y="1158999"/>
                  </a:lnTo>
                  <a:lnTo>
                    <a:pt x="530265" y="1181525"/>
                  </a:lnTo>
                  <a:lnTo>
                    <a:pt x="571524" y="1206254"/>
                  </a:lnTo>
                  <a:lnTo>
                    <a:pt x="611297" y="1233109"/>
                  </a:lnTo>
                  <a:lnTo>
                    <a:pt x="649506" y="1262010"/>
                  </a:lnTo>
                  <a:lnTo>
                    <a:pt x="686073" y="1292880"/>
                  </a:lnTo>
                  <a:lnTo>
                    <a:pt x="720920" y="1325639"/>
                  </a:lnTo>
                  <a:lnTo>
                    <a:pt x="753967" y="1360210"/>
                  </a:lnTo>
                  <a:lnTo>
                    <a:pt x="785138" y="1396514"/>
                  </a:lnTo>
                  <a:lnTo>
                    <a:pt x="814352" y="1434472"/>
                  </a:lnTo>
                  <a:lnTo>
                    <a:pt x="841533" y="1474007"/>
                  </a:lnTo>
                  <a:lnTo>
                    <a:pt x="866601" y="1515038"/>
                  </a:lnTo>
                  <a:lnTo>
                    <a:pt x="889479" y="1557489"/>
                  </a:lnTo>
                  <a:lnTo>
                    <a:pt x="910087" y="1601281"/>
                  </a:lnTo>
                  <a:lnTo>
                    <a:pt x="1347958" y="1601281"/>
                  </a:lnTo>
                  <a:lnTo>
                    <a:pt x="1323373" y="1758878"/>
                  </a:lnTo>
                  <a:lnTo>
                    <a:pt x="1671509" y="1758878"/>
                  </a:lnTo>
                  <a:lnTo>
                    <a:pt x="2388388" y="2322484"/>
                  </a:lnTo>
                  <a:lnTo>
                    <a:pt x="2205157" y="1758878"/>
                  </a:lnTo>
                  <a:lnTo>
                    <a:pt x="2697834" y="1758878"/>
                  </a:lnTo>
                  <a:lnTo>
                    <a:pt x="2697834" y="650315"/>
                  </a:lnTo>
                  <a:lnTo>
                    <a:pt x="2592758" y="666084"/>
                  </a:lnTo>
                  <a:lnTo>
                    <a:pt x="2592758" y="157597"/>
                  </a:lnTo>
                  <a:lnTo>
                    <a:pt x="1472939" y="157597"/>
                  </a:lnTo>
                  <a:lnTo>
                    <a:pt x="1497577" y="0"/>
                  </a:lnTo>
                  <a:close/>
                </a:path>
              </a:pathLst>
            </a:custGeom>
            <a:solidFill>
              <a:srgbClr val="93288D"/>
            </a:solid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29" name="Google Shape;529;p29"/>
            <p:cNvSpPr/>
            <p:nvPr/>
          </p:nvSpPr>
          <p:spPr>
            <a:xfrm>
              <a:off x="11898922" y="3910348"/>
              <a:ext cx="1596390" cy="1068704"/>
            </a:xfrm>
            <a:custGeom>
              <a:avLst/>
              <a:gdLst/>
              <a:ahLst/>
              <a:cxnLst/>
              <a:rect l="l" t="t" r="r" b="b"/>
              <a:pathLst>
                <a:path w="1596390" h="1068704" extrusionOk="0">
                  <a:moveTo>
                    <a:pt x="367474" y="99326"/>
                  </a:moveTo>
                  <a:lnTo>
                    <a:pt x="359981" y="61048"/>
                  </a:lnTo>
                  <a:lnTo>
                    <a:pt x="339458" y="29438"/>
                  </a:lnTo>
                  <a:lnTo>
                    <a:pt x="308813" y="7937"/>
                  </a:lnTo>
                  <a:lnTo>
                    <a:pt x="270992" y="0"/>
                  </a:lnTo>
                  <a:lnTo>
                    <a:pt x="34048" y="0"/>
                  </a:lnTo>
                  <a:lnTo>
                    <a:pt x="0" y="222758"/>
                  </a:lnTo>
                  <a:lnTo>
                    <a:pt x="136207" y="222758"/>
                  </a:lnTo>
                  <a:lnTo>
                    <a:pt x="136207" y="456857"/>
                  </a:lnTo>
                  <a:lnTo>
                    <a:pt x="367474" y="428485"/>
                  </a:lnTo>
                  <a:lnTo>
                    <a:pt x="367474" y="99326"/>
                  </a:lnTo>
                  <a:close/>
                </a:path>
                <a:path w="1596390" h="1068704" extrusionOk="0">
                  <a:moveTo>
                    <a:pt x="812990" y="99326"/>
                  </a:moveTo>
                  <a:lnTo>
                    <a:pt x="805497" y="61048"/>
                  </a:lnTo>
                  <a:lnTo>
                    <a:pt x="784961" y="29438"/>
                  </a:lnTo>
                  <a:lnTo>
                    <a:pt x="754329" y="7937"/>
                  </a:lnTo>
                  <a:lnTo>
                    <a:pt x="716508" y="0"/>
                  </a:lnTo>
                  <a:lnTo>
                    <a:pt x="479564" y="0"/>
                  </a:lnTo>
                  <a:lnTo>
                    <a:pt x="445516" y="222758"/>
                  </a:lnTo>
                  <a:lnTo>
                    <a:pt x="581723" y="222758"/>
                  </a:lnTo>
                  <a:lnTo>
                    <a:pt x="581723" y="456857"/>
                  </a:lnTo>
                  <a:lnTo>
                    <a:pt x="812990" y="428485"/>
                  </a:lnTo>
                  <a:lnTo>
                    <a:pt x="812990" y="99326"/>
                  </a:lnTo>
                  <a:close/>
                </a:path>
                <a:path w="1596390" h="1068704" extrusionOk="0">
                  <a:moveTo>
                    <a:pt x="1157757" y="390207"/>
                  </a:moveTo>
                  <a:lnTo>
                    <a:pt x="920813" y="418579"/>
                  </a:lnTo>
                  <a:lnTo>
                    <a:pt x="912304" y="759066"/>
                  </a:lnTo>
                  <a:lnTo>
                    <a:pt x="1157757" y="759066"/>
                  </a:lnTo>
                  <a:lnTo>
                    <a:pt x="1157757" y="390207"/>
                  </a:lnTo>
                  <a:close/>
                </a:path>
                <a:path w="1596390" h="1068704" extrusionOk="0">
                  <a:moveTo>
                    <a:pt x="1229563" y="970953"/>
                  </a:moveTo>
                  <a:lnTo>
                    <a:pt x="1223048" y="935050"/>
                  </a:lnTo>
                  <a:lnTo>
                    <a:pt x="1204645" y="904671"/>
                  </a:lnTo>
                  <a:lnTo>
                    <a:pt x="1176032" y="883627"/>
                  </a:lnTo>
                  <a:lnTo>
                    <a:pt x="1138923" y="875766"/>
                  </a:lnTo>
                  <a:lnTo>
                    <a:pt x="1101813" y="883627"/>
                  </a:lnTo>
                  <a:lnTo>
                    <a:pt x="1073200" y="904671"/>
                  </a:lnTo>
                  <a:lnTo>
                    <a:pt x="1054785" y="935050"/>
                  </a:lnTo>
                  <a:lnTo>
                    <a:pt x="1048270" y="970953"/>
                  </a:lnTo>
                  <a:lnTo>
                    <a:pt x="1054785" y="1009129"/>
                  </a:lnTo>
                  <a:lnTo>
                    <a:pt x="1073200" y="1040079"/>
                  </a:lnTo>
                  <a:lnTo>
                    <a:pt x="1101813" y="1060831"/>
                  </a:lnTo>
                  <a:lnTo>
                    <a:pt x="1138923" y="1068400"/>
                  </a:lnTo>
                  <a:lnTo>
                    <a:pt x="1176032" y="1060831"/>
                  </a:lnTo>
                  <a:lnTo>
                    <a:pt x="1204645" y="1040079"/>
                  </a:lnTo>
                  <a:lnTo>
                    <a:pt x="1223048" y="1009129"/>
                  </a:lnTo>
                  <a:lnTo>
                    <a:pt x="1229563" y="970953"/>
                  </a:lnTo>
                  <a:close/>
                </a:path>
                <a:path w="1596390" h="1068704" extrusionOk="0">
                  <a:moveTo>
                    <a:pt x="1476832" y="970953"/>
                  </a:moveTo>
                  <a:lnTo>
                    <a:pt x="1470304" y="935050"/>
                  </a:lnTo>
                  <a:lnTo>
                    <a:pt x="1451889" y="904671"/>
                  </a:lnTo>
                  <a:lnTo>
                    <a:pt x="1423276" y="883627"/>
                  </a:lnTo>
                  <a:lnTo>
                    <a:pt x="1386166" y="875766"/>
                  </a:lnTo>
                  <a:lnTo>
                    <a:pt x="1349057" y="883627"/>
                  </a:lnTo>
                  <a:lnTo>
                    <a:pt x="1320444" y="904671"/>
                  </a:lnTo>
                  <a:lnTo>
                    <a:pt x="1302029" y="935050"/>
                  </a:lnTo>
                  <a:lnTo>
                    <a:pt x="1295514" y="970953"/>
                  </a:lnTo>
                  <a:lnTo>
                    <a:pt x="1302029" y="1009129"/>
                  </a:lnTo>
                  <a:lnTo>
                    <a:pt x="1320444" y="1040079"/>
                  </a:lnTo>
                  <a:lnTo>
                    <a:pt x="1349057" y="1060831"/>
                  </a:lnTo>
                  <a:lnTo>
                    <a:pt x="1386166" y="1068400"/>
                  </a:lnTo>
                  <a:lnTo>
                    <a:pt x="1423276" y="1060831"/>
                  </a:lnTo>
                  <a:lnTo>
                    <a:pt x="1451889" y="1040079"/>
                  </a:lnTo>
                  <a:lnTo>
                    <a:pt x="1470304" y="1009129"/>
                  </a:lnTo>
                  <a:lnTo>
                    <a:pt x="1476832" y="970953"/>
                  </a:lnTo>
                  <a:close/>
                </a:path>
                <a:path w="1596390" h="1068704" extrusionOk="0">
                  <a:moveTo>
                    <a:pt x="1596174" y="102158"/>
                  </a:moveTo>
                  <a:lnTo>
                    <a:pt x="1588185" y="62852"/>
                  </a:lnTo>
                  <a:lnTo>
                    <a:pt x="1566379" y="30327"/>
                  </a:lnTo>
                  <a:lnTo>
                    <a:pt x="1533918" y="8178"/>
                  </a:lnTo>
                  <a:lnTo>
                    <a:pt x="1494015" y="0"/>
                  </a:lnTo>
                  <a:lnTo>
                    <a:pt x="954874" y="0"/>
                  </a:lnTo>
                  <a:lnTo>
                    <a:pt x="920813" y="218503"/>
                  </a:lnTo>
                  <a:lnTo>
                    <a:pt x="1356398" y="218503"/>
                  </a:lnTo>
                  <a:lnTo>
                    <a:pt x="1356398" y="759066"/>
                  </a:lnTo>
                  <a:lnTo>
                    <a:pt x="1596174" y="759066"/>
                  </a:lnTo>
                  <a:lnTo>
                    <a:pt x="1596174" y="102158"/>
                  </a:lnTo>
                  <a:close/>
                </a:path>
              </a:pathLst>
            </a:custGeom>
            <a:solidFill>
              <a:srgbClr val="FFFFFF"/>
            </a:solid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30" name="Google Shape;530;p29"/>
            <p:cNvSpPr/>
            <p:nvPr/>
          </p:nvSpPr>
          <p:spPr>
            <a:xfrm>
              <a:off x="11506661" y="4557836"/>
              <a:ext cx="805179" cy="534035"/>
            </a:xfrm>
            <a:custGeom>
              <a:avLst/>
              <a:gdLst/>
              <a:ahLst/>
              <a:cxnLst/>
              <a:rect l="l" t="t" r="r" b="b"/>
              <a:pathLst>
                <a:path w="805179" h="534035" extrusionOk="0">
                  <a:moveTo>
                    <a:pt x="0" y="0"/>
                  </a:moveTo>
                  <a:lnTo>
                    <a:pt x="0" y="533732"/>
                  </a:lnTo>
                  <a:lnTo>
                    <a:pt x="805054" y="533732"/>
                  </a:lnTo>
                  <a:lnTo>
                    <a:pt x="784445" y="489941"/>
                  </a:lnTo>
                  <a:lnTo>
                    <a:pt x="761568" y="447490"/>
                  </a:lnTo>
                  <a:lnTo>
                    <a:pt x="736500" y="406459"/>
                  </a:lnTo>
                  <a:lnTo>
                    <a:pt x="709319" y="366925"/>
                  </a:lnTo>
                  <a:lnTo>
                    <a:pt x="680104" y="328967"/>
                  </a:lnTo>
                  <a:lnTo>
                    <a:pt x="648934" y="292663"/>
                  </a:lnTo>
                  <a:lnTo>
                    <a:pt x="615886" y="258093"/>
                  </a:lnTo>
                  <a:lnTo>
                    <a:pt x="581039" y="225334"/>
                  </a:lnTo>
                  <a:lnTo>
                    <a:pt x="544472" y="194465"/>
                  </a:lnTo>
                  <a:lnTo>
                    <a:pt x="506263" y="165564"/>
                  </a:lnTo>
                  <a:lnTo>
                    <a:pt x="466490" y="138709"/>
                  </a:lnTo>
                  <a:lnTo>
                    <a:pt x="425232" y="113980"/>
                  </a:lnTo>
                  <a:lnTo>
                    <a:pt x="382566" y="91455"/>
                  </a:lnTo>
                  <a:lnTo>
                    <a:pt x="338572" y="71212"/>
                  </a:lnTo>
                  <a:lnTo>
                    <a:pt x="293328" y="53329"/>
                  </a:lnTo>
                  <a:lnTo>
                    <a:pt x="246912" y="37886"/>
                  </a:lnTo>
                  <a:lnTo>
                    <a:pt x="199403" y="24960"/>
                  </a:lnTo>
                  <a:lnTo>
                    <a:pt x="150879" y="14630"/>
                  </a:lnTo>
                  <a:lnTo>
                    <a:pt x="101418" y="6974"/>
                  </a:lnTo>
                  <a:lnTo>
                    <a:pt x="51099" y="2071"/>
                  </a:lnTo>
                  <a:lnTo>
                    <a:pt x="0" y="0"/>
                  </a:lnTo>
                  <a:close/>
                </a:path>
              </a:pathLst>
            </a:custGeom>
            <a:solidFill>
              <a:srgbClr val="2E084C"/>
            </a:solid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31" name="Google Shape;531;p29"/>
            <p:cNvSpPr/>
            <p:nvPr/>
          </p:nvSpPr>
          <p:spPr>
            <a:xfrm>
              <a:off x="9686925" y="4557735"/>
              <a:ext cx="2699384" cy="2140584"/>
            </a:xfrm>
            <a:custGeom>
              <a:avLst/>
              <a:gdLst/>
              <a:ahLst/>
              <a:cxnLst/>
              <a:rect l="l" t="t" r="r" b="b"/>
              <a:pathLst>
                <a:path w="2699384" h="2140584" extrusionOk="0">
                  <a:moveTo>
                    <a:pt x="1819735" y="94"/>
                  </a:moveTo>
                  <a:lnTo>
                    <a:pt x="890517" y="0"/>
                  </a:lnTo>
                  <a:lnTo>
                    <a:pt x="838193" y="1511"/>
                  </a:lnTo>
                  <a:lnTo>
                    <a:pt x="786666" y="5990"/>
                  </a:lnTo>
                  <a:lnTo>
                    <a:pt x="736019" y="13353"/>
                  </a:lnTo>
                  <a:lnTo>
                    <a:pt x="686336" y="23516"/>
                  </a:lnTo>
                  <a:lnTo>
                    <a:pt x="637700" y="36397"/>
                  </a:lnTo>
                  <a:lnTo>
                    <a:pt x="590194" y="51911"/>
                  </a:lnTo>
                  <a:lnTo>
                    <a:pt x="543903" y="69975"/>
                  </a:lnTo>
                  <a:lnTo>
                    <a:pt x="498909" y="90506"/>
                  </a:lnTo>
                  <a:lnTo>
                    <a:pt x="455296" y="113420"/>
                  </a:lnTo>
                  <a:lnTo>
                    <a:pt x="413147" y="138634"/>
                  </a:lnTo>
                  <a:lnTo>
                    <a:pt x="372545" y="166064"/>
                  </a:lnTo>
                  <a:lnTo>
                    <a:pt x="333575" y="195628"/>
                  </a:lnTo>
                  <a:lnTo>
                    <a:pt x="296319" y="227240"/>
                  </a:lnTo>
                  <a:lnTo>
                    <a:pt x="260861" y="260819"/>
                  </a:lnTo>
                  <a:lnTo>
                    <a:pt x="227281" y="296280"/>
                  </a:lnTo>
                  <a:lnTo>
                    <a:pt x="195667" y="333541"/>
                  </a:lnTo>
                  <a:lnTo>
                    <a:pt x="166101" y="372518"/>
                  </a:lnTo>
                  <a:lnTo>
                    <a:pt x="138668" y="413127"/>
                  </a:lnTo>
                  <a:lnTo>
                    <a:pt x="113450" y="455284"/>
                  </a:lnTo>
                  <a:lnTo>
                    <a:pt x="90531" y="498905"/>
                  </a:lnTo>
                  <a:lnTo>
                    <a:pt x="69996" y="543907"/>
                  </a:lnTo>
                  <a:lnTo>
                    <a:pt x="51927" y="590205"/>
                  </a:lnTo>
                  <a:lnTo>
                    <a:pt x="36409" y="637716"/>
                  </a:lnTo>
                  <a:lnTo>
                    <a:pt x="23525" y="686356"/>
                  </a:lnTo>
                  <a:lnTo>
                    <a:pt x="13358" y="736041"/>
                  </a:lnTo>
                  <a:lnTo>
                    <a:pt x="5992" y="786687"/>
                  </a:lnTo>
                  <a:lnTo>
                    <a:pt x="1512" y="838210"/>
                  </a:lnTo>
                  <a:lnTo>
                    <a:pt x="0" y="890527"/>
                  </a:lnTo>
                  <a:lnTo>
                    <a:pt x="1870" y="962119"/>
                  </a:lnTo>
                  <a:lnTo>
                    <a:pt x="7345" y="1029772"/>
                  </a:lnTo>
                  <a:lnTo>
                    <a:pt x="16222" y="1093596"/>
                  </a:lnTo>
                  <a:lnTo>
                    <a:pt x="28298" y="1153704"/>
                  </a:lnTo>
                  <a:lnTo>
                    <a:pt x="43370" y="1210206"/>
                  </a:lnTo>
                  <a:lnTo>
                    <a:pt x="61235" y="1263215"/>
                  </a:lnTo>
                  <a:lnTo>
                    <a:pt x="81690" y="1312840"/>
                  </a:lnTo>
                  <a:lnTo>
                    <a:pt x="104532" y="1359195"/>
                  </a:lnTo>
                  <a:lnTo>
                    <a:pt x="129558" y="1402390"/>
                  </a:lnTo>
                  <a:lnTo>
                    <a:pt x="156565" y="1442536"/>
                  </a:lnTo>
                  <a:lnTo>
                    <a:pt x="185351" y="1479745"/>
                  </a:lnTo>
                  <a:lnTo>
                    <a:pt x="215712" y="1514128"/>
                  </a:lnTo>
                  <a:lnTo>
                    <a:pt x="247445" y="1545796"/>
                  </a:lnTo>
                  <a:lnTo>
                    <a:pt x="280347" y="1574862"/>
                  </a:lnTo>
                  <a:lnTo>
                    <a:pt x="314216" y="1601436"/>
                  </a:lnTo>
                  <a:lnTo>
                    <a:pt x="348847" y="1625630"/>
                  </a:lnTo>
                  <a:lnTo>
                    <a:pt x="384040" y="1647554"/>
                  </a:lnTo>
                  <a:lnTo>
                    <a:pt x="419589" y="1667321"/>
                  </a:lnTo>
                  <a:lnTo>
                    <a:pt x="455293" y="1685042"/>
                  </a:lnTo>
                  <a:lnTo>
                    <a:pt x="490949" y="1700828"/>
                  </a:lnTo>
                  <a:lnTo>
                    <a:pt x="561302" y="1727041"/>
                  </a:lnTo>
                  <a:lnTo>
                    <a:pt x="629025" y="1746851"/>
                  </a:lnTo>
                  <a:lnTo>
                    <a:pt x="692494" y="1761149"/>
                  </a:lnTo>
                  <a:lnTo>
                    <a:pt x="750086" y="1770826"/>
                  </a:lnTo>
                  <a:lnTo>
                    <a:pt x="800176" y="1776773"/>
                  </a:lnTo>
                  <a:lnTo>
                    <a:pt x="821901" y="1778626"/>
                  </a:lnTo>
                  <a:lnTo>
                    <a:pt x="850944" y="1788198"/>
                  </a:lnTo>
                  <a:lnTo>
                    <a:pt x="871241" y="1809041"/>
                  </a:lnTo>
                  <a:lnTo>
                    <a:pt x="880106" y="1836721"/>
                  </a:lnTo>
                  <a:lnTo>
                    <a:pt x="874852" y="1866801"/>
                  </a:lnTo>
                  <a:lnTo>
                    <a:pt x="856095" y="1901440"/>
                  </a:lnTo>
                  <a:lnTo>
                    <a:pt x="831369" y="1934519"/>
                  </a:lnTo>
                  <a:lnTo>
                    <a:pt x="801024" y="1965844"/>
                  </a:lnTo>
                  <a:lnTo>
                    <a:pt x="765409" y="1995223"/>
                  </a:lnTo>
                  <a:lnTo>
                    <a:pt x="724875" y="2022463"/>
                  </a:lnTo>
                  <a:lnTo>
                    <a:pt x="679772" y="2047371"/>
                  </a:lnTo>
                  <a:lnTo>
                    <a:pt x="630450" y="2069755"/>
                  </a:lnTo>
                  <a:lnTo>
                    <a:pt x="577258" y="2089421"/>
                  </a:lnTo>
                  <a:lnTo>
                    <a:pt x="520547" y="2106177"/>
                  </a:lnTo>
                  <a:lnTo>
                    <a:pt x="460666" y="2119830"/>
                  </a:lnTo>
                  <a:lnTo>
                    <a:pt x="512619" y="2128678"/>
                  </a:lnTo>
                  <a:lnTo>
                    <a:pt x="566345" y="2135136"/>
                  </a:lnTo>
                  <a:lnTo>
                    <a:pt x="621620" y="2139093"/>
                  </a:lnTo>
                  <a:lnTo>
                    <a:pt x="678220" y="2140437"/>
                  </a:lnTo>
                  <a:lnTo>
                    <a:pt x="714629" y="2139381"/>
                  </a:lnTo>
                  <a:lnTo>
                    <a:pt x="753951" y="2136171"/>
                  </a:lnTo>
                  <a:lnTo>
                    <a:pt x="795796" y="2130746"/>
                  </a:lnTo>
                  <a:lnTo>
                    <a:pt x="839775" y="2123043"/>
                  </a:lnTo>
                  <a:lnTo>
                    <a:pt x="885498" y="2113000"/>
                  </a:lnTo>
                  <a:lnTo>
                    <a:pt x="932578" y="2100556"/>
                  </a:lnTo>
                  <a:lnTo>
                    <a:pt x="980625" y="2085649"/>
                  </a:lnTo>
                  <a:lnTo>
                    <a:pt x="1029249" y="2068216"/>
                  </a:lnTo>
                  <a:lnTo>
                    <a:pt x="1078063" y="2048195"/>
                  </a:lnTo>
                  <a:lnTo>
                    <a:pt x="1126677" y="2025526"/>
                  </a:lnTo>
                  <a:lnTo>
                    <a:pt x="1174702" y="2000144"/>
                  </a:lnTo>
                  <a:lnTo>
                    <a:pt x="1221748" y="1971990"/>
                  </a:lnTo>
                  <a:lnTo>
                    <a:pt x="1267428" y="1941000"/>
                  </a:lnTo>
                  <a:lnTo>
                    <a:pt x="1311352" y="1907113"/>
                  </a:lnTo>
                  <a:lnTo>
                    <a:pt x="1353131" y="1870267"/>
                  </a:lnTo>
                  <a:lnTo>
                    <a:pt x="1392293" y="1838705"/>
                  </a:lnTo>
                  <a:lnTo>
                    <a:pt x="1435520" y="1813792"/>
                  </a:lnTo>
                  <a:lnTo>
                    <a:pt x="1481948" y="1795738"/>
                  </a:lnTo>
                  <a:lnTo>
                    <a:pt x="1530712" y="1784753"/>
                  </a:lnTo>
                  <a:lnTo>
                    <a:pt x="1580946" y="1781045"/>
                  </a:lnTo>
                  <a:lnTo>
                    <a:pt x="1808531" y="1781045"/>
                  </a:lnTo>
                  <a:lnTo>
                    <a:pt x="1860866" y="1779534"/>
                  </a:lnTo>
                  <a:lnTo>
                    <a:pt x="1912404" y="1775057"/>
                  </a:lnTo>
                  <a:lnTo>
                    <a:pt x="1963061" y="1767698"/>
                  </a:lnTo>
                  <a:lnTo>
                    <a:pt x="2012754" y="1757538"/>
                  </a:lnTo>
                  <a:lnTo>
                    <a:pt x="2061399" y="1744663"/>
                  </a:lnTo>
                  <a:lnTo>
                    <a:pt x="2108912" y="1729154"/>
                  </a:lnTo>
                  <a:lnTo>
                    <a:pt x="2155211" y="1711095"/>
                  </a:lnTo>
                  <a:lnTo>
                    <a:pt x="2200212" y="1690570"/>
                  </a:lnTo>
                  <a:lnTo>
                    <a:pt x="2243832" y="1667661"/>
                  </a:lnTo>
                  <a:lnTo>
                    <a:pt x="2285986" y="1642452"/>
                  </a:lnTo>
                  <a:lnTo>
                    <a:pt x="2326591" y="1615026"/>
                  </a:lnTo>
                  <a:lnTo>
                    <a:pt x="2365565" y="1585466"/>
                  </a:lnTo>
                  <a:lnTo>
                    <a:pt x="2402822" y="1553856"/>
                  </a:lnTo>
                  <a:lnTo>
                    <a:pt x="2438281" y="1520278"/>
                  </a:lnTo>
                  <a:lnTo>
                    <a:pt x="2471860" y="1484817"/>
                  </a:lnTo>
                  <a:lnTo>
                    <a:pt x="2503472" y="1447557"/>
                  </a:lnTo>
                  <a:lnTo>
                    <a:pt x="2533036" y="1408582"/>
                  </a:lnTo>
                  <a:lnTo>
                    <a:pt x="2560466" y="1367976"/>
                  </a:lnTo>
                  <a:lnTo>
                    <a:pt x="2585680" y="1325821"/>
                  </a:lnTo>
                  <a:lnTo>
                    <a:pt x="2608594" y="1282201"/>
                  </a:lnTo>
                  <a:lnTo>
                    <a:pt x="2629125" y="1237200"/>
                  </a:lnTo>
                  <a:lnTo>
                    <a:pt x="2647189" y="1190901"/>
                  </a:lnTo>
                  <a:lnTo>
                    <a:pt x="2662703" y="1143388"/>
                  </a:lnTo>
                  <a:lnTo>
                    <a:pt x="2675584" y="1094744"/>
                  </a:lnTo>
                  <a:lnTo>
                    <a:pt x="2685747" y="1045052"/>
                  </a:lnTo>
                  <a:lnTo>
                    <a:pt x="2693110" y="994396"/>
                  </a:lnTo>
                  <a:lnTo>
                    <a:pt x="2697589" y="942860"/>
                  </a:lnTo>
                  <a:lnTo>
                    <a:pt x="2699101" y="890527"/>
                  </a:lnTo>
                  <a:lnTo>
                    <a:pt x="2697494" y="836564"/>
                  </a:lnTo>
                  <a:lnTo>
                    <a:pt x="2692733" y="783451"/>
                  </a:lnTo>
                  <a:lnTo>
                    <a:pt x="2684910" y="731279"/>
                  </a:lnTo>
                  <a:lnTo>
                    <a:pt x="2674113" y="680141"/>
                  </a:lnTo>
                  <a:lnTo>
                    <a:pt x="2660434" y="630128"/>
                  </a:lnTo>
                  <a:lnTo>
                    <a:pt x="2643962" y="581333"/>
                  </a:lnTo>
                  <a:lnTo>
                    <a:pt x="2624789" y="533847"/>
                  </a:lnTo>
                  <a:lnTo>
                    <a:pt x="1819735" y="533847"/>
                  </a:lnTo>
                  <a:lnTo>
                    <a:pt x="1819735" y="94"/>
                  </a:lnTo>
                  <a:close/>
                </a:path>
              </a:pathLst>
            </a:custGeom>
            <a:solidFill>
              <a:srgbClr val="5E249E"/>
            </a:solid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32" name="Google Shape;532;p29"/>
            <p:cNvSpPr/>
            <p:nvPr/>
          </p:nvSpPr>
          <p:spPr>
            <a:xfrm>
              <a:off x="10236695" y="4893887"/>
              <a:ext cx="1467484" cy="1106170"/>
            </a:xfrm>
            <a:custGeom>
              <a:avLst/>
              <a:gdLst/>
              <a:ahLst/>
              <a:cxnLst/>
              <a:rect l="l" t="t" r="r" b="b"/>
              <a:pathLst>
                <a:path w="1467484" h="1106170" extrusionOk="0">
                  <a:moveTo>
                    <a:pt x="189484" y="810907"/>
                  </a:moveTo>
                  <a:lnTo>
                    <a:pt x="182194" y="773569"/>
                  </a:lnTo>
                  <a:lnTo>
                    <a:pt x="162153" y="743496"/>
                  </a:lnTo>
                  <a:lnTo>
                    <a:pt x="132092" y="723455"/>
                  </a:lnTo>
                  <a:lnTo>
                    <a:pt x="94742" y="716178"/>
                  </a:lnTo>
                  <a:lnTo>
                    <a:pt x="57391" y="723455"/>
                  </a:lnTo>
                  <a:lnTo>
                    <a:pt x="27330" y="743496"/>
                  </a:lnTo>
                  <a:lnTo>
                    <a:pt x="7289" y="773569"/>
                  </a:lnTo>
                  <a:lnTo>
                    <a:pt x="0" y="810907"/>
                  </a:lnTo>
                  <a:lnTo>
                    <a:pt x="7289" y="848258"/>
                  </a:lnTo>
                  <a:lnTo>
                    <a:pt x="27330" y="878319"/>
                  </a:lnTo>
                  <a:lnTo>
                    <a:pt x="57391" y="898359"/>
                  </a:lnTo>
                  <a:lnTo>
                    <a:pt x="94742" y="905649"/>
                  </a:lnTo>
                  <a:lnTo>
                    <a:pt x="132092" y="898359"/>
                  </a:lnTo>
                  <a:lnTo>
                    <a:pt x="162153" y="878319"/>
                  </a:lnTo>
                  <a:lnTo>
                    <a:pt x="182194" y="848258"/>
                  </a:lnTo>
                  <a:lnTo>
                    <a:pt x="189484" y="810907"/>
                  </a:lnTo>
                  <a:close/>
                </a:path>
                <a:path w="1467484" h="1106170" extrusionOk="0">
                  <a:moveTo>
                    <a:pt x="407657" y="66382"/>
                  </a:moveTo>
                  <a:lnTo>
                    <a:pt x="399910" y="39331"/>
                  </a:lnTo>
                  <a:lnTo>
                    <a:pt x="382600" y="17272"/>
                  </a:lnTo>
                  <a:lnTo>
                    <a:pt x="357098" y="3187"/>
                  </a:lnTo>
                  <a:lnTo>
                    <a:pt x="327799" y="0"/>
                  </a:lnTo>
                  <a:lnTo>
                    <a:pt x="300316" y="7747"/>
                  </a:lnTo>
                  <a:lnTo>
                    <a:pt x="277850" y="25057"/>
                  </a:lnTo>
                  <a:lnTo>
                    <a:pt x="263575" y="50558"/>
                  </a:lnTo>
                  <a:lnTo>
                    <a:pt x="102031" y="544906"/>
                  </a:lnTo>
                  <a:lnTo>
                    <a:pt x="98501" y="574725"/>
                  </a:lnTo>
                  <a:lnTo>
                    <a:pt x="106578" y="602145"/>
                  </a:lnTo>
                  <a:lnTo>
                    <a:pt x="124231" y="624332"/>
                  </a:lnTo>
                  <a:lnTo>
                    <a:pt x="149402" y="638441"/>
                  </a:lnTo>
                  <a:lnTo>
                    <a:pt x="178536" y="641794"/>
                  </a:lnTo>
                  <a:lnTo>
                    <a:pt x="205727" y="634339"/>
                  </a:lnTo>
                  <a:lnTo>
                    <a:pt x="228142" y="617080"/>
                  </a:lnTo>
                  <a:lnTo>
                    <a:pt x="242925" y="591070"/>
                  </a:lnTo>
                  <a:lnTo>
                    <a:pt x="404469" y="95504"/>
                  </a:lnTo>
                  <a:lnTo>
                    <a:pt x="407657" y="66382"/>
                  </a:lnTo>
                  <a:close/>
                </a:path>
                <a:path w="1467484" h="1106170" extrusionOk="0">
                  <a:moveTo>
                    <a:pt x="691883" y="221869"/>
                  </a:moveTo>
                  <a:lnTo>
                    <a:pt x="684149" y="194805"/>
                  </a:lnTo>
                  <a:lnTo>
                    <a:pt x="666838" y="172745"/>
                  </a:lnTo>
                  <a:lnTo>
                    <a:pt x="641324" y="158661"/>
                  </a:lnTo>
                  <a:lnTo>
                    <a:pt x="612025" y="155473"/>
                  </a:lnTo>
                  <a:lnTo>
                    <a:pt x="584542" y="163220"/>
                  </a:lnTo>
                  <a:lnTo>
                    <a:pt x="562076" y="180530"/>
                  </a:lnTo>
                  <a:lnTo>
                    <a:pt x="547801" y="206032"/>
                  </a:lnTo>
                  <a:lnTo>
                    <a:pt x="450634" y="506044"/>
                  </a:lnTo>
                  <a:lnTo>
                    <a:pt x="447611" y="535343"/>
                  </a:lnTo>
                  <a:lnTo>
                    <a:pt x="455637" y="562825"/>
                  </a:lnTo>
                  <a:lnTo>
                    <a:pt x="473011" y="585304"/>
                  </a:lnTo>
                  <a:lnTo>
                    <a:pt x="498005" y="599567"/>
                  </a:lnTo>
                  <a:lnTo>
                    <a:pt x="527304" y="602754"/>
                  </a:lnTo>
                  <a:lnTo>
                    <a:pt x="554786" y="595020"/>
                  </a:lnTo>
                  <a:lnTo>
                    <a:pt x="577253" y="577710"/>
                  </a:lnTo>
                  <a:lnTo>
                    <a:pt x="591527" y="552196"/>
                  </a:lnTo>
                  <a:lnTo>
                    <a:pt x="688695" y="250977"/>
                  </a:lnTo>
                  <a:lnTo>
                    <a:pt x="691883" y="221869"/>
                  </a:lnTo>
                  <a:close/>
                </a:path>
                <a:path w="1467484" h="1106170" extrusionOk="0">
                  <a:moveTo>
                    <a:pt x="939685" y="520661"/>
                  </a:moveTo>
                  <a:lnTo>
                    <a:pt x="931938" y="493598"/>
                  </a:lnTo>
                  <a:lnTo>
                    <a:pt x="914628" y="471538"/>
                  </a:lnTo>
                  <a:lnTo>
                    <a:pt x="889127" y="457454"/>
                  </a:lnTo>
                  <a:lnTo>
                    <a:pt x="859828" y="454266"/>
                  </a:lnTo>
                  <a:lnTo>
                    <a:pt x="832345" y="462013"/>
                  </a:lnTo>
                  <a:lnTo>
                    <a:pt x="809866" y="479323"/>
                  </a:lnTo>
                  <a:lnTo>
                    <a:pt x="795591" y="504825"/>
                  </a:lnTo>
                  <a:lnTo>
                    <a:pt x="694791" y="814552"/>
                  </a:lnTo>
                  <a:lnTo>
                    <a:pt x="691769" y="843864"/>
                  </a:lnTo>
                  <a:lnTo>
                    <a:pt x="699795" y="871334"/>
                  </a:lnTo>
                  <a:lnTo>
                    <a:pt x="717156" y="893813"/>
                  </a:lnTo>
                  <a:lnTo>
                    <a:pt x="742149" y="908075"/>
                  </a:lnTo>
                  <a:lnTo>
                    <a:pt x="771448" y="911263"/>
                  </a:lnTo>
                  <a:lnTo>
                    <a:pt x="798931" y="903528"/>
                  </a:lnTo>
                  <a:lnTo>
                    <a:pt x="821410" y="886218"/>
                  </a:lnTo>
                  <a:lnTo>
                    <a:pt x="835672" y="860717"/>
                  </a:lnTo>
                  <a:lnTo>
                    <a:pt x="936485" y="549770"/>
                  </a:lnTo>
                  <a:lnTo>
                    <a:pt x="939685" y="520661"/>
                  </a:lnTo>
                  <a:close/>
                </a:path>
                <a:path w="1467484" h="1106170" extrusionOk="0">
                  <a:moveTo>
                    <a:pt x="1197178" y="1051661"/>
                  </a:moveTo>
                  <a:lnTo>
                    <a:pt x="1169543" y="1008951"/>
                  </a:lnTo>
                  <a:lnTo>
                    <a:pt x="981405" y="1001801"/>
                  </a:lnTo>
                  <a:lnTo>
                    <a:pt x="828776" y="1002030"/>
                  </a:lnTo>
                  <a:lnTo>
                    <a:pt x="781850" y="1018311"/>
                  </a:lnTo>
                  <a:lnTo>
                    <a:pt x="767537" y="1051979"/>
                  </a:lnTo>
                  <a:lnTo>
                    <a:pt x="771004" y="1071410"/>
                  </a:lnTo>
                  <a:lnTo>
                    <a:pt x="817156" y="1104760"/>
                  </a:lnTo>
                  <a:lnTo>
                    <a:pt x="830973" y="1105865"/>
                  </a:lnTo>
                  <a:lnTo>
                    <a:pt x="1135113" y="1105839"/>
                  </a:lnTo>
                  <a:lnTo>
                    <a:pt x="1184706" y="1086281"/>
                  </a:lnTo>
                  <a:lnTo>
                    <a:pt x="1197178" y="1051661"/>
                  </a:lnTo>
                  <a:close/>
                </a:path>
                <a:path w="1467484" h="1106170" extrusionOk="0">
                  <a:moveTo>
                    <a:pt x="1466913" y="401040"/>
                  </a:moveTo>
                  <a:lnTo>
                    <a:pt x="1463243" y="358152"/>
                  </a:lnTo>
                  <a:lnTo>
                    <a:pt x="1453921" y="318211"/>
                  </a:lnTo>
                  <a:lnTo>
                    <a:pt x="1439037" y="281432"/>
                  </a:lnTo>
                  <a:lnTo>
                    <a:pt x="1418691" y="248094"/>
                  </a:lnTo>
                  <a:lnTo>
                    <a:pt x="1392999" y="218401"/>
                  </a:lnTo>
                  <a:lnTo>
                    <a:pt x="1362049" y="192620"/>
                  </a:lnTo>
                  <a:lnTo>
                    <a:pt x="1325956" y="170980"/>
                  </a:lnTo>
                  <a:lnTo>
                    <a:pt x="1284808" y="153733"/>
                  </a:lnTo>
                  <a:lnTo>
                    <a:pt x="1238707" y="141109"/>
                  </a:lnTo>
                  <a:lnTo>
                    <a:pt x="1187754" y="133362"/>
                  </a:lnTo>
                  <a:lnTo>
                    <a:pt x="1132052" y="130721"/>
                  </a:lnTo>
                  <a:lnTo>
                    <a:pt x="1061745" y="132715"/>
                  </a:lnTo>
                  <a:lnTo>
                    <a:pt x="1001179" y="138150"/>
                  </a:lnTo>
                  <a:lnTo>
                    <a:pt x="950010" y="146215"/>
                  </a:lnTo>
                  <a:lnTo>
                    <a:pt x="907834" y="156095"/>
                  </a:lnTo>
                  <a:lnTo>
                    <a:pt x="849033" y="178092"/>
                  </a:lnTo>
                  <a:lnTo>
                    <a:pt x="812596" y="214985"/>
                  </a:lnTo>
                  <a:lnTo>
                    <a:pt x="805649" y="239763"/>
                  </a:lnTo>
                  <a:lnTo>
                    <a:pt x="808964" y="265544"/>
                  </a:lnTo>
                  <a:lnTo>
                    <a:pt x="848423" y="301536"/>
                  </a:lnTo>
                  <a:lnTo>
                    <a:pt x="906119" y="301993"/>
                  </a:lnTo>
                  <a:lnTo>
                    <a:pt x="955548" y="289179"/>
                  </a:lnTo>
                  <a:lnTo>
                    <a:pt x="1008151" y="278765"/>
                  </a:lnTo>
                  <a:lnTo>
                    <a:pt x="1062583" y="271754"/>
                  </a:lnTo>
                  <a:lnTo>
                    <a:pt x="1117460" y="269189"/>
                  </a:lnTo>
                  <a:lnTo>
                    <a:pt x="1169924" y="272669"/>
                  </a:lnTo>
                  <a:lnTo>
                    <a:pt x="1213967" y="282981"/>
                  </a:lnTo>
                  <a:lnTo>
                    <a:pt x="1249629" y="299923"/>
                  </a:lnTo>
                  <a:lnTo>
                    <a:pt x="1295996" y="352958"/>
                  </a:lnTo>
                  <a:lnTo>
                    <a:pt x="1309319" y="430276"/>
                  </a:lnTo>
                  <a:lnTo>
                    <a:pt x="1303705" y="477558"/>
                  </a:lnTo>
                  <a:lnTo>
                    <a:pt x="1289939" y="530339"/>
                  </a:lnTo>
                  <a:lnTo>
                    <a:pt x="1198841" y="813346"/>
                  </a:lnTo>
                  <a:lnTo>
                    <a:pt x="1195997" y="842645"/>
                  </a:lnTo>
                  <a:lnTo>
                    <a:pt x="1204315" y="870127"/>
                  </a:lnTo>
                  <a:lnTo>
                    <a:pt x="1221740" y="892594"/>
                  </a:lnTo>
                  <a:lnTo>
                    <a:pt x="1246212" y="906868"/>
                  </a:lnTo>
                  <a:lnTo>
                    <a:pt x="1273810" y="910564"/>
                  </a:lnTo>
                  <a:lnTo>
                    <a:pt x="1301178" y="903681"/>
                  </a:lnTo>
                  <a:lnTo>
                    <a:pt x="1339735" y="859497"/>
                  </a:lnTo>
                  <a:lnTo>
                    <a:pt x="1442986" y="544906"/>
                  </a:lnTo>
                  <a:lnTo>
                    <a:pt x="1456893" y="494665"/>
                  </a:lnTo>
                  <a:lnTo>
                    <a:pt x="1464830" y="446620"/>
                  </a:lnTo>
                  <a:lnTo>
                    <a:pt x="1466913" y="401040"/>
                  </a:lnTo>
                  <a:close/>
                </a:path>
              </a:pathLst>
            </a:custGeom>
            <a:solidFill>
              <a:srgbClr val="FFFFFF"/>
            </a:solid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pic>
        <p:nvPicPr>
          <p:cNvPr id="533" name="Google Shape;533;p29">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2598177" y="3801350"/>
            <a:ext cx="4769575" cy="30566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Shape 125">
          <a:extLst>
            <a:ext uri="{FF2B5EF4-FFF2-40B4-BE49-F238E27FC236}">
              <a16:creationId xmlns:a16="http://schemas.microsoft.com/office/drawing/2014/main" id="{9625BD25-F315-66CD-C658-D6E70E0F929F}"/>
            </a:ext>
          </a:extLst>
        </p:cNvPr>
        <p:cNvGrpSpPr/>
        <p:nvPr/>
      </p:nvGrpSpPr>
      <p:grpSpPr>
        <a:xfrm>
          <a:off x="0" y="0"/>
          <a:ext cx="0" cy="0"/>
          <a:chOff x="0" y="0"/>
          <a:chExt cx="0" cy="0"/>
        </a:xfrm>
      </p:grpSpPr>
      <p:pic>
        <p:nvPicPr>
          <p:cNvPr id="127" name="Google Shape;127;p4">
            <a:extLst>
              <a:ext uri="{FF2B5EF4-FFF2-40B4-BE49-F238E27FC236}">
                <a16:creationId xmlns:a16="http://schemas.microsoft.com/office/drawing/2014/main" id="{371CBCF7-498B-3B76-3224-EDB401D60E4E}"/>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76802" y="253439"/>
            <a:ext cx="665001" cy="509474"/>
          </a:xfrm>
          <a:prstGeom prst="rect">
            <a:avLst/>
          </a:prstGeom>
          <a:noFill/>
          <a:ln>
            <a:noFill/>
          </a:ln>
        </p:spPr>
      </p:pic>
      <p:sp>
        <p:nvSpPr>
          <p:cNvPr id="3" name="Google Shape;111;p2">
            <a:extLst>
              <a:ext uri="{FF2B5EF4-FFF2-40B4-BE49-F238E27FC236}">
                <a16:creationId xmlns:a16="http://schemas.microsoft.com/office/drawing/2014/main" id="{B2666D15-1FED-7920-09BC-585C242534BA}"/>
              </a:ext>
            </a:extLst>
          </p:cNvPr>
          <p:cNvSpPr txBox="1">
            <a:spLocks noGrp="1"/>
          </p:cNvSpPr>
          <p:nvPr>
            <p:ph type="title"/>
          </p:nvPr>
        </p:nvSpPr>
        <p:spPr>
          <a:xfrm>
            <a:off x="7847463" y="0"/>
            <a:ext cx="3975837" cy="1325700"/>
          </a:xfrm>
          <a:prstGeom prst="rect">
            <a:avLst/>
          </a:prstGeom>
          <a:noFill/>
          <a:ln>
            <a:noFill/>
          </a:ln>
        </p:spPr>
        <p:txBody>
          <a:bodyPr spcFirstLastPara="1" wrap="square" lIns="91425" tIns="45700" rIns="91425" bIns="45700" anchor="ctr" anchorCtr="0">
            <a:normAutofit fontScale="90000"/>
          </a:bodyPr>
          <a:lstStyle/>
          <a:p>
            <a:pPr marL="0" lvl="0" indent="0" algn="r" rtl="0">
              <a:lnSpc>
                <a:spcPct val="90000"/>
              </a:lnSpc>
              <a:spcBef>
                <a:spcPts val="0"/>
              </a:spcBef>
              <a:spcAft>
                <a:spcPts val="0"/>
              </a:spcAft>
              <a:buClr>
                <a:srgbClr val="404040"/>
              </a:buClr>
              <a:buSzPts val="4000"/>
              <a:buFont typeface="Rubik"/>
              <a:buNone/>
            </a:pPr>
            <a:r>
              <a:rPr lang="he-IL" sz="4900" dirty="0">
                <a:solidFill>
                  <a:srgbClr val="8A2B7E"/>
                </a:solidFill>
                <a:latin typeface="Rubik ExtraBold" pitchFamily="2" charset="-79"/>
                <a:ea typeface="Rubik"/>
                <a:cs typeface="Rubik ExtraBold" pitchFamily="2" charset="-79"/>
                <a:sym typeface="Rubik"/>
              </a:rPr>
              <a:t>הקדמה </a:t>
            </a:r>
            <a:r>
              <a:rPr lang="iw-IL" sz="4900" dirty="0">
                <a:solidFill>
                  <a:srgbClr val="8A2B7E"/>
                </a:solidFill>
                <a:latin typeface="Rubik ExtraBold" pitchFamily="2" charset="-79"/>
                <a:ea typeface="Rubik"/>
                <a:cs typeface="Rubik ExtraBold" pitchFamily="2" charset="-79"/>
                <a:sym typeface="Rubik"/>
              </a:rPr>
              <a:t>למורה</a:t>
            </a:r>
            <a:endParaRPr sz="4900" dirty="0">
              <a:solidFill>
                <a:srgbClr val="8A2B7E"/>
              </a:solidFill>
              <a:latin typeface="Rubik ExtraBold" pitchFamily="2" charset="-79"/>
              <a:ea typeface="Rubik"/>
              <a:cs typeface="Rubik ExtraBold" pitchFamily="2" charset="-79"/>
              <a:sym typeface="Rubik"/>
            </a:endParaRPr>
          </a:p>
        </p:txBody>
      </p:sp>
      <p:sp>
        <p:nvSpPr>
          <p:cNvPr id="150" name="Google Shape;150;p4">
            <a:extLst>
              <a:ext uri="{FF2B5EF4-FFF2-40B4-BE49-F238E27FC236}">
                <a16:creationId xmlns:a16="http://schemas.microsoft.com/office/drawing/2014/main" id="{1301AD5B-9D6B-7CB5-A88C-102B3AD7ED57}"/>
              </a:ext>
            </a:extLst>
          </p:cNvPr>
          <p:cNvSpPr txBox="1">
            <a:spLocks noGrp="1"/>
          </p:cNvSpPr>
          <p:nvPr>
            <p:ph type="title" idx="4294967295"/>
          </p:nvPr>
        </p:nvSpPr>
        <p:spPr>
          <a:xfrm>
            <a:off x="9053607" y="1013032"/>
            <a:ext cx="2656171" cy="369291"/>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iw-IL" sz="1800" b="0" i="0" u="none" strike="noStrike" kern="0" cap="none" spc="0" normalizeH="0" baseline="0" noProof="0" dirty="0">
                <a:ln>
                  <a:noFill/>
                </a:ln>
                <a:solidFill>
                  <a:schemeClr val="dk1"/>
                </a:solidFill>
                <a:effectLst/>
                <a:uLnTx/>
                <a:uFillTx/>
                <a:latin typeface="Rubik ExtraBold" pitchFamily="2" charset="-79"/>
                <a:ea typeface="Rubik"/>
                <a:cs typeface="Rubik ExtraBold" pitchFamily="2" charset="-79"/>
                <a:sym typeface="Rubik"/>
              </a:rPr>
              <a:t>מבנה השיעור:</a:t>
            </a:r>
          </a:p>
        </p:txBody>
      </p:sp>
      <p:graphicFrame>
        <p:nvGraphicFramePr>
          <p:cNvPr id="2" name="טבלה 1">
            <a:extLst>
              <a:ext uri="{FF2B5EF4-FFF2-40B4-BE49-F238E27FC236}">
                <a16:creationId xmlns:a16="http://schemas.microsoft.com/office/drawing/2014/main" id="{D3B4219B-1CF6-746D-F29F-D521BE5BACDB}"/>
              </a:ext>
            </a:extLst>
          </p:cNvPr>
          <p:cNvGraphicFramePr>
            <a:graphicFrameLocks noGrp="1"/>
          </p:cNvGraphicFramePr>
          <p:nvPr>
            <p:extLst>
              <p:ext uri="{D42A27DB-BD31-4B8C-83A1-F6EECF244321}">
                <p14:modId xmlns:p14="http://schemas.microsoft.com/office/powerpoint/2010/main" val="2558764422"/>
              </p:ext>
            </p:extLst>
          </p:nvPr>
        </p:nvGraphicFramePr>
        <p:xfrm>
          <a:off x="1245016" y="1821304"/>
          <a:ext cx="10319895" cy="3496995"/>
        </p:xfrm>
        <a:graphic>
          <a:graphicData uri="http://schemas.openxmlformats.org/drawingml/2006/table">
            <a:tbl>
              <a:tblPr rtl="1" firstRow="1" bandRow="1">
                <a:tableStyleId>{F5AB1C69-6EDB-4FF4-983F-18BD219EF322}</a:tableStyleId>
              </a:tblPr>
              <a:tblGrid>
                <a:gridCol w="3869286">
                  <a:extLst>
                    <a:ext uri="{9D8B030D-6E8A-4147-A177-3AD203B41FA5}">
                      <a16:colId xmlns:a16="http://schemas.microsoft.com/office/drawing/2014/main" val="344844718"/>
                    </a:ext>
                  </a:extLst>
                </a:gridCol>
                <a:gridCol w="3814033">
                  <a:extLst>
                    <a:ext uri="{9D8B030D-6E8A-4147-A177-3AD203B41FA5}">
                      <a16:colId xmlns:a16="http://schemas.microsoft.com/office/drawing/2014/main" val="258774387"/>
                    </a:ext>
                  </a:extLst>
                </a:gridCol>
                <a:gridCol w="2636576">
                  <a:extLst>
                    <a:ext uri="{9D8B030D-6E8A-4147-A177-3AD203B41FA5}">
                      <a16:colId xmlns:a16="http://schemas.microsoft.com/office/drawing/2014/main" val="1366242769"/>
                    </a:ext>
                  </a:extLst>
                </a:gridCol>
              </a:tblGrid>
              <a:tr h="364093">
                <a:tc>
                  <a:txBody>
                    <a:bodyPr/>
                    <a:lstStyle/>
                    <a:p>
                      <a:pPr algn="r" rtl="1"/>
                      <a:r>
                        <a:rPr lang="he-IL" sz="1800" dirty="0">
                          <a:solidFill>
                            <a:schemeClr val="bg1"/>
                          </a:solidFill>
                          <a:latin typeface="Rubik ExtraBold" pitchFamily="2" charset="-79"/>
                          <a:cs typeface="Rubik ExtraBold" pitchFamily="2" charset="-79"/>
                        </a:rPr>
                        <a:t>נושא</a:t>
                      </a:r>
                    </a:p>
                  </a:txBody>
                  <a:tcPr>
                    <a:solidFill>
                      <a:srgbClr val="7030A0"/>
                    </a:solidFill>
                  </a:tcPr>
                </a:tc>
                <a:tc>
                  <a:txBody>
                    <a:bodyPr/>
                    <a:lstStyle/>
                    <a:p>
                      <a:pPr algn="r" rtl="1"/>
                      <a:r>
                        <a:rPr lang="he-IL" sz="1800" dirty="0">
                          <a:solidFill>
                            <a:schemeClr val="bg1"/>
                          </a:solidFill>
                          <a:latin typeface="Rubik ExtraBold" pitchFamily="2" charset="-79"/>
                          <a:cs typeface="Rubik ExtraBold" pitchFamily="2" charset="-79"/>
                        </a:rPr>
                        <a:t>איך לומדים?</a:t>
                      </a:r>
                    </a:p>
                  </a:txBody>
                  <a:tcPr>
                    <a:solidFill>
                      <a:srgbClr val="7030A0"/>
                    </a:solidFill>
                  </a:tcPr>
                </a:tc>
                <a:tc>
                  <a:txBody>
                    <a:bodyPr/>
                    <a:lstStyle/>
                    <a:p>
                      <a:pPr algn="r" rtl="1"/>
                      <a:r>
                        <a:rPr lang="he-IL" sz="1800" dirty="0">
                          <a:solidFill>
                            <a:schemeClr val="bg1"/>
                          </a:solidFill>
                          <a:latin typeface="Rubik ExtraBold" pitchFamily="2" charset="-79"/>
                          <a:cs typeface="Rubik ExtraBold" pitchFamily="2" charset="-79"/>
                        </a:rPr>
                        <a:t>משך</a:t>
                      </a:r>
                    </a:p>
                  </a:txBody>
                  <a:tcPr>
                    <a:solidFill>
                      <a:srgbClr val="7030A0"/>
                    </a:solidFill>
                  </a:tcPr>
                </a:tc>
                <a:extLst>
                  <a:ext uri="{0D108BD9-81ED-4DB2-BD59-A6C34878D82A}">
                    <a16:rowId xmlns:a16="http://schemas.microsoft.com/office/drawing/2014/main" val="192577960"/>
                  </a:ext>
                </a:extLst>
              </a:tr>
              <a:tr h="617997">
                <a:tc>
                  <a:txBody>
                    <a:bodyPr/>
                    <a:lstStyle/>
                    <a:p>
                      <a:pPr marL="0" marR="0" lvl="0" indent="0" algn="r" rtl="1">
                        <a:lnSpc>
                          <a:spcPct val="100000"/>
                        </a:lnSpc>
                        <a:spcBef>
                          <a:spcPts val="0"/>
                        </a:spcBef>
                        <a:spcAft>
                          <a:spcPts val="0"/>
                        </a:spcAft>
                        <a:buClr>
                          <a:srgbClr val="000000"/>
                        </a:buClr>
                        <a:buSzPts val="1400"/>
                        <a:buFont typeface="Arial"/>
                        <a:buNone/>
                      </a:pPr>
                      <a:r>
                        <a:rPr lang="he-IL" sz="1800" b="0" i="0" u="none" strike="noStrike" cap="none" dirty="0">
                          <a:solidFill>
                            <a:schemeClr val="dk1"/>
                          </a:solidFill>
                          <a:latin typeface="Rubik"/>
                          <a:ea typeface="Rubik"/>
                          <a:cs typeface="Rubik"/>
                          <a:sym typeface="Rubik"/>
                        </a:rPr>
                        <a:t>פתיחה - למה צריך חוקים?</a:t>
                      </a:r>
                      <a:endParaRPr lang="he-IL" sz="1800" b="0" i="0" u="none" strike="noStrike" cap="none" dirty="0">
                        <a:solidFill>
                          <a:srgbClr val="404040"/>
                        </a:solidFill>
                        <a:latin typeface="Rubik"/>
                        <a:ea typeface="Rubik"/>
                        <a:cs typeface="Rubik"/>
                        <a:sym typeface="Rubik"/>
                      </a:endParaRPr>
                    </a:p>
                  </a:txBody>
                  <a:tcPr/>
                </a:tc>
                <a:tc>
                  <a:txBody>
                    <a:bodyPr/>
                    <a:lstStyle/>
                    <a:p>
                      <a:pPr marL="0" marR="0" lvl="0" indent="0" algn="r" rtl="1">
                        <a:lnSpc>
                          <a:spcPct val="100000"/>
                        </a:lnSpc>
                        <a:spcBef>
                          <a:spcPts val="0"/>
                        </a:spcBef>
                        <a:spcAft>
                          <a:spcPts val="0"/>
                        </a:spcAft>
                        <a:buClr>
                          <a:srgbClr val="000000"/>
                        </a:buClr>
                        <a:buSzPts val="1400"/>
                        <a:buFont typeface="Arial"/>
                        <a:buNone/>
                      </a:pPr>
                      <a:r>
                        <a:rPr lang="he-IL" sz="1800" b="0" i="0" u="none" strike="noStrike" cap="none" dirty="0">
                          <a:solidFill>
                            <a:schemeClr val="dk1"/>
                          </a:solidFill>
                          <a:latin typeface="Rubik"/>
                          <a:ea typeface="Rubik"/>
                          <a:cs typeface="Rubik"/>
                          <a:sym typeface="Rubik"/>
                        </a:rPr>
                        <a:t>דוגמאות מחייהם של התלמידים</a:t>
                      </a:r>
                      <a:endParaRPr lang="he-IL" sz="1800" b="0" i="0" u="none" strike="noStrike" cap="none" dirty="0">
                        <a:solidFill>
                          <a:srgbClr val="404040"/>
                        </a:solidFill>
                        <a:latin typeface="Rubik"/>
                        <a:ea typeface="Rubik"/>
                        <a:cs typeface="Rubik"/>
                        <a:sym typeface="Rubik"/>
                      </a:endParaRPr>
                    </a:p>
                  </a:txBody>
                  <a:tcPr/>
                </a:tc>
                <a:tc>
                  <a:txBody>
                    <a:bodyPr/>
                    <a:lstStyle/>
                    <a:p>
                      <a:pPr algn="r" rtl="1"/>
                      <a:r>
                        <a:rPr lang="he-IL" sz="1800" b="0" i="0" u="none" strike="noStrike" cap="none" dirty="0">
                          <a:solidFill>
                            <a:schemeClr val="dk1"/>
                          </a:solidFill>
                          <a:latin typeface="Rubik"/>
                          <a:cs typeface="Rubik"/>
                          <a:sym typeface="Arial"/>
                        </a:rPr>
                        <a:t>5 דקות</a:t>
                      </a:r>
                    </a:p>
                  </a:txBody>
                  <a:tcPr/>
                </a:tc>
                <a:extLst>
                  <a:ext uri="{0D108BD9-81ED-4DB2-BD59-A6C34878D82A}">
                    <a16:rowId xmlns:a16="http://schemas.microsoft.com/office/drawing/2014/main" val="707787421"/>
                  </a:ext>
                </a:extLst>
              </a:tr>
              <a:tr h="617997">
                <a:tc>
                  <a:txBody>
                    <a:bodyPr/>
                    <a:lstStyle/>
                    <a:p>
                      <a:pPr marL="0" marR="0" lvl="0" indent="0" algn="r" rtl="1">
                        <a:lnSpc>
                          <a:spcPct val="100000"/>
                        </a:lnSpc>
                        <a:spcBef>
                          <a:spcPts val="0"/>
                        </a:spcBef>
                        <a:spcAft>
                          <a:spcPts val="0"/>
                        </a:spcAft>
                        <a:buClr>
                          <a:srgbClr val="000000"/>
                        </a:buClr>
                        <a:buSzPts val="1400"/>
                        <a:buFont typeface="Arial"/>
                        <a:buNone/>
                      </a:pPr>
                      <a:r>
                        <a:rPr lang="he-IL" sz="1800" b="0" i="0" u="none" strike="noStrike" cap="none" dirty="0">
                          <a:solidFill>
                            <a:schemeClr val="dk1"/>
                          </a:solidFill>
                          <a:latin typeface="Rubik"/>
                          <a:ea typeface="Rubik"/>
                          <a:cs typeface="Rubik"/>
                          <a:sym typeface="Rubik"/>
                        </a:rPr>
                        <a:t>חוקים וכללים ב- </a:t>
                      </a:r>
                      <a:r>
                        <a:rPr lang="en-US" sz="1800" b="0" i="0" u="none" strike="noStrike" cap="none" dirty="0">
                          <a:solidFill>
                            <a:schemeClr val="dk1"/>
                          </a:solidFill>
                          <a:latin typeface="Rubik"/>
                          <a:ea typeface="Rubik"/>
                          <a:cs typeface="Rubik"/>
                          <a:sym typeface="Rubik"/>
                        </a:rPr>
                        <a:t>AI</a:t>
                      </a:r>
                      <a:endParaRPr lang="en-US" sz="1800" b="0" i="0" u="none" strike="noStrike" cap="none" dirty="0">
                        <a:solidFill>
                          <a:srgbClr val="404040"/>
                        </a:solidFill>
                        <a:latin typeface="Rubik"/>
                        <a:ea typeface="Rubik"/>
                        <a:cs typeface="Rubik"/>
                        <a:sym typeface="Rubik"/>
                      </a:endParaRPr>
                    </a:p>
                  </a:txBody>
                  <a:tcPr/>
                </a:tc>
                <a:tc>
                  <a:txBody>
                    <a:bodyPr/>
                    <a:lstStyle/>
                    <a:p>
                      <a:pPr marL="0" marR="0" lvl="0" indent="0" algn="r" rtl="1">
                        <a:lnSpc>
                          <a:spcPct val="100000"/>
                        </a:lnSpc>
                        <a:spcBef>
                          <a:spcPts val="0"/>
                        </a:spcBef>
                        <a:spcAft>
                          <a:spcPts val="0"/>
                        </a:spcAft>
                        <a:buClr>
                          <a:srgbClr val="000000"/>
                        </a:buClr>
                        <a:buSzPts val="1400"/>
                        <a:buFont typeface="Arial"/>
                        <a:buNone/>
                      </a:pPr>
                      <a:r>
                        <a:rPr lang="he-IL" sz="1800" b="0" i="0" u="none" strike="noStrike" cap="none" dirty="0">
                          <a:solidFill>
                            <a:schemeClr val="dk1"/>
                          </a:solidFill>
                          <a:latin typeface="Rubik"/>
                          <a:ea typeface="Rubik"/>
                          <a:cs typeface="Rubik"/>
                          <a:sym typeface="Rubik"/>
                        </a:rPr>
                        <a:t>דוגמאות, שאילת שאלות, סרטון</a:t>
                      </a:r>
                      <a:endParaRPr lang="he-IL" sz="1800" b="0" i="0" u="none" strike="noStrike" cap="none" dirty="0">
                        <a:solidFill>
                          <a:srgbClr val="404040"/>
                        </a:solidFill>
                        <a:latin typeface="Rubik"/>
                        <a:ea typeface="Rubik"/>
                        <a:cs typeface="Rubik"/>
                        <a:sym typeface="Rubik"/>
                      </a:endParaRPr>
                    </a:p>
                  </a:txBody>
                  <a:tcPr/>
                </a:tc>
                <a:tc>
                  <a:txBody>
                    <a:bodyPr/>
                    <a:lstStyle/>
                    <a:p>
                      <a:pPr algn="r" rtl="1"/>
                      <a:r>
                        <a:rPr lang="he-IL" sz="1800" b="0" i="0" u="none" strike="noStrike" cap="none" dirty="0">
                          <a:solidFill>
                            <a:schemeClr val="dk1"/>
                          </a:solidFill>
                          <a:latin typeface="Rubik"/>
                          <a:cs typeface="Rubik"/>
                          <a:sym typeface="Arial"/>
                        </a:rPr>
                        <a:t>10 דקות</a:t>
                      </a:r>
                    </a:p>
                  </a:txBody>
                  <a:tcPr/>
                </a:tc>
                <a:extLst>
                  <a:ext uri="{0D108BD9-81ED-4DB2-BD59-A6C34878D82A}">
                    <a16:rowId xmlns:a16="http://schemas.microsoft.com/office/drawing/2014/main" val="1274944556"/>
                  </a:ext>
                </a:extLst>
              </a:tr>
              <a:tr h="617997">
                <a:tc>
                  <a:txBody>
                    <a:bodyPr/>
                    <a:lstStyle/>
                    <a:p>
                      <a:pPr marL="0" marR="0" lvl="0" indent="0" algn="r" rtl="1">
                        <a:lnSpc>
                          <a:spcPct val="100000"/>
                        </a:lnSpc>
                        <a:spcBef>
                          <a:spcPts val="0"/>
                        </a:spcBef>
                        <a:spcAft>
                          <a:spcPts val="0"/>
                        </a:spcAft>
                        <a:buClr>
                          <a:srgbClr val="000000"/>
                        </a:buClr>
                        <a:buSzPts val="1400"/>
                        <a:buFont typeface="Arial"/>
                        <a:buNone/>
                      </a:pPr>
                      <a:r>
                        <a:rPr lang="he-IL" sz="1800" b="0" i="0" u="none" strike="noStrike" cap="none" dirty="0">
                          <a:solidFill>
                            <a:schemeClr val="dk1"/>
                          </a:solidFill>
                          <a:latin typeface="Rubik"/>
                          <a:ea typeface="Rubik"/>
                          <a:cs typeface="Rubik"/>
                          <a:sym typeface="Rubik"/>
                        </a:rPr>
                        <a:t>כללי זהירות חשובים ב- </a:t>
                      </a:r>
                      <a:r>
                        <a:rPr lang="en-US" sz="1800" b="0" i="0" u="none" strike="noStrike" cap="none" dirty="0">
                          <a:solidFill>
                            <a:schemeClr val="dk1"/>
                          </a:solidFill>
                          <a:latin typeface="Rubik"/>
                          <a:ea typeface="Rubik"/>
                          <a:cs typeface="Rubik"/>
                          <a:sym typeface="Rubik"/>
                        </a:rPr>
                        <a:t>AI</a:t>
                      </a:r>
                      <a:endParaRPr lang="en-US" sz="1800" b="0" i="0" u="none" strike="noStrike" cap="none" dirty="0">
                        <a:solidFill>
                          <a:srgbClr val="404040"/>
                        </a:solidFill>
                        <a:latin typeface="Rubik"/>
                        <a:ea typeface="Rubik"/>
                        <a:cs typeface="Rubik"/>
                        <a:sym typeface="Rubik"/>
                      </a:endParaRPr>
                    </a:p>
                  </a:txBody>
                  <a:tcPr/>
                </a:tc>
                <a:tc>
                  <a:txBody>
                    <a:bodyPr/>
                    <a:lstStyle/>
                    <a:p>
                      <a:pPr marL="0" marR="0" lvl="0" indent="0" algn="r" rtl="1">
                        <a:lnSpc>
                          <a:spcPct val="100000"/>
                        </a:lnSpc>
                        <a:spcBef>
                          <a:spcPts val="0"/>
                        </a:spcBef>
                        <a:spcAft>
                          <a:spcPts val="0"/>
                        </a:spcAft>
                        <a:buClr>
                          <a:schemeClr val="dk1"/>
                        </a:buClr>
                        <a:buSzPts val="1400"/>
                        <a:buFont typeface="Arial"/>
                        <a:buNone/>
                      </a:pPr>
                      <a:r>
                        <a:rPr lang="he-IL" sz="1800" b="0" i="0" u="none" strike="noStrike" cap="none" dirty="0">
                          <a:solidFill>
                            <a:schemeClr val="dk1"/>
                          </a:solidFill>
                          <a:latin typeface="Rubik"/>
                          <a:ea typeface="Rubik"/>
                          <a:cs typeface="Rubik"/>
                          <a:sym typeface="Rubik"/>
                        </a:rPr>
                        <a:t>הצגת </a:t>
                      </a:r>
                      <a:r>
                        <a:rPr lang="he-IL" sz="1800" dirty="0">
                          <a:solidFill>
                            <a:schemeClr val="dk1"/>
                          </a:solidFill>
                          <a:latin typeface="Rubik"/>
                          <a:ea typeface="Rubik"/>
                          <a:cs typeface="Rubik"/>
                          <a:sym typeface="Rubik"/>
                        </a:rPr>
                        <a:t>5</a:t>
                      </a:r>
                      <a:r>
                        <a:rPr lang="he-IL" sz="1800" b="0" i="0" u="none" strike="noStrike" cap="none" dirty="0">
                          <a:solidFill>
                            <a:schemeClr val="dk1"/>
                          </a:solidFill>
                          <a:latin typeface="Rubik"/>
                          <a:ea typeface="Rubik"/>
                          <a:cs typeface="Rubik"/>
                          <a:sym typeface="Rubik"/>
                        </a:rPr>
                        <a:t> עקרונות לשמירה על </a:t>
                      </a:r>
                      <a:r>
                        <a:rPr lang="he-IL" sz="1800" dirty="0">
                          <a:solidFill>
                            <a:schemeClr val="dk1"/>
                          </a:solidFill>
                          <a:latin typeface="Rubik"/>
                          <a:ea typeface="Rubik"/>
                          <a:cs typeface="Rubik"/>
                          <a:sym typeface="Rubik"/>
                        </a:rPr>
                        <a:t>עצמנו</a:t>
                      </a:r>
                      <a:endParaRPr lang="he-IL" sz="1800" b="0" i="0" u="none" strike="noStrike" cap="none" dirty="0">
                        <a:solidFill>
                          <a:schemeClr val="dk1"/>
                        </a:solidFill>
                        <a:latin typeface="Rubik"/>
                        <a:ea typeface="Rubik"/>
                        <a:cs typeface="Rubik"/>
                        <a:sym typeface="Rubik"/>
                      </a:endParaRPr>
                    </a:p>
                  </a:txBody>
                  <a:tcPr/>
                </a:tc>
                <a:tc>
                  <a:txBody>
                    <a:bodyPr/>
                    <a:lstStyle/>
                    <a:p>
                      <a:pPr algn="r" rtl="1"/>
                      <a:r>
                        <a:rPr lang="he-IL" sz="1800" b="0" i="0" u="none" strike="noStrike" cap="none" dirty="0">
                          <a:solidFill>
                            <a:schemeClr val="dk1"/>
                          </a:solidFill>
                          <a:latin typeface="Rubik"/>
                          <a:cs typeface="Rubik"/>
                          <a:sym typeface="Arial"/>
                        </a:rPr>
                        <a:t>15 דקות</a:t>
                      </a:r>
                    </a:p>
                  </a:txBody>
                  <a:tcPr/>
                </a:tc>
                <a:extLst>
                  <a:ext uri="{0D108BD9-81ED-4DB2-BD59-A6C34878D82A}">
                    <a16:rowId xmlns:a16="http://schemas.microsoft.com/office/drawing/2014/main" val="3521055275"/>
                  </a:ext>
                </a:extLst>
              </a:tr>
              <a:tr h="637164">
                <a:tc>
                  <a:txBody>
                    <a:bodyPr/>
                    <a:lstStyle/>
                    <a:p>
                      <a:pPr marL="0" marR="0" lvl="0" indent="0" algn="r" rtl="1">
                        <a:lnSpc>
                          <a:spcPct val="100000"/>
                        </a:lnSpc>
                        <a:spcBef>
                          <a:spcPts val="0"/>
                        </a:spcBef>
                        <a:spcAft>
                          <a:spcPts val="0"/>
                        </a:spcAft>
                        <a:buClr>
                          <a:schemeClr val="dk1"/>
                        </a:buClr>
                        <a:buSzPts val="1400"/>
                        <a:buFont typeface="Arial"/>
                        <a:buNone/>
                      </a:pPr>
                      <a:r>
                        <a:rPr lang="he-IL" sz="1800" b="0" i="0" u="none" strike="noStrike" cap="none" dirty="0">
                          <a:solidFill>
                            <a:schemeClr val="dk1"/>
                          </a:solidFill>
                          <a:latin typeface="Rubik"/>
                          <a:ea typeface="Rubik"/>
                          <a:cs typeface="Rubik"/>
                          <a:sym typeface="Rubik"/>
                        </a:rPr>
                        <a:t>מה אמיתי ומה לא? ולמה זה חשוב</a:t>
                      </a:r>
                    </a:p>
                  </a:txBody>
                  <a:tcPr/>
                </a:tc>
                <a:tc>
                  <a:txBody>
                    <a:bodyPr/>
                    <a:lstStyle/>
                    <a:p>
                      <a:pPr marL="0" marR="0" lvl="0" indent="0" algn="r" rtl="1">
                        <a:lnSpc>
                          <a:spcPct val="100000"/>
                        </a:lnSpc>
                        <a:spcBef>
                          <a:spcPts val="0"/>
                        </a:spcBef>
                        <a:spcAft>
                          <a:spcPts val="0"/>
                        </a:spcAft>
                        <a:buClr>
                          <a:schemeClr val="dk1"/>
                        </a:buClr>
                        <a:buSzPts val="1400"/>
                        <a:buFont typeface="Arial"/>
                        <a:buNone/>
                      </a:pPr>
                      <a:r>
                        <a:rPr lang="he-IL" sz="1800" b="0" i="0" u="none" strike="noStrike" cap="none" dirty="0">
                          <a:solidFill>
                            <a:schemeClr val="dk1"/>
                          </a:solidFill>
                          <a:latin typeface="Rubik"/>
                          <a:ea typeface="Rubik"/>
                          <a:cs typeface="Rubik"/>
                          <a:sym typeface="Rubik"/>
                        </a:rPr>
                        <a:t>משחק – האם נוצר על-ידי </a:t>
                      </a:r>
                      <a:r>
                        <a:rPr lang="en-US" sz="1800" b="0" i="0" u="none" strike="noStrike" cap="none" dirty="0">
                          <a:solidFill>
                            <a:schemeClr val="dk1"/>
                          </a:solidFill>
                          <a:latin typeface="Rubik"/>
                          <a:ea typeface="Rubik"/>
                          <a:cs typeface="Rubik"/>
                          <a:sym typeface="Rubik"/>
                        </a:rPr>
                        <a:t>AI</a:t>
                      </a:r>
                    </a:p>
                  </a:txBody>
                  <a:tcPr/>
                </a:tc>
                <a:tc>
                  <a:txBody>
                    <a:bodyPr/>
                    <a:lstStyle/>
                    <a:p>
                      <a:pPr algn="r" rtl="1"/>
                      <a:r>
                        <a:rPr lang="he-IL" sz="1800" b="0" i="0" u="none" strike="noStrike" cap="none" dirty="0">
                          <a:solidFill>
                            <a:schemeClr val="dk1"/>
                          </a:solidFill>
                          <a:latin typeface="Rubik"/>
                          <a:cs typeface="Rubik"/>
                          <a:sym typeface="Arial"/>
                        </a:rPr>
                        <a:t>10 דקות</a:t>
                      </a:r>
                    </a:p>
                  </a:txBody>
                  <a:tcPr/>
                </a:tc>
                <a:extLst>
                  <a:ext uri="{0D108BD9-81ED-4DB2-BD59-A6C34878D82A}">
                    <a16:rowId xmlns:a16="http://schemas.microsoft.com/office/drawing/2014/main" val="700938011"/>
                  </a:ext>
                </a:extLst>
              </a:tr>
              <a:tr h="637164">
                <a:tc>
                  <a:txBody>
                    <a:bodyPr/>
                    <a:lstStyle/>
                    <a:p>
                      <a:pPr marL="0" marR="0" lvl="0" indent="0" algn="r" defTabSz="914400" rtl="1" eaLnBrk="1" fontAlgn="auto" latinLnBrk="0" hangingPunct="1">
                        <a:lnSpc>
                          <a:spcPct val="100000"/>
                        </a:lnSpc>
                        <a:spcBef>
                          <a:spcPts val="0"/>
                        </a:spcBef>
                        <a:spcAft>
                          <a:spcPts val="0"/>
                        </a:spcAft>
                        <a:buClr>
                          <a:schemeClr val="dk1"/>
                        </a:buClr>
                        <a:buSzPts val="1400"/>
                        <a:buFont typeface="Arial"/>
                        <a:buNone/>
                        <a:tabLst/>
                        <a:defRPr/>
                      </a:pPr>
                      <a:r>
                        <a:rPr lang="he-IL" sz="1800" b="0" i="0" u="none" strike="noStrike" cap="none" dirty="0">
                          <a:solidFill>
                            <a:schemeClr val="dk1"/>
                          </a:solidFill>
                          <a:latin typeface="Rubik"/>
                          <a:ea typeface="Rubik"/>
                          <a:cs typeface="Rubik"/>
                          <a:sym typeface="Rubik"/>
                        </a:rPr>
                        <a:t>סיכום - מה למדנו היום?</a:t>
                      </a:r>
                    </a:p>
                    <a:p>
                      <a:pPr marL="0" marR="0" lvl="0" indent="0" algn="r" rtl="1">
                        <a:lnSpc>
                          <a:spcPct val="100000"/>
                        </a:lnSpc>
                        <a:spcBef>
                          <a:spcPts val="0"/>
                        </a:spcBef>
                        <a:spcAft>
                          <a:spcPts val="0"/>
                        </a:spcAft>
                        <a:buClr>
                          <a:schemeClr val="dk1"/>
                        </a:buClr>
                        <a:buSzPts val="1400"/>
                        <a:buFont typeface="Arial"/>
                        <a:buNone/>
                      </a:pPr>
                      <a:endParaRPr lang="he-IL" sz="1800" b="0" i="0" u="none" strike="noStrike" cap="none" dirty="0">
                        <a:solidFill>
                          <a:schemeClr val="dk1"/>
                        </a:solidFill>
                        <a:latin typeface="Rubik"/>
                        <a:ea typeface="Rubik"/>
                        <a:cs typeface="Rubik"/>
                        <a:sym typeface="Rubik"/>
                      </a:endParaRPr>
                    </a:p>
                  </a:txBody>
                  <a:tcPr/>
                </a:tc>
                <a:tc>
                  <a:txBody>
                    <a:bodyPr/>
                    <a:lstStyle/>
                    <a:p>
                      <a:pPr marL="0" marR="0" lvl="0" indent="0" algn="r" rtl="1">
                        <a:lnSpc>
                          <a:spcPct val="100000"/>
                        </a:lnSpc>
                        <a:spcBef>
                          <a:spcPts val="0"/>
                        </a:spcBef>
                        <a:spcAft>
                          <a:spcPts val="0"/>
                        </a:spcAft>
                        <a:buClr>
                          <a:schemeClr val="dk1"/>
                        </a:buClr>
                        <a:buSzPts val="1400"/>
                        <a:buFont typeface="Arial"/>
                        <a:buNone/>
                      </a:pPr>
                      <a:endParaRPr lang="en-US" sz="1800" b="0" i="0" u="none" strike="noStrike" cap="none" dirty="0">
                        <a:solidFill>
                          <a:schemeClr val="dk1"/>
                        </a:solidFill>
                        <a:latin typeface="Rubik"/>
                        <a:ea typeface="Rubik"/>
                        <a:cs typeface="Rubik"/>
                        <a:sym typeface="Rubik"/>
                      </a:endParaRPr>
                    </a:p>
                  </a:txBody>
                  <a:tcPr/>
                </a:tc>
                <a:tc>
                  <a:txBody>
                    <a:bodyPr/>
                    <a:lstStyle/>
                    <a:p>
                      <a:pPr algn="r" rtl="1"/>
                      <a:r>
                        <a:rPr lang="he-IL" sz="1800" b="0" i="0" u="none" strike="noStrike" cap="none" dirty="0">
                          <a:solidFill>
                            <a:schemeClr val="dk1"/>
                          </a:solidFill>
                          <a:latin typeface="Rubik"/>
                          <a:cs typeface="Rubik"/>
                          <a:sym typeface="Arial"/>
                        </a:rPr>
                        <a:t>5 דקות</a:t>
                      </a:r>
                    </a:p>
                  </a:txBody>
                  <a:tcPr/>
                </a:tc>
                <a:extLst>
                  <a:ext uri="{0D108BD9-81ED-4DB2-BD59-A6C34878D82A}">
                    <a16:rowId xmlns:a16="http://schemas.microsoft.com/office/drawing/2014/main" val="4165284977"/>
                  </a:ext>
                </a:extLst>
              </a:tr>
            </a:tbl>
          </a:graphicData>
        </a:graphic>
      </p:graphicFrame>
    </p:spTree>
    <p:extLst>
      <p:ext uri="{BB962C8B-B14F-4D97-AF65-F5344CB8AC3E}">
        <p14:creationId xmlns:p14="http://schemas.microsoft.com/office/powerpoint/2010/main" val="10309446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Shape 245"/>
        <p:cNvGrpSpPr/>
        <p:nvPr/>
      </p:nvGrpSpPr>
      <p:grpSpPr>
        <a:xfrm>
          <a:off x="0" y="0"/>
          <a:ext cx="0" cy="0"/>
          <a:chOff x="0" y="0"/>
          <a:chExt cx="0" cy="0"/>
        </a:xfrm>
      </p:grpSpPr>
      <p:pic>
        <p:nvPicPr>
          <p:cNvPr id="246" name="Google Shape;246;p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614745" y="600942"/>
            <a:ext cx="3951730" cy="853928"/>
          </a:xfrm>
          <a:prstGeom prst="rect">
            <a:avLst/>
          </a:prstGeom>
          <a:noFill/>
          <a:ln>
            <a:noFill/>
          </a:ln>
        </p:spPr>
      </p:pic>
      <p:sp>
        <p:nvSpPr>
          <p:cNvPr id="248" name="Google Shape;248;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lt1"/>
              </a:buClr>
              <a:buSzPts val="4000"/>
              <a:buFont typeface="Rubik"/>
              <a:buNone/>
            </a:pPr>
            <a:r>
              <a:rPr lang="iw" dirty="0">
                <a:solidFill>
                  <a:srgbClr val="2E064C"/>
                </a:solidFill>
                <a:latin typeface="Rubik ExtraBold" pitchFamily="2" charset="-79"/>
                <a:cs typeface="Rubik ExtraBold" pitchFamily="2" charset="-79"/>
              </a:rPr>
              <a:t>מטרות השיעור</a:t>
            </a:r>
            <a:endParaRPr dirty="0">
              <a:solidFill>
                <a:srgbClr val="2E064C"/>
              </a:solidFill>
              <a:latin typeface="Rubik ExtraBold" pitchFamily="2" charset="-79"/>
              <a:cs typeface="Rubik ExtraBold" pitchFamily="2" charset="-79"/>
            </a:endParaRPr>
          </a:p>
        </p:txBody>
      </p:sp>
      <p:sp>
        <p:nvSpPr>
          <p:cNvPr id="249" name="Google Shape;249;p3"/>
          <p:cNvSpPr txBox="1"/>
          <p:nvPr/>
        </p:nvSpPr>
        <p:spPr>
          <a:xfrm>
            <a:off x="7213600" y="1363580"/>
            <a:ext cx="4731658" cy="1006475"/>
          </a:xfrm>
          <a:prstGeom prst="rect">
            <a:avLst/>
          </a:prstGeom>
          <a:noFill/>
          <a:ln>
            <a:noFill/>
          </a:ln>
        </p:spPr>
        <p:txBody>
          <a:bodyPr spcFirstLastPara="1" wrap="square" lIns="91425" tIns="45700" rIns="91425" bIns="45700" anchor="ctr" anchorCtr="0">
            <a:normAutofit/>
          </a:bodyPr>
          <a:lstStyle/>
          <a:p>
            <a:pPr marL="0" marR="0" lvl="0" indent="0" algn="ctr" rtl="1">
              <a:lnSpc>
                <a:spcPct val="90000"/>
              </a:lnSpc>
              <a:spcBef>
                <a:spcPts val="0"/>
              </a:spcBef>
              <a:spcAft>
                <a:spcPts val="0"/>
              </a:spcAft>
              <a:buClr>
                <a:srgbClr val="3F3F3F"/>
              </a:buClr>
              <a:buSzPts val="2800"/>
              <a:buFont typeface="Arial"/>
              <a:buNone/>
            </a:pPr>
            <a:r>
              <a:rPr lang="iw" sz="2800" b="0" i="0" u="none" strike="noStrike" cap="none">
                <a:solidFill>
                  <a:srgbClr val="3F3F3F"/>
                </a:solidFill>
                <a:latin typeface="Rubik"/>
                <a:ea typeface="Rubik"/>
                <a:cs typeface="Rubik"/>
                <a:sym typeface="Rubik"/>
              </a:rPr>
              <a:t>בסוף השיעור התלמידים:</a:t>
            </a:r>
            <a:endParaRPr sz="1400" b="0" i="0" u="none" strike="noStrike" cap="none">
              <a:solidFill>
                <a:srgbClr val="000000"/>
              </a:solidFill>
              <a:latin typeface="Arial"/>
              <a:ea typeface="Arial"/>
              <a:cs typeface="Arial"/>
              <a:sym typeface="Arial"/>
            </a:endParaRPr>
          </a:p>
        </p:txBody>
      </p:sp>
      <p:sp>
        <p:nvSpPr>
          <p:cNvPr id="258" name="Google Shape;258;p3"/>
          <p:cNvSpPr/>
          <p:nvPr/>
        </p:nvSpPr>
        <p:spPr>
          <a:xfrm>
            <a:off x="10714418" y="2486389"/>
            <a:ext cx="774086" cy="749981"/>
          </a:xfrm>
          <a:prstGeom prst="ellipse">
            <a:avLst/>
          </a:prstGeom>
          <a:solidFill>
            <a:srgbClr val="5F259E"/>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2000"/>
              <a:buFont typeface="Arial"/>
              <a:buNone/>
            </a:pPr>
            <a:r>
              <a:rPr lang="iw" sz="2000" b="1" i="0" u="none" strike="noStrike" cap="none" dirty="0">
                <a:solidFill>
                  <a:schemeClr val="lt1"/>
                </a:solidFill>
                <a:latin typeface="Rubik ExtraBold" pitchFamily="2" charset="-79"/>
                <a:ea typeface="Rubik"/>
                <a:cs typeface="Rubik ExtraBold" pitchFamily="2" charset="-79"/>
                <a:sym typeface="Rubik"/>
              </a:rPr>
              <a:t>01</a:t>
            </a:r>
            <a:endParaRPr sz="2000" b="1" i="0" u="none" strike="noStrike" cap="none" dirty="0">
              <a:solidFill>
                <a:schemeClr val="lt1"/>
              </a:solidFill>
              <a:latin typeface="Rubik ExtraBold" pitchFamily="2" charset="-79"/>
              <a:ea typeface="Rubik"/>
              <a:cs typeface="Rubik ExtraBold" pitchFamily="2" charset="-79"/>
              <a:sym typeface="Rubik"/>
            </a:endParaRPr>
          </a:p>
        </p:txBody>
      </p:sp>
      <p:sp>
        <p:nvSpPr>
          <p:cNvPr id="247" name="Google Shape;247;p3"/>
          <p:cNvSpPr txBox="1">
            <a:spLocks noGrp="1"/>
          </p:cNvSpPr>
          <p:nvPr>
            <p:ph type="body" idx="1"/>
          </p:nvPr>
        </p:nvSpPr>
        <p:spPr>
          <a:xfrm>
            <a:off x="1263872" y="2431110"/>
            <a:ext cx="9195486" cy="1006475"/>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rgbClr val="3F3F3F"/>
              </a:buClr>
              <a:buSzPts val="2800"/>
              <a:buNone/>
            </a:pPr>
            <a:r>
              <a:rPr lang="iw" b="1" dirty="0">
                <a:solidFill>
                  <a:srgbClr val="3F3F3F"/>
                </a:solidFill>
                <a:latin typeface="Rubik ExtraBold" pitchFamily="2" charset="-79"/>
                <a:cs typeface="Rubik ExtraBold" pitchFamily="2" charset="-79"/>
              </a:rPr>
              <a:t>יבינו</a:t>
            </a:r>
            <a:r>
              <a:rPr lang="iw" dirty="0">
                <a:solidFill>
                  <a:srgbClr val="3F3F3F"/>
                </a:solidFill>
              </a:rPr>
              <a:t> שהבינה המלאכותית, יכולה לטעות, לכן יש חוקים וכללים שמטרתם לשמור עלינו.</a:t>
            </a:r>
            <a:endParaRPr dirty="0"/>
          </a:p>
        </p:txBody>
      </p:sp>
      <p:sp>
        <p:nvSpPr>
          <p:cNvPr id="259" name="Google Shape;259;p3"/>
          <p:cNvSpPr/>
          <p:nvPr/>
        </p:nvSpPr>
        <p:spPr>
          <a:xfrm>
            <a:off x="10714418" y="3851098"/>
            <a:ext cx="774086" cy="749981"/>
          </a:xfrm>
          <a:prstGeom prst="ellipse">
            <a:avLst/>
          </a:prstGeom>
          <a:solidFill>
            <a:srgbClr val="5F259E"/>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2000"/>
              <a:buFont typeface="Arial"/>
              <a:buNone/>
            </a:pPr>
            <a:r>
              <a:rPr lang="iw" sz="2000" b="1" i="0" u="none" strike="noStrike" cap="none" dirty="0">
                <a:solidFill>
                  <a:schemeClr val="lt1"/>
                </a:solidFill>
                <a:latin typeface="Rubik ExtraBold" pitchFamily="2" charset="-79"/>
                <a:ea typeface="Rubik"/>
                <a:cs typeface="Rubik ExtraBold" pitchFamily="2" charset="-79"/>
                <a:sym typeface="Rubik"/>
              </a:rPr>
              <a:t>02</a:t>
            </a:r>
            <a:endParaRPr sz="2000" b="1" i="0" u="none" strike="noStrike" cap="none" dirty="0">
              <a:solidFill>
                <a:schemeClr val="lt1"/>
              </a:solidFill>
              <a:latin typeface="Rubik ExtraBold" pitchFamily="2" charset="-79"/>
              <a:ea typeface="Rubik"/>
              <a:cs typeface="Rubik ExtraBold" pitchFamily="2" charset="-79"/>
              <a:sym typeface="Rubik"/>
            </a:endParaRPr>
          </a:p>
        </p:txBody>
      </p:sp>
      <p:sp>
        <p:nvSpPr>
          <p:cNvPr id="250" name="Google Shape;250;p3"/>
          <p:cNvSpPr txBox="1"/>
          <p:nvPr/>
        </p:nvSpPr>
        <p:spPr>
          <a:xfrm>
            <a:off x="1263872" y="3722852"/>
            <a:ext cx="9195486" cy="1006475"/>
          </a:xfrm>
          <a:prstGeom prst="rect">
            <a:avLst/>
          </a:prstGeom>
          <a:noFill/>
          <a:ln>
            <a:noFill/>
          </a:ln>
        </p:spPr>
        <p:txBody>
          <a:bodyPr spcFirstLastPara="1" wrap="square" lIns="91425" tIns="45700" rIns="91425" bIns="45700" anchor="ctr" anchorCtr="0">
            <a:normAutofit/>
          </a:bodyPr>
          <a:lstStyle/>
          <a:p>
            <a:pPr marL="0" marR="0" lvl="0" indent="0" algn="r" rtl="1">
              <a:lnSpc>
                <a:spcPct val="90000"/>
              </a:lnSpc>
              <a:spcBef>
                <a:spcPts val="0"/>
              </a:spcBef>
              <a:spcAft>
                <a:spcPts val="0"/>
              </a:spcAft>
              <a:buClr>
                <a:srgbClr val="3F3F3F"/>
              </a:buClr>
              <a:buSzPts val="2800"/>
              <a:buFont typeface="Arial"/>
              <a:buNone/>
            </a:pPr>
            <a:r>
              <a:rPr lang="iw" sz="2800" b="1" i="0" u="none" strike="noStrike" cap="none" dirty="0">
                <a:solidFill>
                  <a:srgbClr val="3F3F3F"/>
                </a:solidFill>
                <a:latin typeface="Rubik ExtraBold" pitchFamily="2" charset="-79"/>
                <a:ea typeface="Rubik"/>
                <a:cs typeface="Rubik ExtraBold" pitchFamily="2" charset="-79"/>
                <a:sym typeface="Rubik"/>
              </a:rPr>
              <a:t>יפתחו מודעות</a:t>
            </a:r>
            <a:r>
              <a:rPr lang="iw" sz="2800" b="0" i="0" u="none" strike="noStrike" cap="none" dirty="0">
                <a:solidFill>
                  <a:srgbClr val="3F3F3F"/>
                </a:solidFill>
                <a:latin typeface="Rubik ExtraBold" pitchFamily="2" charset="-79"/>
                <a:ea typeface="Rubik"/>
                <a:cs typeface="Rubik ExtraBold" pitchFamily="2" charset="-79"/>
                <a:sym typeface="Rubik"/>
              </a:rPr>
              <a:t> </a:t>
            </a:r>
            <a:r>
              <a:rPr lang="iw" sz="2800" b="0" i="0" u="none" strike="noStrike" cap="none" dirty="0">
                <a:solidFill>
                  <a:srgbClr val="3F3F3F"/>
                </a:solidFill>
                <a:latin typeface="Rubik"/>
                <a:ea typeface="Rubik"/>
                <a:cs typeface="Rubik"/>
                <a:sym typeface="Rubik"/>
              </a:rPr>
              <a:t>לכך שלא כל מה שרואים ברשת הוא אמיתי, ושחשוב להתייעץ עם מבוגר אחראי.</a:t>
            </a:r>
            <a:endParaRPr sz="1400" b="0" i="0" u="none" strike="noStrike" cap="none" dirty="0">
              <a:solidFill>
                <a:srgbClr val="000000"/>
              </a:solidFill>
              <a:latin typeface="Arial"/>
              <a:ea typeface="Arial"/>
              <a:cs typeface="Arial"/>
              <a:sym typeface="Arial"/>
            </a:endParaRPr>
          </a:p>
        </p:txBody>
      </p:sp>
      <p:sp>
        <p:nvSpPr>
          <p:cNvPr id="260" name="Google Shape;260;p3"/>
          <p:cNvSpPr/>
          <p:nvPr/>
        </p:nvSpPr>
        <p:spPr>
          <a:xfrm>
            <a:off x="10714418" y="5144688"/>
            <a:ext cx="774086" cy="749981"/>
          </a:xfrm>
          <a:prstGeom prst="ellipse">
            <a:avLst/>
          </a:prstGeom>
          <a:solidFill>
            <a:srgbClr val="5F259E"/>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2000"/>
              <a:buFont typeface="Arial"/>
              <a:buNone/>
            </a:pPr>
            <a:r>
              <a:rPr lang="iw" sz="2000" b="1" i="0" u="none" strike="noStrike" cap="none" dirty="0">
                <a:solidFill>
                  <a:schemeClr val="lt1"/>
                </a:solidFill>
                <a:latin typeface="Rubik ExtraBold" pitchFamily="2" charset="-79"/>
                <a:ea typeface="Rubik"/>
                <a:cs typeface="Rubik ExtraBold" pitchFamily="2" charset="-79"/>
                <a:sym typeface="Rubik"/>
              </a:rPr>
              <a:t>03</a:t>
            </a:r>
            <a:endParaRPr sz="2000" b="1" i="0" u="none" strike="noStrike" cap="none" dirty="0">
              <a:solidFill>
                <a:schemeClr val="lt1"/>
              </a:solidFill>
              <a:latin typeface="Rubik ExtraBold" pitchFamily="2" charset="-79"/>
              <a:ea typeface="Rubik"/>
              <a:cs typeface="Rubik ExtraBold" pitchFamily="2" charset="-79"/>
              <a:sym typeface="Rubik"/>
            </a:endParaRPr>
          </a:p>
        </p:txBody>
      </p:sp>
      <p:sp>
        <p:nvSpPr>
          <p:cNvPr id="251" name="Google Shape;251;p3"/>
          <p:cNvSpPr txBox="1"/>
          <p:nvPr/>
        </p:nvSpPr>
        <p:spPr>
          <a:xfrm>
            <a:off x="1263872" y="4991182"/>
            <a:ext cx="9195486" cy="1006475"/>
          </a:xfrm>
          <a:prstGeom prst="rect">
            <a:avLst/>
          </a:prstGeom>
          <a:noFill/>
          <a:ln>
            <a:noFill/>
          </a:ln>
        </p:spPr>
        <p:txBody>
          <a:bodyPr spcFirstLastPara="1" wrap="square" lIns="91425" tIns="45700" rIns="91425" bIns="45700" anchor="ctr" anchorCtr="0">
            <a:normAutofit/>
          </a:bodyPr>
          <a:lstStyle/>
          <a:p>
            <a:pPr marL="0" marR="0" lvl="0" indent="0" algn="r" rtl="1">
              <a:lnSpc>
                <a:spcPct val="90000"/>
              </a:lnSpc>
              <a:spcBef>
                <a:spcPts val="0"/>
              </a:spcBef>
              <a:spcAft>
                <a:spcPts val="0"/>
              </a:spcAft>
              <a:buClr>
                <a:srgbClr val="3F3F3F"/>
              </a:buClr>
              <a:buSzPts val="2800"/>
              <a:buFont typeface="Arial"/>
              <a:buNone/>
            </a:pPr>
            <a:r>
              <a:rPr lang="iw" sz="2800" b="1" i="0" u="none" strike="noStrike" cap="none" dirty="0">
                <a:solidFill>
                  <a:srgbClr val="3F3F3F"/>
                </a:solidFill>
                <a:latin typeface="Rubik ExtraBold" pitchFamily="2" charset="-79"/>
                <a:ea typeface="Rubik"/>
                <a:cs typeface="Rubik ExtraBold" pitchFamily="2" charset="-79"/>
                <a:sym typeface="Rubik"/>
              </a:rPr>
              <a:t>יתרגלו</a:t>
            </a:r>
            <a:r>
              <a:rPr lang="iw" sz="2800" b="0" i="0" u="none" strike="noStrike" cap="none" dirty="0">
                <a:solidFill>
                  <a:srgbClr val="3F3F3F"/>
                </a:solidFill>
                <a:latin typeface="Rubik"/>
                <a:ea typeface="Rubik"/>
                <a:cs typeface="Rubik"/>
                <a:sym typeface="Rubik"/>
              </a:rPr>
              <a:t> זיהוי בסיסי של מידע אמיתי מול לא אמיתי </a:t>
            </a:r>
            <a:br>
              <a:rPr lang="iw" sz="2800" b="0" i="0" u="none" strike="noStrike" cap="none" dirty="0">
                <a:solidFill>
                  <a:srgbClr val="3F3F3F"/>
                </a:solidFill>
                <a:latin typeface="Rubik"/>
                <a:ea typeface="Rubik"/>
                <a:cs typeface="Rubik"/>
                <a:sym typeface="Rubik"/>
              </a:rPr>
            </a:br>
            <a:r>
              <a:rPr lang="iw" sz="2800" b="0" i="0" u="none" strike="noStrike" cap="none" dirty="0">
                <a:solidFill>
                  <a:srgbClr val="3F3F3F"/>
                </a:solidFill>
                <a:latin typeface="Rubik"/>
                <a:ea typeface="Rubik"/>
                <a:cs typeface="Rubik"/>
                <a:sym typeface="Rubik"/>
              </a:rPr>
              <a:t>באמצעות דוגמאות מעולמם.</a:t>
            </a:r>
            <a:endParaRPr sz="1400" b="0" i="0" u="none" strike="noStrike" cap="none" dirty="0">
              <a:solidFill>
                <a:srgbClr val="000000"/>
              </a:solidFill>
              <a:latin typeface="Arial"/>
              <a:ea typeface="Arial"/>
              <a:cs typeface="Arial"/>
              <a:sym typeface="Arial"/>
            </a:endParaRPr>
          </a:p>
        </p:txBody>
      </p:sp>
      <p:grpSp>
        <p:nvGrpSpPr>
          <p:cNvPr id="252" name="Google Shape;252;p3">
            <a:extLst>
              <a:ext uri="{C183D7F6-B498-43B3-948B-1728B52AA6E4}">
                <adec:decorative xmlns:adec="http://schemas.microsoft.com/office/drawing/2017/decorative" val="1"/>
              </a:ext>
            </a:extLst>
          </p:cNvPr>
          <p:cNvGrpSpPr/>
          <p:nvPr/>
        </p:nvGrpSpPr>
        <p:grpSpPr>
          <a:xfrm>
            <a:off x="378714" y="5314797"/>
            <a:ext cx="1823364" cy="1325569"/>
            <a:chOff x="5186689" y="2117204"/>
            <a:chExt cx="9731301" cy="7074564"/>
          </a:xfrm>
        </p:grpSpPr>
        <p:sp>
          <p:nvSpPr>
            <p:cNvPr id="253" name="Google Shape;253;p3"/>
            <p:cNvSpPr/>
            <p:nvPr/>
          </p:nvSpPr>
          <p:spPr>
            <a:xfrm>
              <a:off x="8968040" y="2117204"/>
              <a:ext cx="5949950" cy="5121910"/>
            </a:xfrm>
            <a:custGeom>
              <a:avLst/>
              <a:gdLst/>
              <a:ahLst/>
              <a:cxnLst/>
              <a:rect l="l" t="t" r="r" b="b"/>
              <a:pathLst>
                <a:path w="5949950" h="5121909" extrusionOk="0">
                  <a:moveTo>
                    <a:pt x="3302506" y="0"/>
                  </a:moveTo>
                  <a:lnTo>
                    <a:pt x="0" y="0"/>
                  </a:lnTo>
                  <a:lnTo>
                    <a:pt x="0" y="2013352"/>
                  </a:lnTo>
                  <a:lnTo>
                    <a:pt x="231626" y="1978588"/>
                  </a:lnTo>
                  <a:lnTo>
                    <a:pt x="231626" y="2354179"/>
                  </a:lnTo>
                  <a:lnTo>
                    <a:pt x="282176" y="2355439"/>
                  </a:lnTo>
                  <a:lnTo>
                    <a:pt x="332402" y="2357964"/>
                  </a:lnTo>
                  <a:lnTo>
                    <a:pt x="382289" y="2361739"/>
                  </a:lnTo>
                  <a:lnTo>
                    <a:pt x="431820" y="2366749"/>
                  </a:lnTo>
                  <a:lnTo>
                    <a:pt x="480981" y="2372978"/>
                  </a:lnTo>
                  <a:lnTo>
                    <a:pt x="529756" y="2380411"/>
                  </a:lnTo>
                  <a:lnTo>
                    <a:pt x="578130" y="2389032"/>
                  </a:lnTo>
                  <a:lnTo>
                    <a:pt x="626086" y="2398827"/>
                  </a:lnTo>
                  <a:lnTo>
                    <a:pt x="673611" y="2409778"/>
                  </a:lnTo>
                  <a:lnTo>
                    <a:pt x="720688" y="2421872"/>
                  </a:lnTo>
                  <a:lnTo>
                    <a:pt x="767302" y="2435093"/>
                  </a:lnTo>
                  <a:lnTo>
                    <a:pt x="813438" y="2449425"/>
                  </a:lnTo>
                  <a:lnTo>
                    <a:pt x="859079" y="2464852"/>
                  </a:lnTo>
                  <a:lnTo>
                    <a:pt x="904212" y="2481360"/>
                  </a:lnTo>
                  <a:lnTo>
                    <a:pt x="948819" y="2498933"/>
                  </a:lnTo>
                  <a:lnTo>
                    <a:pt x="992887" y="2517556"/>
                  </a:lnTo>
                  <a:lnTo>
                    <a:pt x="1036399" y="2537212"/>
                  </a:lnTo>
                  <a:lnTo>
                    <a:pt x="1079340" y="2557888"/>
                  </a:lnTo>
                  <a:lnTo>
                    <a:pt x="1121695" y="2579566"/>
                  </a:lnTo>
                  <a:lnTo>
                    <a:pt x="1163447" y="2602232"/>
                  </a:lnTo>
                  <a:lnTo>
                    <a:pt x="1204583" y="2625870"/>
                  </a:lnTo>
                  <a:lnTo>
                    <a:pt x="1245086" y="2650466"/>
                  </a:lnTo>
                  <a:lnTo>
                    <a:pt x="1284941" y="2676003"/>
                  </a:lnTo>
                  <a:lnTo>
                    <a:pt x="1324133" y="2702465"/>
                  </a:lnTo>
                  <a:lnTo>
                    <a:pt x="1362645" y="2729839"/>
                  </a:lnTo>
                  <a:lnTo>
                    <a:pt x="1400464" y="2758107"/>
                  </a:lnTo>
                  <a:lnTo>
                    <a:pt x="1437572" y="2787256"/>
                  </a:lnTo>
                  <a:lnTo>
                    <a:pt x="1473955" y="2817268"/>
                  </a:lnTo>
                  <a:lnTo>
                    <a:pt x="1509598" y="2848130"/>
                  </a:lnTo>
                  <a:lnTo>
                    <a:pt x="1544485" y="2879825"/>
                  </a:lnTo>
                  <a:lnTo>
                    <a:pt x="1578601" y="2912338"/>
                  </a:lnTo>
                  <a:lnTo>
                    <a:pt x="1611929" y="2945654"/>
                  </a:lnTo>
                  <a:lnTo>
                    <a:pt x="1644456" y="2979756"/>
                  </a:lnTo>
                  <a:lnTo>
                    <a:pt x="1676164" y="3014631"/>
                  </a:lnTo>
                  <a:lnTo>
                    <a:pt x="1707040" y="3050261"/>
                  </a:lnTo>
                  <a:lnTo>
                    <a:pt x="1737067" y="3086633"/>
                  </a:lnTo>
                  <a:lnTo>
                    <a:pt x="1766230" y="3123730"/>
                  </a:lnTo>
                  <a:lnTo>
                    <a:pt x="1794514" y="3161537"/>
                  </a:lnTo>
                  <a:lnTo>
                    <a:pt x="1821903" y="3200038"/>
                  </a:lnTo>
                  <a:lnTo>
                    <a:pt x="1848382" y="3239219"/>
                  </a:lnTo>
                  <a:lnTo>
                    <a:pt x="1873935" y="3279063"/>
                  </a:lnTo>
                  <a:lnTo>
                    <a:pt x="1898548" y="3319555"/>
                  </a:lnTo>
                  <a:lnTo>
                    <a:pt x="1922203" y="3360680"/>
                  </a:lnTo>
                  <a:lnTo>
                    <a:pt x="1944887" y="3402423"/>
                  </a:lnTo>
                  <a:lnTo>
                    <a:pt x="1966584" y="3444768"/>
                  </a:lnTo>
                  <a:lnTo>
                    <a:pt x="1987278" y="3487699"/>
                  </a:lnTo>
                  <a:lnTo>
                    <a:pt x="2006954" y="3531201"/>
                  </a:lnTo>
                  <a:lnTo>
                    <a:pt x="2972579" y="3531201"/>
                  </a:lnTo>
                  <a:lnTo>
                    <a:pt x="2918329" y="3878730"/>
                  </a:lnTo>
                  <a:lnTo>
                    <a:pt x="3686065" y="3878730"/>
                  </a:lnTo>
                  <a:lnTo>
                    <a:pt x="5266960" y="5121634"/>
                  </a:lnTo>
                  <a:lnTo>
                    <a:pt x="4862888" y="3878730"/>
                  </a:lnTo>
                  <a:lnTo>
                    <a:pt x="5949358" y="3878730"/>
                  </a:lnTo>
                  <a:lnTo>
                    <a:pt x="5949358" y="1434092"/>
                  </a:lnTo>
                  <a:lnTo>
                    <a:pt x="5717626" y="1468876"/>
                  </a:lnTo>
                  <a:lnTo>
                    <a:pt x="5717626" y="347539"/>
                  </a:lnTo>
                  <a:lnTo>
                    <a:pt x="3248173" y="347539"/>
                  </a:lnTo>
                  <a:lnTo>
                    <a:pt x="3302506" y="0"/>
                  </a:lnTo>
                  <a:close/>
                </a:path>
              </a:pathLst>
            </a:custGeom>
            <a:solidFill>
              <a:srgbClr val="93288D"/>
            </a:solid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54" name="Google Shape;254;p3"/>
            <p:cNvSpPr/>
            <p:nvPr/>
          </p:nvSpPr>
          <p:spPr>
            <a:xfrm>
              <a:off x="10064686" y="3043522"/>
              <a:ext cx="3520440" cy="2356485"/>
            </a:xfrm>
            <a:custGeom>
              <a:avLst/>
              <a:gdLst/>
              <a:ahLst/>
              <a:cxnLst/>
              <a:rect l="l" t="t" r="r" b="b"/>
              <a:pathLst>
                <a:path w="3520440" h="2356485" extrusionOk="0">
                  <a:moveTo>
                    <a:pt x="810374" y="219036"/>
                  </a:moveTo>
                  <a:lnTo>
                    <a:pt x="804837" y="169456"/>
                  </a:lnTo>
                  <a:lnTo>
                    <a:pt x="789000" y="123609"/>
                  </a:lnTo>
                  <a:lnTo>
                    <a:pt x="764070" y="82905"/>
                  </a:lnTo>
                  <a:lnTo>
                    <a:pt x="731266" y="48768"/>
                  </a:lnTo>
                  <a:lnTo>
                    <a:pt x="691794" y="22618"/>
                  </a:lnTo>
                  <a:lnTo>
                    <a:pt x="646836" y="5892"/>
                  </a:lnTo>
                  <a:lnTo>
                    <a:pt x="597611" y="0"/>
                  </a:lnTo>
                  <a:lnTo>
                    <a:pt x="75107" y="0"/>
                  </a:lnTo>
                  <a:lnTo>
                    <a:pt x="0" y="491236"/>
                  </a:lnTo>
                  <a:lnTo>
                    <a:pt x="300367" y="491236"/>
                  </a:lnTo>
                  <a:lnTo>
                    <a:pt x="300367" y="1007491"/>
                  </a:lnTo>
                  <a:lnTo>
                    <a:pt x="810374" y="944918"/>
                  </a:lnTo>
                  <a:lnTo>
                    <a:pt x="810374" y="219036"/>
                  </a:lnTo>
                  <a:close/>
                </a:path>
                <a:path w="3520440" h="2356485" extrusionOk="0">
                  <a:moveTo>
                    <a:pt x="1792833" y="219036"/>
                  </a:moveTo>
                  <a:lnTo>
                    <a:pt x="1787283" y="169456"/>
                  </a:lnTo>
                  <a:lnTo>
                    <a:pt x="1771446" y="123609"/>
                  </a:lnTo>
                  <a:lnTo>
                    <a:pt x="1746529" y="82905"/>
                  </a:lnTo>
                  <a:lnTo>
                    <a:pt x="1713725" y="48768"/>
                  </a:lnTo>
                  <a:lnTo>
                    <a:pt x="1674241" y="22618"/>
                  </a:lnTo>
                  <a:lnTo>
                    <a:pt x="1629283" y="5892"/>
                  </a:lnTo>
                  <a:lnTo>
                    <a:pt x="1580070" y="0"/>
                  </a:lnTo>
                  <a:lnTo>
                    <a:pt x="1057541" y="0"/>
                  </a:lnTo>
                  <a:lnTo>
                    <a:pt x="982459" y="491236"/>
                  </a:lnTo>
                  <a:lnTo>
                    <a:pt x="1282827" y="491236"/>
                  </a:lnTo>
                  <a:lnTo>
                    <a:pt x="1282827" y="1007491"/>
                  </a:lnTo>
                  <a:lnTo>
                    <a:pt x="1792833" y="944918"/>
                  </a:lnTo>
                  <a:lnTo>
                    <a:pt x="1792833" y="219036"/>
                  </a:lnTo>
                  <a:close/>
                </a:path>
                <a:path w="3520440" h="2356485" extrusionOk="0">
                  <a:moveTo>
                    <a:pt x="2553131" y="860513"/>
                  </a:moveTo>
                  <a:lnTo>
                    <a:pt x="2030615" y="923086"/>
                  </a:lnTo>
                  <a:lnTo>
                    <a:pt x="2011845" y="1673923"/>
                  </a:lnTo>
                  <a:lnTo>
                    <a:pt x="2553131" y="1673923"/>
                  </a:lnTo>
                  <a:lnTo>
                    <a:pt x="2553131" y="860513"/>
                  </a:lnTo>
                  <a:close/>
                </a:path>
                <a:path w="3520440" h="2356485" extrusionOk="0">
                  <a:moveTo>
                    <a:pt x="2711488" y="2141194"/>
                  </a:moveTo>
                  <a:lnTo>
                    <a:pt x="2706713" y="2094941"/>
                  </a:lnTo>
                  <a:lnTo>
                    <a:pt x="2692844" y="2051494"/>
                  </a:lnTo>
                  <a:lnTo>
                    <a:pt x="2670581" y="2012416"/>
                  </a:lnTo>
                  <a:lnTo>
                    <a:pt x="2640622" y="1979282"/>
                  </a:lnTo>
                  <a:lnTo>
                    <a:pt x="2603677" y="1953666"/>
                  </a:lnTo>
                  <a:lnTo>
                    <a:pt x="2560434" y="1937143"/>
                  </a:lnTo>
                  <a:lnTo>
                    <a:pt x="2511590" y="1931276"/>
                  </a:lnTo>
                  <a:lnTo>
                    <a:pt x="2462746" y="1937143"/>
                  </a:lnTo>
                  <a:lnTo>
                    <a:pt x="2419489" y="1953666"/>
                  </a:lnTo>
                  <a:lnTo>
                    <a:pt x="2382545" y="1979282"/>
                  </a:lnTo>
                  <a:lnTo>
                    <a:pt x="2352586" y="2012416"/>
                  </a:lnTo>
                  <a:lnTo>
                    <a:pt x="2330323" y="2051494"/>
                  </a:lnTo>
                  <a:lnTo>
                    <a:pt x="2316454" y="2094941"/>
                  </a:lnTo>
                  <a:lnTo>
                    <a:pt x="2311666" y="2141194"/>
                  </a:lnTo>
                  <a:lnTo>
                    <a:pt x="2316454" y="2190864"/>
                  </a:lnTo>
                  <a:lnTo>
                    <a:pt x="2330323" y="2236254"/>
                  </a:lnTo>
                  <a:lnTo>
                    <a:pt x="2352586" y="2276132"/>
                  </a:lnTo>
                  <a:lnTo>
                    <a:pt x="2382545" y="2309266"/>
                  </a:lnTo>
                  <a:lnTo>
                    <a:pt x="2419489" y="2334463"/>
                  </a:lnTo>
                  <a:lnTo>
                    <a:pt x="2462746" y="2350478"/>
                  </a:lnTo>
                  <a:lnTo>
                    <a:pt x="2511590" y="2356091"/>
                  </a:lnTo>
                  <a:lnTo>
                    <a:pt x="2560434" y="2350478"/>
                  </a:lnTo>
                  <a:lnTo>
                    <a:pt x="2603677" y="2334463"/>
                  </a:lnTo>
                  <a:lnTo>
                    <a:pt x="2640622" y="2309266"/>
                  </a:lnTo>
                  <a:lnTo>
                    <a:pt x="2670581" y="2276132"/>
                  </a:lnTo>
                  <a:lnTo>
                    <a:pt x="2692844" y="2236254"/>
                  </a:lnTo>
                  <a:lnTo>
                    <a:pt x="2706713" y="2190864"/>
                  </a:lnTo>
                  <a:lnTo>
                    <a:pt x="2711488" y="2141194"/>
                  </a:lnTo>
                  <a:close/>
                </a:path>
                <a:path w="3520440" h="2356485" extrusionOk="0">
                  <a:moveTo>
                    <a:pt x="3256737" y="2141194"/>
                  </a:moveTo>
                  <a:lnTo>
                    <a:pt x="3251962" y="2094941"/>
                  </a:lnTo>
                  <a:lnTo>
                    <a:pt x="3238093" y="2051494"/>
                  </a:lnTo>
                  <a:lnTo>
                    <a:pt x="3215817" y="2012416"/>
                  </a:lnTo>
                  <a:lnTo>
                    <a:pt x="3185858" y="1979282"/>
                  </a:lnTo>
                  <a:lnTo>
                    <a:pt x="3148914" y="1953666"/>
                  </a:lnTo>
                  <a:lnTo>
                    <a:pt x="3105658" y="1937143"/>
                  </a:lnTo>
                  <a:lnTo>
                    <a:pt x="3056826" y="1931276"/>
                  </a:lnTo>
                  <a:lnTo>
                    <a:pt x="3007982" y="1937143"/>
                  </a:lnTo>
                  <a:lnTo>
                    <a:pt x="2964738" y="1953666"/>
                  </a:lnTo>
                  <a:lnTo>
                    <a:pt x="2927781" y="1979282"/>
                  </a:lnTo>
                  <a:lnTo>
                    <a:pt x="2897822" y="2012416"/>
                  </a:lnTo>
                  <a:lnTo>
                    <a:pt x="2875559" y="2051494"/>
                  </a:lnTo>
                  <a:lnTo>
                    <a:pt x="2861691" y="2094941"/>
                  </a:lnTo>
                  <a:lnTo>
                    <a:pt x="2856915" y="2141194"/>
                  </a:lnTo>
                  <a:lnTo>
                    <a:pt x="2861691" y="2190864"/>
                  </a:lnTo>
                  <a:lnTo>
                    <a:pt x="2875559" y="2236254"/>
                  </a:lnTo>
                  <a:lnTo>
                    <a:pt x="2897822" y="2276132"/>
                  </a:lnTo>
                  <a:lnTo>
                    <a:pt x="2927781" y="2309266"/>
                  </a:lnTo>
                  <a:lnTo>
                    <a:pt x="2964738" y="2334463"/>
                  </a:lnTo>
                  <a:lnTo>
                    <a:pt x="3007982" y="2350478"/>
                  </a:lnTo>
                  <a:lnTo>
                    <a:pt x="3056826" y="2356091"/>
                  </a:lnTo>
                  <a:lnTo>
                    <a:pt x="3105658" y="2350478"/>
                  </a:lnTo>
                  <a:lnTo>
                    <a:pt x="3148914" y="2334463"/>
                  </a:lnTo>
                  <a:lnTo>
                    <a:pt x="3185858" y="2309266"/>
                  </a:lnTo>
                  <a:lnTo>
                    <a:pt x="3215817" y="2276132"/>
                  </a:lnTo>
                  <a:lnTo>
                    <a:pt x="3238093" y="2236254"/>
                  </a:lnTo>
                  <a:lnTo>
                    <a:pt x="3251962" y="2190864"/>
                  </a:lnTo>
                  <a:lnTo>
                    <a:pt x="3256737" y="2141194"/>
                  </a:lnTo>
                  <a:close/>
                </a:path>
                <a:path w="3520440" h="2356485" extrusionOk="0">
                  <a:moveTo>
                    <a:pt x="3519932" y="225272"/>
                  </a:moveTo>
                  <a:lnTo>
                    <a:pt x="3515385" y="180568"/>
                  </a:lnTo>
                  <a:lnTo>
                    <a:pt x="3502342" y="138607"/>
                  </a:lnTo>
                  <a:lnTo>
                    <a:pt x="3481654" y="100380"/>
                  </a:lnTo>
                  <a:lnTo>
                    <a:pt x="3454235" y="66890"/>
                  </a:lnTo>
                  <a:lnTo>
                    <a:pt x="3420935" y="39116"/>
                  </a:lnTo>
                  <a:lnTo>
                    <a:pt x="3382657" y="18046"/>
                  </a:lnTo>
                  <a:lnTo>
                    <a:pt x="3340265" y="4686"/>
                  </a:lnTo>
                  <a:lnTo>
                    <a:pt x="3294659" y="0"/>
                  </a:lnTo>
                  <a:lnTo>
                    <a:pt x="2105723" y="0"/>
                  </a:lnTo>
                  <a:lnTo>
                    <a:pt x="2030615" y="481850"/>
                  </a:lnTo>
                  <a:lnTo>
                    <a:pt x="2991167" y="481850"/>
                  </a:lnTo>
                  <a:lnTo>
                    <a:pt x="2991167" y="1673923"/>
                  </a:lnTo>
                  <a:lnTo>
                    <a:pt x="3519932" y="1673923"/>
                  </a:lnTo>
                  <a:lnTo>
                    <a:pt x="3519932" y="225272"/>
                  </a:lnTo>
                  <a:close/>
                </a:path>
              </a:pathLst>
            </a:custGeom>
            <a:solidFill>
              <a:srgbClr val="FFFFFF"/>
            </a:solid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55" name="Google Shape;255;p3"/>
            <p:cNvSpPr/>
            <p:nvPr/>
          </p:nvSpPr>
          <p:spPr>
            <a:xfrm>
              <a:off x="9199664" y="4471380"/>
              <a:ext cx="1775460" cy="1177290"/>
            </a:xfrm>
            <a:custGeom>
              <a:avLst/>
              <a:gdLst/>
              <a:ahLst/>
              <a:cxnLst/>
              <a:rect l="l" t="t" r="r" b="b"/>
              <a:pathLst>
                <a:path w="1775459" h="1177289" extrusionOk="0">
                  <a:moveTo>
                    <a:pt x="0" y="0"/>
                  </a:moveTo>
                  <a:lnTo>
                    <a:pt x="0" y="1177032"/>
                  </a:lnTo>
                  <a:lnTo>
                    <a:pt x="1775328" y="1177032"/>
                  </a:lnTo>
                  <a:lnTo>
                    <a:pt x="1755652" y="1133529"/>
                  </a:lnTo>
                  <a:lnTo>
                    <a:pt x="1734958" y="1090597"/>
                  </a:lnTo>
                  <a:lnTo>
                    <a:pt x="1713261" y="1048252"/>
                  </a:lnTo>
                  <a:lnTo>
                    <a:pt x="1690577" y="1006509"/>
                  </a:lnTo>
                  <a:lnTo>
                    <a:pt x="1666921" y="965383"/>
                  </a:lnTo>
                  <a:lnTo>
                    <a:pt x="1642309" y="924890"/>
                  </a:lnTo>
                  <a:lnTo>
                    <a:pt x="1616756" y="885046"/>
                  </a:lnTo>
                  <a:lnTo>
                    <a:pt x="1590277" y="845865"/>
                  </a:lnTo>
                  <a:lnTo>
                    <a:pt x="1562888" y="807363"/>
                  </a:lnTo>
                  <a:lnTo>
                    <a:pt x="1534604" y="769556"/>
                  </a:lnTo>
                  <a:lnTo>
                    <a:pt x="1505441" y="732459"/>
                  </a:lnTo>
                  <a:lnTo>
                    <a:pt x="1475413" y="696087"/>
                  </a:lnTo>
                  <a:lnTo>
                    <a:pt x="1444538" y="660457"/>
                  </a:lnTo>
                  <a:lnTo>
                    <a:pt x="1412829" y="625582"/>
                  </a:lnTo>
                  <a:lnTo>
                    <a:pt x="1380303" y="591479"/>
                  </a:lnTo>
                  <a:lnTo>
                    <a:pt x="1346974" y="558164"/>
                  </a:lnTo>
                  <a:lnTo>
                    <a:pt x="1312859" y="525651"/>
                  </a:lnTo>
                  <a:lnTo>
                    <a:pt x="1277972" y="493956"/>
                  </a:lnTo>
                  <a:lnTo>
                    <a:pt x="1242329" y="463094"/>
                  </a:lnTo>
                  <a:lnTo>
                    <a:pt x="1205946" y="433081"/>
                  </a:lnTo>
                  <a:lnTo>
                    <a:pt x="1168837" y="403933"/>
                  </a:lnTo>
                  <a:lnTo>
                    <a:pt x="1131019" y="375664"/>
                  </a:lnTo>
                  <a:lnTo>
                    <a:pt x="1092506" y="348291"/>
                  </a:lnTo>
                  <a:lnTo>
                    <a:pt x="1053315" y="321828"/>
                  </a:lnTo>
                  <a:lnTo>
                    <a:pt x="1013460" y="296291"/>
                  </a:lnTo>
                  <a:lnTo>
                    <a:pt x="972957" y="271696"/>
                  </a:lnTo>
                  <a:lnTo>
                    <a:pt x="931821" y="248058"/>
                  </a:lnTo>
                  <a:lnTo>
                    <a:pt x="890068" y="225391"/>
                  </a:lnTo>
                  <a:lnTo>
                    <a:pt x="847713" y="203713"/>
                  </a:lnTo>
                  <a:lnTo>
                    <a:pt x="804772" y="183038"/>
                  </a:lnTo>
                  <a:lnTo>
                    <a:pt x="761260" y="163381"/>
                  </a:lnTo>
                  <a:lnTo>
                    <a:pt x="717193" y="144759"/>
                  </a:lnTo>
                  <a:lnTo>
                    <a:pt x="672585" y="127186"/>
                  </a:lnTo>
                  <a:lnTo>
                    <a:pt x="627453" y="110678"/>
                  </a:lnTo>
                  <a:lnTo>
                    <a:pt x="581811" y="95250"/>
                  </a:lnTo>
                  <a:lnTo>
                    <a:pt x="535676" y="80918"/>
                  </a:lnTo>
                  <a:lnTo>
                    <a:pt x="489062" y="67697"/>
                  </a:lnTo>
                  <a:lnTo>
                    <a:pt x="441985" y="55603"/>
                  </a:lnTo>
                  <a:lnTo>
                    <a:pt x="394460" y="44651"/>
                  </a:lnTo>
                  <a:lnTo>
                    <a:pt x="346503" y="34856"/>
                  </a:lnTo>
                  <a:lnTo>
                    <a:pt x="298130" y="26234"/>
                  </a:lnTo>
                  <a:lnTo>
                    <a:pt x="249355" y="18801"/>
                  </a:lnTo>
                  <a:lnTo>
                    <a:pt x="200194" y="12571"/>
                  </a:lnTo>
                  <a:lnTo>
                    <a:pt x="150662" y="7561"/>
                  </a:lnTo>
                  <a:lnTo>
                    <a:pt x="100776" y="3785"/>
                  </a:lnTo>
                  <a:lnTo>
                    <a:pt x="50550" y="1260"/>
                  </a:lnTo>
                  <a:lnTo>
                    <a:pt x="0" y="0"/>
                  </a:lnTo>
                  <a:close/>
                </a:path>
              </a:pathLst>
            </a:custGeom>
            <a:solidFill>
              <a:srgbClr val="2E084C"/>
            </a:solid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56" name="Google Shape;256;p3"/>
            <p:cNvSpPr/>
            <p:nvPr/>
          </p:nvSpPr>
          <p:spPr>
            <a:xfrm>
              <a:off x="5186689" y="4471178"/>
              <a:ext cx="5952490" cy="4720590"/>
            </a:xfrm>
            <a:custGeom>
              <a:avLst/>
              <a:gdLst/>
              <a:ahLst/>
              <a:cxnLst/>
              <a:rect l="l" t="t" r="r" b="b"/>
              <a:pathLst>
                <a:path w="5952490" h="4720590" extrusionOk="0">
                  <a:moveTo>
                    <a:pt x="4004809" y="0"/>
                  </a:moveTo>
                  <a:lnTo>
                    <a:pt x="1963814" y="0"/>
                  </a:lnTo>
                  <a:lnTo>
                    <a:pt x="1911499" y="683"/>
                  </a:lnTo>
                  <a:lnTo>
                    <a:pt x="1859522" y="2721"/>
                  </a:lnTo>
                  <a:lnTo>
                    <a:pt x="1807899" y="6098"/>
                  </a:lnTo>
                  <a:lnTo>
                    <a:pt x="1756648" y="10796"/>
                  </a:lnTo>
                  <a:lnTo>
                    <a:pt x="1705786" y="16798"/>
                  </a:lnTo>
                  <a:lnTo>
                    <a:pt x="1655329" y="24088"/>
                  </a:lnTo>
                  <a:lnTo>
                    <a:pt x="1605295" y="32648"/>
                  </a:lnTo>
                  <a:lnTo>
                    <a:pt x="1555700" y="42462"/>
                  </a:lnTo>
                  <a:lnTo>
                    <a:pt x="1506562" y="53512"/>
                  </a:lnTo>
                  <a:lnTo>
                    <a:pt x="1457897" y="65782"/>
                  </a:lnTo>
                  <a:lnTo>
                    <a:pt x="1409722" y="79255"/>
                  </a:lnTo>
                  <a:lnTo>
                    <a:pt x="1362054" y="93913"/>
                  </a:lnTo>
                  <a:lnTo>
                    <a:pt x="1314911" y="109740"/>
                  </a:lnTo>
                  <a:lnTo>
                    <a:pt x="1268308" y="126719"/>
                  </a:lnTo>
                  <a:lnTo>
                    <a:pt x="1222264" y="144833"/>
                  </a:lnTo>
                  <a:lnTo>
                    <a:pt x="1176795" y="164065"/>
                  </a:lnTo>
                  <a:lnTo>
                    <a:pt x="1131917" y="184397"/>
                  </a:lnTo>
                  <a:lnTo>
                    <a:pt x="1087649" y="205814"/>
                  </a:lnTo>
                  <a:lnTo>
                    <a:pt x="1044006" y="228298"/>
                  </a:lnTo>
                  <a:lnTo>
                    <a:pt x="1001006" y="251832"/>
                  </a:lnTo>
                  <a:lnTo>
                    <a:pt x="958665" y="276399"/>
                  </a:lnTo>
                  <a:lnTo>
                    <a:pt x="917001" y="301982"/>
                  </a:lnTo>
                  <a:lnTo>
                    <a:pt x="876031" y="328565"/>
                  </a:lnTo>
                  <a:lnTo>
                    <a:pt x="835771" y="356130"/>
                  </a:lnTo>
                  <a:lnTo>
                    <a:pt x="796239" y="384660"/>
                  </a:lnTo>
                  <a:lnTo>
                    <a:pt x="757451" y="414139"/>
                  </a:lnTo>
                  <a:lnTo>
                    <a:pt x="719425" y="444549"/>
                  </a:lnTo>
                  <a:lnTo>
                    <a:pt x="682176" y="475873"/>
                  </a:lnTo>
                  <a:lnTo>
                    <a:pt x="645723" y="508096"/>
                  </a:lnTo>
                  <a:lnTo>
                    <a:pt x="610082" y="541199"/>
                  </a:lnTo>
                  <a:lnTo>
                    <a:pt x="575270" y="575165"/>
                  </a:lnTo>
                  <a:lnTo>
                    <a:pt x="541304" y="609978"/>
                  </a:lnTo>
                  <a:lnTo>
                    <a:pt x="508201" y="645621"/>
                  </a:lnTo>
                  <a:lnTo>
                    <a:pt x="475978" y="682077"/>
                  </a:lnTo>
                  <a:lnTo>
                    <a:pt x="444652" y="719329"/>
                  </a:lnTo>
                  <a:lnTo>
                    <a:pt x="414239" y="757360"/>
                  </a:lnTo>
                  <a:lnTo>
                    <a:pt x="384758" y="796153"/>
                  </a:lnTo>
                  <a:lnTo>
                    <a:pt x="356225" y="835692"/>
                  </a:lnTo>
                  <a:lnTo>
                    <a:pt x="328657" y="875958"/>
                  </a:lnTo>
                  <a:lnTo>
                    <a:pt x="302070" y="916935"/>
                  </a:lnTo>
                  <a:lnTo>
                    <a:pt x="276483" y="958606"/>
                  </a:lnTo>
                  <a:lnTo>
                    <a:pt x="251911" y="1000954"/>
                  </a:lnTo>
                  <a:lnTo>
                    <a:pt x="228372" y="1043962"/>
                  </a:lnTo>
                  <a:lnTo>
                    <a:pt x="205883" y="1087613"/>
                  </a:lnTo>
                  <a:lnTo>
                    <a:pt x="184462" y="1131889"/>
                  </a:lnTo>
                  <a:lnTo>
                    <a:pt x="164124" y="1176774"/>
                  </a:lnTo>
                  <a:lnTo>
                    <a:pt x="144887" y="1222251"/>
                  </a:lnTo>
                  <a:lnTo>
                    <a:pt x="126768" y="1268302"/>
                  </a:lnTo>
                  <a:lnTo>
                    <a:pt x="109783" y="1314911"/>
                  </a:lnTo>
                  <a:lnTo>
                    <a:pt x="93951" y="1362060"/>
                  </a:lnTo>
                  <a:lnTo>
                    <a:pt x="79288" y="1409733"/>
                  </a:lnTo>
                  <a:lnTo>
                    <a:pt x="65810" y="1457913"/>
                  </a:lnTo>
                  <a:lnTo>
                    <a:pt x="53536" y="1506582"/>
                  </a:lnTo>
                  <a:lnTo>
                    <a:pt x="42481" y="1555723"/>
                  </a:lnTo>
                  <a:lnTo>
                    <a:pt x="32663" y="1605319"/>
                  </a:lnTo>
                  <a:lnTo>
                    <a:pt x="24099" y="1655354"/>
                  </a:lnTo>
                  <a:lnTo>
                    <a:pt x="16806" y="1705811"/>
                  </a:lnTo>
                  <a:lnTo>
                    <a:pt x="10801" y="1756671"/>
                  </a:lnTo>
                  <a:lnTo>
                    <a:pt x="6101" y="1807919"/>
                  </a:lnTo>
                  <a:lnTo>
                    <a:pt x="2723" y="1859536"/>
                  </a:lnTo>
                  <a:lnTo>
                    <a:pt x="683" y="1911507"/>
                  </a:lnTo>
                  <a:lnTo>
                    <a:pt x="0" y="1963814"/>
                  </a:lnTo>
                  <a:lnTo>
                    <a:pt x="840" y="2035835"/>
                  </a:lnTo>
                  <a:lnTo>
                    <a:pt x="3335" y="2106074"/>
                  </a:lnTo>
                  <a:lnTo>
                    <a:pt x="7444" y="2174555"/>
                  </a:lnTo>
                  <a:lnTo>
                    <a:pt x="13127" y="2241300"/>
                  </a:lnTo>
                  <a:lnTo>
                    <a:pt x="20341" y="2306331"/>
                  </a:lnTo>
                  <a:lnTo>
                    <a:pt x="29048" y="2369670"/>
                  </a:lnTo>
                  <a:lnTo>
                    <a:pt x="39207" y="2431340"/>
                  </a:lnTo>
                  <a:lnTo>
                    <a:pt x="50776" y="2491362"/>
                  </a:lnTo>
                  <a:lnTo>
                    <a:pt x="63715" y="2549760"/>
                  </a:lnTo>
                  <a:lnTo>
                    <a:pt x="77984" y="2606555"/>
                  </a:lnTo>
                  <a:lnTo>
                    <a:pt x="93543" y="2661769"/>
                  </a:lnTo>
                  <a:lnTo>
                    <a:pt x="110349" y="2715426"/>
                  </a:lnTo>
                  <a:lnTo>
                    <a:pt x="128364" y="2767546"/>
                  </a:lnTo>
                  <a:lnTo>
                    <a:pt x="147546" y="2818153"/>
                  </a:lnTo>
                  <a:lnTo>
                    <a:pt x="167855" y="2867269"/>
                  </a:lnTo>
                  <a:lnTo>
                    <a:pt x="189249" y="2914915"/>
                  </a:lnTo>
                  <a:lnTo>
                    <a:pt x="211690" y="2961115"/>
                  </a:lnTo>
                  <a:lnTo>
                    <a:pt x="235135" y="3005891"/>
                  </a:lnTo>
                  <a:lnTo>
                    <a:pt x="259545" y="3049264"/>
                  </a:lnTo>
                  <a:lnTo>
                    <a:pt x="284878" y="3091257"/>
                  </a:lnTo>
                  <a:lnTo>
                    <a:pt x="311095" y="3131893"/>
                  </a:lnTo>
                  <a:lnTo>
                    <a:pt x="338154" y="3171193"/>
                  </a:lnTo>
                  <a:lnTo>
                    <a:pt x="366015" y="3209180"/>
                  </a:lnTo>
                  <a:lnTo>
                    <a:pt x="394638" y="3245876"/>
                  </a:lnTo>
                  <a:lnTo>
                    <a:pt x="423981" y="3281303"/>
                  </a:lnTo>
                  <a:lnTo>
                    <a:pt x="454005" y="3315485"/>
                  </a:lnTo>
                  <a:lnTo>
                    <a:pt x="484668" y="3348442"/>
                  </a:lnTo>
                  <a:lnTo>
                    <a:pt x="515930" y="3380197"/>
                  </a:lnTo>
                  <a:lnTo>
                    <a:pt x="547751" y="3410773"/>
                  </a:lnTo>
                  <a:lnTo>
                    <a:pt x="580089" y="3440192"/>
                  </a:lnTo>
                  <a:lnTo>
                    <a:pt x="612905" y="3468475"/>
                  </a:lnTo>
                  <a:lnTo>
                    <a:pt x="646158" y="3495646"/>
                  </a:lnTo>
                  <a:lnTo>
                    <a:pt x="679806" y="3521727"/>
                  </a:lnTo>
                  <a:lnTo>
                    <a:pt x="713810" y="3546739"/>
                  </a:lnTo>
                  <a:lnTo>
                    <a:pt x="748129" y="3570706"/>
                  </a:lnTo>
                  <a:lnTo>
                    <a:pt x="782722" y="3593649"/>
                  </a:lnTo>
                  <a:lnTo>
                    <a:pt x="817549" y="3615590"/>
                  </a:lnTo>
                  <a:lnTo>
                    <a:pt x="852569" y="3636553"/>
                  </a:lnTo>
                  <a:lnTo>
                    <a:pt x="887742" y="3656558"/>
                  </a:lnTo>
                  <a:lnTo>
                    <a:pt x="923026" y="3675630"/>
                  </a:lnTo>
                  <a:lnTo>
                    <a:pt x="958382" y="3693788"/>
                  </a:lnTo>
                  <a:lnTo>
                    <a:pt x="993769" y="3711057"/>
                  </a:lnTo>
                  <a:lnTo>
                    <a:pt x="1029145" y="3727458"/>
                  </a:lnTo>
                  <a:lnTo>
                    <a:pt x="1064472" y="3743014"/>
                  </a:lnTo>
                  <a:lnTo>
                    <a:pt x="1099707" y="3757747"/>
                  </a:lnTo>
                  <a:lnTo>
                    <a:pt x="1169742" y="3784831"/>
                  </a:lnTo>
                  <a:lnTo>
                    <a:pt x="1238926" y="3808890"/>
                  </a:lnTo>
                  <a:lnTo>
                    <a:pt x="1306934" y="3830102"/>
                  </a:lnTo>
                  <a:lnTo>
                    <a:pt x="1373442" y="3848645"/>
                  </a:lnTo>
                  <a:lnTo>
                    <a:pt x="1438124" y="3864697"/>
                  </a:lnTo>
                  <a:lnTo>
                    <a:pt x="1500656" y="3878436"/>
                  </a:lnTo>
                  <a:lnTo>
                    <a:pt x="1560713" y="3890040"/>
                  </a:lnTo>
                  <a:lnTo>
                    <a:pt x="1617970" y="3899688"/>
                  </a:lnTo>
                  <a:lnTo>
                    <a:pt x="1672103" y="3907558"/>
                  </a:lnTo>
                  <a:lnTo>
                    <a:pt x="1722788" y="3913827"/>
                  </a:lnTo>
                  <a:lnTo>
                    <a:pt x="1769698" y="3918674"/>
                  </a:lnTo>
                  <a:lnTo>
                    <a:pt x="1812510" y="3922278"/>
                  </a:lnTo>
                  <a:lnTo>
                    <a:pt x="1857050" y="3933104"/>
                  </a:lnTo>
                  <a:lnTo>
                    <a:pt x="1893900" y="3956427"/>
                  </a:lnTo>
                  <a:lnTo>
                    <a:pt x="1921302" y="3989348"/>
                  </a:lnTo>
                  <a:lnTo>
                    <a:pt x="1937501" y="4028969"/>
                  </a:lnTo>
                  <a:lnTo>
                    <a:pt x="1940739" y="4072393"/>
                  </a:lnTo>
                  <a:lnTo>
                    <a:pt x="1929260" y="4116722"/>
                  </a:lnTo>
                  <a:lnTo>
                    <a:pt x="1894059" y="4183335"/>
                  </a:lnTo>
                  <a:lnTo>
                    <a:pt x="1872666" y="4215698"/>
                  </a:lnTo>
                  <a:lnTo>
                    <a:pt x="1848828" y="4247386"/>
                  </a:lnTo>
                  <a:lnTo>
                    <a:pt x="1822610" y="4278364"/>
                  </a:lnTo>
                  <a:lnTo>
                    <a:pt x="1794074" y="4308597"/>
                  </a:lnTo>
                  <a:lnTo>
                    <a:pt x="1763284" y="4338051"/>
                  </a:lnTo>
                  <a:lnTo>
                    <a:pt x="1730305" y="4366689"/>
                  </a:lnTo>
                  <a:lnTo>
                    <a:pt x="1695198" y="4394477"/>
                  </a:lnTo>
                  <a:lnTo>
                    <a:pt x="1658027" y="4421381"/>
                  </a:lnTo>
                  <a:lnTo>
                    <a:pt x="1618857" y="4447365"/>
                  </a:lnTo>
                  <a:lnTo>
                    <a:pt x="1577749" y="4472394"/>
                  </a:lnTo>
                  <a:lnTo>
                    <a:pt x="1534769" y="4496434"/>
                  </a:lnTo>
                  <a:lnTo>
                    <a:pt x="1489978" y="4519449"/>
                  </a:lnTo>
                  <a:lnTo>
                    <a:pt x="1443441" y="4541405"/>
                  </a:lnTo>
                  <a:lnTo>
                    <a:pt x="1395221" y="4562266"/>
                  </a:lnTo>
                  <a:lnTo>
                    <a:pt x="1345382" y="4581998"/>
                  </a:lnTo>
                  <a:lnTo>
                    <a:pt x="1293986" y="4600566"/>
                  </a:lnTo>
                  <a:lnTo>
                    <a:pt x="1241098" y="4617934"/>
                  </a:lnTo>
                  <a:lnTo>
                    <a:pt x="1186780" y="4634068"/>
                  </a:lnTo>
                  <a:lnTo>
                    <a:pt x="1131096" y="4648933"/>
                  </a:lnTo>
                  <a:lnTo>
                    <a:pt x="1074110" y="4662494"/>
                  </a:lnTo>
                  <a:lnTo>
                    <a:pt x="1015885" y="4674716"/>
                  </a:lnTo>
                  <a:lnTo>
                    <a:pt x="1061214" y="4683138"/>
                  </a:lnTo>
                  <a:lnTo>
                    <a:pt x="1107216" y="4690742"/>
                  </a:lnTo>
                  <a:lnTo>
                    <a:pt x="1153859" y="4697510"/>
                  </a:lnTo>
                  <a:lnTo>
                    <a:pt x="1201111" y="4703426"/>
                  </a:lnTo>
                  <a:lnTo>
                    <a:pt x="1248941" y="4708477"/>
                  </a:lnTo>
                  <a:lnTo>
                    <a:pt x="1297317" y="4712644"/>
                  </a:lnTo>
                  <a:lnTo>
                    <a:pt x="1346209" y="4715913"/>
                  </a:lnTo>
                  <a:lnTo>
                    <a:pt x="1395584" y="4718267"/>
                  </a:lnTo>
                  <a:lnTo>
                    <a:pt x="1445412" y="4719692"/>
                  </a:lnTo>
                  <a:lnTo>
                    <a:pt x="1495661" y="4720170"/>
                  </a:lnTo>
                  <a:lnTo>
                    <a:pt x="1531306" y="4719691"/>
                  </a:lnTo>
                  <a:lnTo>
                    <a:pt x="1606787" y="4715823"/>
                  </a:lnTo>
                  <a:lnTo>
                    <a:pt x="1646461" y="4712409"/>
                  </a:lnTo>
                  <a:lnTo>
                    <a:pt x="1687317" y="4707989"/>
                  </a:lnTo>
                  <a:lnTo>
                    <a:pt x="1729273" y="4702553"/>
                  </a:lnTo>
                  <a:lnTo>
                    <a:pt x="1772251" y="4696087"/>
                  </a:lnTo>
                  <a:lnTo>
                    <a:pt x="1816168" y="4688577"/>
                  </a:lnTo>
                  <a:lnTo>
                    <a:pt x="1860945" y="4680012"/>
                  </a:lnTo>
                  <a:lnTo>
                    <a:pt x="1906500" y="4670379"/>
                  </a:lnTo>
                  <a:lnTo>
                    <a:pt x="1952754" y="4659664"/>
                  </a:lnTo>
                  <a:lnTo>
                    <a:pt x="1999626" y="4647855"/>
                  </a:lnTo>
                  <a:lnTo>
                    <a:pt x="2047035" y="4634938"/>
                  </a:lnTo>
                  <a:lnTo>
                    <a:pt x="2094901" y="4620902"/>
                  </a:lnTo>
                  <a:lnTo>
                    <a:pt x="2143143" y="4605734"/>
                  </a:lnTo>
                  <a:lnTo>
                    <a:pt x="2191681" y="4589419"/>
                  </a:lnTo>
                  <a:lnTo>
                    <a:pt x="2240434" y="4571947"/>
                  </a:lnTo>
                  <a:lnTo>
                    <a:pt x="2289321" y="4553303"/>
                  </a:lnTo>
                  <a:lnTo>
                    <a:pt x="2338262" y="4533475"/>
                  </a:lnTo>
                  <a:lnTo>
                    <a:pt x="2387176" y="4512450"/>
                  </a:lnTo>
                  <a:lnTo>
                    <a:pt x="2435984" y="4490216"/>
                  </a:lnTo>
                  <a:lnTo>
                    <a:pt x="2484603" y="4466759"/>
                  </a:lnTo>
                  <a:lnTo>
                    <a:pt x="2532955" y="4442067"/>
                  </a:lnTo>
                  <a:lnTo>
                    <a:pt x="2580957" y="4416126"/>
                  </a:lnTo>
                  <a:lnTo>
                    <a:pt x="2628530" y="4388925"/>
                  </a:lnTo>
                  <a:lnTo>
                    <a:pt x="2675594" y="4360449"/>
                  </a:lnTo>
                  <a:lnTo>
                    <a:pt x="2722066" y="4330687"/>
                  </a:lnTo>
                  <a:lnTo>
                    <a:pt x="2767868" y="4299626"/>
                  </a:lnTo>
                  <a:lnTo>
                    <a:pt x="2812918" y="4267252"/>
                  </a:lnTo>
                  <a:lnTo>
                    <a:pt x="2857136" y="4233553"/>
                  </a:lnTo>
                  <a:lnTo>
                    <a:pt x="2900442" y="4198516"/>
                  </a:lnTo>
                  <a:lnTo>
                    <a:pt x="2942754" y="4162128"/>
                  </a:lnTo>
                  <a:lnTo>
                    <a:pt x="2983992" y="4124377"/>
                  </a:lnTo>
                  <a:lnTo>
                    <a:pt x="3022011" y="4090952"/>
                  </a:lnTo>
                  <a:lnTo>
                    <a:pt x="3062098" y="4060505"/>
                  </a:lnTo>
                  <a:lnTo>
                    <a:pt x="3104075" y="4033079"/>
                  </a:lnTo>
                  <a:lnTo>
                    <a:pt x="3147761" y="4008717"/>
                  </a:lnTo>
                  <a:lnTo>
                    <a:pt x="3192979" y="3987464"/>
                  </a:lnTo>
                  <a:lnTo>
                    <a:pt x="3239548" y="3969361"/>
                  </a:lnTo>
                  <a:lnTo>
                    <a:pt x="3287289" y="3954453"/>
                  </a:lnTo>
                  <a:lnTo>
                    <a:pt x="3336022" y="3942782"/>
                  </a:lnTo>
                  <a:lnTo>
                    <a:pt x="3385569" y="3934392"/>
                  </a:lnTo>
                  <a:lnTo>
                    <a:pt x="3435750" y="3929327"/>
                  </a:lnTo>
                  <a:lnTo>
                    <a:pt x="3486385" y="3927629"/>
                  </a:lnTo>
                  <a:lnTo>
                    <a:pt x="3988255" y="3927629"/>
                  </a:lnTo>
                  <a:lnTo>
                    <a:pt x="4040581" y="3926946"/>
                  </a:lnTo>
                  <a:lnTo>
                    <a:pt x="4092570" y="3924908"/>
                  </a:lnTo>
                  <a:lnTo>
                    <a:pt x="4144203" y="3921533"/>
                  </a:lnTo>
                  <a:lnTo>
                    <a:pt x="4195464" y="3916836"/>
                  </a:lnTo>
                  <a:lnTo>
                    <a:pt x="4246337" y="3910836"/>
                  </a:lnTo>
                  <a:lnTo>
                    <a:pt x="4296804" y="3903549"/>
                  </a:lnTo>
                  <a:lnTo>
                    <a:pt x="4346848" y="3894992"/>
                  </a:lnTo>
                  <a:lnTo>
                    <a:pt x="4396453" y="3885182"/>
                  </a:lnTo>
                  <a:lnTo>
                    <a:pt x="4445601" y="3874135"/>
                  </a:lnTo>
                  <a:lnTo>
                    <a:pt x="4494275" y="3861869"/>
                  </a:lnTo>
                  <a:lnTo>
                    <a:pt x="4542459" y="3848401"/>
                  </a:lnTo>
                  <a:lnTo>
                    <a:pt x="4590135" y="3833747"/>
                  </a:lnTo>
                  <a:lnTo>
                    <a:pt x="4637287" y="3817924"/>
                  </a:lnTo>
                  <a:lnTo>
                    <a:pt x="4683897" y="3800950"/>
                  </a:lnTo>
                  <a:lnTo>
                    <a:pt x="4729949" y="3782841"/>
                  </a:lnTo>
                  <a:lnTo>
                    <a:pt x="4775426" y="3763614"/>
                  </a:lnTo>
                  <a:lnTo>
                    <a:pt x="4820310" y="3743286"/>
                  </a:lnTo>
                  <a:lnTo>
                    <a:pt x="4864586" y="3721874"/>
                  </a:lnTo>
                  <a:lnTo>
                    <a:pt x="4908235" y="3699395"/>
                  </a:lnTo>
                  <a:lnTo>
                    <a:pt x="4951240" y="3675866"/>
                  </a:lnTo>
                  <a:lnTo>
                    <a:pt x="4993586" y="3651304"/>
                  </a:lnTo>
                  <a:lnTo>
                    <a:pt x="5035255" y="3625725"/>
                  </a:lnTo>
                  <a:lnTo>
                    <a:pt x="5076230" y="3599146"/>
                  </a:lnTo>
                  <a:lnTo>
                    <a:pt x="5116493" y="3571585"/>
                  </a:lnTo>
                  <a:lnTo>
                    <a:pt x="5156029" y="3543059"/>
                  </a:lnTo>
                  <a:lnTo>
                    <a:pt x="5194820" y="3513583"/>
                  </a:lnTo>
                  <a:lnTo>
                    <a:pt x="5232849" y="3483176"/>
                  </a:lnTo>
                  <a:lnTo>
                    <a:pt x="5270100" y="3451854"/>
                  </a:lnTo>
                  <a:lnTo>
                    <a:pt x="5306554" y="3419634"/>
                  </a:lnTo>
                  <a:lnTo>
                    <a:pt x="5342196" y="3386533"/>
                  </a:lnTo>
                  <a:lnTo>
                    <a:pt x="5377009" y="3352568"/>
                  </a:lnTo>
                  <a:lnTo>
                    <a:pt x="5410974" y="3317754"/>
                  </a:lnTo>
                  <a:lnTo>
                    <a:pt x="5444076" y="3282112"/>
                  </a:lnTo>
                  <a:lnTo>
                    <a:pt x="5476298" y="3245656"/>
                  </a:lnTo>
                  <a:lnTo>
                    <a:pt x="5507622" y="3208405"/>
                  </a:lnTo>
                  <a:lnTo>
                    <a:pt x="5538032" y="3170376"/>
                  </a:lnTo>
                  <a:lnTo>
                    <a:pt x="5567510" y="3131584"/>
                  </a:lnTo>
                  <a:lnTo>
                    <a:pt x="5596040" y="3092048"/>
                  </a:lnTo>
                  <a:lnTo>
                    <a:pt x="5623605" y="3051784"/>
                  </a:lnTo>
                  <a:lnTo>
                    <a:pt x="5650187" y="3010809"/>
                  </a:lnTo>
                  <a:lnTo>
                    <a:pt x="5675770" y="2969141"/>
                  </a:lnTo>
                  <a:lnTo>
                    <a:pt x="5700337" y="2926795"/>
                  </a:lnTo>
                  <a:lnTo>
                    <a:pt x="5723871" y="2883789"/>
                  </a:lnTo>
                  <a:lnTo>
                    <a:pt x="5746355" y="2840140"/>
                  </a:lnTo>
                  <a:lnTo>
                    <a:pt x="5767772" y="2795865"/>
                  </a:lnTo>
                  <a:lnTo>
                    <a:pt x="5788105" y="2750981"/>
                  </a:lnTo>
                  <a:lnTo>
                    <a:pt x="5807337" y="2705504"/>
                  </a:lnTo>
                  <a:lnTo>
                    <a:pt x="5825451" y="2659453"/>
                  </a:lnTo>
                  <a:lnTo>
                    <a:pt x="5842430" y="2612843"/>
                  </a:lnTo>
                  <a:lnTo>
                    <a:pt x="5858258" y="2565691"/>
                  </a:lnTo>
                  <a:lnTo>
                    <a:pt x="5872916" y="2518015"/>
                  </a:lnTo>
                  <a:lnTo>
                    <a:pt x="5886389" y="2469832"/>
                  </a:lnTo>
                  <a:lnTo>
                    <a:pt x="5898659" y="2421158"/>
                  </a:lnTo>
                  <a:lnTo>
                    <a:pt x="5909710" y="2372010"/>
                  </a:lnTo>
                  <a:lnTo>
                    <a:pt x="5919524" y="2322406"/>
                  </a:lnTo>
                  <a:lnTo>
                    <a:pt x="5928085" y="2272362"/>
                  </a:lnTo>
                  <a:lnTo>
                    <a:pt x="5935375" y="2221895"/>
                  </a:lnTo>
                  <a:lnTo>
                    <a:pt x="5941377" y="2171023"/>
                  </a:lnTo>
                  <a:lnTo>
                    <a:pt x="5946076" y="2119762"/>
                  </a:lnTo>
                  <a:lnTo>
                    <a:pt x="5949452" y="2068128"/>
                  </a:lnTo>
                  <a:lnTo>
                    <a:pt x="5951491" y="2016140"/>
                  </a:lnTo>
                  <a:lnTo>
                    <a:pt x="5952174" y="1963814"/>
                  </a:lnTo>
                  <a:lnTo>
                    <a:pt x="5951492" y="1911535"/>
                  </a:lnTo>
                  <a:lnTo>
                    <a:pt x="5949458" y="1859593"/>
                  </a:lnTo>
                  <a:lnTo>
                    <a:pt x="5946087" y="1808004"/>
                  </a:lnTo>
                  <a:lnTo>
                    <a:pt x="5941397" y="1756786"/>
                  </a:lnTo>
                  <a:lnTo>
                    <a:pt x="5935405" y="1705955"/>
                  </a:lnTo>
                  <a:lnTo>
                    <a:pt x="5928127" y="1655528"/>
                  </a:lnTo>
                  <a:lnTo>
                    <a:pt x="5919580" y="1605523"/>
                  </a:lnTo>
                  <a:lnTo>
                    <a:pt x="5909780" y="1555956"/>
                  </a:lnTo>
                  <a:lnTo>
                    <a:pt x="5898745" y="1506845"/>
                  </a:lnTo>
                  <a:lnTo>
                    <a:pt x="5886491" y="1458206"/>
                  </a:lnTo>
                  <a:lnTo>
                    <a:pt x="5873035" y="1410056"/>
                  </a:lnTo>
                  <a:lnTo>
                    <a:pt x="5858393" y="1362412"/>
                  </a:lnTo>
                  <a:lnTo>
                    <a:pt x="5842582" y="1315292"/>
                  </a:lnTo>
                  <a:lnTo>
                    <a:pt x="5825620" y="1268712"/>
                  </a:lnTo>
                  <a:lnTo>
                    <a:pt x="5807522" y="1222690"/>
                  </a:lnTo>
                  <a:lnTo>
                    <a:pt x="5788305" y="1177241"/>
                  </a:lnTo>
                  <a:lnTo>
                    <a:pt x="4012966" y="1177241"/>
                  </a:lnTo>
                  <a:lnTo>
                    <a:pt x="4012966" y="209"/>
                  </a:lnTo>
                  <a:lnTo>
                    <a:pt x="4004809" y="0"/>
                  </a:lnTo>
                  <a:close/>
                </a:path>
              </a:pathLst>
            </a:custGeom>
            <a:solidFill>
              <a:srgbClr val="5E249E"/>
            </a:solid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57" name="Google Shape;257;p3"/>
            <p:cNvSpPr/>
            <p:nvPr/>
          </p:nvSpPr>
          <p:spPr>
            <a:xfrm>
              <a:off x="6399085" y="5211984"/>
              <a:ext cx="3235325" cy="2439670"/>
            </a:xfrm>
            <a:custGeom>
              <a:avLst/>
              <a:gdLst/>
              <a:ahLst/>
              <a:cxnLst/>
              <a:rect l="l" t="t" r="r" b="b"/>
              <a:pathLst>
                <a:path w="3235325" h="2439670" extrusionOk="0">
                  <a:moveTo>
                    <a:pt x="417855" y="1788731"/>
                  </a:moveTo>
                  <a:lnTo>
                    <a:pt x="412470" y="1740052"/>
                  </a:lnTo>
                  <a:lnTo>
                    <a:pt x="397052" y="1695767"/>
                  </a:lnTo>
                  <a:lnTo>
                    <a:pt x="372732" y="1657019"/>
                  </a:lnTo>
                  <a:lnTo>
                    <a:pt x="340639" y="1624926"/>
                  </a:lnTo>
                  <a:lnTo>
                    <a:pt x="301879" y="1600606"/>
                  </a:lnTo>
                  <a:lnTo>
                    <a:pt x="257606" y="1585188"/>
                  </a:lnTo>
                  <a:lnTo>
                    <a:pt x="208927" y="1579803"/>
                  </a:lnTo>
                  <a:lnTo>
                    <a:pt x="160248" y="1585188"/>
                  </a:lnTo>
                  <a:lnTo>
                    <a:pt x="115963" y="1600606"/>
                  </a:lnTo>
                  <a:lnTo>
                    <a:pt x="77216" y="1624926"/>
                  </a:lnTo>
                  <a:lnTo>
                    <a:pt x="45123" y="1657019"/>
                  </a:lnTo>
                  <a:lnTo>
                    <a:pt x="20802" y="1695767"/>
                  </a:lnTo>
                  <a:lnTo>
                    <a:pt x="5384" y="1740052"/>
                  </a:lnTo>
                  <a:lnTo>
                    <a:pt x="0" y="1788731"/>
                  </a:lnTo>
                  <a:lnTo>
                    <a:pt x="5384" y="1837410"/>
                  </a:lnTo>
                  <a:lnTo>
                    <a:pt x="20802" y="1881695"/>
                  </a:lnTo>
                  <a:lnTo>
                    <a:pt x="45123" y="1920443"/>
                  </a:lnTo>
                  <a:lnTo>
                    <a:pt x="77216" y="1952536"/>
                  </a:lnTo>
                  <a:lnTo>
                    <a:pt x="115963" y="1976856"/>
                  </a:lnTo>
                  <a:lnTo>
                    <a:pt x="160248" y="1992261"/>
                  </a:lnTo>
                  <a:lnTo>
                    <a:pt x="208927" y="1997659"/>
                  </a:lnTo>
                  <a:lnTo>
                    <a:pt x="257606" y="1992261"/>
                  </a:lnTo>
                  <a:lnTo>
                    <a:pt x="301879" y="1976856"/>
                  </a:lnTo>
                  <a:lnTo>
                    <a:pt x="340639" y="1952536"/>
                  </a:lnTo>
                  <a:lnTo>
                    <a:pt x="372732" y="1920443"/>
                  </a:lnTo>
                  <a:lnTo>
                    <a:pt x="397052" y="1881695"/>
                  </a:lnTo>
                  <a:lnTo>
                    <a:pt x="412470" y="1837410"/>
                  </a:lnTo>
                  <a:lnTo>
                    <a:pt x="417855" y="1788731"/>
                  </a:lnTo>
                  <a:close/>
                </a:path>
                <a:path w="3235325" h="2439670" extrusionOk="0">
                  <a:moveTo>
                    <a:pt x="899464" y="168109"/>
                  </a:moveTo>
                  <a:lnTo>
                    <a:pt x="895819" y="126174"/>
                  </a:lnTo>
                  <a:lnTo>
                    <a:pt x="881900" y="87210"/>
                  </a:lnTo>
                  <a:lnTo>
                    <a:pt x="858621" y="53149"/>
                  </a:lnTo>
                  <a:lnTo>
                    <a:pt x="826846" y="25946"/>
                  </a:lnTo>
                  <a:lnTo>
                    <a:pt x="787488" y="7518"/>
                  </a:lnTo>
                  <a:lnTo>
                    <a:pt x="744308" y="0"/>
                  </a:lnTo>
                  <a:lnTo>
                    <a:pt x="701878" y="3657"/>
                  </a:lnTo>
                  <a:lnTo>
                    <a:pt x="662266" y="17564"/>
                  </a:lnTo>
                  <a:lnTo>
                    <a:pt x="627570" y="40855"/>
                  </a:lnTo>
                  <a:lnTo>
                    <a:pt x="599871" y="72618"/>
                  </a:lnTo>
                  <a:lnTo>
                    <a:pt x="581253" y="111988"/>
                  </a:lnTo>
                  <a:lnTo>
                    <a:pt x="225005" y="1202143"/>
                  </a:lnTo>
                  <a:lnTo>
                    <a:pt x="216750" y="1246251"/>
                  </a:lnTo>
                  <a:lnTo>
                    <a:pt x="220535" y="1288935"/>
                  </a:lnTo>
                  <a:lnTo>
                    <a:pt x="235038" y="1328356"/>
                  </a:lnTo>
                  <a:lnTo>
                    <a:pt x="258927" y="1362646"/>
                  </a:lnTo>
                  <a:lnTo>
                    <a:pt x="290842" y="1389938"/>
                  </a:lnTo>
                  <a:lnTo>
                    <a:pt x="329450" y="1408379"/>
                  </a:lnTo>
                  <a:lnTo>
                    <a:pt x="372452" y="1416088"/>
                  </a:lnTo>
                  <a:lnTo>
                    <a:pt x="414477" y="1412849"/>
                  </a:lnTo>
                  <a:lnTo>
                    <a:pt x="453669" y="1399336"/>
                  </a:lnTo>
                  <a:lnTo>
                    <a:pt x="488188" y="1376235"/>
                  </a:lnTo>
                  <a:lnTo>
                    <a:pt x="516153" y="1344206"/>
                  </a:lnTo>
                  <a:lnTo>
                    <a:pt x="535698" y="1303921"/>
                  </a:lnTo>
                  <a:lnTo>
                    <a:pt x="891946" y="211086"/>
                  </a:lnTo>
                  <a:lnTo>
                    <a:pt x="899464" y="168109"/>
                  </a:lnTo>
                  <a:close/>
                </a:path>
                <a:path w="3235325" h="2439670" extrusionOk="0">
                  <a:moveTo>
                    <a:pt x="1526247" y="510946"/>
                  </a:moveTo>
                  <a:lnTo>
                    <a:pt x="1522603" y="469011"/>
                  </a:lnTo>
                  <a:lnTo>
                    <a:pt x="1508696" y="430060"/>
                  </a:lnTo>
                  <a:lnTo>
                    <a:pt x="1485404" y="395998"/>
                  </a:lnTo>
                  <a:lnTo>
                    <a:pt x="1453629" y="368795"/>
                  </a:lnTo>
                  <a:lnTo>
                    <a:pt x="1414272" y="350367"/>
                  </a:lnTo>
                  <a:lnTo>
                    <a:pt x="1371104" y="342849"/>
                  </a:lnTo>
                  <a:lnTo>
                    <a:pt x="1328661" y="346506"/>
                  </a:lnTo>
                  <a:lnTo>
                    <a:pt x="1289062" y="360413"/>
                  </a:lnTo>
                  <a:lnTo>
                    <a:pt x="1254366" y="383705"/>
                  </a:lnTo>
                  <a:lnTo>
                    <a:pt x="1226654" y="415467"/>
                  </a:lnTo>
                  <a:lnTo>
                    <a:pt x="1208024" y="454837"/>
                  </a:lnTo>
                  <a:lnTo>
                    <a:pt x="993749" y="1116418"/>
                  </a:lnTo>
                  <a:lnTo>
                    <a:pt x="986421" y="1159598"/>
                  </a:lnTo>
                  <a:lnTo>
                    <a:pt x="990473" y="1202042"/>
                  </a:lnTo>
                  <a:lnTo>
                    <a:pt x="1004798" y="1241640"/>
                  </a:lnTo>
                  <a:lnTo>
                    <a:pt x="1028268" y="1276337"/>
                  </a:lnTo>
                  <a:lnTo>
                    <a:pt x="1059789" y="1304048"/>
                  </a:lnTo>
                  <a:lnTo>
                    <a:pt x="1098219" y="1322666"/>
                  </a:lnTo>
                  <a:lnTo>
                    <a:pt x="1141399" y="1330185"/>
                  </a:lnTo>
                  <a:lnTo>
                    <a:pt x="1183830" y="1326540"/>
                  </a:lnTo>
                  <a:lnTo>
                    <a:pt x="1223441" y="1312633"/>
                  </a:lnTo>
                  <a:lnTo>
                    <a:pt x="1258138" y="1289342"/>
                  </a:lnTo>
                  <a:lnTo>
                    <a:pt x="1285836" y="1257566"/>
                  </a:lnTo>
                  <a:lnTo>
                    <a:pt x="1304455" y="1218209"/>
                  </a:lnTo>
                  <a:lnTo>
                    <a:pt x="1518742" y="553923"/>
                  </a:lnTo>
                  <a:lnTo>
                    <a:pt x="1526247" y="510946"/>
                  </a:lnTo>
                  <a:close/>
                </a:path>
                <a:path w="3235325" h="2439670" extrusionOk="0">
                  <a:moveTo>
                    <a:pt x="2072703" y="1169873"/>
                  </a:moveTo>
                  <a:lnTo>
                    <a:pt x="2069058" y="1127937"/>
                  </a:lnTo>
                  <a:lnTo>
                    <a:pt x="2055139" y="1088974"/>
                  </a:lnTo>
                  <a:lnTo>
                    <a:pt x="2031860" y="1054912"/>
                  </a:lnTo>
                  <a:lnTo>
                    <a:pt x="2000084" y="1027709"/>
                  </a:lnTo>
                  <a:lnTo>
                    <a:pt x="1960727" y="1009281"/>
                  </a:lnTo>
                  <a:lnTo>
                    <a:pt x="1917547" y="1001763"/>
                  </a:lnTo>
                  <a:lnTo>
                    <a:pt x="1875116" y="1005408"/>
                  </a:lnTo>
                  <a:lnTo>
                    <a:pt x="1835505" y="1019327"/>
                  </a:lnTo>
                  <a:lnTo>
                    <a:pt x="1800809" y="1042619"/>
                  </a:lnTo>
                  <a:lnTo>
                    <a:pt x="1773110" y="1074394"/>
                  </a:lnTo>
                  <a:lnTo>
                    <a:pt x="1754479" y="1113751"/>
                  </a:lnTo>
                  <a:lnTo>
                    <a:pt x="1532166" y="1796770"/>
                  </a:lnTo>
                  <a:lnTo>
                    <a:pt x="1524838" y="1839950"/>
                  </a:lnTo>
                  <a:lnTo>
                    <a:pt x="1528889" y="1882381"/>
                  </a:lnTo>
                  <a:lnTo>
                    <a:pt x="1543215" y="1921992"/>
                  </a:lnTo>
                  <a:lnTo>
                    <a:pt x="1566684" y="1956676"/>
                  </a:lnTo>
                  <a:lnTo>
                    <a:pt x="1598193" y="1984375"/>
                  </a:lnTo>
                  <a:lnTo>
                    <a:pt x="1636610" y="2003005"/>
                  </a:lnTo>
                  <a:lnTo>
                    <a:pt x="1679790" y="2010524"/>
                  </a:lnTo>
                  <a:lnTo>
                    <a:pt x="1722234" y="2006879"/>
                  </a:lnTo>
                  <a:lnTo>
                    <a:pt x="1761845" y="1992960"/>
                  </a:lnTo>
                  <a:lnTo>
                    <a:pt x="1796542" y="1969681"/>
                  </a:lnTo>
                  <a:lnTo>
                    <a:pt x="1824240" y="1937905"/>
                  </a:lnTo>
                  <a:lnTo>
                    <a:pt x="1842858" y="1898548"/>
                  </a:lnTo>
                  <a:lnTo>
                    <a:pt x="2065185" y="1212850"/>
                  </a:lnTo>
                  <a:lnTo>
                    <a:pt x="2072703" y="1169873"/>
                  </a:lnTo>
                  <a:close/>
                </a:path>
                <a:path w="3235325" h="2439670" extrusionOk="0">
                  <a:moveTo>
                    <a:pt x="2640050" y="2319655"/>
                  </a:moveTo>
                  <a:lnTo>
                    <a:pt x="2632278" y="2281313"/>
                  </a:lnTo>
                  <a:lnTo>
                    <a:pt x="2611310" y="2249170"/>
                  </a:lnTo>
                  <a:lnTo>
                    <a:pt x="2579116" y="2225446"/>
                  </a:lnTo>
                  <a:lnTo>
                    <a:pt x="2537663" y="2212416"/>
                  </a:lnTo>
                  <a:lnTo>
                    <a:pt x="2498153" y="2209850"/>
                  </a:lnTo>
                  <a:lnTo>
                    <a:pt x="2164219" y="2209685"/>
                  </a:lnTo>
                  <a:lnTo>
                    <a:pt x="1850529" y="2209723"/>
                  </a:lnTo>
                  <a:lnTo>
                    <a:pt x="1804822" y="2211489"/>
                  </a:lnTo>
                  <a:lnTo>
                    <a:pt x="1759521" y="2222576"/>
                  </a:lnTo>
                  <a:lnTo>
                    <a:pt x="1724164" y="2246109"/>
                  </a:lnTo>
                  <a:lnTo>
                    <a:pt x="1701076" y="2279535"/>
                  </a:lnTo>
                  <a:lnTo>
                    <a:pt x="1692592" y="2320328"/>
                  </a:lnTo>
                  <a:lnTo>
                    <a:pt x="1700237" y="2363165"/>
                  </a:lnTo>
                  <a:lnTo>
                    <a:pt x="1722526" y="2398484"/>
                  </a:lnTo>
                  <a:lnTo>
                    <a:pt x="1757197" y="2423820"/>
                  </a:lnTo>
                  <a:lnTo>
                    <a:pt x="1802028" y="2436723"/>
                  </a:lnTo>
                  <a:lnTo>
                    <a:pt x="1847735" y="2439174"/>
                  </a:lnTo>
                  <a:lnTo>
                    <a:pt x="2498839" y="2438984"/>
                  </a:lnTo>
                  <a:lnTo>
                    <a:pt x="2538298" y="2435733"/>
                  </a:lnTo>
                  <a:lnTo>
                    <a:pt x="2580284" y="2421636"/>
                  </a:lnTo>
                  <a:lnTo>
                    <a:pt x="2612542" y="2395994"/>
                  </a:lnTo>
                  <a:lnTo>
                    <a:pt x="2633116" y="2361196"/>
                  </a:lnTo>
                  <a:lnTo>
                    <a:pt x="2640050" y="2319655"/>
                  </a:lnTo>
                  <a:close/>
                </a:path>
                <a:path w="3235325" h="2439670" extrusionOk="0">
                  <a:moveTo>
                    <a:pt x="3234779" y="878776"/>
                  </a:moveTo>
                  <a:lnTo>
                    <a:pt x="3232429" y="836803"/>
                  </a:lnTo>
                  <a:lnTo>
                    <a:pt x="3227679" y="796023"/>
                  </a:lnTo>
                  <a:lnTo>
                    <a:pt x="3220542" y="756462"/>
                  </a:lnTo>
                  <a:lnTo>
                    <a:pt x="3211030" y="718197"/>
                  </a:lnTo>
                  <a:lnTo>
                    <a:pt x="3199168" y="681240"/>
                  </a:lnTo>
                  <a:lnTo>
                    <a:pt x="3184969" y="645655"/>
                  </a:lnTo>
                  <a:lnTo>
                    <a:pt x="3158464" y="594106"/>
                  </a:lnTo>
                  <a:lnTo>
                    <a:pt x="3128556" y="547560"/>
                  </a:lnTo>
                  <a:lnTo>
                    <a:pt x="3079610" y="489813"/>
                  </a:lnTo>
                  <a:lnTo>
                    <a:pt x="3051797" y="463372"/>
                  </a:lnTo>
                  <a:lnTo>
                    <a:pt x="3021787" y="438619"/>
                  </a:lnTo>
                  <a:lnTo>
                    <a:pt x="2989580" y="415582"/>
                  </a:lnTo>
                  <a:lnTo>
                    <a:pt x="2955213" y="394309"/>
                  </a:lnTo>
                  <a:lnTo>
                    <a:pt x="2918688" y="374853"/>
                  </a:lnTo>
                  <a:lnTo>
                    <a:pt x="2880042" y="357263"/>
                  </a:lnTo>
                  <a:lnTo>
                    <a:pt x="2839288" y="341566"/>
                  </a:lnTo>
                  <a:lnTo>
                    <a:pt x="2796438" y="327825"/>
                  </a:lnTo>
                  <a:lnTo>
                    <a:pt x="2751505" y="316064"/>
                  </a:lnTo>
                  <a:lnTo>
                    <a:pt x="2704528" y="306349"/>
                  </a:lnTo>
                  <a:lnTo>
                    <a:pt x="2655506" y="298716"/>
                  </a:lnTo>
                  <a:lnTo>
                    <a:pt x="2604478" y="293204"/>
                  </a:lnTo>
                  <a:lnTo>
                    <a:pt x="2551442" y="289877"/>
                  </a:lnTo>
                  <a:lnTo>
                    <a:pt x="2496439" y="288747"/>
                  </a:lnTo>
                  <a:lnTo>
                    <a:pt x="2422144" y="289725"/>
                  </a:lnTo>
                  <a:lnTo>
                    <a:pt x="2352535" y="292506"/>
                  </a:lnTo>
                  <a:lnTo>
                    <a:pt x="2287524" y="296951"/>
                  </a:lnTo>
                  <a:lnTo>
                    <a:pt x="2227021" y="302856"/>
                  </a:lnTo>
                  <a:lnTo>
                    <a:pt x="2170950" y="310057"/>
                  </a:lnTo>
                  <a:lnTo>
                    <a:pt x="2119236" y="318389"/>
                  </a:lnTo>
                  <a:lnTo>
                    <a:pt x="2071789" y="327647"/>
                  </a:lnTo>
                  <a:lnTo>
                    <a:pt x="2028532" y="337680"/>
                  </a:lnTo>
                  <a:lnTo>
                    <a:pt x="1989391" y="348310"/>
                  </a:lnTo>
                  <a:lnTo>
                    <a:pt x="1923122" y="370636"/>
                  </a:lnTo>
                  <a:lnTo>
                    <a:pt x="1872322" y="393230"/>
                  </a:lnTo>
                  <a:lnTo>
                    <a:pt x="1833829" y="419455"/>
                  </a:lnTo>
                  <a:lnTo>
                    <a:pt x="1803412" y="454558"/>
                  </a:lnTo>
                  <a:lnTo>
                    <a:pt x="1783422" y="495820"/>
                  </a:lnTo>
                  <a:lnTo>
                    <a:pt x="1776158" y="540562"/>
                  </a:lnTo>
                  <a:lnTo>
                    <a:pt x="1783943" y="586066"/>
                  </a:lnTo>
                  <a:lnTo>
                    <a:pt x="1809572" y="627608"/>
                  </a:lnTo>
                  <a:lnTo>
                    <a:pt x="1848180" y="656018"/>
                  </a:lnTo>
                  <a:lnTo>
                    <a:pt x="1895411" y="671703"/>
                  </a:lnTo>
                  <a:lnTo>
                    <a:pt x="1946871" y="675055"/>
                  </a:lnTo>
                  <a:lnTo>
                    <a:pt x="1998218" y="666445"/>
                  </a:lnTo>
                  <a:lnTo>
                    <a:pt x="2045601" y="653376"/>
                  </a:lnTo>
                  <a:lnTo>
                    <a:pt x="2094699" y="641108"/>
                  </a:lnTo>
                  <a:lnTo>
                    <a:pt x="2145246" y="629831"/>
                  </a:lnTo>
                  <a:lnTo>
                    <a:pt x="2196985" y="619747"/>
                  </a:lnTo>
                  <a:lnTo>
                    <a:pt x="2249652" y="611047"/>
                  </a:lnTo>
                  <a:lnTo>
                    <a:pt x="2302980" y="603935"/>
                  </a:lnTo>
                  <a:lnTo>
                    <a:pt x="2356701" y="598614"/>
                  </a:lnTo>
                  <a:lnTo>
                    <a:pt x="2410561" y="595274"/>
                  </a:lnTo>
                  <a:lnTo>
                    <a:pt x="2464282" y="594106"/>
                  </a:lnTo>
                  <a:lnTo>
                    <a:pt x="2518638" y="595668"/>
                  </a:lnTo>
                  <a:lnTo>
                    <a:pt x="2569235" y="600329"/>
                  </a:lnTo>
                  <a:lnTo>
                    <a:pt x="2616073" y="608037"/>
                  </a:lnTo>
                  <a:lnTo>
                    <a:pt x="2659151" y="618782"/>
                  </a:lnTo>
                  <a:lnTo>
                    <a:pt x="2698483" y="632485"/>
                  </a:lnTo>
                  <a:lnTo>
                    <a:pt x="2734081" y="649147"/>
                  </a:lnTo>
                  <a:lnTo>
                    <a:pt x="2794101" y="691134"/>
                  </a:lnTo>
                  <a:lnTo>
                    <a:pt x="2839275" y="744448"/>
                  </a:lnTo>
                  <a:lnTo>
                    <a:pt x="2869666" y="808761"/>
                  </a:lnTo>
                  <a:lnTo>
                    <a:pt x="2885325" y="883780"/>
                  </a:lnTo>
                  <a:lnTo>
                    <a:pt x="2887662" y="925207"/>
                  </a:lnTo>
                  <a:lnTo>
                    <a:pt x="2886329" y="969187"/>
                  </a:lnTo>
                  <a:lnTo>
                    <a:pt x="2881363" y="1015707"/>
                  </a:lnTo>
                  <a:lnTo>
                    <a:pt x="2872752" y="1064704"/>
                  </a:lnTo>
                  <a:lnTo>
                    <a:pt x="2860497" y="1116152"/>
                  </a:lnTo>
                  <a:lnTo>
                    <a:pt x="2844635" y="1170000"/>
                  </a:lnTo>
                  <a:lnTo>
                    <a:pt x="2643733" y="1794090"/>
                  </a:lnTo>
                  <a:lnTo>
                    <a:pt x="2636596" y="1837270"/>
                  </a:lnTo>
                  <a:lnTo>
                    <a:pt x="2641066" y="1879701"/>
                  </a:lnTo>
                  <a:lnTo>
                    <a:pt x="2655798" y="1919312"/>
                  </a:lnTo>
                  <a:lnTo>
                    <a:pt x="2679458" y="1954009"/>
                  </a:lnTo>
                  <a:lnTo>
                    <a:pt x="2710713" y="1981708"/>
                  </a:lnTo>
                  <a:lnTo>
                    <a:pt x="2748203" y="2000326"/>
                  </a:lnTo>
                  <a:lnTo>
                    <a:pt x="2788412" y="2008403"/>
                  </a:lnTo>
                  <a:lnTo>
                    <a:pt x="2829649" y="2005990"/>
                  </a:lnTo>
                  <a:lnTo>
                    <a:pt x="2869412" y="1993303"/>
                  </a:lnTo>
                  <a:lnTo>
                    <a:pt x="2905150" y="1970570"/>
                  </a:lnTo>
                  <a:lnTo>
                    <a:pt x="2934335" y="1938020"/>
                  </a:lnTo>
                  <a:lnTo>
                    <a:pt x="2954451" y="1895868"/>
                  </a:lnTo>
                  <a:lnTo>
                    <a:pt x="3182124" y="1202131"/>
                  </a:lnTo>
                  <a:lnTo>
                    <a:pt x="3197174" y="1153083"/>
                  </a:lnTo>
                  <a:lnTo>
                    <a:pt x="3209683" y="1104912"/>
                  </a:lnTo>
                  <a:lnTo>
                    <a:pt x="3219666" y="1057668"/>
                  </a:lnTo>
                  <a:lnTo>
                    <a:pt x="3227146" y="1011389"/>
                  </a:lnTo>
                  <a:lnTo>
                    <a:pt x="3232150" y="966114"/>
                  </a:lnTo>
                  <a:lnTo>
                    <a:pt x="3234690" y="921893"/>
                  </a:lnTo>
                  <a:lnTo>
                    <a:pt x="3234779" y="878776"/>
                  </a:lnTo>
                  <a:close/>
                </a:path>
              </a:pathLst>
            </a:custGeom>
            <a:solidFill>
              <a:srgbClr val="FFFFFF"/>
            </a:solid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g3223cfaf7c6_1_13">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055645" y="337313"/>
            <a:ext cx="6183374" cy="6183374"/>
          </a:xfrm>
          <a:prstGeom prst="rect">
            <a:avLst/>
          </a:prstGeom>
          <a:noFill/>
          <a:ln>
            <a:noFill/>
          </a:ln>
        </p:spPr>
      </p:pic>
      <p:pic>
        <p:nvPicPr>
          <p:cNvPr id="267" name="Google Shape;267;g3223cfaf7c6_1_13">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572974" y="1503632"/>
            <a:ext cx="5055639" cy="3230415"/>
          </a:xfrm>
          <a:prstGeom prst="rect">
            <a:avLst/>
          </a:prstGeom>
          <a:noFill/>
          <a:ln>
            <a:noFill/>
          </a:ln>
        </p:spPr>
      </p:pic>
      <p:sp>
        <p:nvSpPr>
          <p:cNvPr id="268" name="Google Shape;268;g3223cfaf7c6_1_13"/>
          <p:cNvSpPr txBox="1">
            <a:spLocks noGrp="1"/>
          </p:cNvSpPr>
          <p:nvPr>
            <p:ph type="title"/>
          </p:nvPr>
        </p:nvSpPr>
        <p:spPr>
          <a:xfrm>
            <a:off x="700523" y="2176961"/>
            <a:ext cx="4800600" cy="1325700"/>
          </a:xfrm>
          <a:prstGeom prst="rect">
            <a:avLst/>
          </a:prstGeom>
          <a:noFill/>
          <a:ln>
            <a:noFill/>
          </a:ln>
        </p:spPr>
        <p:txBody>
          <a:bodyPr spcFirstLastPara="1" wrap="square" lIns="91425" tIns="45700" rIns="91425" bIns="45700" anchor="ctr" anchorCtr="0">
            <a:noAutofit/>
          </a:bodyPr>
          <a:lstStyle/>
          <a:p>
            <a:pPr marL="0" lvl="0" indent="0" algn="ctr" rtl="1">
              <a:lnSpc>
                <a:spcPct val="90000"/>
              </a:lnSpc>
              <a:spcBef>
                <a:spcPts val="0"/>
              </a:spcBef>
              <a:spcAft>
                <a:spcPts val="0"/>
              </a:spcAft>
              <a:buSzPts val="4000"/>
              <a:buNone/>
            </a:pPr>
            <a:r>
              <a:rPr lang="iw" sz="5000" dirty="0">
                <a:solidFill>
                  <a:schemeClr val="lt1"/>
                </a:solidFill>
                <a:latin typeface="Rubik ExtraBold" pitchFamily="2" charset="-79"/>
                <a:cs typeface="Rubik ExtraBold" pitchFamily="2" charset="-79"/>
              </a:rPr>
              <a:t>לכל משחק </a:t>
            </a:r>
            <a:br>
              <a:rPr lang="iw" sz="5000" dirty="0">
                <a:solidFill>
                  <a:schemeClr val="lt1"/>
                </a:solidFill>
                <a:latin typeface="Rubik ExtraBold" pitchFamily="2" charset="-79"/>
                <a:cs typeface="Rubik ExtraBold" pitchFamily="2" charset="-79"/>
              </a:rPr>
            </a:br>
            <a:r>
              <a:rPr lang="iw" sz="5000" dirty="0">
                <a:solidFill>
                  <a:schemeClr val="lt1"/>
                </a:solidFill>
                <a:latin typeface="Rubik ExtraBold" pitchFamily="2" charset="-79"/>
                <a:cs typeface="Rubik ExtraBold" pitchFamily="2" charset="-79"/>
              </a:rPr>
              <a:t>יש כללים</a:t>
            </a:r>
            <a:endParaRPr sz="5000" dirty="0">
              <a:solidFill>
                <a:schemeClr val="lt1"/>
              </a:solidFill>
              <a:latin typeface="Rubik ExtraBold" pitchFamily="2" charset="-79"/>
              <a:cs typeface="Rubik ExtraBold" pitchFamily="2" charset="-79"/>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4"/>
          <p:cNvSpPr txBox="1">
            <a:spLocks noGrp="1"/>
          </p:cNvSpPr>
          <p:nvPr>
            <p:ph type="title"/>
          </p:nvPr>
        </p:nvSpPr>
        <p:spPr>
          <a:xfrm>
            <a:off x="6727181" y="0"/>
            <a:ext cx="4694267" cy="5624945"/>
          </a:xfrm>
          <a:prstGeom prst="rect">
            <a:avLst/>
          </a:prstGeom>
          <a:noFill/>
          <a:ln>
            <a:noFill/>
          </a:ln>
        </p:spPr>
        <p:txBody>
          <a:bodyPr spcFirstLastPara="1" wrap="square" lIns="91425" tIns="45700" rIns="91425" bIns="45700" anchor="ctr" anchorCtr="0">
            <a:noAutofit/>
          </a:bodyPr>
          <a:lstStyle/>
          <a:p>
            <a:pPr marL="0" lvl="0" indent="0" algn="r" rtl="1">
              <a:lnSpc>
                <a:spcPct val="90000"/>
              </a:lnSpc>
              <a:spcBef>
                <a:spcPts val="0"/>
              </a:spcBef>
              <a:spcAft>
                <a:spcPts val="0"/>
              </a:spcAft>
              <a:buClr>
                <a:srgbClr val="404040"/>
              </a:buClr>
              <a:buSzPts val="4000"/>
              <a:buFont typeface="Rubik"/>
              <a:buNone/>
            </a:pPr>
            <a:r>
              <a:rPr lang="iw" sz="8000" dirty="0">
                <a:solidFill>
                  <a:srgbClr val="873189"/>
                </a:solidFill>
                <a:latin typeface="Rubik ExtraBold" pitchFamily="2" charset="-79"/>
                <a:cs typeface="Rubik ExtraBold" pitchFamily="2" charset="-79"/>
              </a:rPr>
              <a:t>כללים</a:t>
            </a:r>
            <a:r>
              <a:rPr lang="iw" sz="8000" dirty="0">
                <a:solidFill>
                  <a:srgbClr val="873189"/>
                </a:solidFill>
              </a:rPr>
              <a:t> </a:t>
            </a:r>
            <a:r>
              <a:rPr lang="iw" sz="8000" b="0" dirty="0">
                <a:solidFill>
                  <a:srgbClr val="873189"/>
                </a:solidFill>
              </a:rPr>
              <a:t>בעולם שלנו</a:t>
            </a:r>
            <a:endParaRPr sz="7000" b="0" dirty="0">
              <a:solidFill>
                <a:srgbClr val="873189"/>
              </a:solidFill>
              <a:latin typeface="Rubik"/>
              <a:ea typeface="Rubik"/>
              <a:cs typeface="Rubik"/>
              <a:sym typeface="Rubik"/>
            </a:endParaRPr>
          </a:p>
        </p:txBody>
      </p:sp>
      <p:pic>
        <p:nvPicPr>
          <p:cNvPr id="275" name="Google Shape;275;p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76802" y="253439"/>
            <a:ext cx="665001" cy="509474"/>
          </a:xfrm>
          <a:prstGeom prst="rect">
            <a:avLst/>
          </a:prstGeom>
          <a:noFill/>
          <a:ln>
            <a:noFill/>
          </a:ln>
        </p:spPr>
      </p:pic>
      <p:pic>
        <p:nvPicPr>
          <p:cNvPr id="276" name="Google Shape;276;p4">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941800" y="1474738"/>
            <a:ext cx="6422380" cy="470513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3" name="Google Shape;283;p7"/>
          <p:cNvSpPr txBox="1">
            <a:spLocks noGrp="1"/>
          </p:cNvSpPr>
          <p:nvPr>
            <p:ph type="title"/>
          </p:nvPr>
        </p:nvSpPr>
        <p:spPr>
          <a:xfrm>
            <a:off x="5460745" y="381750"/>
            <a:ext cx="5950527" cy="1325563"/>
          </a:xfrm>
          <a:prstGeom prst="rect">
            <a:avLst/>
          </a:prstGeom>
          <a:noFill/>
          <a:ln>
            <a:noFill/>
          </a:ln>
        </p:spPr>
        <p:txBody>
          <a:bodyPr spcFirstLastPara="1" wrap="square" lIns="91425" tIns="45700" rIns="91425" bIns="45700" anchor="ctr" anchorCtr="0">
            <a:noAutofit/>
          </a:bodyPr>
          <a:lstStyle/>
          <a:p>
            <a:pPr marL="0" lvl="0" indent="0" algn="r" rtl="1">
              <a:lnSpc>
                <a:spcPct val="90000"/>
              </a:lnSpc>
              <a:spcBef>
                <a:spcPts val="0"/>
              </a:spcBef>
              <a:spcAft>
                <a:spcPts val="0"/>
              </a:spcAft>
              <a:buClr>
                <a:srgbClr val="404040"/>
              </a:buClr>
              <a:buSzPts val="4000"/>
              <a:buFont typeface="Rubik"/>
              <a:buNone/>
            </a:pPr>
            <a:r>
              <a:rPr lang="iw" sz="5000" b="0" dirty="0">
                <a:solidFill>
                  <a:srgbClr val="873189"/>
                </a:solidFill>
              </a:rPr>
              <a:t>איפה יש לנו </a:t>
            </a:r>
            <a:r>
              <a:rPr lang="iw" sz="7000" dirty="0">
                <a:solidFill>
                  <a:srgbClr val="873189"/>
                </a:solidFill>
                <a:latin typeface="Rubik ExtraBold" pitchFamily="2" charset="-79"/>
                <a:cs typeface="Rubik ExtraBold" pitchFamily="2" charset="-79"/>
              </a:rPr>
              <a:t>כללים?</a:t>
            </a:r>
            <a:endParaRPr sz="7000" dirty="0">
              <a:solidFill>
                <a:srgbClr val="873189"/>
              </a:solidFill>
              <a:latin typeface="Rubik ExtraBold" pitchFamily="2" charset="-79"/>
              <a:cs typeface="Rubik ExtraBold" pitchFamily="2" charset="-79"/>
            </a:endParaRPr>
          </a:p>
        </p:txBody>
      </p:sp>
      <p:pic>
        <p:nvPicPr>
          <p:cNvPr id="282" name="Google Shape;282;p7" descr="תמונה של ילדים בכיתה"/>
          <p:cNvPicPr preferRelativeResize="0"/>
          <p:nvPr/>
        </p:nvPicPr>
        <p:blipFill rotWithShape="1">
          <a:blip r:embed="rId3">
            <a:alphaModFix/>
          </a:blip>
          <a:srcRect/>
          <a:stretch/>
        </p:blipFill>
        <p:spPr>
          <a:xfrm rot="-1514286" flipH="1">
            <a:off x="6700606" y="1121552"/>
            <a:ext cx="6690360" cy="6148944"/>
          </a:xfrm>
          <a:prstGeom prst="rect">
            <a:avLst/>
          </a:prstGeom>
          <a:noFill/>
          <a:ln>
            <a:noFill/>
          </a:ln>
        </p:spPr>
      </p:pic>
      <p:pic>
        <p:nvPicPr>
          <p:cNvPr id="284" name="Google Shape;284;p7">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07834" y="2894100"/>
            <a:ext cx="4521200" cy="4216400"/>
          </a:xfrm>
          <a:prstGeom prst="rect">
            <a:avLst/>
          </a:prstGeom>
          <a:noFill/>
          <a:ln>
            <a:noFill/>
          </a:ln>
        </p:spPr>
      </p:pic>
      <p:pic>
        <p:nvPicPr>
          <p:cNvPr id="286" name="Google Shape;286;p7" descr="תמונה של תמרור עצור"/>
          <p:cNvPicPr preferRelativeResize="0"/>
          <p:nvPr/>
        </p:nvPicPr>
        <p:blipFill rotWithShape="1">
          <a:blip r:embed="rId5">
            <a:alphaModFix/>
          </a:blip>
          <a:srcRect/>
          <a:stretch/>
        </p:blipFill>
        <p:spPr>
          <a:xfrm>
            <a:off x="3204096" y="2685011"/>
            <a:ext cx="1487977" cy="1487977"/>
          </a:xfrm>
          <a:prstGeom prst="rect">
            <a:avLst/>
          </a:prstGeom>
          <a:noFill/>
          <a:ln>
            <a:noFill/>
          </a:ln>
        </p:spPr>
      </p:pic>
      <p:pic>
        <p:nvPicPr>
          <p:cNvPr id="285" name="Google Shape;285;p7" descr="תמונה של רמזור"/>
          <p:cNvPicPr preferRelativeResize="0"/>
          <p:nvPr/>
        </p:nvPicPr>
        <p:blipFill rotWithShape="1">
          <a:blip r:embed="rId6">
            <a:alphaModFix/>
          </a:blip>
          <a:srcRect/>
          <a:stretch/>
        </p:blipFill>
        <p:spPr>
          <a:xfrm>
            <a:off x="1640725" y="1509800"/>
            <a:ext cx="1123810" cy="4216401"/>
          </a:xfrm>
          <a:prstGeom prst="rect">
            <a:avLst/>
          </a:prstGeom>
          <a:noFill/>
          <a:ln>
            <a:noFill/>
          </a:ln>
        </p:spPr>
      </p:pic>
      <p:pic>
        <p:nvPicPr>
          <p:cNvPr id="287" name="Google Shape;287;p7">
            <a:extLst>
              <a:ext uri="{C183D7F6-B498-43B3-948B-1728B52AA6E4}">
                <adec:decorative xmlns:adec="http://schemas.microsoft.com/office/drawing/2017/decorative" val="1"/>
              </a:ext>
            </a:extLst>
          </p:cNvPr>
          <p:cNvPicPr preferRelativeResize="0"/>
          <p:nvPr/>
        </p:nvPicPr>
        <p:blipFill rotWithShape="1">
          <a:blip r:embed="rId7">
            <a:alphaModFix/>
          </a:blip>
          <a:srcRect/>
          <a:stretch/>
        </p:blipFill>
        <p:spPr>
          <a:xfrm>
            <a:off x="6391173" y="1410957"/>
            <a:ext cx="6294696" cy="4922775"/>
          </a:xfrm>
          <a:prstGeom prst="rect">
            <a:avLst/>
          </a:prstGeom>
          <a:noFill/>
          <a:ln>
            <a:noFill/>
          </a:ln>
        </p:spPr>
      </p:pic>
      <p:pic>
        <p:nvPicPr>
          <p:cNvPr id="288" name="Google Shape;288;p7">
            <a:extLst>
              <a:ext uri="{C183D7F6-B498-43B3-948B-1728B52AA6E4}">
                <adec:decorative xmlns:adec="http://schemas.microsoft.com/office/drawing/2017/decorative" val="1"/>
              </a:ext>
            </a:extLst>
          </p:cNvPr>
          <p:cNvPicPr preferRelativeResize="0"/>
          <p:nvPr/>
        </p:nvPicPr>
        <p:blipFill rotWithShape="1">
          <a:blip r:embed="rId8">
            <a:alphaModFix/>
          </a:blip>
          <a:srcRect/>
          <a:stretch/>
        </p:blipFill>
        <p:spPr>
          <a:xfrm>
            <a:off x="276802" y="253439"/>
            <a:ext cx="665001" cy="509474"/>
          </a:xfrm>
          <a:prstGeom prst="rect">
            <a:avLst/>
          </a:prstGeom>
          <a:noFill/>
          <a:ln>
            <a:noFill/>
          </a:ln>
        </p:spPr>
      </p:pic>
      <p:pic>
        <p:nvPicPr>
          <p:cNvPr id="289" name="Google Shape;289;p7">
            <a:extLst>
              <a:ext uri="{C183D7F6-B498-43B3-948B-1728B52AA6E4}">
                <adec:decorative xmlns:adec="http://schemas.microsoft.com/office/drawing/2017/decorative" val="1"/>
              </a:ext>
            </a:extLst>
          </p:cNvPr>
          <p:cNvPicPr preferRelativeResize="0"/>
          <p:nvPr/>
        </p:nvPicPr>
        <p:blipFill>
          <a:blip r:embed="rId9">
            <a:alphaModFix/>
          </a:blip>
          <a:stretch>
            <a:fillRect/>
          </a:stretch>
        </p:blipFill>
        <p:spPr>
          <a:xfrm>
            <a:off x="4666161" y="1521925"/>
            <a:ext cx="2859664" cy="53482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295" name="Google Shape;295;g2d72e7dd0ec_0_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flipH="1">
            <a:off x="5552902" y="242567"/>
            <a:ext cx="6168331" cy="3614537"/>
          </a:xfrm>
          <a:prstGeom prst="rect">
            <a:avLst/>
          </a:prstGeom>
          <a:noFill/>
          <a:ln>
            <a:noFill/>
          </a:ln>
        </p:spPr>
      </p:pic>
      <p:sp>
        <p:nvSpPr>
          <p:cNvPr id="296" name="Google Shape;296;g2d72e7dd0ec_0_0"/>
          <p:cNvSpPr txBox="1">
            <a:spLocks noGrp="1"/>
          </p:cNvSpPr>
          <p:nvPr>
            <p:ph type="title"/>
          </p:nvPr>
        </p:nvSpPr>
        <p:spPr>
          <a:xfrm>
            <a:off x="6096000" y="498763"/>
            <a:ext cx="5201053" cy="2222840"/>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SzPts val="4000"/>
              <a:buNone/>
            </a:pPr>
            <a:r>
              <a:rPr lang="iw" sz="6000" dirty="0">
                <a:solidFill>
                  <a:schemeClr val="lt1"/>
                </a:solidFill>
                <a:latin typeface="Rubik ExtraBold" pitchFamily="2" charset="-79"/>
                <a:cs typeface="Rubik ExtraBold" pitchFamily="2" charset="-79"/>
              </a:rPr>
              <a:t>למה בכלל צריך </a:t>
            </a:r>
            <a:br>
              <a:rPr lang="iw" sz="6000" dirty="0">
                <a:solidFill>
                  <a:schemeClr val="lt1"/>
                </a:solidFill>
              </a:rPr>
            </a:br>
            <a:r>
              <a:rPr lang="iw" sz="5000" b="0" dirty="0">
                <a:solidFill>
                  <a:schemeClr val="lt1"/>
                </a:solidFill>
              </a:rPr>
              <a:t>כללים בעולם שלנו?</a:t>
            </a:r>
            <a:endParaRPr sz="5000" b="0" dirty="0">
              <a:solidFill>
                <a:schemeClr val="lt1"/>
              </a:solidFill>
            </a:endParaRPr>
          </a:p>
        </p:txBody>
      </p:sp>
      <p:pic>
        <p:nvPicPr>
          <p:cNvPr id="297" name="Google Shape;297;g2d72e7dd0ec_0_0">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4408170" y="2010656"/>
            <a:ext cx="2707525" cy="4847344"/>
          </a:xfrm>
          <a:prstGeom prst="rect">
            <a:avLst/>
          </a:prstGeom>
          <a:noFill/>
          <a:ln>
            <a:noFill/>
          </a:ln>
        </p:spPr>
      </p:pic>
      <p:pic>
        <p:nvPicPr>
          <p:cNvPr id="301" name="Google Shape;301;g2d72e7dd0ec_0_0" descr="תמונה של נערה עם כדורסל"/>
          <p:cNvPicPr preferRelativeResize="0"/>
          <p:nvPr/>
        </p:nvPicPr>
        <p:blipFill>
          <a:blip r:embed="rId5">
            <a:alphaModFix/>
          </a:blip>
          <a:stretch>
            <a:fillRect/>
          </a:stretch>
        </p:blipFill>
        <p:spPr>
          <a:xfrm>
            <a:off x="573328" y="672863"/>
            <a:ext cx="2753951" cy="2753951"/>
          </a:xfrm>
          <a:prstGeom prst="rect">
            <a:avLst/>
          </a:prstGeom>
          <a:noFill/>
          <a:ln>
            <a:noFill/>
          </a:ln>
        </p:spPr>
      </p:pic>
      <p:pic>
        <p:nvPicPr>
          <p:cNvPr id="299" name="Google Shape;299;g2d72e7dd0ec_0_0" descr="תמונה של אנשים חוצים כביש"/>
          <p:cNvPicPr preferRelativeResize="0"/>
          <p:nvPr/>
        </p:nvPicPr>
        <p:blipFill rotWithShape="1">
          <a:blip r:embed="rId6">
            <a:alphaModFix/>
          </a:blip>
          <a:srcRect/>
          <a:stretch/>
        </p:blipFill>
        <p:spPr>
          <a:xfrm>
            <a:off x="1880870" y="3058750"/>
            <a:ext cx="2527300" cy="2527300"/>
          </a:xfrm>
          <a:prstGeom prst="rect">
            <a:avLst/>
          </a:prstGeom>
          <a:noFill/>
          <a:ln>
            <a:noFill/>
          </a:ln>
        </p:spPr>
      </p:pic>
      <p:pic>
        <p:nvPicPr>
          <p:cNvPr id="300" name="Google Shape;300;g2d72e7dd0ec_0_0">
            <a:extLst>
              <a:ext uri="{C183D7F6-B498-43B3-948B-1728B52AA6E4}">
                <adec:decorative xmlns:adec="http://schemas.microsoft.com/office/drawing/2017/decorative" val="1"/>
              </a:ext>
            </a:extLst>
          </p:cNvPr>
          <p:cNvPicPr preferRelativeResize="0"/>
          <p:nvPr/>
        </p:nvPicPr>
        <p:blipFill rotWithShape="1">
          <a:blip r:embed="rId7">
            <a:alphaModFix/>
          </a:blip>
          <a:srcRect/>
          <a:stretch/>
        </p:blipFill>
        <p:spPr>
          <a:xfrm>
            <a:off x="276802" y="253439"/>
            <a:ext cx="665001" cy="509474"/>
          </a:xfrm>
          <a:prstGeom prst="rect">
            <a:avLst/>
          </a:prstGeom>
          <a:noFill/>
          <a:ln>
            <a:noFill/>
          </a:ln>
        </p:spPr>
      </p:pic>
      <p:pic>
        <p:nvPicPr>
          <p:cNvPr id="302" name="Google Shape;302;g2d72e7dd0ec_0_0" descr="תמונה של ילדים בכיתה"/>
          <p:cNvPicPr preferRelativeResize="0"/>
          <p:nvPr/>
        </p:nvPicPr>
        <p:blipFill>
          <a:blip r:embed="rId8">
            <a:alphaModFix/>
          </a:blip>
          <a:stretch>
            <a:fillRect/>
          </a:stretch>
        </p:blipFill>
        <p:spPr>
          <a:xfrm>
            <a:off x="573325" y="4615275"/>
            <a:ext cx="2090324" cy="20903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g324f386e182_0_12">
            <a:extLst>
              <a:ext uri="{C183D7F6-B498-43B3-948B-1728B52AA6E4}">
                <adec:decorative xmlns:adec="http://schemas.microsoft.com/office/drawing/2017/decorative" val="1"/>
              </a:ext>
            </a:extLst>
          </p:cNvPr>
          <p:cNvPicPr preferRelativeResize="0"/>
          <p:nvPr/>
        </p:nvPicPr>
        <p:blipFill rotWithShape="1">
          <a:blip r:embed="rId3">
            <a:alphaModFix/>
          </a:blip>
          <a:srcRect l="9" r="9"/>
          <a:stretch/>
        </p:blipFill>
        <p:spPr>
          <a:xfrm>
            <a:off x="1327026" y="1180874"/>
            <a:ext cx="5566800" cy="5061975"/>
          </a:xfrm>
          <a:prstGeom prst="rect">
            <a:avLst/>
          </a:prstGeom>
          <a:noFill/>
          <a:ln>
            <a:noFill/>
          </a:ln>
        </p:spPr>
      </p:pic>
      <p:sp>
        <p:nvSpPr>
          <p:cNvPr id="309" name="Google Shape;309;g324f386e182_0_12"/>
          <p:cNvSpPr txBox="1">
            <a:spLocks noGrp="1"/>
          </p:cNvSpPr>
          <p:nvPr>
            <p:ph type="title"/>
          </p:nvPr>
        </p:nvSpPr>
        <p:spPr>
          <a:xfrm>
            <a:off x="1838750" y="381750"/>
            <a:ext cx="9572400" cy="1853700"/>
          </a:xfrm>
          <a:prstGeom prst="rect">
            <a:avLst/>
          </a:prstGeom>
          <a:noFill/>
          <a:ln>
            <a:noFill/>
          </a:ln>
        </p:spPr>
        <p:txBody>
          <a:bodyPr spcFirstLastPara="1" wrap="square" lIns="91425" tIns="45700" rIns="91425" bIns="45700" anchor="ctr" anchorCtr="0">
            <a:noAutofit/>
          </a:bodyPr>
          <a:lstStyle/>
          <a:p>
            <a:pPr marL="0" lvl="0" indent="0" algn="r" rtl="1">
              <a:lnSpc>
                <a:spcPct val="90000"/>
              </a:lnSpc>
              <a:spcBef>
                <a:spcPts val="0"/>
              </a:spcBef>
              <a:spcAft>
                <a:spcPts val="0"/>
              </a:spcAft>
              <a:buClr>
                <a:srgbClr val="404040"/>
              </a:buClr>
              <a:buSzPts val="4000"/>
              <a:buFont typeface="Rubik"/>
              <a:buNone/>
            </a:pPr>
            <a:r>
              <a:rPr lang="iw" sz="5000" b="0" dirty="0">
                <a:solidFill>
                  <a:srgbClr val="873189"/>
                </a:solidFill>
              </a:rPr>
              <a:t>מה גילינו על</a:t>
            </a:r>
            <a:r>
              <a:rPr lang="iw" sz="5000" dirty="0">
                <a:solidFill>
                  <a:srgbClr val="873189"/>
                </a:solidFill>
              </a:rPr>
              <a:t> </a:t>
            </a:r>
            <a:endParaRPr sz="5000" dirty="0">
              <a:solidFill>
                <a:srgbClr val="873189"/>
              </a:solidFill>
            </a:endParaRPr>
          </a:p>
          <a:p>
            <a:pPr marL="0" lvl="0" indent="0" algn="r" rtl="1">
              <a:lnSpc>
                <a:spcPct val="90000"/>
              </a:lnSpc>
              <a:spcBef>
                <a:spcPts val="0"/>
              </a:spcBef>
              <a:spcAft>
                <a:spcPts val="0"/>
              </a:spcAft>
              <a:buClr>
                <a:srgbClr val="404040"/>
              </a:buClr>
              <a:buSzPts val="4000"/>
              <a:buFont typeface="Rubik"/>
              <a:buNone/>
            </a:pPr>
            <a:r>
              <a:rPr lang="iw" sz="5000" dirty="0">
                <a:solidFill>
                  <a:srgbClr val="873189"/>
                </a:solidFill>
                <a:latin typeface="Rubik ExtraBold" pitchFamily="2" charset="-79"/>
                <a:cs typeface="Rubik ExtraBold" pitchFamily="2" charset="-79"/>
              </a:rPr>
              <a:t>חוקים</a:t>
            </a:r>
            <a:r>
              <a:rPr lang="iw" sz="5000" b="0" dirty="0">
                <a:solidFill>
                  <a:srgbClr val="873189"/>
                </a:solidFill>
              </a:rPr>
              <a:t> עד עכשיו?</a:t>
            </a:r>
            <a:endParaRPr sz="7000" dirty="0">
              <a:solidFill>
                <a:srgbClr val="873189"/>
              </a:solidFill>
            </a:endParaRPr>
          </a:p>
        </p:txBody>
      </p:sp>
      <p:pic>
        <p:nvPicPr>
          <p:cNvPr id="310" name="Google Shape;310;g324f386e182_0_12">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1096600" y="762000"/>
            <a:ext cx="3143250" cy="5334000"/>
          </a:xfrm>
          <a:prstGeom prst="rect">
            <a:avLst/>
          </a:prstGeom>
          <a:noFill/>
          <a:ln>
            <a:noFill/>
          </a:ln>
        </p:spPr>
      </p:pic>
    </p:spTree>
  </p:cSld>
  <p:clrMapOvr>
    <a:masterClrMapping/>
  </p:clrMapOvr>
</p:sld>
</file>

<file path=ppt/theme/theme1.xml><?xml version="1.0" encoding="utf-8"?>
<a:theme xmlns:a="http://schemas.openxmlformats.org/drawingml/2006/main" name="ערכת נושא Offic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ערכת נושא Offic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2D3630D225AC040BE55C55EC1F1C31E" ma:contentTypeVersion="16" ma:contentTypeDescription="Create a new document." ma:contentTypeScope="" ma:versionID="e9332e24bca3563f746b99a70a67203a">
  <xsd:schema xmlns:xsd="http://www.w3.org/2001/XMLSchema" xmlns:xs="http://www.w3.org/2001/XMLSchema" xmlns:p="http://schemas.microsoft.com/office/2006/metadata/properties" xmlns:ns2="45481ece-085c-4051-9e36-d405e2c6b9f1" xmlns:ns3="5986fafe-ce1e-4054-9e70-82256040b949" targetNamespace="http://schemas.microsoft.com/office/2006/metadata/properties" ma:root="true" ma:fieldsID="537dfc74e1ed89abd861e16ef7febfad" ns2:_="" ns3:_="">
    <xsd:import namespace="45481ece-085c-4051-9e36-d405e2c6b9f1"/>
    <xsd:import namespace="5986fafe-ce1e-4054-9e70-82256040b94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MediaServiceGenerationTime" minOccurs="0"/>
                <xsd:element ref="ns3:MediaServiceEventHashCode" minOccurs="0"/>
                <xsd:element ref="ns3:MediaLengthInSeconds" minOccurs="0"/>
                <xsd:element ref="ns3:MediaServiceDateTaken" minOccurs="0"/>
                <xsd:element ref="ns3:lcf76f155ced4ddcb4097134ff3c332f" minOccurs="0"/>
                <xsd:element ref="ns2:TaxCatchAll" minOccurs="0"/>
                <xsd:element ref="ns3:MediaServiceOCR" minOccurs="0"/>
                <xsd:element ref="ns3:MediaServiceLocation"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481ece-085c-4051-9e36-d405e2c6b9f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9c8af511-bd15-49d5-8532-22276998a571}" ma:internalName="TaxCatchAll" ma:showField="CatchAllData" ma:web="45481ece-085c-4051-9e36-d405e2c6b9f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986fafe-ce1e-4054-9e70-82256040b94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d46a8c9c-758c-460d-bc6c-4b1809200b3f"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986fafe-ce1e-4054-9e70-82256040b949">
      <Terms xmlns="http://schemas.microsoft.com/office/infopath/2007/PartnerControls"/>
    </lcf76f155ced4ddcb4097134ff3c332f>
    <TaxCatchAll xmlns="45481ece-085c-4051-9e36-d405e2c6b9f1" xsi:nil="true"/>
  </documentManagement>
</p:properties>
</file>

<file path=customXml/itemProps1.xml><?xml version="1.0" encoding="utf-8"?>
<ds:datastoreItem xmlns:ds="http://schemas.openxmlformats.org/officeDocument/2006/customXml" ds:itemID="{B72B6582-D6FA-498A-8876-3A10DF1225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481ece-085c-4051-9e36-d405e2c6b9f1"/>
    <ds:schemaRef ds:uri="5986fafe-ce1e-4054-9e70-82256040b94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248841B-ABE1-40BE-AFDB-8C05723C61BA}">
  <ds:schemaRefs>
    <ds:schemaRef ds:uri="http://schemas.microsoft.com/sharepoint/v3/contenttype/forms"/>
  </ds:schemaRefs>
</ds:datastoreItem>
</file>

<file path=customXml/itemProps3.xml><?xml version="1.0" encoding="utf-8"?>
<ds:datastoreItem xmlns:ds="http://schemas.openxmlformats.org/officeDocument/2006/customXml" ds:itemID="{4B7634FF-2445-4568-9B18-BA128323668A}">
  <ds:schemaRefs>
    <ds:schemaRef ds:uri="http://schemas.microsoft.com/office/2006/metadata/properties"/>
    <ds:schemaRef ds:uri="http://schemas.microsoft.com/office/infopath/2007/PartnerControls"/>
    <ds:schemaRef ds:uri="5986fafe-ce1e-4054-9e70-82256040b949"/>
    <ds:schemaRef ds:uri="45481ece-085c-4051-9e36-d405e2c6b9f1"/>
  </ds:schemaRefs>
</ds:datastoreItem>
</file>

<file path=docProps/app.xml><?xml version="1.0" encoding="utf-8"?>
<Properties xmlns="http://schemas.openxmlformats.org/officeDocument/2006/extended-properties" xmlns:vt="http://schemas.openxmlformats.org/officeDocument/2006/docPropsVTypes">
  <TotalTime>50</TotalTime>
  <Words>2508</Words>
  <Application>Microsoft Macintosh PowerPoint</Application>
  <PresentationFormat>Widescreen</PresentationFormat>
  <Paragraphs>298</Paragraphs>
  <Slides>25</Slides>
  <Notes>25</Notes>
  <HiddenSlides>3</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25</vt:i4>
      </vt:variant>
    </vt:vector>
  </HeadingPairs>
  <TitlesOfParts>
    <vt:vector size="35" baseType="lpstr">
      <vt:lpstr>Calibri</vt:lpstr>
      <vt:lpstr>Times New Roman</vt:lpstr>
      <vt:lpstr>Rubik</vt:lpstr>
      <vt:lpstr>Arial</vt:lpstr>
      <vt:lpstr>Rubik ExtraBold</vt:lpstr>
      <vt:lpstr>Assistant</vt:lpstr>
      <vt:lpstr>Aptos</vt:lpstr>
      <vt:lpstr>Roboto</vt:lpstr>
      <vt:lpstr>ערכת נושא Office</vt:lpstr>
      <vt:lpstr>Office Theme</vt:lpstr>
      <vt:lpstr>שימוש בטוח בבינה מלאכותית</vt:lpstr>
      <vt:lpstr>הקדמה למורה</vt:lpstr>
      <vt:lpstr>הקדמה למורה</vt:lpstr>
      <vt:lpstr>מטרות השיעור</vt:lpstr>
      <vt:lpstr>לכל משחק  יש כללים</vt:lpstr>
      <vt:lpstr>כללים בעולם שלנו</vt:lpstr>
      <vt:lpstr>איפה יש לנו כללים?</vt:lpstr>
      <vt:lpstr>למה בכלל צריך  כללים בעולם שלנו?</vt:lpstr>
      <vt:lpstr>מה גילינו על  חוקים עד עכשיו?</vt:lpstr>
      <vt:lpstr>גם בבינה מלאכותית יש כללים</vt:lpstr>
      <vt:lpstr>הבינה המלאכותית לא אנושית</vt:lpstr>
      <vt:lpstr>שימוש נכון  בבינה מלאכותית</vt:lpstr>
      <vt:lpstr>למה צריך להיזהר?</vt:lpstr>
      <vt:lpstr>למה צריך להיזהר?</vt:lpstr>
      <vt:lpstr>PowerPoint Presentation</vt:lpstr>
      <vt:lpstr>למה צריך להיזהר?</vt:lpstr>
      <vt:lpstr>למה צריך להיזהר?</vt:lpstr>
      <vt:lpstr>בואו נוודא שהבנו</vt:lpstr>
      <vt:lpstr>השימוש בבוט שלנו</vt:lpstr>
      <vt:lpstr>איך נשמור על עצמנו?</vt:lpstr>
      <vt:lpstr>איך נשמור על עצמנו?</vt:lpstr>
      <vt:lpstr>בואו נשחק</vt:lpstr>
      <vt:lpstr>משחק – אמיתי או פייק?</vt:lpstr>
      <vt:lpstr>למה חשוב לדעת  אם זה אמיתי או לא?</vt:lpstr>
      <vt:lpstr>מה למדנו היום,  ומה עוד נלמד?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Yael Hartman</dc:creator>
  <cp:lastModifiedBy>Limor Leibovitz</cp:lastModifiedBy>
  <cp:revision>2</cp:revision>
  <dcterms:created xsi:type="dcterms:W3CDTF">2024-11-26T12:52:37Z</dcterms:created>
  <dcterms:modified xsi:type="dcterms:W3CDTF">2025-11-20T10:38:52Z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0x010100D2D3630D225AC040BE55C55EC1F1C31E</vt:lpwstr>
  </property>
  <property fmtid="{D5CDD505-2E9C-101B-9397-08002B2CF9AE}" pid="3" name="MediaServiceImageTags">
    <vt:lpwstr/>
  </property>
</Properties>
</file>