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4"/>
    <p:sldMasterId id="2147483662" r:id="rId5"/>
  </p:sldMasterIdLst>
  <p:notesMasterIdLst>
    <p:notesMasterId r:id="rId3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12192000" cy="6858000"/>
  <p:notesSz cx="6858000" cy="9144000"/>
  <p:embeddedFontLst>
    <p:embeddedFont>
      <p:font typeface="Assistant" pitchFamily="2" charset="-79"/>
      <p:regular r:id="rId33"/>
      <p:bold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Rubik" pitchFamily="2" charset="-79"/>
      <p:regular r:id="rId39"/>
      <p:bold r:id="rId40"/>
      <p:italic r:id="rId41"/>
      <p:boldItalic r:id="rId42"/>
    </p:embeddedFont>
    <p:embeddedFont>
      <p:font typeface="Rubik ExtraBold" pitchFamily="2" charset="-79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6" roundtripDataSignature="AMtx7mjWs+soggy5w/OIxHkeayf+6Zb5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D8CB30-DE9E-4F3E-8F7F-1C289DC840CA}" v="6" dt="2025-09-11T05:35:28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73119" autoAdjust="0"/>
  </p:normalViewPr>
  <p:slideViewPr>
    <p:cSldViewPr snapToGrid="0">
      <p:cViewPr varScale="1">
        <p:scale>
          <a:sx n="115" d="100"/>
          <a:sy n="115" d="100"/>
        </p:scale>
        <p:origin x="2296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7.fntdata"/><Relationship Id="rId21" Type="http://schemas.openxmlformats.org/officeDocument/2006/relationships/slide" Target="slides/slide16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2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customschemas.google.com/relationships/presentationmetadata" Target="metadata"/><Relationship Id="rId20" Type="http://schemas.openxmlformats.org/officeDocument/2006/relationships/slide" Target="slides/slide15.xml"/><Relationship Id="rId41" Type="http://schemas.openxmlformats.org/officeDocument/2006/relationships/font" Target="fonts/font9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ael Hartman" userId="0e0a318b-fc53-4e06-b726-593c2297ffa0" providerId="ADAL" clId="{E4CE8C47-1148-4945-A160-97C9B0EDD6BD}"/>
    <pc:docChg chg="custSel modSld">
      <pc:chgData name="Yael Hartman" userId="0e0a318b-fc53-4e06-b726-593c2297ffa0" providerId="ADAL" clId="{E4CE8C47-1148-4945-A160-97C9B0EDD6BD}" dt="2025-01-16T11:50:17.471" v="205"/>
      <pc:docMkLst>
        <pc:docMk/>
      </pc:docMkLst>
      <pc:sldChg chg="addSp delSp modSp mod">
        <pc:chgData name="Yael Hartman" userId="0e0a318b-fc53-4e06-b726-593c2297ffa0" providerId="ADAL" clId="{E4CE8C47-1148-4945-A160-97C9B0EDD6BD}" dt="2025-01-16T11:42:42.652" v="165" actId="1037"/>
        <pc:sldMkLst>
          <pc:docMk/>
          <pc:sldMk cId="0" sldId="256"/>
        </pc:sldMkLst>
      </pc:sldChg>
      <pc:sldChg chg="modSp mod">
        <pc:chgData name="Yael Hartman" userId="0e0a318b-fc53-4e06-b726-593c2297ffa0" providerId="ADAL" clId="{E4CE8C47-1148-4945-A160-97C9B0EDD6BD}" dt="2025-01-15T11:01:05.004" v="25" actId="790"/>
        <pc:sldMkLst>
          <pc:docMk/>
          <pc:sldMk cId="0" sldId="257"/>
        </pc:sldMkLst>
      </pc:sldChg>
      <pc:sldChg chg="addSp modSp mod modNotesTx">
        <pc:chgData name="Yael Hartman" userId="0e0a318b-fc53-4e06-b726-593c2297ffa0" providerId="ADAL" clId="{E4CE8C47-1148-4945-A160-97C9B0EDD6BD}" dt="2025-01-15T11:01:25.943" v="26"/>
        <pc:sldMkLst>
          <pc:docMk/>
          <pc:sldMk cId="0" sldId="258"/>
        </pc:sldMkLst>
      </pc:sldChg>
      <pc:sldChg chg="modSp mod modNotesTx">
        <pc:chgData name="Yael Hartman" userId="0e0a318b-fc53-4e06-b726-593c2297ffa0" providerId="ADAL" clId="{E4CE8C47-1148-4945-A160-97C9B0EDD6BD}" dt="2025-01-15T11:02:04.385" v="27" actId="6549"/>
        <pc:sldMkLst>
          <pc:docMk/>
          <pc:sldMk cId="0" sldId="259"/>
        </pc:sldMkLst>
      </pc:sldChg>
      <pc:sldChg chg="modSp mod modNotesTx">
        <pc:chgData name="Yael Hartman" userId="0e0a318b-fc53-4e06-b726-593c2297ffa0" providerId="ADAL" clId="{E4CE8C47-1148-4945-A160-97C9B0EDD6BD}" dt="2025-01-15T11:02:17.892" v="28"/>
        <pc:sldMkLst>
          <pc:docMk/>
          <pc:sldMk cId="0" sldId="260"/>
        </pc:sldMkLst>
      </pc:sldChg>
      <pc:sldChg chg="modSp mod modNotesTx">
        <pc:chgData name="Yael Hartman" userId="0e0a318b-fc53-4e06-b726-593c2297ffa0" providerId="ADAL" clId="{E4CE8C47-1148-4945-A160-97C9B0EDD6BD}" dt="2025-01-15T11:02:32.951" v="29"/>
        <pc:sldMkLst>
          <pc:docMk/>
          <pc:sldMk cId="0" sldId="261"/>
        </pc:sldMkLst>
      </pc:sldChg>
      <pc:sldChg chg="addSp delSp modSp mod modNotesTx">
        <pc:chgData name="Yael Hartman" userId="0e0a318b-fc53-4e06-b726-593c2297ffa0" providerId="ADAL" clId="{E4CE8C47-1148-4945-A160-97C9B0EDD6BD}" dt="2025-01-16T11:43:26.834" v="171" actId="1037"/>
        <pc:sldMkLst>
          <pc:docMk/>
          <pc:sldMk cId="0" sldId="262"/>
        </pc:sldMkLst>
      </pc:sldChg>
      <pc:sldChg chg="modSp mod modNotesTx">
        <pc:chgData name="Yael Hartman" userId="0e0a318b-fc53-4e06-b726-593c2297ffa0" providerId="ADAL" clId="{E4CE8C47-1148-4945-A160-97C9B0EDD6BD}" dt="2025-01-15T11:03:38.456" v="31"/>
        <pc:sldMkLst>
          <pc:docMk/>
          <pc:sldMk cId="0" sldId="263"/>
        </pc:sldMkLst>
      </pc:sldChg>
      <pc:sldChg chg="modSp mod modNotesTx">
        <pc:chgData name="Yael Hartman" userId="0e0a318b-fc53-4e06-b726-593c2297ffa0" providerId="ADAL" clId="{E4CE8C47-1148-4945-A160-97C9B0EDD6BD}" dt="2025-01-15T11:03:57.849" v="32"/>
        <pc:sldMkLst>
          <pc:docMk/>
          <pc:sldMk cId="0" sldId="264"/>
        </pc:sldMkLst>
      </pc:sldChg>
      <pc:sldChg chg="addSp delSp modSp mod modNotesTx">
        <pc:chgData name="Yael Hartman" userId="0e0a318b-fc53-4e06-b726-593c2297ffa0" providerId="ADAL" clId="{E4CE8C47-1148-4945-A160-97C9B0EDD6BD}" dt="2025-01-16T11:44:15.745" v="174" actId="1076"/>
        <pc:sldMkLst>
          <pc:docMk/>
          <pc:sldMk cId="0" sldId="265"/>
        </pc:sldMkLst>
      </pc:sldChg>
      <pc:sldChg chg="addSp modSp mod modNotesTx">
        <pc:chgData name="Yael Hartman" userId="0e0a318b-fc53-4e06-b726-593c2297ffa0" providerId="ADAL" clId="{E4CE8C47-1148-4945-A160-97C9B0EDD6BD}" dt="2025-01-16T11:45:42.722" v="177" actId="1076"/>
        <pc:sldMkLst>
          <pc:docMk/>
          <pc:sldMk cId="0" sldId="266"/>
        </pc:sldMkLst>
      </pc:sldChg>
      <pc:sldChg chg="modSp mod modNotesTx">
        <pc:chgData name="Yael Hartman" userId="0e0a318b-fc53-4e06-b726-593c2297ffa0" providerId="ADAL" clId="{E4CE8C47-1148-4945-A160-97C9B0EDD6BD}" dt="2025-01-15T11:04:40.207" v="35"/>
        <pc:sldMkLst>
          <pc:docMk/>
          <pc:sldMk cId="0" sldId="267"/>
        </pc:sldMkLst>
      </pc:sldChg>
      <pc:sldChg chg="modSp mod modNotesTx">
        <pc:chgData name="Yael Hartman" userId="0e0a318b-fc53-4e06-b726-593c2297ffa0" providerId="ADAL" clId="{E4CE8C47-1148-4945-A160-97C9B0EDD6BD}" dt="2025-01-15T11:04:53.395" v="36"/>
        <pc:sldMkLst>
          <pc:docMk/>
          <pc:sldMk cId="0" sldId="268"/>
        </pc:sldMkLst>
      </pc:sldChg>
      <pc:sldChg chg="addSp modSp mod modNotesTx">
        <pc:chgData name="Yael Hartman" userId="0e0a318b-fc53-4e06-b726-593c2297ffa0" providerId="ADAL" clId="{E4CE8C47-1148-4945-A160-97C9B0EDD6BD}" dt="2025-01-16T11:46:49.198" v="182" actId="1076"/>
        <pc:sldMkLst>
          <pc:docMk/>
          <pc:sldMk cId="0" sldId="269"/>
        </pc:sldMkLst>
      </pc:sldChg>
      <pc:sldChg chg="modSp mod modNotesTx">
        <pc:chgData name="Yael Hartman" userId="0e0a318b-fc53-4e06-b726-593c2297ffa0" providerId="ADAL" clId="{E4CE8C47-1148-4945-A160-97C9B0EDD6BD}" dt="2025-01-15T11:07:38.565" v="40"/>
        <pc:sldMkLst>
          <pc:docMk/>
          <pc:sldMk cId="0" sldId="270"/>
        </pc:sldMkLst>
      </pc:sldChg>
      <pc:sldChg chg="modSp mod modNotesTx">
        <pc:chgData name="Yael Hartman" userId="0e0a318b-fc53-4e06-b726-593c2297ffa0" providerId="ADAL" clId="{E4CE8C47-1148-4945-A160-97C9B0EDD6BD}" dt="2025-01-15T11:08:16.130" v="50" actId="20577"/>
        <pc:sldMkLst>
          <pc:docMk/>
          <pc:sldMk cId="0" sldId="271"/>
        </pc:sldMkLst>
      </pc:sldChg>
      <pc:sldChg chg="addSp delSp modSp mod modNotesTx">
        <pc:chgData name="Yael Hartman" userId="0e0a318b-fc53-4e06-b726-593c2297ffa0" providerId="ADAL" clId="{E4CE8C47-1148-4945-A160-97C9B0EDD6BD}" dt="2025-01-16T11:49:46.173" v="203" actId="1076"/>
        <pc:sldMkLst>
          <pc:docMk/>
          <pc:sldMk cId="0" sldId="272"/>
        </pc:sldMkLst>
      </pc:sldChg>
      <pc:sldChg chg="modSp mod modNotesTx">
        <pc:chgData name="Yael Hartman" userId="0e0a318b-fc53-4e06-b726-593c2297ffa0" providerId="ADAL" clId="{E4CE8C47-1148-4945-A160-97C9B0EDD6BD}" dt="2025-01-15T11:08:55.766" v="52"/>
        <pc:sldMkLst>
          <pc:docMk/>
          <pc:sldMk cId="0" sldId="273"/>
        </pc:sldMkLst>
      </pc:sldChg>
      <pc:sldChg chg="modSp mod modNotesTx">
        <pc:chgData name="Yael Hartman" userId="0e0a318b-fc53-4e06-b726-593c2297ffa0" providerId="ADAL" clId="{E4CE8C47-1148-4945-A160-97C9B0EDD6BD}" dt="2025-01-15T11:09:10.517" v="53"/>
        <pc:sldMkLst>
          <pc:docMk/>
          <pc:sldMk cId="0" sldId="274"/>
        </pc:sldMkLst>
      </pc:sldChg>
      <pc:sldChg chg="modSp mod modNotesTx">
        <pc:chgData name="Yael Hartman" userId="0e0a318b-fc53-4e06-b726-593c2297ffa0" providerId="ADAL" clId="{E4CE8C47-1148-4945-A160-97C9B0EDD6BD}" dt="2025-01-15T11:09:30.536" v="56" actId="20577"/>
        <pc:sldMkLst>
          <pc:docMk/>
          <pc:sldMk cId="0" sldId="275"/>
        </pc:sldMkLst>
      </pc:sldChg>
      <pc:sldChg chg="modSp mod modNotesTx">
        <pc:chgData name="Yael Hartman" userId="0e0a318b-fc53-4e06-b726-593c2297ffa0" providerId="ADAL" clId="{E4CE8C47-1148-4945-A160-97C9B0EDD6BD}" dt="2025-01-15T11:09:45.774" v="57"/>
        <pc:sldMkLst>
          <pc:docMk/>
          <pc:sldMk cId="0" sldId="276"/>
        </pc:sldMkLst>
      </pc:sldChg>
      <pc:sldChg chg="modSp mod modNotesTx">
        <pc:chgData name="Yael Hartman" userId="0e0a318b-fc53-4e06-b726-593c2297ffa0" providerId="ADAL" clId="{E4CE8C47-1148-4945-A160-97C9B0EDD6BD}" dt="2025-01-15T11:09:59.978" v="58"/>
        <pc:sldMkLst>
          <pc:docMk/>
          <pc:sldMk cId="0" sldId="277"/>
        </pc:sldMkLst>
      </pc:sldChg>
      <pc:sldChg chg="modSp mod modNotesTx">
        <pc:chgData name="Yael Hartman" userId="0e0a318b-fc53-4e06-b726-593c2297ffa0" providerId="ADAL" clId="{E4CE8C47-1148-4945-A160-97C9B0EDD6BD}" dt="2025-01-15T11:10:49.804" v="63"/>
        <pc:sldMkLst>
          <pc:docMk/>
          <pc:sldMk cId="0" sldId="278"/>
        </pc:sldMkLst>
      </pc:sldChg>
      <pc:sldChg chg="modSp mod modNotesTx">
        <pc:chgData name="Yael Hartman" userId="0e0a318b-fc53-4e06-b726-593c2297ffa0" providerId="ADAL" clId="{E4CE8C47-1148-4945-A160-97C9B0EDD6BD}" dt="2025-01-15T11:10:45.755" v="62" actId="20577"/>
        <pc:sldMkLst>
          <pc:docMk/>
          <pc:sldMk cId="0" sldId="279"/>
        </pc:sldMkLst>
      </pc:sldChg>
      <pc:sldChg chg="modSp mod modNotesTx">
        <pc:chgData name="Yael Hartman" userId="0e0a318b-fc53-4e06-b726-593c2297ffa0" providerId="ADAL" clId="{E4CE8C47-1148-4945-A160-97C9B0EDD6BD}" dt="2025-01-15T11:11:06.677" v="64"/>
        <pc:sldMkLst>
          <pc:docMk/>
          <pc:sldMk cId="0" sldId="280"/>
        </pc:sldMkLst>
      </pc:sldChg>
      <pc:sldChg chg="addSp delSp modSp mod modNotesTx">
        <pc:chgData name="Yael Hartman" userId="0e0a318b-fc53-4e06-b726-593c2297ffa0" providerId="ADAL" clId="{E4CE8C47-1148-4945-A160-97C9B0EDD6BD}" dt="2025-01-16T11:50:17.471" v="205"/>
        <pc:sldMkLst>
          <pc:docMk/>
          <pc:sldMk cId="0" sldId="281"/>
        </pc:sldMkLst>
      </pc:sldChg>
    </pc:docChg>
  </pc:docChgLst>
  <pc:docChgLst>
    <pc:chgData name="Nimrod Rotem" userId="0e8641be-bdb0-4953-bc1c-b67d36f3e4ed" providerId="ADAL" clId="{F3E55FB4-C428-4522-94AA-29CD6ADDB70E}"/>
    <pc:docChg chg="undo custSel modSld">
      <pc:chgData name="Nimrod Rotem" userId="0e8641be-bdb0-4953-bc1c-b67d36f3e4ed" providerId="ADAL" clId="{F3E55FB4-C428-4522-94AA-29CD6ADDB70E}" dt="2025-09-11T05:35:28.023" v="79"/>
      <pc:docMkLst>
        <pc:docMk/>
      </pc:docMkLst>
      <pc:sldChg chg="modSp mod">
        <pc:chgData name="Nimrod Rotem" userId="0e8641be-bdb0-4953-bc1c-b67d36f3e4ed" providerId="ADAL" clId="{F3E55FB4-C428-4522-94AA-29CD6ADDB70E}" dt="2025-09-11T05:30:25.457" v="45" actId="2711"/>
        <pc:sldMkLst>
          <pc:docMk/>
          <pc:sldMk cId="0" sldId="256"/>
        </pc:sldMkLst>
        <pc:spChg chg="mod">
          <ac:chgData name="Nimrod Rotem" userId="0e8641be-bdb0-4953-bc1c-b67d36f3e4ed" providerId="ADAL" clId="{F3E55FB4-C428-4522-94AA-29CD6ADDB70E}" dt="2025-09-11T05:30:25.457" v="45" actId="2711"/>
          <ac:spMkLst>
            <pc:docMk/>
            <pc:sldMk cId="0" sldId="256"/>
            <ac:spMk id="184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25.457" v="45" actId="2711"/>
          <ac:spMkLst>
            <pc:docMk/>
            <pc:sldMk cId="0" sldId="256"/>
            <ac:spMk id="195" creationId="{00000000-0000-0000-0000-000000000000}"/>
          </ac:spMkLst>
        </pc:spChg>
      </pc:sldChg>
      <pc:sldChg chg="addSp modSp mod">
        <pc:chgData name="Nimrod Rotem" userId="0e8641be-bdb0-4953-bc1c-b67d36f3e4ed" providerId="ADAL" clId="{F3E55FB4-C428-4522-94AA-29CD6ADDB70E}" dt="2025-09-11T05:35:28.023" v="79"/>
        <pc:sldMkLst>
          <pc:docMk/>
          <pc:sldMk cId="0" sldId="257"/>
        </pc:sldMkLst>
        <pc:spChg chg="mod">
          <ac:chgData name="Nimrod Rotem" userId="0e8641be-bdb0-4953-bc1c-b67d36f3e4ed" providerId="ADAL" clId="{F3E55FB4-C428-4522-94AA-29CD6ADDB70E}" dt="2025-09-11T05:30:34.554" v="48" actId="2711"/>
          <ac:spMkLst>
            <pc:docMk/>
            <pc:sldMk cId="0" sldId="257"/>
            <ac:spMk id="202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34.554" v="48" actId="2711"/>
          <ac:spMkLst>
            <pc:docMk/>
            <pc:sldMk cId="0" sldId="257"/>
            <ac:spMk id="203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34.554" v="48" actId="2711"/>
          <ac:spMkLst>
            <pc:docMk/>
            <pc:sldMk cId="0" sldId="257"/>
            <ac:spMk id="204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34.554" v="48" actId="2711"/>
          <ac:spMkLst>
            <pc:docMk/>
            <pc:sldMk cId="0" sldId="257"/>
            <ac:spMk id="205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34.554" v="48" actId="2711"/>
          <ac:spMkLst>
            <pc:docMk/>
            <pc:sldMk cId="0" sldId="257"/>
            <ac:spMk id="206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34.554" v="48" actId="2711"/>
          <ac:spMkLst>
            <pc:docMk/>
            <pc:sldMk cId="0" sldId="257"/>
            <ac:spMk id="208" creationId="{00000000-0000-0000-0000-000000000000}"/>
          </ac:spMkLst>
        </pc:spChg>
        <pc:picChg chg="add mod">
          <ac:chgData name="Nimrod Rotem" userId="0e8641be-bdb0-4953-bc1c-b67d36f3e4ed" providerId="ADAL" clId="{F3E55FB4-C428-4522-94AA-29CD6ADDB70E}" dt="2025-09-11T05:35:28.023" v="79"/>
          <ac:picMkLst>
            <pc:docMk/>
            <pc:sldMk cId="0" sldId="257"/>
            <ac:picMk id="2" creationId="{0DF525B4-7ACA-8A5A-C3E9-18DCDC0E478A}"/>
          </ac:picMkLst>
        </pc:picChg>
      </pc:sldChg>
      <pc:sldChg chg="modSp mod">
        <pc:chgData name="Nimrod Rotem" userId="0e8641be-bdb0-4953-bc1c-b67d36f3e4ed" providerId="ADAL" clId="{F3E55FB4-C428-4522-94AA-29CD6ADDB70E}" dt="2025-09-11T05:30:46.448" v="50" actId="2711"/>
        <pc:sldMkLst>
          <pc:docMk/>
          <pc:sldMk cId="0" sldId="258"/>
        </pc:sldMkLst>
        <pc:spChg chg="mod">
          <ac:chgData name="Nimrod Rotem" userId="0e8641be-bdb0-4953-bc1c-b67d36f3e4ed" providerId="ADAL" clId="{F3E55FB4-C428-4522-94AA-29CD6ADDB70E}" dt="2025-09-11T05:30:42.107" v="49" actId="2711"/>
          <ac:spMkLst>
            <pc:docMk/>
            <pc:sldMk cId="0" sldId="258"/>
            <ac:spMk id="238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42.107" v="49" actId="2711"/>
          <ac:spMkLst>
            <pc:docMk/>
            <pc:sldMk cId="0" sldId="258"/>
            <ac:spMk id="239" creationId="{00000000-0000-0000-0000-000000000000}"/>
          </ac:spMkLst>
        </pc:spChg>
        <pc:graphicFrameChg chg="modGraphic">
          <ac:chgData name="Nimrod Rotem" userId="0e8641be-bdb0-4953-bc1c-b67d36f3e4ed" providerId="ADAL" clId="{F3E55FB4-C428-4522-94AA-29CD6ADDB70E}" dt="2025-09-11T05:30:46.448" v="50" actId="2711"/>
          <ac:graphicFrameMkLst>
            <pc:docMk/>
            <pc:sldMk cId="0" sldId="258"/>
            <ac:graphicFrameMk id="3" creationId="{D83D30E1-50B7-1F21-ADBB-DDCAC1656AEB}"/>
          </ac:graphicFrameMkLst>
        </pc:graphicFrameChg>
      </pc:sldChg>
      <pc:sldChg chg="modSp mod">
        <pc:chgData name="Nimrod Rotem" userId="0e8641be-bdb0-4953-bc1c-b67d36f3e4ed" providerId="ADAL" clId="{F3E55FB4-C428-4522-94AA-29CD6ADDB70E}" dt="2025-09-11T05:30:53.861" v="51" actId="2711"/>
        <pc:sldMkLst>
          <pc:docMk/>
          <pc:sldMk cId="0" sldId="259"/>
        </pc:sldMkLst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48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18:56.158" v="12" actId="2711"/>
          <ac:spMkLst>
            <pc:docMk/>
            <pc:sldMk cId="0" sldId="259"/>
            <ac:spMk id="249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0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1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2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4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5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7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8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59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0:53.861" v="51" actId="2711"/>
          <ac:spMkLst>
            <pc:docMk/>
            <pc:sldMk cId="0" sldId="259"/>
            <ac:spMk id="260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0:58.874" v="52" actId="2711"/>
        <pc:sldMkLst>
          <pc:docMk/>
          <pc:sldMk cId="0" sldId="260"/>
        </pc:sldMkLst>
        <pc:spChg chg="mod">
          <ac:chgData name="Nimrod Rotem" userId="0e8641be-bdb0-4953-bc1c-b67d36f3e4ed" providerId="ADAL" clId="{F3E55FB4-C428-4522-94AA-29CD6ADDB70E}" dt="2025-09-11T05:30:58.874" v="52" actId="2711"/>
          <ac:spMkLst>
            <pc:docMk/>
            <pc:sldMk cId="0" sldId="260"/>
            <ac:spMk id="269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1:07.625" v="53" actId="2711"/>
        <pc:sldMkLst>
          <pc:docMk/>
          <pc:sldMk cId="0" sldId="261"/>
        </pc:sldMkLst>
        <pc:spChg chg="mod">
          <ac:chgData name="Nimrod Rotem" userId="0e8641be-bdb0-4953-bc1c-b67d36f3e4ed" providerId="ADAL" clId="{F3E55FB4-C428-4522-94AA-29CD6ADDB70E}" dt="2025-09-11T05:31:07.625" v="53" actId="2711"/>
          <ac:spMkLst>
            <pc:docMk/>
            <pc:sldMk cId="0" sldId="261"/>
            <ac:spMk id="275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1:12.403" v="54" actId="2711"/>
        <pc:sldMkLst>
          <pc:docMk/>
          <pc:sldMk cId="0" sldId="262"/>
        </pc:sldMkLst>
        <pc:spChg chg="mod">
          <ac:chgData name="Nimrod Rotem" userId="0e8641be-bdb0-4953-bc1c-b67d36f3e4ed" providerId="ADAL" clId="{F3E55FB4-C428-4522-94AA-29CD6ADDB70E}" dt="2025-09-11T05:31:12.403" v="54" actId="2711"/>
          <ac:spMkLst>
            <pc:docMk/>
            <pc:sldMk cId="0" sldId="262"/>
            <ac:spMk id="284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1:20.996" v="55" actId="2711"/>
        <pc:sldMkLst>
          <pc:docMk/>
          <pc:sldMk cId="0" sldId="263"/>
        </pc:sldMkLst>
        <pc:spChg chg="mod">
          <ac:chgData name="Nimrod Rotem" userId="0e8641be-bdb0-4953-bc1c-b67d36f3e4ed" providerId="ADAL" clId="{F3E55FB4-C428-4522-94AA-29CD6ADDB70E}" dt="2025-09-11T05:31:20.996" v="55" actId="2711"/>
          <ac:spMkLst>
            <pc:docMk/>
            <pc:sldMk cId="0" sldId="263"/>
            <ac:spMk id="297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1:24.862" v="56" actId="2711"/>
        <pc:sldMkLst>
          <pc:docMk/>
          <pc:sldMk cId="0" sldId="264"/>
        </pc:sldMkLst>
        <pc:spChg chg="mod">
          <ac:chgData name="Nimrod Rotem" userId="0e8641be-bdb0-4953-bc1c-b67d36f3e4ed" providerId="ADAL" clId="{F3E55FB4-C428-4522-94AA-29CD6ADDB70E}" dt="2025-09-11T05:31:24.862" v="56" actId="2711"/>
          <ac:spMkLst>
            <pc:docMk/>
            <pc:sldMk cId="0" sldId="264"/>
            <ac:spMk id="310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1:24.862" v="56" actId="2711"/>
          <ac:spMkLst>
            <pc:docMk/>
            <pc:sldMk cId="0" sldId="264"/>
            <ac:spMk id="315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1:39.870" v="60"/>
        <pc:sldMkLst>
          <pc:docMk/>
          <pc:sldMk cId="0" sldId="265"/>
        </pc:sldMkLst>
        <pc:spChg chg="mod">
          <ac:chgData name="Nimrod Rotem" userId="0e8641be-bdb0-4953-bc1c-b67d36f3e4ed" providerId="ADAL" clId="{F3E55FB4-C428-4522-94AA-29CD6ADDB70E}" dt="2025-09-11T05:31:39.870" v="60"/>
          <ac:spMkLst>
            <pc:docMk/>
            <pc:sldMk cId="0" sldId="265"/>
            <ac:spMk id="323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1:39.870" v="60"/>
          <ac:spMkLst>
            <pc:docMk/>
            <pc:sldMk cId="0" sldId="265"/>
            <ac:spMk id="324" creationId="{00000000-0000-0000-0000-000000000000}"/>
          </ac:spMkLst>
        </pc:spChg>
        <pc:picChg chg="mod">
          <ac:chgData name="Nimrod Rotem" userId="0e8641be-bdb0-4953-bc1c-b67d36f3e4ed" providerId="ADAL" clId="{F3E55FB4-C428-4522-94AA-29CD6ADDB70E}" dt="2025-09-11T05:31:39.870" v="60"/>
          <ac:picMkLst>
            <pc:docMk/>
            <pc:sldMk cId="0" sldId="265"/>
            <ac:picMk id="326" creationId="{00000000-0000-0000-0000-000000000000}"/>
          </ac:picMkLst>
        </pc:picChg>
      </pc:sldChg>
      <pc:sldChg chg="modSp mod">
        <pc:chgData name="Nimrod Rotem" userId="0e8641be-bdb0-4953-bc1c-b67d36f3e4ed" providerId="ADAL" clId="{F3E55FB4-C428-4522-94AA-29CD6ADDB70E}" dt="2025-09-11T05:31:46.760" v="62" actId="2711"/>
        <pc:sldMkLst>
          <pc:docMk/>
          <pc:sldMk cId="0" sldId="266"/>
        </pc:sldMkLst>
        <pc:spChg chg="mod">
          <ac:chgData name="Nimrod Rotem" userId="0e8641be-bdb0-4953-bc1c-b67d36f3e4ed" providerId="ADAL" clId="{F3E55FB4-C428-4522-94AA-29CD6ADDB70E}" dt="2025-09-11T05:31:46.760" v="62" actId="2711"/>
          <ac:spMkLst>
            <pc:docMk/>
            <pc:sldMk cId="0" sldId="266"/>
            <ac:spMk id="336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1:52.675" v="63" actId="2711"/>
        <pc:sldMkLst>
          <pc:docMk/>
          <pc:sldMk cId="0" sldId="267"/>
        </pc:sldMkLst>
        <pc:spChg chg="mod">
          <ac:chgData name="Nimrod Rotem" userId="0e8641be-bdb0-4953-bc1c-b67d36f3e4ed" providerId="ADAL" clId="{F3E55FB4-C428-4522-94AA-29CD6ADDB70E}" dt="2025-09-11T05:31:52.675" v="63" actId="2711"/>
          <ac:spMkLst>
            <pc:docMk/>
            <pc:sldMk cId="0" sldId="267"/>
            <ac:spMk id="348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1:52.675" v="63" actId="2711"/>
          <ac:spMkLst>
            <pc:docMk/>
            <pc:sldMk cId="0" sldId="267"/>
            <ac:spMk id="349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2:32.621" v="64" actId="2711"/>
        <pc:sldMkLst>
          <pc:docMk/>
          <pc:sldMk cId="0" sldId="268"/>
        </pc:sldMkLst>
        <pc:spChg chg="mod">
          <ac:chgData name="Nimrod Rotem" userId="0e8641be-bdb0-4953-bc1c-b67d36f3e4ed" providerId="ADAL" clId="{F3E55FB4-C428-4522-94AA-29CD6ADDB70E}" dt="2025-09-11T05:32:32.621" v="64" actId="2711"/>
          <ac:spMkLst>
            <pc:docMk/>
            <pc:sldMk cId="0" sldId="268"/>
            <ac:spMk id="360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2:32.621" v="64" actId="2711"/>
          <ac:spMkLst>
            <pc:docMk/>
            <pc:sldMk cId="0" sldId="268"/>
            <ac:spMk id="361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2:32.621" v="64" actId="2711"/>
          <ac:spMkLst>
            <pc:docMk/>
            <pc:sldMk cId="0" sldId="268"/>
            <ac:spMk id="364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2:32.621" v="64" actId="2711"/>
          <ac:spMkLst>
            <pc:docMk/>
            <pc:sldMk cId="0" sldId="268"/>
            <ac:spMk id="365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2:32.621" v="64" actId="2711"/>
          <ac:spMkLst>
            <pc:docMk/>
            <pc:sldMk cId="0" sldId="268"/>
            <ac:spMk id="370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2:43.774" v="65" actId="2711"/>
        <pc:sldMkLst>
          <pc:docMk/>
          <pc:sldMk cId="0" sldId="269"/>
        </pc:sldMkLst>
        <pc:spChg chg="mod">
          <ac:chgData name="Nimrod Rotem" userId="0e8641be-bdb0-4953-bc1c-b67d36f3e4ed" providerId="ADAL" clId="{F3E55FB4-C428-4522-94AA-29CD6ADDB70E}" dt="2025-09-11T05:32:43.774" v="65" actId="2711"/>
          <ac:spMkLst>
            <pc:docMk/>
            <pc:sldMk cId="0" sldId="269"/>
            <ac:spMk id="5" creationId="{5D6CACA3-0D16-3012-7B70-43A621C1B89E}"/>
          </ac:spMkLst>
        </pc:spChg>
        <pc:spChg chg="mod">
          <ac:chgData name="Nimrod Rotem" userId="0e8641be-bdb0-4953-bc1c-b67d36f3e4ed" providerId="ADAL" clId="{F3E55FB4-C428-4522-94AA-29CD6ADDB70E}" dt="2025-09-11T05:32:43.774" v="65" actId="2711"/>
          <ac:spMkLst>
            <pc:docMk/>
            <pc:sldMk cId="0" sldId="269"/>
            <ac:spMk id="384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2:49.242" v="66" actId="2711"/>
        <pc:sldMkLst>
          <pc:docMk/>
          <pc:sldMk cId="0" sldId="270"/>
        </pc:sldMkLst>
        <pc:spChg chg="mod">
          <ac:chgData name="Nimrod Rotem" userId="0e8641be-bdb0-4953-bc1c-b67d36f3e4ed" providerId="ADAL" clId="{F3E55FB4-C428-4522-94AA-29CD6ADDB70E}" dt="2025-09-11T05:32:49.242" v="66" actId="2711"/>
          <ac:spMkLst>
            <pc:docMk/>
            <pc:sldMk cId="0" sldId="270"/>
            <ac:spMk id="2" creationId="{71A323C4-AE75-4EEE-9EE5-1C89CC08DEAC}"/>
          </ac:spMkLst>
        </pc:spChg>
        <pc:spChg chg="mod">
          <ac:chgData name="Nimrod Rotem" userId="0e8641be-bdb0-4953-bc1c-b67d36f3e4ed" providerId="ADAL" clId="{F3E55FB4-C428-4522-94AA-29CD6ADDB70E}" dt="2025-09-11T05:32:49.242" v="66" actId="2711"/>
          <ac:spMkLst>
            <pc:docMk/>
            <pc:sldMk cId="0" sldId="270"/>
            <ac:spMk id="398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00.455" v="67" actId="2711"/>
        <pc:sldMkLst>
          <pc:docMk/>
          <pc:sldMk cId="0" sldId="271"/>
        </pc:sldMkLst>
        <pc:spChg chg="mod">
          <ac:chgData name="Nimrod Rotem" userId="0e8641be-bdb0-4953-bc1c-b67d36f3e4ed" providerId="ADAL" clId="{F3E55FB4-C428-4522-94AA-29CD6ADDB70E}" dt="2025-09-11T05:33:00.455" v="67" actId="2711"/>
          <ac:spMkLst>
            <pc:docMk/>
            <pc:sldMk cId="0" sldId="271"/>
            <ac:spMk id="406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00.455" v="67" actId="2711"/>
          <ac:spMkLst>
            <pc:docMk/>
            <pc:sldMk cId="0" sldId="271"/>
            <ac:spMk id="407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00.455" v="67" actId="2711"/>
          <ac:spMkLst>
            <pc:docMk/>
            <pc:sldMk cId="0" sldId="271"/>
            <ac:spMk id="411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00.455" v="67" actId="2711"/>
          <ac:spMkLst>
            <pc:docMk/>
            <pc:sldMk cId="0" sldId="271"/>
            <ac:spMk id="412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00.455" v="67" actId="2711"/>
          <ac:spMkLst>
            <pc:docMk/>
            <pc:sldMk cId="0" sldId="271"/>
            <ac:spMk id="413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05.072" v="68" actId="2711"/>
        <pc:sldMkLst>
          <pc:docMk/>
          <pc:sldMk cId="0" sldId="272"/>
        </pc:sldMkLst>
        <pc:spChg chg="mod">
          <ac:chgData name="Nimrod Rotem" userId="0e8641be-bdb0-4953-bc1c-b67d36f3e4ed" providerId="ADAL" clId="{F3E55FB4-C428-4522-94AA-29CD6ADDB70E}" dt="2025-09-11T05:33:05.072" v="68" actId="2711"/>
          <ac:spMkLst>
            <pc:docMk/>
            <pc:sldMk cId="0" sldId="272"/>
            <ac:spMk id="427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11.293" v="69" actId="2711"/>
        <pc:sldMkLst>
          <pc:docMk/>
          <pc:sldMk cId="0" sldId="273"/>
        </pc:sldMkLst>
        <pc:spChg chg="mod">
          <ac:chgData name="Nimrod Rotem" userId="0e8641be-bdb0-4953-bc1c-b67d36f3e4ed" providerId="ADAL" clId="{F3E55FB4-C428-4522-94AA-29CD6ADDB70E}" dt="2025-09-11T05:33:11.293" v="69" actId="2711"/>
          <ac:spMkLst>
            <pc:docMk/>
            <pc:sldMk cId="0" sldId="273"/>
            <ac:spMk id="435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11.293" v="69" actId="2711"/>
          <ac:spMkLst>
            <pc:docMk/>
            <pc:sldMk cId="0" sldId="273"/>
            <ac:spMk id="437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11.293" v="69" actId="2711"/>
          <ac:spMkLst>
            <pc:docMk/>
            <pc:sldMk cId="0" sldId="273"/>
            <ac:spMk id="440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11.293" v="69" actId="2711"/>
          <ac:spMkLst>
            <pc:docMk/>
            <pc:sldMk cId="0" sldId="273"/>
            <ac:spMk id="443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11.293" v="69" actId="2711"/>
          <ac:spMkLst>
            <pc:docMk/>
            <pc:sldMk cId="0" sldId="273"/>
            <ac:spMk id="446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11.293" v="69" actId="2711"/>
          <ac:spMkLst>
            <pc:docMk/>
            <pc:sldMk cId="0" sldId="273"/>
            <ac:spMk id="449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20.413" v="70" actId="2711"/>
        <pc:sldMkLst>
          <pc:docMk/>
          <pc:sldMk cId="0" sldId="274"/>
        </pc:sldMkLst>
        <pc:spChg chg="mod">
          <ac:chgData name="Nimrod Rotem" userId="0e8641be-bdb0-4953-bc1c-b67d36f3e4ed" providerId="ADAL" clId="{F3E55FB4-C428-4522-94AA-29CD6ADDB70E}" dt="2025-09-11T05:33:20.413" v="70" actId="2711"/>
          <ac:spMkLst>
            <pc:docMk/>
            <pc:sldMk cId="0" sldId="274"/>
            <ac:spMk id="457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20.413" v="70" actId="2711"/>
          <ac:spMkLst>
            <pc:docMk/>
            <pc:sldMk cId="0" sldId="274"/>
            <ac:spMk id="464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24.058" v="71" actId="2711"/>
        <pc:sldMkLst>
          <pc:docMk/>
          <pc:sldMk cId="0" sldId="275"/>
        </pc:sldMkLst>
        <pc:spChg chg="mod">
          <ac:chgData name="Nimrod Rotem" userId="0e8641be-bdb0-4953-bc1c-b67d36f3e4ed" providerId="ADAL" clId="{F3E55FB4-C428-4522-94AA-29CD6ADDB70E}" dt="2025-09-11T05:33:24.058" v="71" actId="2711"/>
          <ac:spMkLst>
            <pc:docMk/>
            <pc:sldMk cId="0" sldId="275"/>
            <ac:spMk id="474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27.648" v="72" actId="2711"/>
        <pc:sldMkLst>
          <pc:docMk/>
          <pc:sldMk cId="0" sldId="276"/>
        </pc:sldMkLst>
        <pc:spChg chg="mod">
          <ac:chgData name="Nimrod Rotem" userId="0e8641be-bdb0-4953-bc1c-b67d36f3e4ed" providerId="ADAL" clId="{F3E55FB4-C428-4522-94AA-29CD6ADDB70E}" dt="2025-09-11T05:33:27.648" v="72" actId="2711"/>
          <ac:spMkLst>
            <pc:docMk/>
            <pc:sldMk cId="0" sldId="276"/>
            <ac:spMk id="487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36.285" v="74" actId="2711"/>
        <pc:sldMkLst>
          <pc:docMk/>
          <pc:sldMk cId="0" sldId="277"/>
        </pc:sldMkLst>
        <pc:spChg chg="mod">
          <ac:chgData name="Nimrod Rotem" userId="0e8641be-bdb0-4953-bc1c-b67d36f3e4ed" providerId="ADAL" clId="{F3E55FB4-C428-4522-94AA-29CD6ADDB70E}" dt="2025-09-11T05:33:36.285" v="74" actId="2711"/>
          <ac:spMkLst>
            <pc:docMk/>
            <pc:sldMk cId="0" sldId="277"/>
            <ac:spMk id="499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41.022" v="75" actId="2711"/>
        <pc:sldMkLst>
          <pc:docMk/>
          <pc:sldMk cId="0" sldId="278"/>
        </pc:sldMkLst>
        <pc:spChg chg="mod">
          <ac:chgData name="Nimrod Rotem" userId="0e8641be-bdb0-4953-bc1c-b67d36f3e4ed" providerId="ADAL" clId="{F3E55FB4-C428-4522-94AA-29CD6ADDB70E}" dt="2025-09-11T05:33:41.022" v="75" actId="2711"/>
          <ac:spMkLst>
            <pc:docMk/>
            <pc:sldMk cId="0" sldId="278"/>
            <ac:spMk id="510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43.427" v="76" actId="2711"/>
        <pc:sldMkLst>
          <pc:docMk/>
          <pc:sldMk cId="0" sldId="279"/>
        </pc:sldMkLst>
        <pc:spChg chg="mod">
          <ac:chgData name="Nimrod Rotem" userId="0e8641be-bdb0-4953-bc1c-b67d36f3e4ed" providerId="ADAL" clId="{F3E55FB4-C428-4522-94AA-29CD6ADDB70E}" dt="2025-09-11T05:33:43.427" v="76" actId="2711"/>
          <ac:spMkLst>
            <pc:docMk/>
            <pc:sldMk cId="0" sldId="279"/>
            <ac:spMk id="521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46.122" v="77" actId="2711"/>
        <pc:sldMkLst>
          <pc:docMk/>
          <pc:sldMk cId="0" sldId="280"/>
        </pc:sldMkLst>
        <pc:spChg chg="mod">
          <ac:chgData name="Nimrod Rotem" userId="0e8641be-bdb0-4953-bc1c-b67d36f3e4ed" providerId="ADAL" clId="{F3E55FB4-C428-4522-94AA-29CD6ADDB70E}" dt="2025-09-11T05:33:46.122" v="77" actId="2711"/>
          <ac:spMkLst>
            <pc:docMk/>
            <pc:sldMk cId="0" sldId="280"/>
            <ac:spMk id="532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46.122" v="77" actId="2711"/>
          <ac:spMkLst>
            <pc:docMk/>
            <pc:sldMk cId="0" sldId="280"/>
            <ac:spMk id="533" creationId="{00000000-0000-0000-0000-000000000000}"/>
          </ac:spMkLst>
        </pc:spChg>
        <pc:spChg chg="mod">
          <ac:chgData name="Nimrod Rotem" userId="0e8641be-bdb0-4953-bc1c-b67d36f3e4ed" providerId="ADAL" clId="{F3E55FB4-C428-4522-94AA-29CD6ADDB70E}" dt="2025-09-11T05:33:46.122" v="77" actId="2711"/>
          <ac:spMkLst>
            <pc:docMk/>
            <pc:sldMk cId="0" sldId="280"/>
            <ac:spMk id="534" creationId="{00000000-0000-0000-0000-000000000000}"/>
          </ac:spMkLst>
        </pc:spChg>
      </pc:sldChg>
      <pc:sldChg chg="modSp mod">
        <pc:chgData name="Nimrod Rotem" userId="0e8641be-bdb0-4953-bc1c-b67d36f3e4ed" providerId="ADAL" clId="{F3E55FB4-C428-4522-94AA-29CD6ADDB70E}" dt="2025-09-11T05:33:47.921" v="78" actId="2711"/>
        <pc:sldMkLst>
          <pc:docMk/>
          <pc:sldMk cId="0" sldId="281"/>
        </pc:sldMkLst>
        <pc:spChg chg="mod">
          <ac:chgData name="Nimrod Rotem" userId="0e8641be-bdb0-4953-bc1c-b67d36f3e4ed" providerId="ADAL" clId="{F3E55FB4-C428-4522-94AA-29CD6ADDB70E}" dt="2025-09-11T05:33:47.921" v="78" actId="2711"/>
          <ac:spMkLst>
            <pc:docMk/>
            <pc:sldMk cId="0" sldId="281"/>
            <ac:spMk id="545" creationId="{00000000-0000-0000-0000-000000000000}"/>
          </ac:spMkLst>
        </pc:spChg>
      </pc:sldChg>
    </pc:docChg>
  </pc:docChgLst>
  <pc:docChgLst>
    <pc:chgData name="Einav Bachar Barkai" userId="63b79b63-6058-46e4-8045-7a603564fc90" providerId="ADAL" clId="{C7841740-5EDD-482E-9008-17BC6443C11C}"/>
    <pc:docChg chg="undo custSel addSld delSld modSld">
      <pc:chgData name="Einav Bachar Barkai" userId="63b79b63-6058-46e4-8045-7a603564fc90" providerId="ADAL" clId="{C7841740-5EDD-482E-9008-17BC6443C11C}" dt="2025-07-23T09:05:51.128" v="685" actId="962"/>
      <pc:docMkLst>
        <pc:docMk/>
      </pc:docMkLst>
      <pc:sldChg chg="modSp mod">
        <pc:chgData name="Einav Bachar Barkai" userId="63b79b63-6058-46e4-8045-7a603564fc90" providerId="ADAL" clId="{C7841740-5EDD-482E-9008-17BC6443C11C}" dt="2025-07-23T08:43:48.884" v="185" actId="962"/>
        <pc:sldMkLst>
          <pc:docMk/>
          <pc:sldMk cId="0" sldId="256"/>
        </pc:sldMkLst>
      </pc:sldChg>
      <pc:sldChg chg="modSp mod">
        <pc:chgData name="Einav Bachar Barkai" userId="63b79b63-6058-46e4-8045-7a603564fc90" providerId="ADAL" clId="{C7841740-5EDD-482E-9008-17BC6443C11C}" dt="2025-07-23T08:38:07.254" v="88" actId="13244"/>
        <pc:sldMkLst>
          <pc:docMk/>
          <pc:sldMk cId="0" sldId="257"/>
        </pc:sldMkLst>
      </pc:sldChg>
      <pc:sldChg chg="addSp delSp modSp mod">
        <pc:chgData name="Einav Bachar Barkai" userId="63b79b63-6058-46e4-8045-7a603564fc90" providerId="ADAL" clId="{C7841740-5EDD-482E-9008-17BC6443C11C}" dt="2025-07-23T08:44:08.994" v="186" actId="13244"/>
        <pc:sldMkLst>
          <pc:docMk/>
          <pc:sldMk cId="0" sldId="258"/>
        </pc:sldMkLst>
      </pc:sldChg>
      <pc:sldChg chg="modSp mod">
        <pc:chgData name="Einav Bachar Barkai" userId="63b79b63-6058-46e4-8045-7a603564fc90" providerId="ADAL" clId="{C7841740-5EDD-482E-9008-17BC6443C11C}" dt="2025-07-23T09:05:51.128" v="685" actId="962"/>
        <pc:sldMkLst>
          <pc:docMk/>
          <pc:sldMk cId="0" sldId="259"/>
        </pc:sldMkLst>
      </pc:sldChg>
      <pc:sldChg chg="modSp mod">
        <pc:chgData name="Einav Bachar Barkai" userId="63b79b63-6058-46e4-8045-7a603564fc90" providerId="ADAL" clId="{C7841740-5EDD-482E-9008-17BC6443C11C}" dt="2025-07-23T08:45:20.164" v="270" actId="171"/>
        <pc:sldMkLst>
          <pc:docMk/>
          <pc:sldMk cId="0" sldId="260"/>
        </pc:sldMkLst>
      </pc:sldChg>
      <pc:sldChg chg="modSp mod">
        <pc:chgData name="Einav Bachar Barkai" userId="63b79b63-6058-46e4-8045-7a603564fc90" providerId="ADAL" clId="{C7841740-5EDD-482E-9008-17BC6443C11C}" dt="2025-07-23T08:45:59.800" v="335" actId="962"/>
        <pc:sldMkLst>
          <pc:docMk/>
          <pc:sldMk cId="0" sldId="261"/>
        </pc:sldMkLst>
      </pc:sldChg>
      <pc:sldChg chg="modSp mod">
        <pc:chgData name="Einav Bachar Barkai" userId="63b79b63-6058-46e4-8045-7a603564fc90" providerId="ADAL" clId="{C7841740-5EDD-482E-9008-17BC6443C11C}" dt="2025-07-23T08:47:16.891" v="398" actId="13244"/>
        <pc:sldMkLst>
          <pc:docMk/>
          <pc:sldMk cId="0" sldId="262"/>
        </pc:sldMkLst>
      </pc:sldChg>
      <pc:sldChg chg="modSp mod">
        <pc:chgData name="Einav Bachar Barkai" userId="63b79b63-6058-46e4-8045-7a603564fc90" providerId="ADAL" clId="{C7841740-5EDD-482E-9008-17BC6443C11C}" dt="2025-07-23T08:48:40.118" v="410" actId="962"/>
        <pc:sldMkLst>
          <pc:docMk/>
          <pc:sldMk cId="0" sldId="263"/>
        </pc:sldMkLst>
      </pc:sldChg>
      <pc:sldChg chg="modSp mod">
        <pc:chgData name="Einav Bachar Barkai" userId="63b79b63-6058-46e4-8045-7a603564fc90" providerId="ADAL" clId="{C7841740-5EDD-482E-9008-17BC6443C11C}" dt="2025-07-23T08:49:42.548" v="424" actId="962"/>
        <pc:sldMkLst>
          <pc:docMk/>
          <pc:sldMk cId="0" sldId="264"/>
        </pc:sldMkLst>
      </pc:sldChg>
      <pc:sldChg chg="modSp mod">
        <pc:chgData name="Einav Bachar Barkai" userId="63b79b63-6058-46e4-8045-7a603564fc90" providerId="ADAL" clId="{C7841740-5EDD-482E-9008-17BC6443C11C}" dt="2025-07-23T08:50:19.240" v="431" actId="13244"/>
        <pc:sldMkLst>
          <pc:docMk/>
          <pc:sldMk cId="0" sldId="265"/>
        </pc:sldMkLst>
      </pc:sldChg>
      <pc:sldChg chg="modSp mod">
        <pc:chgData name="Einav Bachar Barkai" userId="63b79b63-6058-46e4-8045-7a603564fc90" providerId="ADAL" clId="{C7841740-5EDD-482E-9008-17BC6443C11C}" dt="2025-07-23T08:50:41.156" v="434" actId="13244"/>
        <pc:sldMkLst>
          <pc:docMk/>
          <pc:sldMk cId="0" sldId="266"/>
        </pc:sldMkLst>
      </pc:sldChg>
      <pc:sldChg chg="modSp mod">
        <pc:chgData name="Einav Bachar Barkai" userId="63b79b63-6058-46e4-8045-7a603564fc90" providerId="ADAL" clId="{C7841740-5EDD-482E-9008-17BC6443C11C}" dt="2025-07-23T08:51:51.816" v="442" actId="962"/>
        <pc:sldMkLst>
          <pc:docMk/>
          <pc:sldMk cId="0" sldId="267"/>
        </pc:sldMkLst>
      </pc:sldChg>
      <pc:sldChg chg="addSp delSp modSp mod modAnim">
        <pc:chgData name="Einav Bachar Barkai" userId="63b79b63-6058-46e4-8045-7a603564fc90" providerId="ADAL" clId="{C7841740-5EDD-482E-9008-17BC6443C11C}" dt="2025-07-23T08:54:03.966" v="465" actId="962"/>
        <pc:sldMkLst>
          <pc:docMk/>
          <pc:sldMk cId="0" sldId="268"/>
        </pc:sldMkLst>
      </pc:sldChg>
      <pc:sldChg chg="modSp mod">
        <pc:chgData name="Einav Bachar Barkai" userId="63b79b63-6058-46e4-8045-7a603564fc90" providerId="ADAL" clId="{C7841740-5EDD-482E-9008-17BC6443C11C}" dt="2025-07-23T08:55:12.757" v="474" actId="962"/>
        <pc:sldMkLst>
          <pc:docMk/>
          <pc:sldMk cId="0" sldId="269"/>
        </pc:sldMkLst>
      </pc:sldChg>
      <pc:sldChg chg="modSp mod">
        <pc:chgData name="Einav Bachar Barkai" userId="63b79b63-6058-46e4-8045-7a603564fc90" providerId="ADAL" clId="{C7841740-5EDD-482E-9008-17BC6443C11C}" dt="2025-07-23T08:56:03.138" v="483" actId="962"/>
        <pc:sldMkLst>
          <pc:docMk/>
          <pc:sldMk cId="0" sldId="270"/>
        </pc:sldMkLst>
      </pc:sldChg>
      <pc:sldChg chg="modSp mod">
        <pc:chgData name="Einav Bachar Barkai" userId="63b79b63-6058-46e4-8045-7a603564fc90" providerId="ADAL" clId="{C7841740-5EDD-482E-9008-17BC6443C11C}" dt="2025-07-23T08:57:52.837" v="497" actId="13244"/>
        <pc:sldMkLst>
          <pc:docMk/>
          <pc:sldMk cId="0" sldId="271"/>
        </pc:sldMkLst>
      </pc:sldChg>
      <pc:sldChg chg="modSp mod">
        <pc:chgData name="Einav Bachar Barkai" userId="63b79b63-6058-46e4-8045-7a603564fc90" providerId="ADAL" clId="{C7841740-5EDD-482E-9008-17BC6443C11C}" dt="2025-07-23T08:58:36.615" v="509" actId="962"/>
        <pc:sldMkLst>
          <pc:docMk/>
          <pc:sldMk cId="0" sldId="272"/>
        </pc:sldMkLst>
      </pc:sldChg>
      <pc:sldChg chg="addSp delSp modSp mod modAnim">
        <pc:chgData name="Einav Bachar Barkai" userId="63b79b63-6058-46e4-8045-7a603564fc90" providerId="ADAL" clId="{C7841740-5EDD-482E-9008-17BC6443C11C}" dt="2025-07-23T08:59:12.197" v="519" actId="13244"/>
        <pc:sldMkLst>
          <pc:docMk/>
          <pc:sldMk cId="0" sldId="273"/>
        </pc:sldMkLst>
      </pc:sldChg>
      <pc:sldChg chg="modSp mod">
        <pc:chgData name="Einav Bachar Barkai" userId="63b79b63-6058-46e4-8045-7a603564fc90" providerId="ADAL" clId="{C7841740-5EDD-482E-9008-17BC6443C11C}" dt="2025-07-23T08:59:39.227" v="523" actId="962"/>
        <pc:sldMkLst>
          <pc:docMk/>
          <pc:sldMk cId="0" sldId="274"/>
        </pc:sldMkLst>
      </pc:sldChg>
      <pc:sldChg chg="modSp mod">
        <pc:chgData name="Einav Bachar Barkai" userId="63b79b63-6058-46e4-8045-7a603564fc90" providerId="ADAL" clId="{C7841740-5EDD-482E-9008-17BC6443C11C}" dt="2025-07-23T09:03:26.301" v="584" actId="962"/>
        <pc:sldMkLst>
          <pc:docMk/>
          <pc:sldMk cId="0" sldId="275"/>
        </pc:sldMkLst>
      </pc:sldChg>
      <pc:sldChg chg="modSp mod">
        <pc:chgData name="Einav Bachar Barkai" userId="63b79b63-6058-46e4-8045-7a603564fc90" providerId="ADAL" clId="{C7841740-5EDD-482E-9008-17BC6443C11C}" dt="2025-07-23T09:03:45.588" v="594" actId="962"/>
        <pc:sldMkLst>
          <pc:docMk/>
          <pc:sldMk cId="0" sldId="276"/>
        </pc:sldMkLst>
      </pc:sldChg>
      <pc:sldChg chg="modSp mod">
        <pc:chgData name="Einav Bachar Barkai" userId="63b79b63-6058-46e4-8045-7a603564fc90" providerId="ADAL" clId="{C7841740-5EDD-482E-9008-17BC6443C11C}" dt="2025-07-23T09:02:15.928" v="560" actId="962"/>
        <pc:sldMkLst>
          <pc:docMk/>
          <pc:sldMk cId="0" sldId="277"/>
        </pc:sldMkLst>
      </pc:sldChg>
      <pc:sldChg chg="modSp mod">
        <pc:chgData name="Einav Bachar Barkai" userId="63b79b63-6058-46e4-8045-7a603564fc90" providerId="ADAL" clId="{C7841740-5EDD-482E-9008-17BC6443C11C}" dt="2025-07-23T09:02:48.031" v="572" actId="962"/>
        <pc:sldMkLst>
          <pc:docMk/>
          <pc:sldMk cId="0" sldId="278"/>
        </pc:sldMkLst>
      </pc:sldChg>
      <pc:sldChg chg="modSp mod">
        <pc:chgData name="Einav Bachar Barkai" userId="63b79b63-6058-46e4-8045-7a603564fc90" providerId="ADAL" clId="{C7841740-5EDD-482E-9008-17BC6443C11C}" dt="2025-07-23T09:03:56.718" v="595" actId="962"/>
        <pc:sldMkLst>
          <pc:docMk/>
          <pc:sldMk cId="0" sldId="279"/>
        </pc:sldMkLst>
      </pc:sldChg>
      <pc:sldChg chg="modSp mod">
        <pc:chgData name="Einav Bachar Barkai" userId="63b79b63-6058-46e4-8045-7a603564fc90" providerId="ADAL" clId="{C7841740-5EDD-482E-9008-17BC6443C11C}" dt="2025-07-23T09:05:04.438" v="679" actId="13244"/>
        <pc:sldMkLst>
          <pc:docMk/>
          <pc:sldMk cId="0" sldId="280"/>
        </pc:sldMkLst>
      </pc:sldChg>
      <pc:sldChg chg="modSp mod">
        <pc:chgData name="Einav Bachar Barkai" userId="63b79b63-6058-46e4-8045-7a603564fc90" providerId="ADAL" clId="{C7841740-5EDD-482E-9008-17BC6443C11C}" dt="2025-07-23T09:05:31.198" v="683" actId="962"/>
        <pc:sldMkLst>
          <pc:docMk/>
          <pc:sldMk cId="0" sldId="281"/>
        </pc:sldMkLst>
      </pc:sldChg>
      <pc:sldChg chg="modSp add del mod">
        <pc:chgData name="Einav Bachar Barkai" userId="63b79b63-6058-46e4-8045-7a603564fc90" providerId="ADAL" clId="{C7841740-5EDD-482E-9008-17BC6443C11C}" dt="2025-07-23T08:42:48.220" v="148" actId="47"/>
        <pc:sldMkLst>
          <pc:docMk/>
          <pc:sldMk cId="902741552" sldId="282"/>
        </pc:sldMkLst>
      </pc:sldChg>
    </pc:docChg>
  </pc:docChgLst>
  <pc:docChgLst>
    <pc:chgData name="Nimrod Rotem" userId="0e8641be-bdb0-4953-bc1c-b67d36f3e4ed" providerId="ADAL" clId="{0FC9D654-6D22-412B-9980-A3ABD35EBB73}"/>
    <pc:docChg chg="undo custSel modSld">
      <pc:chgData name="Nimrod Rotem" userId="0e8641be-bdb0-4953-bc1c-b67d36f3e4ed" providerId="ADAL" clId="{0FC9D654-6D22-412B-9980-A3ABD35EBB73}" dt="2025-07-02T06:25:02.511" v="18" actId="207"/>
      <pc:docMkLst>
        <pc:docMk/>
      </pc:docMkLst>
      <pc:sldChg chg="modSp mod">
        <pc:chgData name="Nimrod Rotem" userId="0e8641be-bdb0-4953-bc1c-b67d36f3e4ed" providerId="ADAL" clId="{0FC9D654-6D22-412B-9980-A3ABD35EBB73}" dt="2025-07-02T06:25:02.511" v="18" actId="207"/>
        <pc:sldMkLst>
          <pc:docMk/>
          <pc:sldMk cId="0" sldId="259"/>
        </pc:sldMkLst>
      </pc:sldChg>
      <pc:sldChg chg="modSp mod">
        <pc:chgData name="Nimrod Rotem" userId="0e8641be-bdb0-4953-bc1c-b67d36f3e4ed" providerId="ADAL" clId="{0FC9D654-6D22-412B-9980-A3ABD35EBB73}" dt="2025-06-26T09:07:03.297" v="14" actId="962"/>
        <pc:sldMkLst>
          <pc:docMk/>
          <pc:sldMk cId="0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223cfaf7c6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g3223cfaf7c6_1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הבינה נראית כאילו היא אנושית ומבינה, אבל לא באמת יכולה להבין אותנו.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201295" algn="r" rtl="1"/>
            <a:r>
              <a:rPr lang="he-IL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למרות שלפעמים זה יכול להרגיש כאילו היא מבינה אותנו, היא לא באמת בנאדם. האמת היא שזה מחשב. מאד חכם, אבל מחשב.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נפרט: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בגלל שזה כל-כך מבלבל, אנחנו צריכים לשים לב לכמה כללים שכדאי לנו לשמור עליהם.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לפני כן, בואו נכיר בעצם ממה אנחנו צריכים להיזהר.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050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rgbClr val="444746"/>
              </a:solidFill>
              <a:highlight>
                <a:srgbClr val="EDF2FA"/>
              </a:highlight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20" name="Google Shape;320;g3223cfaf7c6_1_3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223cfaf7c6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3223cfaf7c6_1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שקף מעבר נושא.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32" name="Google Shape;332;g3223cfaf7c6_1_4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זוכרים את "בינה" שהכרנו בשיעור הקודם?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נספר: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בינה לא תמיד יודעת הכול והיא יכולה להתבלבל, כמו שאנחנו לפעמים טועים.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לכן, הסיבה הראשונה שבגללה חשוב שניזהר, היא שאנחנו עלולים לקבל ממנה מידע לא אמיתי ולא נכון.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44" name="Google Shape;344;p2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223cfaf7c6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g3223cfaf7c6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נדגים דרך משחק: 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בואו נשחק משחק - אני אספר לכם כמה דברים, ואתם תגידו לי אם זה נכון או לא: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"השמש זורחת בלילה" (לא נכון)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"כלבים יכולים לעוף" (לא נכון)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"ילדים הולכים לבית ספר" (נכון)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נסביר: 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מה עושים? קודם כל - לא מאמינים לכל דבר רואים, ושנית - שואלים מבוגר שאנחנו סומכים עליו.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8" name="Google Shape;358;g3223cfaf7c6_1_2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31fef93bc5d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8" name="Google Shape;378;g31fef93bc5d_1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נספר: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לפעמים ילדים חושבים ש"בינה" היא חברה אמיתית, אז הם מספרים לה דברים פרטיים, שהם רק שלהם. אבל היא בעצם רק מחשב.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אז מה כדאי לעשות? ילדים, יש לכם רעיון?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תשובה: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אל תספרו לבינה המלאכותית סודות או דברים אישיים, כמו איפה אתם גרים או איך נראים האחים או ההורים שלכם. זה לא בטוח!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ssistant"/>
              <a:ea typeface="Assistant"/>
              <a:cs typeface="Assistant"/>
              <a:sym typeface="Assistant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Assistant"/>
              <a:ea typeface="Assistant"/>
              <a:cs typeface="Assistant"/>
              <a:sym typeface="Assistant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79" name="Google Shape;379;g31fef93bc5d_1_2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31fef93bc5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31fef93bc5d_1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נספר: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לפעמים בני אדם מבקשים מ"בינה" ליצור דברים שעלולים לפגוע באחרים.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מה למשל? לעשות דברים שמעליבים כמו תמונה של חבר/ה עם זנב.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*כאן באופן טבעי הילדים יצחקו למראה התמונה של הילדה עם הזנב.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נסביר: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זה אולי מצחיק לראות את זה, אבל הילדה הזו שאתם רואים נעלבה מאד והייתה עצובה הרבה מאד זמן.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לא היינו רוצים שזה יקרה לנו.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אז מה נעשה?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תשובה: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נשתמש במחשב רק כשאנחנו ליד מבוגר שאנחנו סומכים עליו, ויכול להיות ערני ולעזור לנו.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בנוסף, נקפיד לבקש </a:t>
            </a:r>
            <a:r>
              <a:rPr lang="he-IL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לבקש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מהבינה המלאכותית לייצר לנו דברים שאינם פוגעים במישהו אחר.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1" name="Google Shape;391;g31fef93bc5d_1_4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3223cfaf7c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3" name="Google Shape;403;g3223cfaf7c6_1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נדגיש את המסר: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הכי טוב זה לדבר עם אנשים ולהיות בקשר אנושי. כי אנשים באמת מבינים אותנו.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04" name="Google Shape;404;g3223cfaf7c6_1_5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3223cfaf7c6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0" name="Google Shape;420;g3223cfaf7c6_1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שקף מעבר נושא.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1" name="Google Shape;421;g3223cfaf7c6_1_51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2860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לסיכום - נציג את הכללים הבאים בצורה פשוטה: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לא מאמינים לכל דבר שרואים.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שואלים מבוגר </a:t>
            </a:r>
            <a:r>
              <a:rPr lang="he-IL" sz="1800" kern="0" dirty="0" err="1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כשלא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בטוחים.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לא משתפים מידע אישי.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משתמשים במחשב רק כשמבוגר בסביבה.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משתמשים בבינה המלאכותית כדי ליצור דברים טובים שלא פוגעים באחרים.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33" name="Google Shape;433;p2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שקף מעבר נושא.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נציג: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זוגות של תמונות - אחת אמיתית ואחת שנוצרה על ידי בינה 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נחלק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לתלמידים יד ירוקה ויד אדומה מנייר נבקש מהם להרים יד ירוקה אם הם חושבים שזה אמיתי,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ויד אדומה אם הם חושבים שזה לא אמיתי.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נדון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יחד מדוע התמונה אמיתית או לא.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אפשרות פעילה יותר: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נבקש מהתלמידים לקום, ולעמוד בצד אחר של הכיתה.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אם חושבים שתמונה הימנית נוצרה על-ידי בינה מלאכותית, שיעמדו בצד ימין ולהיפך.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54" name="Google Shape;454;p25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2a92eb97f9_1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32a92eb97f9_1_9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 b="1"/>
              <a:t>הנחיות למורה: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iw-IL"/>
              <a:t>שקף זה מיועד למורה ואינו מיועד להצגה, יש להשאירו במצב "הסתר".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0" name="Google Shape;200;g32a92eb97f9_1_92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נבקש מהתלמידים: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להצביע איזו תמונה לדעתם אמיתית.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"איך ידעתם?"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נחזור: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מהם הסימנים שעזרו להם לזהות.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*למורה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התמונה הימנית בשקף זה, נוצרה על-ידי בינה 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69" name="Google Shape;469;p26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0" name="Google Shape;48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נבקש מהתלמידים: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להצביע איזו תמונה לדעתם אמיתית.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"איך ידעתם?"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נחזור: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מהם הסימנים שעזרו להם לזהות.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*למורה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התמונה השמאלית בשקף זה, נוצרה על-ידי בינה 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81" name="Google Shape;481;p2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1ba3b5eb1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31ba3b5eb1f_0_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נבקש מהתלמידים: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להצביע איזו תמונה לדעתם אמיתית.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"איך ידעתם?"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נחזור: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מהם הסימנים שעזרו להם לזהות.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*למורה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התמונה השמאלית בשקף זה, נוצרה על-ידי בינה 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93" name="Google Shape;493;g31ba3b5eb1f_0_3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שוב, נבקש מהתלמידים:</a:t>
            </a:r>
            <a:r>
              <a:rPr lang="he-I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להצביע איזו תמונה לדעתם אמיתית.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"איך ידעתם?"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נחזור:</a:t>
            </a:r>
            <a:r>
              <a:rPr lang="he-I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על הסימנים שעזרו להם לזהות.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*למורה </a:t>
            </a:r>
            <a:r>
              <a:rPr lang="he-IL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התמונה הימנית בשקף זה, נוצרה על-ידי בינה מלאכותית.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505" name="Google Shape;505;p2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שוב, נבקש מהתלמידים: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להצביע איזו תמונה לדעתם אמיתית.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"איך ידעתם?"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נחזור: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על הסימנים שעזרו להם לזהות.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*למורה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התמונה הימנית בשקף זה, נוצרה על-ידי בינה מלאכותית.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נסכם: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חשוב תמיד לחשוב ולבדוק אם משהו אמיתי.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6" name="Google Shape;51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3223cfaf7c6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g3223cfaf7c6_1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 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נפתח בשאלה: 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בואו נחשוב למה חשוב לדעת אם משהו אמיתי או לא?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נדגים דרך סיפור קצר: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דני ראה תמונה של ממתק חדש שבינה מלאכותית יצרה. בתמונה כתוב שזה הממתק הכי טעים בעולם והוא בריא! דני ממש רוצה את הממתק.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"האם הממתק הזה באמת קיים?"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"מה יקרה אם דני יבקש מאמא לקנות ממתק שלא באמת קיים?"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  <a:tabLst>
                <a:tab pos="457200" algn="l"/>
              </a:tabLs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"איך דני ירגיש כשיגלה שהממתק לא אמיתי?"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נביא דוגמה נוספת: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מישהו שלח לרותי תמונה של חברה שלה חוגגת את יום הולדתה עם חברות אחרות. רותי נעלבה! אבל אז גילתה שזו תמונה לא אמיתית שנוצרה על ידי מחשב.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נסכם יחד עם הילדים: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חשוב לדעת אם משהו אמיתי כי: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כדי שלא נתאכזב (כמו דני עם הממתק)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כדי שלא ניפגע סתם (כמו רותי עם התמונה)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כדי שנדע מה באמת קורה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 algn="r" rtl="1">
              <a:lnSpc>
                <a:spcPct val="115000"/>
              </a:lnSpc>
              <a:spcAft>
                <a:spcPts val="800"/>
              </a:spcAft>
            </a:pPr>
            <a:r>
              <a:rPr lang="he-IL" sz="18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נחבר לכללים שכבר למדנו:</a:t>
            </a:r>
            <a:r>
              <a:rPr lang="he-IL" sz="18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זוכרים שדיברנו על זה שהבינה המלאכותית יכולה לטעות? לכן חשוב שנבדוק עם מבוגר אם משהו אמיתי, כדי שלא נתבלבל!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28" name="Google Shape;528;g3223cfaf7c6_1_6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נבקש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מהתלמידים לחזור על הכללים החשובים שלמדנו.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נחזק את המסר: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כמו שאנחנו שומרים על החוקים בבית הספר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28600" marR="0" indent="-22860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ובכביש, חשוב לשמור על הכללים גם כשמשתמשים במחשב.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41" name="Google Shape;541;p29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w-IL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2a92eb97f9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1" name="Google Shape;211;g32a92eb97f9_1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שקף זה מיועד למורה ואינו מיועד להצגה, יש להשאירו במצב "הסתר".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12" name="Google Shape;212;g32a92eb97f9_1_18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iw-I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5" name="Google Shape;24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223cfaf7c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223cfaf7c6_1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נפתח בדיון: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כולנו אוהבים לשחק נכון?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נאפשר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לתלמידים לענות.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נמשיך: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זה כיף! אנחנו נהנים כשאנחנו משחקים: צוחקים, מבלים עם חברות וחברים, מזיזים את הגוף.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האם יש גבולות וחוקים למשחקים שלנו? מה למשל?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r" rtl="1"/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(אפשר לתת דוגמאות ממשחקי ילדים, למשל - ב"תופסת" הכלל הוא שאם מישהו נתפס, הוא הופך להיות התופס).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65" name="Google Shape;265;g3223cfaf7c6_1_1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>
              <a:spcBef>
                <a:spcPts val="750"/>
              </a:spcBef>
            </a:pP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איפה עוד יש לנו כללים? אילו כללים אתם מכירים למשל מבית הספר?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>
              <a:spcBef>
                <a:spcPts val="750"/>
              </a:spcBef>
              <a:spcAft>
                <a:spcPts val="750"/>
              </a:spcAft>
            </a:pPr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נאפשר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לתלמידים לשתף בדוגמאות (כמו להרים יד לפני שמדברים, לא לרוץ במסדרון).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3" name="Google Shape;273;p4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נבקש: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לשתף חוקים שהם מכירים מהבית, מהכביש, מבית הספר.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נדגיש: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החוקים עוזרים לנו לשמור על עצמנו ועל אחרים.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1" name="Google Shape;281;p7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d72e7dd0e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g2d72e7dd0e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algn="r" rtl="1">
              <a:lnSpc>
                <a:spcPct val="115000"/>
              </a:lnSpc>
              <a:spcBef>
                <a:spcPts val="1200"/>
              </a:spcBef>
              <a:spcAft>
                <a:spcPts val="800"/>
              </a:spcAft>
            </a:pPr>
            <a:r>
              <a:rPr lang="he-IL" sz="1100" b="1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  <a:tabLst>
                <a:tab pos="457200" algn="l"/>
              </a:tabLst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נתחיל עם משחק כדורגל: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r" rtl="1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נשאל: "מה היה קורה אם כל אחד היה בועט לאן שהוא רוצה?".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0" marR="0" lvl="2" indent="-228600" algn="r" rtl="1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נסביר: "החוקים עוזרים לנו לשחק יחד בכיף".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  <a:tabLst>
                <a:tab pos="457200" algn="l"/>
              </a:tabLst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נעבור לחציית כביש: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r" rtl="1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נשאל: "למה אנחנו צריכים לעצור ברמזור אדום?".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0" marR="0" lvl="2" indent="-228600" algn="r" rtl="1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נסביר: "החוקים שומרים עלינו שלא ניפגע".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marR="0" lvl="0" indent="-342900" algn="r" rtl="1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●"/>
              <a:tabLst>
                <a:tab pos="457200" algn="l"/>
              </a:tabLst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נסיים עם גן שעשועים: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r" rtl="1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נשאל: "למה צריך לחכות בתור למגלשה?".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1143000" marR="0" lvl="2" indent="-228600" algn="r" rtl="1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he-IL" sz="1100" kern="0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נסביר: "החוקים עוזרים לכולם ליהנות בתור".</a:t>
            </a:r>
            <a:endParaRPr lang="en-US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lvl="0" indent="0" algn="r" rtl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4" name="Google Shape;294;g2d72e7dd0ec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1fef93bc5d_1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31fef93bc5d_1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הנחיות למורה: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נסביר: 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גם בשימוש בבינה המלאכותית יש לנו כללים וחוקים.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228600" algn="r" rtl="1"/>
            <a:r>
              <a:rPr lang="he-IL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נשאל:</a:t>
            </a:r>
            <a:r>
              <a:rPr lang="he-I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אבל למה בעצם?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he-IL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45720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1" dirty="0"/>
          </a:p>
        </p:txBody>
      </p:sp>
      <p:sp>
        <p:nvSpPr>
          <p:cNvPr id="307" name="Google Shape;307;g31fef93bc5d_1_38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w-I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קופית כותרת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Rubi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/>
            </a:lvl1pPr>
            <a:lvl2pPr lvl="1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5pPr>
            <a:lvl6pPr lvl="5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Rubi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3200"/>
              <a:buChar char="•"/>
              <a:defRPr sz="3200"/>
            </a:lvl1pPr>
            <a:lvl2pPr marL="914400" lvl="1" indent="-406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 sz="2800"/>
            </a:lvl2pPr>
            <a:lvl3pPr marL="1371600" lvl="2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 sz="2400"/>
            </a:lvl3pPr>
            <a:lvl4pPr marL="1828800" lvl="3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4pPr>
            <a:lvl5pPr marL="2286000" lvl="4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 sz="2000"/>
            </a:lvl5pPr>
            <a:lvl6pPr marL="2743200" lvl="5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3" name="Google Shape;73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" name="Google Shape;74;p4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Rubik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400"/>
              <a:buNone/>
              <a:defRPr sz="1400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200"/>
              <a:buNone/>
              <a:defRPr sz="1200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000"/>
              <a:buNone/>
              <a:defRPr sz="1000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1" name="Google Shape;81;p4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3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4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2a92eb97f9_1_10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g32a92eb97f9_1_10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" name="Google Shape;105;g32a92eb97f9_1_10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32a92eb97f9_1_10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g32a92eb97f9_1_10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2a92eb97f9_1_1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32a92eb97f9_1_1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g32a92eb97f9_1_1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32a92eb97f9_1_1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32a92eb97f9_1_1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2a92eb97f9_1_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g32a92eb97f9_1_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32a92eb97f9_1_121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32a92eb97f9_1_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400"/>
              <a:buFont typeface="Calibri"/>
              <a:buNone/>
              <a:defRPr>
                <a:solidFill>
                  <a:srgbClr val="404040"/>
                </a:solidFill>
              </a:defRPr>
            </a:lvl1pPr>
            <a:lvl2pPr lvl="1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32a92eb97f9_1_121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200"/>
              <a:buFont typeface="Arial"/>
              <a:buNone/>
              <a:defRPr sz="120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a92eb97f9_1_1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32a92eb97f9_1_1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g32a92eb97f9_1_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32a92eb97f9_1_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32a92eb97f9_1_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2a92eb97f9_1_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32a92eb97f9_1_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g32a92eb97f9_1_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g32a92eb97f9_1_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32a92eb97f9_1_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g32a92eb97f9_1_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2a92eb97f9_1_1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32a92eb97f9_1_14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" name="Google Shape;136;g32a92eb97f9_1_14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g32a92eb97f9_1_14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g32a92eb97f9_1_14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g32a92eb97f9_1_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32a92eb97f9_1_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32a92eb97f9_1_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כותרת ותוכן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2a92eb97f9_1_1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g32a92eb97f9_1_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32a92eb97f9_1_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2a92eb97f9_1_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2a92eb97f9_1_1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2a92eb97f9_1_1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32a92eb97f9_1_1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2a92eb97f9_1_15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32a92eb97f9_1_15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4" name="Google Shape;154;g32a92eb97f9_1_15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g32a92eb97f9_1_1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32a92eb97f9_1_1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32a92eb97f9_1_1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2a92eb97f9_1_16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32a92eb97f9_1_16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g32a92eb97f9_1_16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2" name="Google Shape;162;g32a92eb97f9_1_1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32a92eb97f9_1_1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32a92eb97f9_1_1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2a92eb97f9_1_1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32a92eb97f9_1_17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g32a92eb97f9_1_1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32a92eb97f9_1_1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32a92eb97f9_1_1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2a92eb97f9_1_178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g32a92eb97f9_1_17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g32a92eb97f9_1_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g32a92eb97f9_1_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32a92eb97f9_1_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>
  <p:cSld name="כותרת ותוכן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1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4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04040"/>
                </a:solidFill>
              </a:defRPr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4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כותרת ותוכן">
  <p:cSld name="4_כותרת ותוכן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Rubik"/>
              <a:buNone/>
              <a:defRPr sz="400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1pPr>
            <a:lvl2pPr marL="91440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2pPr>
            <a:lvl3pPr marL="137160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>
                <a:latin typeface="Rubik"/>
                <a:ea typeface="Rubik"/>
                <a:cs typeface="Rubik"/>
                <a:sym typeface="Rubik"/>
              </a:defRPr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5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5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6000"/>
              <a:buFont typeface="Rubik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400"/>
              <a:buNone/>
              <a:defRPr sz="2400" b="1"/>
            </a:lvl1pPr>
            <a:lvl2pPr marL="914400" lvl="1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600"/>
              <a:buNone/>
              <a:defRPr sz="1600" b="1"/>
            </a:lvl5pPr>
            <a:lvl6pPr marL="2743200" lvl="5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1pPr>
            <a:lvl2pPr marL="914400" lvl="1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Char char="•"/>
              <a:defRPr/>
            </a:lvl5pPr>
            <a:lvl6pPr marL="274320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8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defRPr sz="4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404040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2a92eb97f9_1_10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g32a92eb97f9_1_10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g32a92eb97f9_1_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g32a92eb97f9_1_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g32a92eb97f9_1_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1148401" y="1751961"/>
            <a:ext cx="9700717" cy="225031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824166">
            <a:off x="7265011" y="3505646"/>
            <a:ext cx="672523" cy="823101"/>
          </a:xfrm>
          <a:custGeom>
            <a:avLst/>
            <a:gdLst/>
            <a:ahLst/>
            <a:cxnLst/>
            <a:rect l="l" t="t" r="r" b="b"/>
            <a:pathLst>
              <a:path w="15595" h="13621" extrusionOk="0">
                <a:moveTo>
                  <a:pt x="11055" y="13424"/>
                </a:moveTo>
                <a:lnTo>
                  <a:pt x="15595" y="0"/>
                </a:lnTo>
                <a:lnTo>
                  <a:pt x="0" y="1362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459143" y="997408"/>
            <a:ext cx="9700717" cy="8187225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"/>
          <p:cNvSpPr txBox="1">
            <a:spLocks noGrp="1"/>
          </p:cNvSpPr>
          <p:nvPr>
            <p:ph type="title" idx="4294967295"/>
          </p:nvPr>
        </p:nvSpPr>
        <p:spPr>
          <a:xfrm>
            <a:off x="998538" y="2122488"/>
            <a:ext cx="9980612" cy="9779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400"/>
              <a:buFont typeface="Arial"/>
              <a:buNone/>
              <a:tabLst/>
              <a:defRPr/>
            </a:pPr>
            <a:r>
              <a:rPr kumimoji="0" lang="he-IL" sz="6000" b="1" i="0" u="none" strike="noStrike" kern="0" cap="none" spc="0" normalizeH="0" baseline="0" noProof="0" dirty="0" err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שִׁמּוּש</a:t>
            </a:r>
            <a:r>
              <a:rPr kumimoji="0" lang="he-IL" sz="6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ׁ בָּטוּחַ בְּבִינָה מְלָאכוּתִית</a:t>
            </a:r>
          </a:p>
        </p:txBody>
      </p:sp>
      <p:grpSp>
        <p:nvGrpSpPr>
          <p:cNvPr id="185" name="Google Shape;185;p1"/>
          <p:cNvGrpSpPr/>
          <p:nvPr/>
        </p:nvGrpSpPr>
        <p:grpSpPr>
          <a:xfrm>
            <a:off x="5194578" y="320289"/>
            <a:ext cx="1528356" cy="1307101"/>
            <a:chOff x="9686925" y="3490291"/>
            <a:chExt cx="5195449" cy="4223743"/>
          </a:xfrm>
        </p:grpSpPr>
        <p:sp>
          <p:nvSpPr>
            <p:cNvPr id="186" name="Google Shape;186;p1"/>
            <p:cNvSpPr/>
            <p:nvPr/>
          </p:nvSpPr>
          <p:spPr>
            <a:xfrm>
              <a:off x="11593709" y="6502576"/>
              <a:ext cx="3288665" cy="605790"/>
            </a:xfrm>
            <a:custGeom>
              <a:avLst/>
              <a:gdLst/>
              <a:ahLst/>
              <a:cxnLst/>
              <a:rect l="l" t="t" r="r" b="b"/>
              <a:pathLst>
                <a:path w="3288665" h="605790" extrusionOk="0">
                  <a:moveTo>
                    <a:pt x="3288140" y="0"/>
                  </a:moveTo>
                  <a:lnTo>
                    <a:pt x="0" y="0"/>
                  </a:lnTo>
                  <a:lnTo>
                    <a:pt x="0" y="605667"/>
                  </a:lnTo>
                  <a:lnTo>
                    <a:pt x="3288140" y="605667"/>
                  </a:lnTo>
                  <a:lnTo>
                    <a:pt x="3288140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11748376" y="6576713"/>
              <a:ext cx="2981959" cy="378459"/>
            </a:xfrm>
            <a:custGeom>
              <a:avLst/>
              <a:gdLst/>
              <a:ahLst/>
              <a:cxnLst/>
              <a:rect l="l" t="t" r="r" b="b"/>
              <a:pathLst>
                <a:path w="2981959" h="378459" extrusionOk="0">
                  <a:moveTo>
                    <a:pt x="228434" y="77863"/>
                  </a:moveTo>
                  <a:lnTo>
                    <a:pt x="3467" y="77863"/>
                  </a:lnTo>
                  <a:lnTo>
                    <a:pt x="3467" y="142468"/>
                  </a:lnTo>
                  <a:lnTo>
                    <a:pt x="34607" y="142468"/>
                  </a:lnTo>
                  <a:lnTo>
                    <a:pt x="34607" y="282079"/>
                  </a:lnTo>
                  <a:lnTo>
                    <a:pt x="33896" y="296189"/>
                  </a:lnTo>
                  <a:lnTo>
                    <a:pt x="31000" y="305866"/>
                  </a:lnTo>
                  <a:lnTo>
                    <a:pt x="24879" y="311442"/>
                  </a:lnTo>
                  <a:lnTo>
                    <a:pt x="14414" y="313232"/>
                  </a:lnTo>
                  <a:lnTo>
                    <a:pt x="0" y="313232"/>
                  </a:lnTo>
                  <a:lnTo>
                    <a:pt x="0" y="377837"/>
                  </a:lnTo>
                  <a:lnTo>
                    <a:pt x="32880" y="377837"/>
                  </a:lnTo>
                  <a:lnTo>
                    <a:pt x="70510" y="373710"/>
                  </a:lnTo>
                  <a:lnTo>
                    <a:pt x="94246" y="359587"/>
                  </a:lnTo>
                  <a:lnTo>
                    <a:pt x="106616" y="332816"/>
                  </a:lnTo>
                  <a:lnTo>
                    <a:pt x="110185" y="290728"/>
                  </a:lnTo>
                  <a:lnTo>
                    <a:pt x="110185" y="142468"/>
                  </a:lnTo>
                  <a:lnTo>
                    <a:pt x="152869" y="142468"/>
                  </a:lnTo>
                  <a:lnTo>
                    <a:pt x="152869" y="377837"/>
                  </a:lnTo>
                  <a:lnTo>
                    <a:pt x="228434" y="377837"/>
                  </a:lnTo>
                  <a:lnTo>
                    <a:pt x="228434" y="77863"/>
                  </a:lnTo>
                  <a:close/>
                </a:path>
                <a:path w="2981959" h="378459" extrusionOk="0">
                  <a:moveTo>
                    <a:pt x="367474" y="77698"/>
                  </a:moveTo>
                  <a:lnTo>
                    <a:pt x="269976" y="77698"/>
                  </a:lnTo>
                  <a:lnTo>
                    <a:pt x="269976" y="142468"/>
                  </a:lnTo>
                  <a:lnTo>
                    <a:pt x="293065" y="142468"/>
                  </a:lnTo>
                  <a:lnTo>
                    <a:pt x="293065" y="247878"/>
                  </a:lnTo>
                  <a:lnTo>
                    <a:pt x="367474" y="247878"/>
                  </a:lnTo>
                  <a:lnTo>
                    <a:pt x="367474" y="142468"/>
                  </a:lnTo>
                  <a:lnTo>
                    <a:pt x="367474" y="77698"/>
                  </a:lnTo>
                  <a:close/>
                </a:path>
                <a:path w="2981959" h="378459" extrusionOk="0">
                  <a:moveTo>
                    <a:pt x="638022" y="77863"/>
                  </a:moveTo>
                  <a:lnTo>
                    <a:pt x="413054" y="77863"/>
                  </a:lnTo>
                  <a:lnTo>
                    <a:pt x="413054" y="142468"/>
                  </a:lnTo>
                  <a:lnTo>
                    <a:pt x="444207" y="142468"/>
                  </a:lnTo>
                  <a:lnTo>
                    <a:pt x="444207" y="282079"/>
                  </a:lnTo>
                  <a:lnTo>
                    <a:pt x="443484" y="296189"/>
                  </a:lnTo>
                  <a:lnTo>
                    <a:pt x="440601" y="305866"/>
                  </a:lnTo>
                  <a:lnTo>
                    <a:pt x="434467" y="311442"/>
                  </a:lnTo>
                  <a:lnTo>
                    <a:pt x="424014" y="313232"/>
                  </a:lnTo>
                  <a:lnTo>
                    <a:pt x="409587" y="313232"/>
                  </a:lnTo>
                  <a:lnTo>
                    <a:pt x="409587" y="377837"/>
                  </a:lnTo>
                  <a:lnTo>
                    <a:pt x="442468" y="377837"/>
                  </a:lnTo>
                  <a:lnTo>
                    <a:pt x="480110" y="373710"/>
                  </a:lnTo>
                  <a:lnTo>
                    <a:pt x="503847" y="359587"/>
                  </a:lnTo>
                  <a:lnTo>
                    <a:pt x="516216" y="332816"/>
                  </a:lnTo>
                  <a:lnTo>
                    <a:pt x="519772" y="290728"/>
                  </a:lnTo>
                  <a:lnTo>
                    <a:pt x="519772" y="142468"/>
                  </a:lnTo>
                  <a:lnTo>
                    <a:pt x="562457" y="142468"/>
                  </a:lnTo>
                  <a:lnTo>
                    <a:pt x="562457" y="377837"/>
                  </a:lnTo>
                  <a:lnTo>
                    <a:pt x="638022" y="377837"/>
                  </a:lnTo>
                  <a:lnTo>
                    <a:pt x="638022" y="77863"/>
                  </a:lnTo>
                  <a:close/>
                </a:path>
                <a:path w="2981959" h="378459" extrusionOk="0">
                  <a:moveTo>
                    <a:pt x="778230" y="77698"/>
                  </a:moveTo>
                  <a:lnTo>
                    <a:pt x="679577" y="77698"/>
                  </a:lnTo>
                  <a:lnTo>
                    <a:pt x="679577" y="142468"/>
                  </a:lnTo>
                  <a:lnTo>
                    <a:pt x="702652" y="142468"/>
                  </a:lnTo>
                  <a:lnTo>
                    <a:pt x="702652" y="377418"/>
                  </a:lnTo>
                  <a:lnTo>
                    <a:pt x="778230" y="377418"/>
                  </a:lnTo>
                  <a:lnTo>
                    <a:pt x="778230" y="142468"/>
                  </a:lnTo>
                  <a:lnTo>
                    <a:pt x="778230" y="77698"/>
                  </a:lnTo>
                  <a:close/>
                </a:path>
                <a:path w="2981959" h="378459" extrusionOk="0">
                  <a:moveTo>
                    <a:pt x="969175" y="223227"/>
                  </a:moveTo>
                  <a:lnTo>
                    <a:pt x="963904" y="154520"/>
                  </a:lnTo>
                  <a:lnTo>
                    <a:pt x="946962" y="109664"/>
                  </a:lnTo>
                  <a:lnTo>
                    <a:pt x="916609" y="85242"/>
                  </a:lnTo>
                  <a:lnTo>
                    <a:pt x="871105" y="77863"/>
                  </a:lnTo>
                  <a:lnTo>
                    <a:pt x="825538" y="77863"/>
                  </a:lnTo>
                  <a:lnTo>
                    <a:pt x="825538" y="142468"/>
                  </a:lnTo>
                  <a:lnTo>
                    <a:pt x="854379" y="142468"/>
                  </a:lnTo>
                  <a:lnTo>
                    <a:pt x="873467" y="144945"/>
                  </a:lnTo>
                  <a:lnTo>
                    <a:pt x="885088" y="155816"/>
                  </a:lnTo>
                  <a:lnTo>
                    <a:pt x="890879" y="180200"/>
                  </a:lnTo>
                  <a:lnTo>
                    <a:pt x="892454" y="223227"/>
                  </a:lnTo>
                  <a:lnTo>
                    <a:pt x="890879" y="270395"/>
                  </a:lnTo>
                  <a:lnTo>
                    <a:pt x="885088" y="297649"/>
                  </a:lnTo>
                  <a:lnTo>
                    <a:pt x="873467" y="310197"/>
                  </a:lnTo>
                  <a:lnTo>
                    <a:pt x="854379" y="313232"/>
                  </a:lnTo>
                  <a:lnTo>
                    <a:pt x="825538" y="313232"/>
                  </a:lnTo>
                  <a:lnTo>
                    <a:pt x="825538" y="377837"/>
                  </a:lnTo>
                  <a:lnTo>
                    <a:pt x="871105" y="377837"/>
                  </a:lnTo>
                  <a:lnTo>
                    <a:pt x="908773" y="372668"/>
                  </a:lnTo>
                  <a:lnTo>
                    <a:pt x="936523" y="356146"/>
                  </a:lnTo>
                  <a:lnTo>
                    <a:pt x="955255" y="326745"/>
                  </a:lnTo>
                  <a:lnTo>
                    <a:pt x="965835" y="282943"/>
                  </a:lnTo>
                  <a:lnTo>
                    <a:pt x="969175" y="223227"/>
                  </a:lnTo>
                  <a:close/>
                </a:path>
                <a:path w="2981959" h="378459" extrusionOk="0">
                  <a:moveTo>
                    <a:pt x="1222997" y="377837"/>
                  </a:moveTo>
                  <a:lnTo>
                    <a:pt x="1209522" y="344436"/>
                  </a:lnTo>
                  <a:lnTo>
                    <a:pt x="1195235" y="310997"/>
                  </a:lnTo>
                  <a:lnTo>
                    <a:pt x="1180414" y="277647"/>
                  </a:lnTo>
                  <a:lnTo>
                    <a:pt x="1165313" y="244589"/>
                  </a:lnTo>
                  <a:lnTo>
                    <a:pt x="1184376" y="229235"/>
                  </a:lnTo>
                  <a:lnTo>
                    <a:pt x="1197546" y="207886"/>
                  </a:lnTo>
                  <a:lnTo>
                    <a:pt x="1206284" y="178625"/>
                  </a:lnTo>
                  <a:lnTo>
                    <a:pt x="1212049" y="139585"/>
                  </a:lnTo>
                  <a:lnTo>
                    <a:pt x="1218374" y="77863"/>
                  </a:lnTo>
                  <a:lnTo>
                    <a:pt x="1145705" y="77863"/>
                  </a:lnTo>
                  <a:lnTo>
                    <a:pt x="1140510" y="148234"/>
                  </a:lnTo>
                  <a:lnTo>
                    <a:pt x="1139101" y="164680"/>
                  </a:lnTo>
                  <a:lnTo>
                    <a:pt x="1137475" y="177228"/>
                  </a:lnTo>
                  <a:lnTo>
                    <a:pt x="1135646" y="186524"/>
                  </a:lnTo>
                  <a:lnTo>
                    <a:pt x="1133589" y="193230"/>
                  </a:lnTo>
                  <a:lnTo>
                    <a:pt x="1115910" y="158089"/>
                  </a:lnTo>
                  <a:lnTo>
                    <a:pt x="1100785" y="129273"/>
                  </a:lnTo>
                  <a:lnTo>
                    <a:pt x="1086624" y="103606"/>
                  </a:lnTo>
                  <a:lnTo>
                    <a:pt x="1071867" y="77863"/>
                  </a:lnTo>
                  <a:lnTo>
                    <a:pt x="990523" y="77863"/>
                  </a:lnTo>
                  <a:lnTo>
                    <a:pt x="1007770" y="105816"/>
                  </a:lnTo>
                  <a:lnTo>
                    <a:pt x="1024636" y="134035"/>
                  </a:lnTo>
                  <a:lnTo>
                    <a:pt x="1040739" y="162153"/>
                  </a:lnTo>
                  <a:lnTo>
                    <a:pt x="1055712" y="189776"/>
                  </a:lnTo>
                  <a:lnTo>
                    <a:pt x="1031849" y="209219"/>
                  </a:lnTo>
                  <a:lnTo>
                    <a:pt x="1018362" y="232829"/>
                  </a:lnTo>
                  <a:lnTo>
                    <a:pt x="1011580" y="261734"/>
                  </a:lnTo>
                  <a:lnTo>
                    <a:pt x="1007833" y="297078"/>
                  </a:lnTo>
                  <a:lnTo>
                    <a:pt x="1000912" y="377837"/>
                  </a:lnTo>
                  <a:lnTo>
                    <a:pt x="1075321" y="378409"/>
                  </a:lnTo>
                  <a:lnTo>
                    <a:pt x="1078788" y="298805"/>
                  </a:lnTo>
                  <a:lnTo>
                    <a:pt x="1079919" y="277355"/>
                  </a:lnTo>
                  <a:lnTo>
                    <a:pt x="1081316" y="260883"/>
                  </a:lnTo>
                  <a:lnTo>
                    <a:pt x="1083894" y="248513"/>
                  </a:lnTo>
                  <a:lnTo>
                    <a:pt x="1088593" y="239395"/>
                  </a:lnTo>
                  <a:lnTo>
                    <a:pt x="1105585" y="274726"/>
                  </a:lnTo>
                  <a:lnTo>
                    <a:pt x="1121105" y="309257"/>
                  </a:lnTo>
                  <a:lnTo>
                    <a:pt x="1135240" y="343458"/>
                  </a:lnTo>
                  <a:lnTo>
                    <a:pt x="1148003" y="377837"/>
                  </a:lnTo>
                  <a:lnTo>
                    <a:pt x="1222997" y="377837"/>
                  </a:lnTo>
                  <a:close/>
                </a:path>
                <a:path w="2981959" h="378459" extrusionOk="0">
                  <a:moveTo>
                    <a:pt x="1423187" y="77863"/>
                  </a:moveTo>
                  <a:lnTo>
                    <a:pt x="1321079" y="77863"/>
                  </a:lnTo>
                  <a:lnTo>
                    <a:pt x="1321079" y="0"/>
                  </a:lnTo>
                  <a:lnTo>
                    <a:pt x="1247241" y="0"/>
                  </a:lnTo>
                  <a:lnTo>
                    <a:pt x="1247241" y="142468"/>
                  </a:lnTo>
                  <a:lnTo>
                    <a:pt x="1333766" y="142468"/>
                  </a:lnTo>
                  <a:lnTo>
                    <a:pt x="1282433" y="377837"/>
                  </a:lnTo>
                  <a:lnTo>
                    <a:pt x="1357998" y="377837"/>
                  </a:lnTo>
                  <a:lnTo>
                    <a:pt x="1423187" y="79019"/>
                  </a:lnTo>
                  <a:lnTo>
                    <a:pt x="1423187" y="77863"/>
                  </a:lnTo>
                  <a:close/>
                </a:path>
                <a:path w="2981959" h="378459" extrusionOk="0">
                  <a:moveTo>
                    <a:pt x="1670100" y="184581"/>
                  </a:moveTo>
                  <a:lnTo>
                    <a:pt x="1665820" y="130441"/>
                  </a:lnTo>
                  <a:lnTo>
                    <a:pt x="1650123" y="97917"/>
                  </a:lnTo>
                  <a:lnTo>
                    <a:pt x="1618754" y="82054"/>
                  </a:lnTo>
                  <a:lnTo>
                    <a:pt x="1567421" y="77863"/>
                  </a:lnTo>
                  <a:lnTo>
                    <a:pt x="1453197" y="77863"/>
                  </a:lnTo>
                  <a:lnTo>
                    <a:pt x="1453197" y="142468"/>
                  </a:lnTo>
                  <a:lnTo>
                    <a:pt x="1482610" y="142468"/>
                  </a:lnTo>
                  <a:lnTo>
                    <a:pt x="1458963" y="377837"/>
                  </a:lnTo>
                  <a:lnTo>
                    <a:pt x="1534528" y="377837"/>
                  </a:lnTo>
                  <a:lnTo>
                    <a:pt x="1558188" y="143624"/>
                  </a:lnTo>
                  <a:lnTo>
                    <a:pt x="1567421" y="143624"/>
                  </a:lnTo>
                  <a:lnTo>
                    <a:pt x="1581632" y="145161"/>
                  </a:lnTo>
                  <a:lnTo>
                    <a:pt x="1589836" y="151130"/>
                  </a:lnTo>
                  <a:lnTo>
                    <a:pt x="1593621" y="163588"/>
                  </a:lnTo>
                  <a:lnTo>
                    <a:pt x="1594535" y="184581"/>
                  </a:lnTo>
                  <a:lnTo>
                    <a:pt x="1594535" y="313232"/>
                  </a:lnTo>
                  <a:lnTo>
                    <a:pt x="1570304" y="313232"/>
                  </a:lnTo>
                  <a:lnTo>
                    <a:pt x="1570304" y="377837"/>
                  </a:lnTo>
                  <a:lnTo>
                    <a:pt x="1670100" y="377837"/>
                  </a:lnTo>
                  <a:lnTo>
                    <a:pt x="1670100" y="184581"/>
                  </a:lnTo>
                  <a:close/>
                </a:path>
                <a:path w="2981959" h="378459" extrusionOk="0">
                  <a:moveTo>
                    <a:pt x="1798167" y="184581"/>
                  </a:moveTo>
                  <a:lnTo>
                    <a:pt x="1722602" y="184581"/>
                  </a:lnTo>
                  <a:lnTo>
                    <a:pt x="1722602" y="377837"/>
                  </a:lnTo>
                  <a:lnTo>
                    <a:pt x="1798167" y="377837"/>
                  </a:lnTo>
                  <a:lnTo>
                    <a:pt x="1798167" y="184581"/>
                  </a:lnTo>
                  <a:close/>
                </a:path>
                <a:path w="2981959" h="378459" extrusionOk="0">
                  <a:moveTo>
                    <a:pt x="1915274" y="77698"/>
                  </a:moveTo>
                  <a:lnTo>
                    <a:pt x="1719719" y="77698"/>
                  </a:lnTo>
                  <a:lnTo>
                    <a:pt x="1719719" y="142468"/>
                  </a:lnTo>
                  <a:lnTo>
                    <a:pt x="1839709" y="142468"/>
                  </a:lnTo>
                  <a:lnTo>
                    <a:pt x="1839709" y="377418"/>
                  </a:lnTo>
                  <a:lnTo>
                    <a:pt x="1915274" y="377418"/>
                  </a:lnTo>
                  <a:lnTo>
                    <a:pt x="1915274" y="142468"/>
                  </a:lnTo>
                  <a:lnTo>
                    <a:pt x="1915274" y="77698"/>
                  </a:lnTo>
                  <a:close/>
                </a:path>
                <a:path w="2981959" h="378459" extrusionOk="0">
                  <a:moveTo>
                    <a:pt x="2125268" y="184581"/>
                  </a:moveTo>
                  <a:lnTo>
                    <a:pt x="2049703" y="184581"/>
                  </a:lnTo>
                  <a:lnTo>
                    <a:pt x="2049703" y="377837"/>
                  </a:lnTo>
                  <a:lnTo>
                    <a:pt x="2125268" y="377837"/>
                  </a:lnTo>
                  <a:lnTo>
                    <a:pt x="2125268" y="184581"/>
                  </a:lnTo>
                  <a:close/>
                </a:path>
                <a:path w="2981959" h="378459" extrusionOk="0">
                  <a:moveTo>
                    <a:pt x="2242375" y="77698"/>
                  </a:moveTo>
                  <a:lnTo>
                    <a:pt x="2046820" y="77698"/>
                  </a:lnTo>
                  <a:lnTo>
                    <a:pt x="2046820" y="142468"/>
                  </a:lnTo>
                  <a:lnTo>
                    <a:pt x="2166810" y="142468"/>
                  </a:lnTo>
                  <a:lnTo>
                    <a:pt x="2166810" y="377418"/>
                  </a:lnTo>
                  <a:lnTo>
                    <a:pt x="2242375" y="377418"/>
                  </a:lnTo>
                  <a:lnTo>
                    <a:pt x="2242375" y="142468"/>
                  </a:lnTo>
                  <a:lnTo>
                    <a:pt x="2242375" y="77698"/>
                  </a:lnTo>
                  <a:close/>
                </a:path>
                <a:path w="2981959" h="378459" extrusionOk="0">
                  <a:moveTo>
                    <a:pt x="2398712" y="78282"/>
                  </a:moveTo>
                  <a:lnTo>
                    <a:pt x="2289695" y="78282"/>
                  </a:lnTo>
                  <a:lnTo>
                    <a:pt x="2289695" y="143052"/>
                  </a:lnTo>
                  <a:lnTo>
                    <a:pt x="2323160" y="143052"/>
                  </a:lnTo>
                  <a:lnTo>
                    <a:pt x="2323160" y="313232"/>
                  </a:lnTo>
                  <a:lnTo>
                    <a:pt x="2289695" y="313232"/>
                  </a:lnTo>
                  <a:lnTo>
                    <a:pt x="2289695" y="378002"/>
                  </a:lnTo>
                  <a:lnTo>
                    <a:pt x="2398712" y="378002"/>
                  </a:lnTo>
                  <a:lnTo>
                    <a:pt x="2398712" y="313232"/>
                  </a:lnTo>
                  <a:lnTo>
                    <a:pt x="2398712" y="143052"/>
                  </a:lnTo>
                  <a:lnTo>
                    <a:pt x="2398712" y="78282"/>
                  </a:lnTo>
                  <a:close/>
                </a:path>
                <a:path w="2981959" h="378459" extrusionOk="0">
                  <a:moveTo>
                    <a:pt x="2537752" y="77698"/>
                  </a:moveTo>
                  <a:lnTo>
                    <a:pt x="2440267" y="77698"/>
                  </a:lnTo>
                  <a:lnTo>
                    <a:pt x="2440267" y="142468"/>
                  </a:lnTo>
                  <a:lnTo>
                    <a:pt x="2463330" y="142468"/>
                  </a:lnTo>
                  <a:lnTo>
                    <a:pt x="2463330" y="247878"/>
                  </a:lnTo>
                  <a:lnTo>
                    <a:pt x="2537752" y="247878"/>
                  </a:lnTo>
                  <a:lnTo>
                    <a:pt x="2537752" y="142468"/>
                  </a:lnTo>
                  <a:lnTo>
                    <a:pt x="2537752" y="77698"/>
                  </a:lnTo>
                  <a:close/>
                </a:path>
                <a:path w="2981959" h="378459" extrusionOk="0">
                  <a:moveTo>
                    <a:pt x="2749753" y="313232"/>
                  </a:moveTo>
                  <a:lnTo>
                    <a:pt x="2726385" y="313232"/>
                  </a:lnTo>
                  <a:lnTo>
                    <a:pt x="2726385" y="143052"/>
                  </a:lnTo>
                  <a:lnTo>
                    <a:pt x="2726385" y="78282"/>
                  </a:lnTo>
                  <a:lnTo>
                    <a:pt x="2579865" y="78282"/>
                  </a:lnTo>
                  <a:lnTo>
                    <a:pt x="2579865" y="143052"/>
                  </a:lnTo>
                  <a:lnTo>
                    <a:pt x="2650820" y="143052"/>
                  </a:lnTo>
                  <a:lnTo>
                    <a:pt x="2650820" y="313232"/>
                  </a:lnTo>
                  <a:lnTo>
                    <a:pt x="2579865" y="313232"/>
                  </a:lnTo>
                  <a:lnTo>
                    <a:pt x="2579865" y="378002"/>
                  </a:lnTo>
                  <a:lnTo>
                    <a:pt x="2749753" y="378002"/>
                  </a:lnTo>
                  <a:lnTo>
                    <a:pt x="2749753" y="313232"/>
                  </a:lnTo>
                  <a:close/>
                </a:path>
                <a:path w="2981959" h="378459" extrusionOk="0">
                  <a:moveTo>
                    <a:pt x="2864269" y="184581"/>
                  </a:moveTo>
                  <a:lnTo>
                    <a:pt x="2788704" y="184581"/>
                  </a:lnTo>
                  <a:lnTo>
                    <a:pt x="2788704" y="377837"/>
                  </a:lnTo>
                  <a:lnTo>
                    <a:pt x="2864269" y="377837"/>
                  </a:lnTo>
                  <a:lnTo>
                    <a:pt x="2864269" y="184581"/>
                  </a:lnTo>
                  <a:close/>
                </a:path>
                <a:path w="2981959" h="378459" extrusionOk="0">
                  <a:moveTo>
                    <a:pt x="2981375" y="77698"/>
                  </a:moveTo>
                  <a:lnTo>
                    <a:pt x="2785821" y="77698"/>
                  </a:lnTo>
                  <a:lnTo>
                    <a:pt x="2785821" y="142468"/>
                  </a:lnTo>
                  <a:lnTo>
                    <a:pt x="2905810" y="142468"/>
                  </a:lnTo>
                  <a:lnTo>
                    <a:pt x="2905810" y="377418"/>
                  </a:lnTo>
                  <a:lnTo>
                    <a:pt x="2981375" y="377418"/>
                  </a:lnTo>
                  <a:lnTo>
                    <a:pt x="2981375" y="142468"/>
                  </a:lnTo>
                  <a:lnTo>
                    <a:pt x="2981375" y="77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10174506" y="7108244"/>
              <a:ext cx="1419225" cy="605790"/>
            </a:xfrm>
            <a:custGeom>
              <a:avLst/>
              <a:gdLst/>
              <a:ahLst/>
              <a:cxnLst/>
              <a:rect l="l" t="t" r="r" b="b"/>
              <a:pathLst>
                <a:path w="1419225" h="605790" extrusionOk="0">
                  <a:moveTo>
                    <a:pt x="1419192" y="0"/>
                  </a:moveTo>
                  <a:lnTo>
                    <a:pt x="0" y="0"/>
                  </a:lnTo>
                  <a:lnTo>
                    <a:pt x="0" y="605656"/>
                  </a:lnTo>
                  <a:lnTo>
                    <a:pt x="1419192" y="605656"/>
                  </a:lnTo>
                  <a:lnTo>
                    <a:pt x="1419192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1"/>
            <p:cNvSpPr/>
            <p:nvPr/>
          </p:nvSpPr>
          <p:spPr>
            <a:xfrm>
              <a:off x="10358031" y="7260088"/>
              <a:ext cx="1054734" cy="300990"/>
            </a:xfrm>
            <a:custGeom>
              <a:avLst/>
              <a:gdLst/>
              <a:ahLst/>
              <a:cxnLst/>
              <a:rect l="l" t="t" r="r" b="b"/>
              <a:pathLst>
                <a:path w="1054734" h="300990" extrusionOk="0">
                  <a:moveTo>
                    <a:pt x="98653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3075" y="64770"/>
                  </a:lnTo>
                  <a:lnTo>
                    <a:pt x="23075" y="299720"/>
                  </a:lnTo>
                  <a:lnTo>
                    <a:pt x="98653" y="299720"/>
                  </a:lnTo>
                  <a:lnTo>
                    <a:pt x="98653" y="64770"/>
                  </a:lnTo>
                  <a:lnTo>
                    <a:pt x="98653" y="0"/>
                  </a:lnTo>
                  <a:close/>
                </a:path>
                <a:path w="1054734" h="300990" extrusionOk="0">
                  <a:moveTo>
                    <a:pt x="254990" y="571"/>
                  </a:moveTo>
                  <a:lnTo>
                    <a:pt x="145961" y="571"/>
                  </a:lnTo>
                  <a:lnTo>
                    <a:pt x="145961" y="65341"/>
                  </a:lnTo>
                  <a:lnTo>
                    <a:pt x="179425" y="65341"/>
                  </a:lnTo>
                  <a:lnTo>
                    <a:pt x="179425" y="235521"/>
                  </a:lnTo>
                  <a:lnTo>
                    <a:pt x="145961" y="235521"/>
                  </a:lnTo>
                  <a:lnTo>
                    <a:pt x="145961" y="300291"/>
                  </a:lnTo>
                  <a:lnTo>
                    <a:pt x="254990" y="300291"/>
                  </a:lnTo>
                  <a:lnTo>
                    <a:pt x="254990" y="235521"/>
                  </a:lnTo>
                  <a:lnTo>
                    <a:pt x="254990" y="65341"/>
                  </a:lnTo>
                  <a:lnTo>
                    <a:pt x="254990" y="571"/>
                  </a:lnTo>
                  <a:close/>
                </a:path>
                <a:path w="1054734" h="300990" extrusionOk="0">
                  <a:moveTo>
                    <a:pt x="505358" y="106883"/>
                  </a:moveTo>
                  <a:lnTo>
                    <a:pt x="501065" y="52730"/>
                  </a:lnTo>
                  <a:lnTo>
                    <a:pt x="485381" y="20205"/>
                  </a:lnTo>
                  <a:lnTo>
                    <a:pt x="453999" y="4343"/>
                  </a:lnTo>
                  <a:lnTo>
                    <a:pt x="402678" y="152"/>
                  </a:lnTo>
                  <a:lnTo>
                    <a:pt x="309219" y="152"/>
                  </a:lnTo>
                  <a:lnTo>
                    <a:pt x="309219" y="300126"/>
                  </a:lnTo>
                  <a:lnTo>
                    <a:pt x="384797" y="300126"/>
                  </a:lnTo>
                  <a:lnTo>
                    <a:pt x="384797" y="64757"/>
                  </a:lnTo>
                  <a:lnTo>
                    <a:pt x="402678" y="64757"/>
                  </a:lnTo>
                  <a:lnTo>
                    <a:pt x="416890" y="66294"/>
                  </a:lnTo>
                  <a:lnTo>
                    <a:pt x="425094" y="72263"/>
                  </a:lnTo>
                  <a:lnTo>
                    <a:pt x="428879" y="84721"/>
                  </a:lnTo>
                  <a:lnTo>
                    <a:pt x="429780" y="105727"/>
                  </a:lnTo>
                  <a:lnTo>
                    <a:pt x="429780" y="300126"/>
                  </a:lnTo>
                  <a:lnTo>
                    <a:pt x="505358" y="300126"/>
                  </a:lnTo>
                  <a:lnTo>
                    <a:pt x="505358" y="106883"/>
                  </a:lnTo>
                  <a:close/>
                </a:path>
                <a:path w="1054734" h="300990" extrusionOk="0">
                  <a:moveTo>
                    <a:pt x="662851" y="571"/>
                  </a:moveTo>
                  <a:lnTo>
                    <a:pt x="553821" y="571"/>
                  </a:lnTo>
                  <a:lnTo>
                    <a:pt x="553821" y="65341"/>
                  </a:lnTo>
                  <a:lnTo>
                    <a:pt x="587286" y="65341"/>
                  </a:lnTo>
                  <a:lnTo>
                    <a:pt x="587286" y="235521"/>
                  </a:lnTo>
                  <a:lnTo>
                    <a:pt x="553821" y="235521"/>
                  </a:lnTo>
                  <a:lnTo>
                    <a:pt x="553821" y="300291"/>
                  </a:lnTo>
                  <a:lnTo>
                    <a:pt x="662851" y="300291"/>
                  </a:lnTo>
                  <a:lnTo>
                    <a:pt x="662851" y="235521"/>
                  </a:lnTo>
                  <a:lnTo>
                    <a:pt x="662851" y="65341"/>
                  </a:lnTo>
                  <a:lnTo>
                    <a:pt x="662851" y="571"/>
                  </a:lnTo>
                  <a:close/>
                </a:path>
                <a:path w="1054734" h="300990" extrusionOk="0">
                  <a:moveTo>
                    <a:pt x="927633" y="300126"/>
                  </a:moveTo>
                  <a:lnTo>
                    <a:pt x="914158" y="266725"/>
                  </a:lnTo>
                  <a:lnTo>
                    <a:pt x="899871" y="233286"/>
                  </a:lnTo>
                  <a:lnTo>
                    <a:pt x="885050" y="199948"/>
                  </a:lnTo>
                  <a:lnTo>
                    <a:pt x="869950" y="166878"/>
                  </a:lnTo>
                  <a:lnTo>
                    <a:pt x="889012" y="151523"/>
                  </a:lnTo>
                  <a:lnTo>
                    <a:pt x="902182" y="130162"/>
                  </a:lnTo>
                  <a:lnTo>
                    <a:pt x="910920" y="100914"/>
                  </a:lnTo>
                  <a:lnTo>
                    <a:pt x="916686" y="61887"/>
                  </a:lnTo>
                  <a:lnTo>
                    <a:pt x="923023" y="152"/>
                  </a:lnTo>
                  <a:lnTo>
                    <a:pt x="850341" y="152"/>
                  </a:lnTo>
                  <a:lnTo>
                    <a:pt x="845146" y="70535"/>
                  </a:lnTo>
                  <a:lnTo>
                    <a:pt x="843749" y="86969"/>
                  </a:lnTo>
                  <a:lnTo>
                    <a:pt x="842124" y="99517"/>
                  </a:lnTo>
                  <a:lnTo>
                    <a:pt x="840282" y="108813"/>
                  </a:lnTo>
                  <a:lnTo>
                    <a:pt x="838225" y="115519"/>
                  </a:lnTo>
                  <a:lnTo>
                    <a:pt x="820559" y="80378"/>
                  </a:lnTo>
                  <a:lnTo>
                    <a:pt x="805421" y="51574"/>
                  </a:lnTo>
                  <a:lnTo>
                    <a:pt x="791260" y="25895"/>
                  </a:lnTo>
                  <a:lnTo>
                    <a:pt x="776503" y="152"/>
                  </a:lnTo>
                  <a:lnTo>
                    <a:pt x="695159" y="152"/>
                  </a:lnTo>
                  <a:lnTo>
                    <a:pt x="712406" y="28105"/>
                  </a:lnTo>
                  <a:lnTo>
                    <a:pt x="729272" y="56324"/>
                  </a:lnTo>
                  <a:lnTo>
                    <a:pt x="745375" y="84442"/>
                  </a:lnTo>
                  <a:lnTo>
                    <a:pt x="760361" y="112064"/>
                  </a:lnTo>
                  <a:lnTo>
                    <a:pt x="736485" y="131508"/>
                  </a:lnTo>
                  <a:lnTo>
                    <a:pt x="722998" y="155117"/>
                  </a:lnTo>
                  <a:lnTo>
                    <a:pt x="716229" y="184023"/>
                  </a:lnTo>
                  <a:lnTo>
                    <a:pt x="712470" y="219367"/>
                  </a:lnTo>
                  <a:lnTo>
                    <a:pt x="705548" y="300126"/>
                  </a:lnTo>
                  <a:lnTo>
                    <a:pt x="779970" y="300697"/>
                  </a:lnTo>
                  <a:lnTo>
                    <a:pt x="783424" y="221094"/>
                  </a:lnTo>
                  <a:lnTo>
                    <a:pt x="784555" y="199644"/>
                  </a:lnTo>
                  <a:lnTo>
                    <a:pt x="785952" y="183159"/>
                  </a:lnTo>
                  <a:lnTo>
                    <a:pt x="788543" y="170802"/>
                  </a:lnTo>
                  <a:lnTo>
                    <a:pt x="793229" y="161683"/>
                  </a:lnTo>
                  <a:lnTo>
                    <a:pt x="810221" y="197015"/>
                  </a:lnTo>
                  <a:lnTo>
                    <a:pt x="825754" y="231546"/>
                  </a:lnTo>
                  <a:lnTo>
                    <a:pt x="839876" y="265747"/>
                  </a:lnTo>
                  <a:lnTo>
                    <a:pt x="852652" y="300126"/>
                  </a:lnTo>
                  <a:lnTo>
                    <a:pt x="927633" y="300126"/>
                  </a:lnTo>
                  <a:close/>
                </a:path>
                <a:path w="1054734" h="300990" extrusionOk="0">
                  <a:moveTo>
                    <a:pt x="1054569" y="0"/>
                  </a:moveTo>
                  <a:lnTo>
                    <a:pt x="955929" y="0"/>
                  </a:lnTo>
                  <a:lnTo>
                    <a:pt x="955929" y="64770"/>
                  </a:lnTo>
                  <a:lnTo>
                    <a:pt x="978992" y="64770"/>
                  </a:lnTo>
                  <a:lnTo>
                    <a:pt x="978992" y="299720"/>
                  </a:lnTo>
                  <a:lnTo>
                    <a:pt x="1054569" y="299720"/>
                  </a:lnTo>
                  <a:lnTo>
                    <a:pt x="1054569" y="64770"/>
                  </a:lnTo>
                  <a:lnTo>
                    <a:pt x="10545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1"/>
            <p:cNvSpPr/>
            <p:nvPr/>
          </p:nvSpPr>
          <p:spPr>
            <a:xfrm>
              <a:off x="11401632" y="3490291"/>
              <a:ext cx="2698115" cy="2322829"/>
            </a:xfrm>
            <a:custGeom>
              <a:avLst/>
              <a:gdLst/>
              <a:ahLst/>
              <a:cxnLst/>
              <a:rect l="l" t="t" r="r" b="b"/>
              <a:pathLst>
                <a:path w="2698115" h="2322829" extrusionOk="0">
                  <a:moveTo>
                    <a:pt x="1497577" y="0"/>
                  </a:moveTo>
                  <a:lnTo>
                    <a:pt x="0" y="0"/>
                  </a:lnTo>
                  <a:lnTo>
                    <a:pt x="0" y="912987"/>
                  </a:lnTo>
                  <a:lnTo>
                    <a:pt x="105033" y="897229"/>
                  </a:lnTo>
                  <a:lnTo>
                    <a:pt x="105033" y="1067548"/>
                  </a:lnTo>
                  <a:lnTo>
                    <a:pt x="156132" y="1069618"/>
                  </a:lnTo>
                  <a:lnTo>
                    <a:pt x="206451" y="1074520"/>
                  </a:lnTo>
                  <a:lnTo>
                    <a:pt x="255912" y="1082175"/>
                  </a:lnTo>
                  <a:lnTo>
                    <a:pt x="304437" y="1092504"/>
                  </a:lnTo>
                  <a:lnTo>
                    <a:pt x="351946" y="1105430"/>
                  </a:lnTo>
                  <a:lnTo>
                    <a:pt x="398362" y="1120873"/>
                  </a:lnTo>
                  <a:lnTo>
                    <a:pt x="443606" y="1138756"/>
                  </a:lnTo>
                  <a:lnTo>
                    <a:pt x="487600" y="1158999"/>
                  </a:lnTo>
                  <a:lnTo>
                    <a:pt x="530265" y="1181525"/>
                  </a:lnTo>
                  <a:lnTo>
                    <a:pt x="571524" y="1206254"/>
                  </a:lnTo>
                  <a:lnTo>
                    <a:pt x="611297" y="1233109"/>
                  </a:lnTo>
                  <a:lnTo>
                    <a:pt x="649506" y="1262010"/>
                  </a:lnTo>
                  <a:lnTo>
                    <a:pt x="686073" y="1292880"/>
                  </a:lnTo>
                  <a:lnTo>
                    <a:pt x="720920" y="1325639"/>
                  </a:lnTo>
                  <a:lnTo>
                    <a:pt x="753967" y="1360210"/>
                  </a:lnTo>
                  <a:lnTo>
                    <a:pt x="785138" y="1396514"/>
                  </a:lnTo>
                  <a:lnTo>
                    <a:pt x="814352" y="1434472"/>
                  </a:lnTo>
                  <a:lnTo>
                    <a:pt x="841533" y="1474007"/>
                  </a:lnTo>
                  <a:lnTo>
                    <a:pt x="866601" y="1515038"/>
                  </a:lnTo>
                  <a:lnTo>
                    <a:pt x="889479" y="1557489"/>
                  </a:lnTo>
                  <a:lnTo>
                    <a:pt x="910087" y="1601281"/>
                  </a:lnTo>
                  <a:lnTo>
                    <a:pt x="1347958" y="1601281"/>
                  </a:lnTo>
                  <a:lnTo>
                    <a:pt x="1323373" y="1758878"/>
                  </a:lnTo>
                  <a:lnTo>
                    <a:pt x="1671509" y="1758878"/>
                  </a:lnTo>
                  <a:lnTo>
                    <a:pt x="2388388" y="2322484"/>
                  </a:lnTo>
                  <a:lnTo>
                    <a:pt x="2205157" y="1758878"/>
                  </a:lnTo>
                  <a:lnTo>
                    <a:pt x="2697834" y="1758878"/>
                  </a:lnTo>
                  <a:lnTo>
                    <a:pt x="2697834" y="650315"/>
                  </a:lnTo>
                  <a:lnTo>
                    <a:pt x="2592758" y="666084"/>
                  </a:lnTo>
                  <a:lnTo>
                    <a:pt x="2592758" y="157597"/>
                  </a:lnTo>
                  <a:lnTo>
                    <a:pt x="1472939" y="157597"/>
                  </a:lnTo>
                  <a:lnTo>
                    <a:pt x="1497577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11898922" y="3910348"/>
              <a:ext cx="1596390" cy="1068704"/>
            </a:xfrm>
            <a:custGeom>
              <a:avLst/>
              <a:gdLst/>
              <a:ahLst/>
              <a:cxnLst/>
              <a:rect l="l" t="t" r="r" b="b"/>
              <a:pathLst>
                <a:path w="1596390" h="1068704" extrusionOk="0">
                  <a:moveTo>
                    <a:pt x="367474" y="99326"/>
                  </a:moveTo>
                  <a:lnTo>
                    <a:pt x="359981" y="61048"/>
                  </a:lnTo>
                  <a:lnTo>
                    <a:pt x="339458" y="29438"/>
                  </a:lnTo>
                  <a:lnTo>
                    <a:pt x="308813" y="7937"/>
                  </a:lnTo>
                  <a:lnTo>
                    <a:pt x="270992" y="0"/>
                  </a:lnTo>
                  <a:lnTo>
                    <a:pt x="34048" y="0"/>
                  </a:lnTo>
                  <a:lnTo>
                    <a:pt x="0" y="222758"/>
                  </a:lnTo>
                  <a:lnTo>
                    <a:pt x="136207" y="222758"/>
                  </a:lnTo>
                  <a:lnTo>
                    <a:pt x="136207" y="456857"/>
                  </a:lnTo>
                  <a:lnTo>
                    <a:pt x="367474" y="428485"/>
                  </a:lnTo>
                  <a:lnTo>
                    <a:pt x="367474" y="99326"/>
                  </a:lnTo>
                  <a:close/>
                </a:path>
                <a:path w="1596390" h="1068704" extrusionOk="0">
                  <a:moveTo>
                    <a:pt x="812990" y="99326"/>
                  </a:moveTo>
                  <a:lnTo>
                    <a:pt x="805497" y="61048"/>
                  </a:lnTo>
                  <a:lnTo>
                    <a:pt x="784961" y="29438"/>
                  </a:lnTo>
                  <a:lnTo>
                    <a:pt x="754329" y="7937"/>
                  </a:lnTo>
                  <a:lnTo>
                    <a:pt x="716508" y="0"/>
                  </a:lnTo>
                  <a:lnTo>
                    <a:pt x="479564" y="0"/>
                  </a:lnTo>
                  <a:lnTo>
                    <a:pt x="445516" y="222758"/>
                  </a:lnTo>
                  <a:lnTo>
                    <a:pt x="581723" y="222758"/>
                  </a:lnTo>
                  <a:lnTo>
                    <a:pt x="581723" y="456857"/>
                  </a:lnTo>
                  <a:lnTo>
                    <a:pt x="812990" y="428485"/>
                  </a:lnTo>
                  <a:lnTo>
                    <a:pt x="812990" y="99326"/>
                  </a:lnTo>
                  <a:close/>
                </a:path>
                <a:path w="1596390" h="1068704" extrusionOk="0">
                  <a:moveTo>
                    <a:pt x="1157757" y="390207"/>
                  </a:moveTo>
                  <a:lnTo>
                    <a:pt x="920813" y="418579"/>
                  </a:lnTo>
                  <a:lnTo>
                    <a:pt x="912304" y="759066"/>
                  </a:lnTo>
                  <a:lnTo>
                    <a:pt x="1157757" y="759066"/>
                  </a:lnTo>
                  <a:lnTo>
                    <a:pt x="1157757" y="390207"/>
                  </a:lnTo>
                  <a:close/>
                </a:path>
                <a:path w="1596390" h="1068704" extrusionOk="0">
                  <a:moveTo>
                    <a:pt x="1229563" y="970953"/>
                  </a:moveTo>
                  <a:lnTo>
                    <a:pt x="1223048" y="935050"/>
                  </a:lnTo>
                  <a:lnTo>
                    <a:pt x="1204645" y="904671"/>
                  </a:lnTo>
                  <a:lnTo>
                    <a:pt x="1176032" y="883627"/>
                  </a:lnTo>
                  <a:lnTo>
                    <a:pt x="1138923" y="875766"/>
                  </a:lnTo>
                  <a:lnTo>
                    <a:pt x="1101813" y="883627"/>
                  </a:lnTo>
                  <a:lnTo>
                    <a:pt x="1073200" y="904671"/>
                  </a:lnTo>
                  <a:lnTo>
                    <a:pt x="1054785" y="935050"/>
                  </a:lnTo>
                  <a:lnTo>
                    <a:pt x="1048270" y="970953"/>
                  </a:lnTo>
                  <a:lnTo>
                    <a:pt x="1054785" y="1009129"/>
                  </a:lnTo>
                  <a:lnTo>
                    <a:pt x="1073200" y="1040079"/>
                  </a:lnTo>
                  <a:lnTo>
                    <a:pt x="1101813" y="1060831"/>
                  </a:lnTo>
                  <a:lnTo>
                    <a:pt x="1138923" y="1068400"/>
                  </a:lnTo>
                  <a:lnTo>
                    <a:pt x="1176032" y="1060831"/>
                  </a:lnTo>
                  <a:lnTo>
                    <a:pt x="1204645" y="1040079"/>
                  </a:lnTo>
                  <a:lnTo>
                    <a:pt x="1223048" y="1009129"/>
                  </a:lnTo>
                  <a:lnTo>
                    <a:pt x="1229563" y="970953"/>
                  </a:lnTo>
                  <a:close/>
                </a:path>
                <a:path w="1596390" h="1068704" extrusionOk="0">
                  <a:moveTo>
                    <a:pt x="1476832" y="970953"/>
                  </a:moveTo>
                  <a:lnTo>
                    <a:pt x="1470304" y="935050"/>
                  </a:lnTo>
                  <a:lnTo>
                    <a:pt x="1451889" y="904671"/>
                  </a:lnTo>
                  <a:lnTo>
                    <a:pt x="1423276" y="883627"/>
                  </a:lnTo>
                  <a:lnTo>
                    <a:pt x="1386166" y="875766"/>
                  </a:lnTo>
                  <a:lnTo>
                    <a:pt x="1349057" y="883627"/>
                  </a:lnTo>
                  <a:lnTo>
                    <a:pt x="1320444" y="904671"/>
                  </a:lnTo>
                  <a:lnTo>
                    <a:pt x="1302029" y="935050"/>
                  </a:lnTo>
                  <a:lnTo>
                    <a:pt x="1295514" y="970953"/>
                  </a:lnTo>
                  <a:lnTo>
                    <a:pt x="1302029" y="1009129"/>
                  </a:lnTo>
                  <a:lnTo>
                    <a:pt x="1320444" y="1040079"/>
                  </a:lnTo>
                  <a:lnTo>
                    <a:pt x="1349057" y="1060831"/>
                  </a:lnTo>
                  <a:lnTo>
                    <a:pt x="1386166" y="1068400"/>
                  </a:lnTo>
                  <a:lnTo>
                    <a:pt x="1423276" y="1060831"/>
                  </a:lnTo>
                  <a:lnTo>
                    <a:pt x="1451889" y="1040079"/>
                  </a:lnTo>
                  <a:lnTo>
                    <a:pt x="1470304" y="1009129"/>
                  </a:lnTo>
                  <a:lnTo>
                    <a:pt x="1476832" y="970953"/>
                  </a:lnTo>
                  <a:close/>
                </a:path>
                <a:path w="1596390" h="1068704" extrusionOk="0">
                  <a:moveTo>
                    <a:pt x="1596174" y="102158"/>
                  </a:moveTo>
                  <a:lnTo>
                    <a:pt x="1588185" y="62852"/>
                  </a:lnTo>
                  <a:lnTo>
                    <a:pt x="1566379" y="30327"/>
                  </a:lnTo>
                  <a:lnTo>
                    <a:pt x="1533918" y="8178"/>
                  </a:lnTo>
                  <a:lnTo>
                    <a:pt x="1494015" y="0"/>
                  </a:lnTo>
                  <a:lnTo>
                    <a:pt x="954874" y="0"/>
                  </a:lnTo>
                  <a:lnTo>
                    <a:pt x="920813" y="218503"/>
                  </a:lnTo>
                  <a:lnTo>
                    <a:pt x="1356398" y="218503"/>
                  </a:lnTo>
                  <a:lnTo>
                    <a:pt x="1356398" y="759066"/>
                  </a:lnTo>
                  <a:lnTo>
                    <a:pt x="1596174" y="759066"/>
                  </a:lnTo>
                  <a:lnTo>
                    <a:pt x="1596174" y="102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11506661" y="4557836"/>
              <a:ext cx="805179" cy="534035"/>
            </a:xfrm>
            <a:custGeom>
              <a:avLst/>
              <a:gdLst/>
              <a:ahLst/>
              <a:cxnLst/>
              <a:rect l="l" t="t" r="r" b="b"/>
              <a:pathLst>
                <a:path w="805179" h="534035" extrusionOk="0">
                  <a:moveTo>
                    <a:pt x="0" y="0"/>
                  </a:moveTo>
                  <a:lnTo>
                    <a:pt x="0" y="533732"/>
                  </a:lnTo>
                  <a:lnTo>
                    <a:pt x="805054" y="533732"/>
                  </a:lnTo>
                  <a:lnTo>
                    <a:pt x="784445" y="489941"/>
                  </a:lnTo>
                  <a:lnTo>
                    <a:pt x="761568" y="447490"/>
                  </a:lnTo>
                  <a:lnTo>
                    <a:pt x="736500" y="406459"/>
                  </a:lnTo>
                  <a:lnTo>
                    <a:pt x="709319" y="366925"/>
                  </a:lnTo>
                  <a:lnTo>
                    <a:pt x="680104" y="328967"/>
                  </a:lnTo>
                  <a:lnTo>
                    <a:pt x="648934" y="292663"/>
                  </a:lnTo>
                  <a:lnTo>
                    <a:pt x="615886" y="258093"/>
                  </a:lnTo>
                  <a:lnTo>
                    <a:pt x="581039" y="225334"/>
                  </a:lnTo>
                  <a:lnTo>
                    <a:pt x="544472" y="194465"/>
                  </a:lnTo>
                  <a:lnTo>
                    <a:pt x="506263" y="165564"/>
                  </a:lnTo>
                  <a:lnTo>
                    <a:pt x="466490" y="138709"/>
                  </a:lnTo>
                  <a:lnTo>
                    <a:pt x="425232" y="113980"/>
                  </a:lnTo>
                  <a:lnTo>
                    <a:pt x="382566" y="91455"/>
                  </a:lnTo>
                  <a:lnTo>
                    <a:pt x="338572" y="71212"/>
                  </a:lnTo>
                  <a:lnTo>
                    <a:pt x="293328" y="53329"/>
                  </a:lnTo>
                  <a:lnTo>
                    <a:pt x="246912" y="37886"/>
                  </a:lnTo>
                  <a:lnTo>
                    <a:pt x="199403" y="24960"/>
                  </a:lnTo>
                  <a:lnTo>
                    <a:pt x="150879" y="14630"/>
                  </a:lnTo>
                  <a:lnTo>
                    <a:pt x="101418" y="6974"/>
                  </a:lnTo>
                  <a:lnTo>
                    <a:pt x="51099" y="2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1"/>
            <p:cNvSpPr/>
            <p:nvPr/>
          </p:nvSpPr>
          <p:spPr>
            <a:xfrm>
              <a:off x="9686925" y="4557735"/>
              <a:ext cx="2699384" cy="2140584"/>
            </a:xfrm>
            <a:custGeom>
              <a:avLst/>
              <a:gdLst/>
              <a:ahLst/>
              <a:cxnLst/>
              <a:rect l="l" t="t" r="r" b="b"/>
              <a:pathLst>
                <a:path w="2699384" h="2140584" extrusionOk="0">
                  <a:moveTo>
                    <a:pt x="1819735" y="94"/>
                  </a:moveTo>
                  <a:lnTo>
                    <a:pt x="890517" y="0"/>
                  </a:lnTo>
                  <a:lnTo>
                    <a:pt x="838193" y="1511"/>
                  </a:lnTo>
                  <a:lnTo>
                    <a:pt x="786666" y="5990"/>
                  </a:lnTo>
                  <a:lnTo>
                    <a:pt x="736019" y="13353"/>
                  </a:lnTo>
                  <a:lnTo>
                    <a:pt x="686336" y="23516"/>
                  </a:lnTo>
                  <a:lnTo>
                    <a:pt x="637700" y="36397"/>
                  </a:lnTo>
                  <a:lnTo>
                    <a:pt x="590194" y="51911"/>
                  </a:lnTo>
                  <a:lnTo>
                    <a:pt x="543903" y="69975"/>
                  </a:lnTo>
                  <a:lnTo>
                    <a:pt x="498909" y="90506"/>
                  </a:lnTo>
                  <a:lnTo>
                    <a:pt x="455296" y="113420"/>
                  </a:lnTo>
                  <a:lnTo>
                    <a:pt x="413147" y="138634"/>
                  </a:lnTo>
                  <a:lnTo>
                    <a:pt x="372545" y="166064"/>
                  </a:lnTo>
                  <a:lnTo>
                    <a:pt x="333575" y="195628"/>
                  </a:lnTo>
                  <a:lnTo>
                    <a:pt x="296319" y="227240"/>
                  </a:lnTo>
                  <a:lnTo>
                    <a:pt x="260861" y="260819"/>
                  </a:lnTo>
                  <a:lnTo>
                    <a:pt x="227281" y="296280"/>
                  </a:lnTo>
                  <a:lnTo>
                    <a:pt x="195667" y="333541"/>
                  </a:lnTo>
                  <a:lnTo>
                    <a:pt x="166101" y="372518"/>
                  </a:lnTo>
                  <a:lnTo>
                    <a:pt x="138668" y="413127"/>
                  </a:lnTo>
                  <a:lnTo>
                    <a:pt x="113450" y="455284"/>
                  </a:lnTo>
                  <a:lnTo>
                    <a:pt x="90531" y="498905"/>
                  </a:lnTo>
                  <a:lnTo>
                    <a:pt x="69996" y="543907"/>
                  </a:lnTo>
                  <a:lnTo>
                    <a:pt x="51927" y="590205"/>
                  </a:lnTo>
                  <a:lnTo>
                    <a:pt x="36409" y="637716"/>
                  </a:lnTo>
                  <a:lnTo>
                    <a:pt x="23525" y="686356"/>
                  </a:lnTo>
                  <a:lnTo>
                    <a:pt x="13358" y="736041"/>
                  </a:lnTo>
                  <a:lnTo>
                    <a:pt x="5992" y="786687"/>
                  </a:lnTo>
                  <a:lnTo>
                    <a:pt x="1512" y="838210"/>
                  </a:lnTo>
                  <a:lnTo>
                    <a:pt x="0" y="890527"/>
                  </a:lnTo>
                  <a:lnTo>
                    <a:pt x="1870" y="962119"/>
                  </a:lnTo>
                  <a:lnTo>
                    <a:pt x="7345" y="1029772"/>
                  </a:lnTo>
                  <a:lnTo>
                    <a:pt x="16222" y="1093596"/>
                  </a:lnTo>
                  <a:lnTo>
                    <a:pt x="28298" y="1153704"/>
                  </a:lnTo>
                  <a:lnTo>
                    <a:pt x="43370" y="1210206"/>
                  </a:lnTo>
                  <a:lnTo>
                    <a:pt x="61235" y="1263215"/>
                  </a:lnTo>
                  <a:lnTo>
                    <a:pt x="81690" y="1312840"/>
                  </a:lnTo>
                  <a:lnTo>
                    <a:pt x="104532" y="1359195"/>
                  </a:lnTo>
                  <a:lnTo>
                    <a:pt x="129558" y="1402390"/>
                  </a:lnTo>
                  <a:lnTo>
                    <a:pt x="156565" y="1442536"/>
                  </a:lnTo>
                  <a:lnTo>
                    <a:pt x="185351" y="1479745"/>
                  </a:lnTo>
                  <a:lnTo>
                    <a:pt x="215712" y="1514128"/>
                  </a:lnTo>
                  <a:lnTo>
                    <a:pt x="247445" y="1545796"/>
                  </a:lnTo>
                  <a:lnTo>
                    <a:pt x="280347" y="1574862"/>
                  </a:lnTo>
                  <a:lnTo>
                    <a:pt x="314216" y="1601436"/>
                  </a:lnTo>
                  <a:lnTo>
                    <a:pt x="348847" y="1625630"/>
                  </a:lnTo>
                  <a:lnTo>
                    <a:pt x="384040" y="1647554"/>
                  </a:lnTo>
                  <a:lnTo>
                    <a:pt x="419589" y="1667321"/>
                  </a:lnTo>
                  <a:lnTo>
                    <a:pt x="455293" y="1685042"/>
                  </a:lnTo>
                  <a:lnTo>
                    <a:pt x="490949" y="1700828"/>
                  </a:lnTo>
                  <a:lnTo>
                    <a:pt x="561302" y="1727041"/>
                  </a:lnTo>
                  <a:lnTo>
                    <a:pt x="629025" y="1746851"/>
                  </a:lnTo>
                  <a:lnTo>
                    <a:pt x="692494" y="1761149"/>
                  </a:lnTo>
                  <a:lnTo>
                    <a:pt x="750086" y="1770826"/>
                  </a:lnTo>
                  <a:lnTo>
                    <a:pt x="800176" y="1776773"/>
                  </a:lnTo>
                  <a:lnTo>
                    <a:pt x="821901" y="1778626"/>
                  </a:lnTo>
                  <a:lnTo>
                    <a:pt x="850944" y="1788198"/>
                  </a:lnTo>
                  <a:lnTo>
                    <a:pt x="871241" y="1809041"/>
                  </a:lnTo>
                  <a:lnTo>
                    <a:pt x="880106" y="1836721"/>
                  </a:lnTo>
                  <a:lnTo>
                    <a:pt x="874852" y="1866801"/>
                  </a:lnTo>
                  <a:lnTo>
                    <a:pt x="856095" y="1901440"/>
                  </a:lnTo>
                  <a:lnTo>
                    <a:pt x="831369" y="1934519"/>
                  </a:lnTo>
                  <a:lnTo>
                    <a:pt x="801024" y="1965844"/>
                  </a:lnTo>
                  <a:lnTo>
                    <a:pt x="765409" y="1995223"/>
                  </a:lnTo>
                  <a:lnTo>
                    <a:pt x="724875" y="2022463"/>
                  </a:lnTo>
                  <a:lnTo>
                    <a:pt x="679772" y="2047371"/>
                  </a:lnTo>
                  <a:lnTo>
                    <a:pt x="630450" y="2069755"/>
                  </a:lnTo>
                  <a:lnTo>
                    <a:pt x="577258" y="2089421"/>
                  </a:lnTo>
                  <a:lnTo>
                    <a:pt x="520547" y="2106177"/>
                  </a:lnTo>
                  <a:lnTo>
                    <a:pt x="460666" y="2119830"/>
                  </a:lnTo>
                  <a:lnTo>
                    <a:pt x="512619" y="2128678"/>
                  </a:lnTo>
                  <a:lnTo>
                    <a:pt x="566345" y="2135136"/>
                  </a:lnTo>
                  <a:lnTo>
                    <a:pt x="621620" y="2139093"/>
                  </a:lnTo>
                  <a:lnTo>
                    <a:pt x="678220" y="2140437"/>
                  </a:lnTo>
                  <a:lnTo>
                    <a:pt x="714629" y="2139381"/>
                  </a:lnTo>
                  <a:lnTo>
                    <a:pt x="753951" y="2136171"/>
                  </a:lnTo>
                  <a:lnTo>
                    <a:pt x="795796" y="2130746"/>
                  </a:lnTo>
                  <a:lnTo>
                    <a:pt x="839775" y="2123043"/>
                  </a:lnTo>
                  <a:lnTo>
                    <a:pt x="885498" y="2113000"/>
                  </a:lnTo>
                  <a:lnTo>
                    <a:pt x="932578" y="2100556"/>
                  </a:lnTo>
                  <a:lnTo>
                    <a:pt x="980625" y="2085649"/>
                  </a:lnTo>
                  <a:lnTo>
                    <a:pt x="1029249" y="2068216"/>
                  </a:lnTo>
                  <a:lnTo>
                    <a:pt x="1078063" y="2048195"/>
                  </a:lnTo>
                  <a:lnTo>
                    <a:pt x="1126677" y="2025526"/>
                  </a:lnTo>
                  <a:lnTo>
                    <a:pt x="1174702" y="2000144"/>
                  </a:lnTo>
                  <a:lnTo>
                    <a:pt x="1221748" y="1971990"/>
                  </a:lnTo>
                  <a:lnTo>
                    <a:pt x="1267428" y="1941000"/>
                  </a:lnTo>
                  <a:lnTo>
                    <a:pt x="1311352" y="1907113"/>
                  </a:lnTo>
                  <a:lnTo>
                    <a:pt x="1353131" y="1870267"/>
                  </a:lnTo>
                  <a:lnTo>
                    <a:pt x="1392293" y="1838705"/>
                  </a:lnTo>
                  <a:lnTo>
                    <a:pt x="1435520" y="1813792"/>
                  </a:lnTo>
                  <a:lnTo>
                    <a:pt x="1481948" y="1795738"/>
                  </a:lnTo>
                  <a:lnTo>
                    <a:pt x="1530712" y="1784753"/>
                  </a:lnTo>
                  <a:lnTo>
                    <a:pt x="1580946" y="1781045"/>
                  </a:lnTo>
                  <a:lnTo>
                    <a:pt x="1808531" y="1781045"/>
                  </a:lnTo>
                  <a:lnTo>
                    <a:pt x="1860866" y="1779534"/>
                  </a:lnTo>
                  <a:lnTo>
                    <a:pt x="1912404" y="1775057"/>
                  </a:lnTo>
                  <a:lnTo>
                    <a:pt x="1963061" y="1767698"/>
                  </a:lnTo>
                  <a:lnTo>
                    <a:pt x="2012754" y="1757538"/>
                  </a:lnTo>
                  <a:lnTo>
                    <a:pt x="2061399" y="1744663"/>
                  </a:lnTo>
                  <a:lnTo>
                    <a:pt x="2108912" y="1729154"/>
                  </a:lnTo>
                  <a:lnTo>
                    <a:pt x="2155211" y="1711095"/>
                  </a:lnTo>
                  <a:lnTo>
                    <a:pt x="2200212" y="1690570"/>
                  </a:lnTo>
                  <a:lnTo>
                    <a:pt x="2243832" y="1667661"/>
                  </a:lnTo>
                  <a:lnTo>
                    <a:pt x="2285986" y="1642452"/>
                  </a:lnTo>
                  <a:lnTo>
                    <a:pt x="2326591" y="1615026"/>
                  </a:lnTo>
                  <a:lnTo>
                    <a:pt x="2365565" y="1585466"/>
                  </a:lnTo>
                  <a:lnTo>
                    <a:pt x="2402822" y="1553856"/>
                  </a:lnTo>
                  <a:lnTo>
                    <a:pt x="2438281" y="1520278"/>
                  </a:lnTo>
                  <a:lnTo>
                    <a:pt x="2471860" y="1484817"/>
                  </a:lnTo>
                  <a:lnTo>
                    <a:pt x="2503472" y="1447557"/>
                  </a:lnTo>
                  <a:lnTo>
                    <a:pt x="2533036" y="1408582"/>
                  </a:lnTo>
                  <a:lnTo>
                    <a:pt x="2560466" y="1367976"/>
                  </a:lnTo>
                  <a:lnTo>
                    <a:pt x="2585680" y="1325821"/>
                  </a:lnTo>
                  <a:lnTo>
                    <a:pt x="2608594" y="1282201"/>
                  </a:lnTo>
                  <a:lnTo>
                    <a:pt x="2629125" y="1237200"/>
                  </a:lnTo>
                  <a:lnTo>
                    <a:pt x="2647189" y="1190901"/>
                  </a:lnTo>
                  <a:lnTo>
                    <a:pt x="2662703" y="1143388"/>
                  </a:lnTo>
                  <a:lnTo>
                    <a:pt x="2675584" y="1094744"/>
                  </a:lnTo>
                  <a:lnTo>
                    <a:pt x="2685747" y="1045052"/>
                  </a:lnTo>
                  <a:lnTo>
                    <a:pt x="2693110" y="994396"/>
                  </a:lnTo>
                  <a:lnTo>
                    <a:pt x="2697589" y="942860"/>
                  </a:lnTo>
                  <a:lnTo>
                    <a:pt x="2699101" y="890527"/>
                  </a:lnTo>
                  <a:lnTo>
                    <a:pt x="2697494" y="836564"/>
                  </a:lnTo>
                  <a:lnTo>
                    <a:pt x="2692733" y="783451"/>
                  </a:lnTo>
                  <a:lnTo>
                    <a:pt x="2684910" y="731279"/>
                  </a:lnTo>
                  <a:lnTo>
                    <a:pt x="2674113" y="680141"/>
                  </a:lnTo>
                  <a:lnTo>
                    <a:pt x="2660434" y="630128"/>
                  </a:lnTo>
                  <a:lnTo>
                    <a:pt x="2643962" y="581333"/>
                  </a:lnTo>
                  <a:lnTo>
                    <a:pt x="2624789" y="533847"/>
                  </a:lnTo>
                  <a:lnTo>
                    <a:pt x="1819735" y="533847"/>
                  </a:lnTo>
                  <a:lnTo>
                    <a:pt x="1819735" y="94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1"/>
            <p:cNvSpPr/>
            <p:nvPr/>
          </p:nvSpPr>
          <p:spPr>
            <a:xfrm>
              <a:off x="10236695" y="4893887"/>
              <a:ext cx="1467484" cy="1106170"/>
            </a:xfrm>
            <a:custGeom>
              <a:avLst/>
              <a:gdLst/>
              <a:ahLst/>
              <a:cxnLst/>
              <a:rect l="l" t="t" r="r" b="b"/>
              <a:pathLst>
                <a:path w="1467484" h="1106170" extrusionOk="0">
                  <a:moveTo>
                    <a:pt x="189484" y="810907"/>
                  </a:moveTo>
                  <a:lnTo>
                    <a:pt x="182194" y="773569"/>
                  </a:lnTo>
                  <a:lnTo>
                    <a:pt x="162153" y="743496"/>
                  </a:lnTo>
                  <a:lnTo>
                    <a:pt x="132092" y="723455"/>
                  </a:lnTo>
                  <a:lnTo>
                    <a:pt x="94742" y="716178"/>
                  </a:lnTo>
                  <a:lnTo>
                    <a:pt x="57391" y="723455"/>
                  </a:lnTo>
                  <a:lnTo>
                    <a:pt x="27330" y="743496"/>
                  </a:lnTo>
                  <a:lnTo>
                    <a:pt x="7289" y="773569"/>
                  </a:lnTo>
                  <a:lnTo>
                    <a:pt x="0" y="810907"/>
                  </a:lnTo>
                  <a:lnTo>
                    <a:pt x="7289" y="848258"/>
                  </a:lnTo>
                  <a:lnTo>
                    <a:pt x="27330" y="878319"/>
                  </a:lnTo>
                  <a:lnTo>
                    <a:pt x="57391" y="898359"/>
                  </a:lnTo>
                  <a:lnTo>
                    <a:pt x="94742" y="905649"/>
                  </a:lnTo>
                  <a:lnTo>
                    <a:pt x="132092" y="898359"/>
                  </a:lnTo>
                  <a:lnTo>
                    <a:pt x="162153" y="878319"/>
                  </a:lnTo>
                  <a:lnTo>
                    <a:pt x="182194" y="848258"/>
                  </a:lnTo>
                  <a:lnTo>
                    <a:pt x="189484" y="810907"/>
                  </a:lnTo>
                  <a:close/>
                </a:path>
                <a:path w="1467484" h="1106170" extrusionOk="0">
                  <a:moveTo>
                    <a:pt x="407657" y="66382"/>
                  </a:moveTo>
                  <a:lnTo>
                    <a:pt x="399910" y="39331"/>
                  </a:lnTo>
                  <a:lnTo>
                    <a:pt x="382600" y="17272"/>
                  </a:lnTo>
                  <a:lnTo>
                    <a:pt x="357098" y="3187"/>
                  </a:lnTo>
                  <a:lnTo>
                    <a:pt x="327799" y="0"/>
                  </a:lnTo>
                  <a:lnTo>
                    <a:pt x="300316" y="7747"/>
                  </a:lnTo>
                  <a:lnTo>
                    <a:pt x="277850" y="25057"/>
                  </a:lnTo>
                  <a:lnTo>
                    <a:pt x="263575" y="50558"/>
                  </a:lnTo>
                  <a:lnTo>
                    <a:pt x="102031" y="544906"/>
                  </a:lnTo>
                  <a:lnTo>
                    <a:pt x="98501" y="574725"/>
                  </a:lnTo>
                  <a:lnTo>
                    <a:pt x="106578" y="602145"/>
                  </a:lnTo>
                  <a:lnTo>
                    <a:pt x="124231" y="624332"/>
                  </a:lnTo>
                  <a:lnTo>
                    <a:pt x="149402" y="638441"/>
                  </a:lnTo>
                  <a:lnTo>
                    <a:pt x="178536" y="641794"/>
                  </a:lnTo>
                  <a:lnTo>
                    <a:pt x="205727" y="634339"/>
                  </a:lnTo>
                  <a:lnTo>
                    <a:pt x="228142" y="617080"/>
                  </a:lnTo>
                  <a:lnTo>
                    <a:pt x="242925" y="591070"/>
                  </a:lnTo>
                  <a:lnTo>
                    <a:pt x="404469" y="95504"/>
                  </a:lnTo>
                  <a:lnTo>
                    <a:pt x="407657" y="66382"/>
                  </a:lnTo>
                  <a:close/>
                </a:path>
                <a:path w="1467484" h="1106170" extrusionOk="0">
                  <a:moveTo>
                    <a:pt x="691883" y="221869"/>
                  </a:moveTo>
                  <a:lnTo>
                    <a:pt x="684149" y="194805"/>
                  </a:lnTo>
                  <a:lnTo>
                    <a:pt x="666838" y="172745"/>
                  </a:lnTo>
                  <a:lnTo>
                    <a:pt x="641324" y="158661"/>
                  </a:lnTo>
                  <a:lnTo>
                    <a:pt x="612025" y="155473"/>
                  </a:lnTo>
                  <a:lnTo>
                    <a:pt x="584542" y="163220"/>
                  </a:lnTo>
                  <a:lnTo>
                    <a:pt x="562076" y="180530"/>
                  </a:lnTo>
                  <a:lnTo>
                    <a:pt x="547801" y="206032"/>
                  </a:lnTo>
                  <a:lnTo>
                    <a:pt x="450634" y="506044"/>
                  </a:lnTo>
                  <a:lnTo>
                    <a:pt x="447611" y="535343"/>
                  </a:lnTo>
                  <a:lnTo>
                    <a:pt x="455637" y="562825"/>
                  </a:lnTo>
                  <a:lnTo>
                    <a:pt x="473011" y="585304"/>
                  </a:lnTo>
                  <a:lnTo>
                    <a:pt x="498005" y="599567"/>
                  </a:lnTo>
                  <a:lnTo>
                    <a:pt x="527304" y="602754"/>
                  </a:lnTo>
                  <a:lnTo>
                    <a:pt x="554786" y="595020"/>
                  </a:lnTo>
                  <a:lnTo>
                    <a:pt x="577253" y="577710"/>
                  </a:lnTo>
                  <a:lnTo>
                    <a:pt x="591527" y="552196"/>
                  </a:lnTo>
                  <a:lnTo>
                    <a:pt x="688695" y="250977"/>
                  </a:lnTo>
                  <a:lnTo>
                    <a:pt x="691883" y="221869"/>
                  </a:lnTo>
                  <a:close/>
                </a:path>
                <a:path w="1467484" h="1106170" extrusionOk="0">
                  <a:moveTo>
                    <a:pt x="939685" y="520661"/>
                  </a:moveTo>
                  <a:lnTo>
                    <a:pt x="931938" y="493598"/>
                  </a:lnTo>
                  <a:lnTo>
                    <a:pt x="914628" y="471538"/>
                  </a:lnTo>
                  <a:lnTo>
                    <a:pt x="889127" y="457454"/>
                  </a:lnTo>
                  <a:lnTo>
                    <a:pt x="859828" y="454266"/>
                  </a:lnTo>
                  <a:lnTo>
                    <a:pt x="832345" y="462013"/>
                  </a:lnTo>
                  <a:lnTo>
                    <a:pt x="809866" y="479323"/>
                  </a:lnTo>
                  <a:lnTo>
                    <a:pt x="795591" y="504825"/>
                  </a:lnTo>
                  <a:lnTo>
                    <a:pt x="694791" y="814552"/>
                  </a:lnTo>
                  <a:lnTo>
                    <a:pt x="691769" y="843864"/>
                  </a:lnTo>
                  <a:lnTo>
                    <a:pt x="699795" y="871334"/>
                  </a:lnTo>
                  <a:lnTo>
                    <a:pt x="717156" y="893813"/>
                  </a:lnTo>
                  <a:lnTo>
                    <a:pt x="742149" y="908075"/>
                  </a:lnTo>
                  <a:lnTo>
                    <a:pt x="771448" y="911263"/>
                  </a:lnTo>
                  <a:lnTo>
                    <a:pt x="798931" y="903528"/>
                  </a:lnTo>
                  <a:lnTo>
                    <a:pt x="821410" y="886218"/>
                  </a:lnTo>
                  <a:lnTo>
                    <a:pt x="835672" y="860717"/>
                  </a:lnTo>
                  <a:lnTo>
                    <a:pt x="936485" y="549770"/>
                  </a:lnTo>
                  <a:lnTo>
                    <a:pt x="939685" y="520661"/>
                  </a:lnTo>
                  <a:close/>
                </a:path>
                <a:path w="1467484" h="1106170" extrusionOk="0">
                  <a:moveTo>
                    <a:pt x="1197178" y="1051661"/>
                  </a:moveTo>
                  <a:lnTo>
                    <a:pt x="1169543" y="1008951"/>
                  </a:lnTo>
                  <a:lnTo>
                    <a:pt x="981405" y="1001801"/>
                  </a:lnTo>
                  <a:lnTo>
                    <a:pt x="828776" y="1002030"/>
                  </a:lnTo>
                  <a:lnTo>
                    <a:pt x="781850" y="1018311"/>
                  </a:lnTo>
                  <a:lnTo>
                    <a:pt x="767537" y="1051979"/>
                  </a:lnTo>
                  <a:lnTo>
                    <a:pt x="771004" y="1071410"/>
                  </a:lnTo>
                  <a:lnTo>
                    <a:pt x="817156" y="1104760"/>
                  </a:lnTo>
                  <a:lnTo>
                    <a:pt x="830973" y="1105865"/>
                  </a:lnTo>
                  <a:lnTo>
                    <a:pt x="1135113" y="1105839"/>
                  </a:lnTo>
                  <a:lnTo>
                    <a:pt x="1184706" y="1086281"/>
                  </a:lnTo>
                  <a:lnTo>
                    <a:pt x="1197178" y="1051661"/>
                  </a:lnTo>
                  <a:close/>
                </a:path>
                <a:path w="1467484" h="1106170" extrusionOk="0">
                  <a:moveTo>
                    <a:pt x="1466913" y="401040"/>
                  </a:moveTo>
                  <a:lnTo>
                    <a:pt x="1463243" y="358152"/>
                  </a:lnTo>
                  <a:lnTo>
                    <a:pt x="1453921" y="318211"/>
                  </a:lnTo>
                  <a:lnTo>
                    <a:pt x="1439037" y="281432"/>
                  </a:lnTo>
                  <a:lnTo>
                    <a:pt x="1418691" y="248094"/>
                  </a:lnTo>
                  <a:lnTo>
                    <a:pt x="1392999" y="218401"/>
                  </a:lnTo>
                  <a:lnTo>
                    <a:pt x="1362049" y="192620"/>
                  </a:lnTo>
                  <a:lnTo>
                    <a:pt x="1325956" y="170980"/>
                  </a:lnTo>
                  <a:lnTo>
                    <a:pt x="1284808" y="153733"/>
                  </a:lnTo>
                  <a:lnTo>
                    <a:pt x="1238707" y="141109"/>
                  </a:lnTo>
                  <a:lnTo>
                    <a:pt x="1187754" y="133362"/>
                  </a:lnTo>
                  <a:lnTo>
                    <a:pt x="1132052" y="130721"/>
                  </a:lnTo>
                  <a:lnTo>
                    <a:pt x="1061745" y="132715"/>
                  </a:lnTo>
                  <a:lnTo>
                    <a:pt x="1001179" y="138150"/>
                  </a:lnTo>
                  <a:lnTo>
                    <a:pt x="950010" y="146215"/>
                  </a:lnTo>
                  <a:lnTo>
                    <a:pt x="907834" y="156095"/>
                  </a:lnTo>
                  <a:lnTo>
                    <a:pt x="849033" y="178092"/>
                  </a:lnTo>
                  <a:lnTo>
                    <a:pt x="812596" y="214985"/>
                  </a:lnTo>
                  <a:lnTo>
                    <a:pt x="805649" y="239763"/>
                  </a:lnTo>
                  <a:lnTo>
                    <a:pt x="808964" y="265544"/>
                  </a:lnTo>
                  <a:lnTo>
                    <a:pt x="848423" y="301536"/>
                  </a:lnTo>
                  <a:lnTo>
                    <a:pt x="906119" y="301993"/>
                  </a:lnTo>
                  <a:lnTo>
                    <a:pt x="955548" y="289179"/>
                  </a:lnTo>
                  <a:lnTo>
                    <a:pt x="1008151" y="278765"/>
                  </a:lnTo>
                  <a:lnTo>
                    <a:pt x="1062583" y="271754"/>
                  </a:lnTo>
                  <a:lnTo>
                    <a:pt x="1117460" y="269189"/>
                  </a:lnTo>
                  <a:lnTo>
                    <a:pt x="1169924" y="272669"/>
                  </a:lnTo>
                  <a:lnTo>
                    <a:pt x="1213967" y="282981"/>
                  </a:lnTo>
                  <a:lnTo>
                    <a:pt x="1249629" y="299923"/>
                  </a:lnTo>
                  <a:lnTo>
                    <a:pt x="1295996" y="352958"/>
                  </a:lnTo>
                  <a:lnTo>
                    <a:pt x="1309319" y="430276"/>
                  </a:lnTo>
                  <a:lnTo>
                    <a:pt x="1303705" y="477558"/>
                  </a:lnTo>
                  <a:lnTo>
                    <a:pt x="1289939" y="530339"/>
                  </a:lnTo>
                  <a:lnTo>
                    <a:pt x="1198841" y="813346"/>
                  </a:lnTo>
                  <a:lnTo>
                    <a:pt x="1195997" y="842645"/>
                  </a:lnTo>
                  <a:lnTo>
                    <a:pt x="1204315" y="870127"/>
                  </a:lnTo>
                  <a:lnTo>
                    <a:pt x="1221740" y="892594"/>
                  </a:lnTo>
                  <a:lnTo>
                    <a:pt x="1246212" y="906868"/>
                  </a:lnTo>
                  <a:lnTo>
                    <a:pt x="1273810" y="910564"/>
                  </a:lnTo>
                  <a:lnTo>
                    <a:pt x="1301178" y="903681"/>
                  </a:lnTo>
                  <a:lnTo>
                    <a:pt x="1339735" y="859497"/>
                  </a:lnTo>
                  <a:lnTo>
                    <a:pt x="1442986" y="544906"/>
                  </a:lnTo>
                  <a:lnTo>
                    <a:pt x="1456893" y="494665"/>
                  </a:lnTo>
                  <a:lnTo>
                    <a:pt x="1464830" y="446620"/>
                  </a:lnTo>
                  <a:lnTo>
                    <a:pt x="1466913" y="401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5" name="Google Shape;195;p1"/>
          <p:cNvSpPr txBox="1"/>
          <p:nvPr/>
        </p:nvSpPr>
        <p:spPr>
          <a:xfrm>
            <a:off x="4439258" y="3608416"/>
            <a:ext cx="331348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000" b="1" i="0" u="none" strike="noStrike" cap="none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כִּתּוֹת א' – ג'</a:t>
            </a:r>
          </a:p>
        </p:txBody>
      </p:sp>
      <p:pic>
        <p:nvPicPr>
          <p:cNvPr id="196" name="Google Shape;196;p1" descr="ילדה חמודה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39545"/>
          <a:stretch/>
        </p:blipFill>
        <p:spPr>
          <a:xfrm>
            <a:off x="8018769" y="3221881"/>
            <a:ext cx="2182136" cy="363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6;p21" descr="ילד חמוד">
            <a:extLst>
              <a:ext uri="{FF2B5EF4-FFF2-40B4-BE49-F238E27FC236}">
                <a16:creationId xmlns:a16="http://schemas.microsoft.com/office/drawing/2014/main" id="{CEEEABD8-9A76-70CB-5395-910650B2844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3" b="93311" l="36475" r="62793">
                        <a14:foregroundMark x1="44238" y1="23535" x2="44824" y2="27881"/>
                        <a14:foregroundMark x1="56738" y1="24072" x2="56006" y2="27148"/>
                        <a14:foregroundMark x1="42334" y1="90527" x2="43701" y2="91260"/>
                        <a14:foregroundMark x1="57324" y1="90918" x2="59180" y2="91064"/>
                        <a14:foregroundMark x1="57666" y1="92969" x2="62793" y2="92969"/>
                        <a14:foregroundMark x1="40820" y1="93359" x2="44238" y2="93359"/>
                        <a14:foregroundMark x1="48242" y1="9473" x2="45703" y2="9619"/>
                      </a14:backgroundRemoval>
                    </a14:imgEffect>
                  </a14:imgLayer>
                </a14:imgProps>
              </a:ext>
            </a:extLst>
          </a:blip>
          <a:srcRect l="33505" r="35063"/>
          <a:stretch/>
        </p:blipFill>
        <p:spPr>
          <a:xfrm>
            <a:off x="10461198" y="2650932"/>
            <a:ext cx="1403560" cy="4465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3223cfaf7c6_1_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331003" y="1276349"/>
            <a:ext cx="2389942" cy="1316032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3223cfaf7c6_1_31"/>
          <p:cNvSpPr txBox="1">
            <a:spLocks noGrp="1"/>
          </p:cNvSpPr>
          <p:nvPr>
            <p:ph type="title"/>
          </p:nvPr>
        </p:nvSpPr>
        <p:spPr>
          <a:xfrm>
            <a:off x="895672" y="-493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הַבִּינָה הַמְּלָאכוּתִית </a:t>
            </a:r>
            <a:r>
              <a:rPr lang="he-IL" sz="5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לֹא אֱנוֹשִׁית</a:t>
            </a:r>
          </a:p>
        </p:txBody>
      </p:sp>
      <p:pic>
        <p:nvPicPr>
          <p:cNvPr id="2" name="Google Shape;81;p17" descr="איור של ילד חמוד חושב">
            <a:extLst>
              <a:ext uri="{FF2B5EF4-FFF2-40B4-BE49-F238E27FC236}">
                <a16:creationId xmlns:a16="http://schemas.microsoft.com/office/drawing/2014/main" id="{465CEDB0-2F5E-950B-E89B-B7015E820525}"/>
              </a:ext>
            </a:extLst>
          </p:cNvPr>
          <p:cNvPicPr preferRelativeResize="0"/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41" b="94336" l="33496" r="70508">
                        <a14:foregroundMark x1="55957" y1="6641" x2="43848" y2="8789"/>
                        <a14:foregroundMark x1="43457" y1="23535" x2="45996" y2="27930"/>
                        <a14:foregroundMark x1="57520" y1="20117" x2="57129" y2="23535"/>
                        <a14:foregroundMark x1="43555" y1="88379" x2="42480" y2="87207"/>
                        <a14:foregroundMark x1="61621" y1="88770" x2="61816" y2="89453"/>
                        <a14:foregroundMark x1="59180" y1="90234" x2="63086" y2="89941"/>
                        <a14:foregroundMark x1="41895" y1="91016" x2="43555" y2="94043"/>
                        <a14:foregroundMark x1="61816" y1="91211" x2="61523" y2="94336"/>
                        <a14:foregroundMark x1="45996" y1="86328" x2="46484" y2="89355"/>
                        <a14:foregroundMark x1="34766" y1="14355" x2="33496" y2="20020"/>
                      </a14:backgroundRemoval>
                    </a14:imgEffect>
                  </a14:imgLayer>
                </a14:imgProps>
              </a:ext>
            </a:extLst>
          </a:blip>
          <a:srcRect l="29872" r="24973"/>
          <a:stretch/>
        </p:blipFill>
        <p:spPr>
          <a:xfrm>
            <a:off x="7861409" y="2019300"/>
            <a:ext cx="2184934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3223cfaf7c6_1_31"/>
          <p:cNvSpPr txBox="1">
            <a:spLocks noGrp="1"/>
          </p:cNvSpPr>
          <p:nvPr>
            <p:ph type="body" idx="1"/>
          </p:nvPr>
        </p:nvSpPr>
        <p:spPr>
          <a:xfrm>
            <a:off x="9297753" y="1393138"/>
            <a:ext cx="2159923" cy="83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e-IL" sz="3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זֶה מְבַלְבֵּל</a:t>
            </a:r>
          </a:p>
        </p:txBody>
      </p:sp>
      <p:pic>
        <p:nvPicPr>
          <p:cNvPr id="325" name="Google Shape;325;g3223cfaf7c6_1_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402" y="2224131"/>
            <a:ext cx="7166791" cy="442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3223cfaf7c6_1_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3674"/>
          <a:stretch/>
        </p:blipFill>
        <p:spPr>
          <a:xfrm>
            <a:off x="-254477" y="607894"/>
            <a:ext cx="7854547" cy="6780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3223cfaf7c6_1_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223cfaf7c6_1_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37447" y="5357221"/>
            <a:ext cx="1451429" cy="144635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3223cfaf7c6_1_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721129" y="5411645"/>
            <a:ext cx="3657599" cy="1446355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3223cfaf7c6_1_45"/>
          <p:cNvSpPr txBox="1">
            <a:spLocks noGrp="1"/>
          </p:cNvSpPr>
          <p:nvPr>
            <p:ph type="title"/>
          </p:nvPr>
        </p:nvSpPr>
        <p:spPr>
          <a:xfrm>
            <a:off x="1434868" y="777601"/>
            <a:ext cx="933631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72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צָרִיךְ </a:t>
            </a:r>
            <a:r>
              <a:rPr lang="he-IL" sz="7200" b="0" noProof="0" dirty="0" err="1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לְהִזָּהֵר</a:t>
            </a:r>
            <a:r>
              <a:rPr lang="he-IL" sz="72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" name="Google Shape;69;p15" descr="ילד חמוד">
            <a:extLst>
              <a:ext uri="{FF2B5EF4-FFF2-40B4-BE49-F238E27FC236}">
                <a16:creationId xmlns:a16="http://schemas.microsoft.com/office/drawing/2014/main" id="{A0CD8000-293D-06C1-1CCE-6616461A4C49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6" b="98796" l="9815" r="88426">
                        <a14:foregroundMark x1="38889" y1="35000" x2="56574" y2="40926"/>
                        <a14:foregroundMark x1="56574" y1="40926" x2="58333" y2="61759"/>
                        <a14:foregroundMark x1="57610" y1="63796" x2="48241" y2="90185"/>
                        <a14:foregroundMark x1="58333" y1="61759" x2="58004" y2="62685"/>
                        <a14:foregroundMark x1="48241" y1="90185" x2="64537" y2="85463"/>
                        <a14:foregroundMark x1="64537" y1="85463" x2="71389" y2="96111"/>
                        <a14:foregroundMark x1="71389" y1="96111" x2="47963" y2="83426"/>
                        <a14:foregroundMark x1="47963" y1="83426" x2="30093" y2="88519"/>
                        <a14:foregroundMark x1="30093" y1="88519" x2="26389" y2="91852"/>
                        <a14:foregroundMark x1="36759" y1="8148" x2="49537" y2="9815"/>
                        <a14:foregroundMark x1="49537" y1="9815" x2="58241" y2="8148"/>
                        <a14:foregroundMark x1="27130" y1="95278" x2="30000" y2="96296"/>
                        <a14:foregroundMark x1="41111" y1="98796" x2="56019" y2="97407"/>
                        <a14:foregroundMark x1="56019" y1="97407" x2="58241" y2="97407"/>
                        <a14:foregroundMark x1="67870" y1="98426" x2="72037" y2="98796"/>
                        <a14:foregroundMark x1="30185" y1="98426" x2="28704" y2="98611"/>
                        <a14:foregroundMark x1="58611" y1="38889" x2="60556" y2="44815"/>
                        <a14:backgroundMark x1="58241" y1="62685" x2="58241" y2="63796"/>
                      </a14:backgroundRemoval>
                    </a14:imgEffect>
                  </a14:imgLayer>
                </a14:imgProps>
              </a:ext>
            </a:extLst>
          </a:blip>
          <a:srcRect l="-1740" r="1740"/>
          <a:stretch/>
        </p:blipFill>
        <p:spPr>
          <a:xfrm>
            <a:off x="6606261" y="3071301"/>
            <a:ext cx="3786691" cy="3786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223cfaf7c6_1_45" descr="ילדה חמודה"/>
          <p:cNvPicPr preferRelativeResize="0"/>
          <p:nvPr/>
        </p:nvPicPr>
        <p:blipFill rotWithShape="1">
          <a:blip r:embed="rId5">
            <a:alphaModFix/>
          </a:blip>
          <a:srcRect r="40077" b="39354"/>
          <a:stretch/>
        </p:blipFill>
        <p:spPr>
          <a:xfrm>
            <a:off x="3040731" y="3128969"/>
            <a:ext cx="3657599" cy="372903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3223cfaf7c6_1_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841161" y="2307771"/>
            <a:ext cx="930021" cy="90352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223cfaf7c6_1_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8647" y="3611707"/>
            <a:ext cx="1427808" cy="1392098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g3223cfaf7c6_1_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7957" y="3018971"/>
            <a:ext cx="426911" cy="42766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8"/>
          <a:stretch/>
        </p:blipFill>
        <p:spPr>
          <a:xfrm>
            <a:off x="107834" y="814647"/>
            <a:ext cx="6388547" cy="5809198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365013" y="1442098"/>
            <a:ext cx="849036" cy="822292"/>
          </a:xfrm>
          <a:prstGeom prst="ellipse">
            <a:avLst/>
          </a:prstGeom>
          <a:solidFill>
            <a:srgbClr val="2E0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0476" y="1416937"/>
            <a:ext cx="3474366" cy="265716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1"/>
          <p:cNvSpPr txBox="1">
            <a:spLocks noGrp="1"/>
          </p:cNvSpPr>
          <p:nvPr>
            <p:ph type="title"/>
          </p:nvPr>
        </p:nvSpPr>
        <p:spPr>
          <a:xfrm>
            <a:off x="6096000" y="-7628"/>
            <a:ext cx="53152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צָרִיךְ </a:t>
            </a:r>
            <a:r>
              <a:rPr lang="he-IL" sz="5000" noProof="0" dirty="0" err="1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לְהִזָּהֵר</a:t>
            </a: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51" name="Google Shape;351;p21" descr="ילדה חמודה מופתעת"/>
          <p:cNvPicPr preferRelativeResize="0"/>
          <p:nvPr/>
        </p:nvPicPr>
        <p:blipFill rotWithShape="1">
          <a:blip r:embed="rId5">
            <a:alphaModFix/>
          </a:blip>
          <a:srcRect r="45912"/>
          <a:stretch/>
        </p:blipFill>
        <p:spPr>
          <a:xfrm>
            <a:off x="9262957" y="1806402"/>
            <a:ext cx="2740750" cy="52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1"/>
          <p:cNvSpPr txBox="1"/>
          <p:nvPr/>
        </p:nvSpPr>
        <p:spPr>
          <a:xfrm>
            <a:off x="9506122" y="1414265"/>
            <a:ext cx="503664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b="1" i="0" u="none" strike="noStrike" cap="none" noProof="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1</a:t>
            </a:r>
          </a:p>
        </p:txBody>
      </p:sp>
      <p:sp>
        <p:nvSpPr>
          <p:cNvPr id="349" name="Google Shape;349;p21"/>
          <p:cNvSpPr txBox="1">
            <a:spLocks noGrp="1"/>
          </p:cNvSpPr>
          <p:nvPr>
            <p:ph type="body" idx="1"/>
          </p:nvPr>
        </p:nvSpPr>
        <p:spPr>
          <a:xfrm>
            <a:off x="6096001" y="1673601"/>
            <a:ext cx="2950498" cy="201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080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e-IL" sz="3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הַבִּינָה הַמְּלָאכוּתִית </a:t>
            </a:r>
            <a:r>
              <a:rPr lang="he-IL" sz="3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יְכוֹלָה גַּם לִטְעוֹת</a:t>
            </a:r>
          </a:p>
        </p:txBody>
      </p:sp>
      <p:pic>
        <p:nvPicPr>
          <p:cNvPr id="350" name="Google Shape;350;p21" descr="תמונה של כלב עם 5 רגליים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63421" y="420271"/>
            <a:ext cx="3932200" cy="653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2050" y="1953294"/>
            <a:ext cx="4769222" cy="257323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g3223cfaf7c6_1_24"/>
          <p:cNvSpPr txBox="1"/>
          <p:nvPr/>
        </p:nvSpPr>
        <p:spPr>
          <a:xfrm>
            <a:off x="6303100" y="-7628"/>
            <a:ext cx="5108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5000" b="1" i="0" u="none" strike="noStrike" cap="none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שַׂחֲקוּ אִתִּי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1" name="Google Shape;361;g3223cfaf7c6_1_24"/>
          <p:cNvSpPr txBox="1"/>
          <p:nvPr/>
        </p:nvSpPr>
        <p:spPr>
          <a:xfrm>
            <a:off x="5696229" y="852423"/>
            <a:ext cx="581971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7200" b="1" i="0" u="none" strike="noStrike" cap="none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הַאִם זֶה נָכוֹן?</a:t>
            </a:r>
            <a:endParaRPr lang="he-IL" sz="7200" b="1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pic>
        <p:nvPicPr>
          <p:cNvPr id="371" name="Google Shape;371;g3223cfaf7c6_1_24" descr="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27826" y="2748181"/>
            <a:ext cx="689459" cy="6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g3223cfaf7c6_1_24"/>
          <p:cNvSpPr txBox="1"/>
          <p:nvPr/>
        </p:nvSpPr>
        <p:spPr>
          <a:xfrm>
            <a:off x="7123068" y="3210861"/>
            <a:ext cx="39036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" הַשֶּׁמֶשׁ זוֹרַחַת בַּלַּיְלָה "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2" name="Google Shape;362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18192" y="4227539"/>
            <a:ext cx="4926945" cy="2429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0642" y="1644158"/>
            <a:ext cx="4768965" cy="2352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g3223cfaf7c6_1_24" descr="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53715" y="4421134"/>
            <a:ext cx="689459" cy="6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g3223cfaf7c6_1_24"/>
          <p:cNvSpPr txBox="1"/>
          <p:nvPr/>
        </p:nvSpPr>
        <p:spPr>
          <a:xfrm>
            <a:off x="4306888" y="5416259"/>
            <a:ext cx="357822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" כְּלָבִים יְכוֹלִים לָעוּף "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7" name="Google Shape;367;g3223cfaf7c6_1_24" descr="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7264" y="1885563"/>
            <a:ext cx="689459" cy="6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223cfaf7c6_1_24"/>
          <p:cNvSpPr txBox="1"/>
          <p:nvPr/>
        </p:nvSpPr>
        <p:spPr>
          <a:xfrm>
            <a:off x="726793" y="2748181"/>
            <a:ext cx="42835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" יְלָדִים הוֹלְכִים לְבֵית סֵפֶר "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2" name="Google Shape;372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927826" y="2820453"/>
            <a:ext cx="58330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1" i="0" u="none" strike="noStrike" cap="none" noProof="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1.</a:t>
            </a:r>
            <a:endParaRPr lang="he-IL" noProof="0" dirty="0"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373" name="Google Shape;373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26574" y="4493216"/>
            <a:ext cx="61080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1" i="0" u="none" strike="noStrike" cap="none" noProof="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2.</a:t>
            </a:r>
            <a:endParaRPr lang="he-IL" noProof="0" dirty="0"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374" name="Google Shape;374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0123" y="1953293"/>
            <a:ext cx="616600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1" i="0" u="none" strike="noStrike" cap="none" noProof="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3.</a:t>
            </a:r>
            <a:endParaRPr lang="he-IL" noProof="0" dirty="0">
              <a:latin typeface="Rubik ExtraBold" pitchFamily="2" charset="-79"/>
              <a:cs typeface="Rubik ExtraBold" pitchFamily="2" charset="-79"/>
            </a:endParaRPr>
          </a:p>
        </p:txBody>
      </p:sp>
      <p:pic>
        <p:nvPicPr>
          <p:cNvPr id="375" name="Google Shape;375;g3223cfaf7c6_1_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1fef93bc5d_1_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68147" y="1442098"/>
            <a:ext cx="849036" cy="822292"/>
          </a:xfrm>
          <a:prstGeom prst="ellipse">
            <a:avLst/>
          </a:prstGeom>
          <a:solidFill>
            <a:srgbClr val="2E0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3" name="Google Shape;383;g31fef93bc5d_1_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831058" y="1317935"/>
            <a:ext cx="4052256" cy="35197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48;p21">
            <a:extLst>
              <a:ext uri="{FF2B5EF4-FFF2-40B4-BE49-F238E27FC236}">
                <a16:creationId xmlns:a16="http://schemas.microsoft.com/office/drawing/2014/main" id="{5D6CACA3-0D16-3012-7B70-43A621C1B89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0" y="-7628"/>
            <a:ext cx="53152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צָרִיךְ </a:t>
            </a:r>
            <a:r>
              <a:rPr lang="he-IL" sz="5000" noProof="0" dirty="0" err="1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לְהִזָּהֵר</a:t>
            </a: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87" name="Google Shape;387;g31fef93bc5d_1_29"/>
          <p:cNvSpPr txBox="1"/>
          <p:nvPr/>
        </p:nvSpPr>
        <p:spPr>
          <a:xfrm>
            <a:off x="10909256" y="1414265"/>
            <a:ext cx="60785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b="1" i="0" u="none" strike="noStrike" cap="none" noProof="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2</a:t>
            </a:r>
          </a:p>
        </p:txBody>
      </p:sp>
      <p:sp>
        <p:nvSpPr>
          <p:cNvPr id="384" name="Google Shape;384;g31fef93bc5d_1_29"/>
          <p:cNvSpPr txBox="1">
            <a:spLocks noGrp="1"/>
          </p:cNvSpPr>
          <p:nvPr>
            <p:ph type="body" idx="1"/>
          </p:nvPr>
        </p:nvSpPr>
        <p:spPr>
          <a:xfrm>
            <a:off x="7597840" y="1618343"/>
            <a:ext cx="2403526" cy="2140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e-IL" sz="3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הַבִּינָה הַמְּלָאכוּתִית </a:t>
            </a:r>
            <a:r>
              <a:rPr lang="he-IL" sz="3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לֹא יוֹדַעַת לִשְׁמֹר סוֹדוֹת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82" name="Google Shape;382;g31fef93bc5d_1_29" descr="ילדה חמודה"/>
          <p:cNvPicPr preferRelativeResize="0"/>
          <p:nvPr/>
        </p:nvPicPr>
        <p:blipFill rotWithShape="1">
          <a:blip r:embed="rId4">
            <a:alphaModFix/>
          </a:blip>
          <a:srcRect r="44206"/>
          <a:stretch/>
        </p:blipFill>
        <p:spPr>
          <a:xfrm>
            <a:off x="1827910" y="1651000"/>
            <a:ext cx="2827217" cy="520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31fef93bc5d_1_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5;p21" descr="ילד חמוד">
            <a:extLst>
              <a:ext uri="{FF2B5EF4-FFF2-40B4-BE49-F238E27FC236}">
                <a16:creationId xmlns:a16="http://schemas.microsoft.com/office/drawing/2014/main" id="{9B421C4E-D795-982C-ADB1-8411D6ACACCB}"/>
              </a:ext>
            </a:extLst>
          </p:cNvPr>
          <p:cNvPicPr preferRelativeResize="0"/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94141" l="9961" r="89941">
                        <a14:foregroundMark x1="53027" y1="26123" x2="54199" y2="27051"/>
                        <a14:foregroundMark x1="42480" y1="85303" x2="42285" y2="93018"/>
                        <a14:foregroundMark x1="56104" y1="85889" x2="56104" y2="90137"/>
                        <a14:foregroundMark x1="75928" y1="12256" x2="85205" y2="21924"/>
                        <a14:foregroundMark x1="78009" y1="86913" x2="77441" y2="92041"/>
                        <a14:foregroundMark x1="79011" y1="77856" x2="78903" y2="78831"/>
                        <a14:foregroundMark x1="84130" y1="31634" x2="79332" y2="74951"/>
                        <a14:foregroundMark x1="85205" y1="21924" x2="84388" y2="29298"/>
                        <a14:foregroundMark x1="24609" y1="11523" x2="11670" y2="16504"/>
                        <a14:foregroundMark x1="11670" y1="16504" x2="22021" y2="26416"/>
                        <a14:foregroundMark x1="18117" y1="33984" x2="14893" y2="40234"/>
                        <a14:foregroundMark x1="22021" y1="26416" x2="19375" y2="31546"/>
                        <a14:foregroundMark x1="14893" y1="40234" x2="13867" y2="55908"/>
                        <a14:foregroundMark x1="13867" y1="55908" x2="17529" y2="73145"/>
                        <a14:foregroundMark x1="17529" y1="73145" x2="13721" y2="86670"/>
                        <a14:foregroundMark x1="13721" y1="86670" x2="22314" y2="93018"/>
                        <a14:foregroundMark x1="84229" y1="29004" x2="84229" y2="29004"/>
                        <a14:foregroundMark x1="84229" y1="29004" x2="84082" y2="29150"/>
                        <a14:foregroundMark x1="54492" y1="87646" x2="56348" y2="89746"/>
                        <a14:foregroundMark x1="56885" y1="92041" x2="56201" y2="90771"/>
                        <a14:foregroundMark x1="39990" y1="94141" x2="44238" y2="93604"/>
                        <a14:foregroundMark x1="53613" y1="93457" x2="58594" y2="93604"/>
                        <a14:foregroundMark x1="59473" y1="92188" x2="57764" y2="87061"/>
                        <a14:foregroundMark x1="26660" y1="92334" x2="23926" y2="92725"/>
                        <a14:foregroundMark x1="18555" y1="85498" x2="21533" y2="90039"/>
                        <a14:foregroundMark x1="44971" y1="92725" x2="45654" y2="93750"/>
                        <a14:foregroundMark x1="46240" y1="27148" x2="45801" y2="28955"/>
                        <a14:foregroundMark x1="75049" y1="23438" x2="74951" y2="25830"/>
                        <a14:backgroundMark x1="79639" y1="80420" x2="79150" y2="81738"/>
                        <a14:backgroundMark x1="78662" y1="77051" x2="79639" y2="79541"/>
                        <a14:backgroundMark x1="79248" y1="83105" x2="78906" y2="77148"/>
                        <a14:backgroundMark x1="78564" y1="78809" x2="78027" y2="86914"/>
                        <a14:backgroundMark x1="78711" y1="75439" x2="79004" y2="78467"/>
                        <a14:backgroundMark x1="79150" y1="76855" x2="78662" y2="75781"/>
                        <a14:backgroundMark x1="78711" y1="79102" x2="78809" y2="75195"/>
                        <a14:backgroundMark x1="79297" y1="75977" x2="79199" y2="76953"/>
                        <a14:backgroundMark x1="78906" y1="77539" x2="78662" y2="75391"/>
                        <a14:backgroundMark x1="79053" y1="75488" x2="78760" y2="77100"/>
                        <a14:backgroundMark x1="79199" y1="75439" x2="79199" y2="75439"/>
                        <a14:backgroundMark x1="79150" y1="75537" x2="79150" y2="75537"/>
                        <a14:backgroundMark x1="79150" y1="75537" x2="79150" y2="75537"/>
                        <a14:backgroundMark x1="79199" y1="75537" x2="79199" y2="75537"/>
                        <a14:backgroundMark x1="79199" y1="76270" x2="79199" y2="76123"/>
                        <a14:backgroundMark x1="79199" y1="75928" x2="79199" y2="75928"/>
                        <a14:backgroundMark x1="79199" y1="75684" x2="79199" y2="75781"/>
                        <a14:backgroundMark x1="79199" y1="75781" x2="79199" y2="75781"/>
                        <a14:backgroundMark x1="79199" y1="75781" x2="79199" y2="75781"/>
                        <a14:backgroundMark x1="79004" y1="76318" x2="79004" y2="76318"/>
                        <a14:backgroundMark x1="79150" y1="78223" x2="79150" y2="78223"/>
                        <a14:backgroundMark x1="79150" y1="77783" x2="79150" y2="77783"/>
                        <a14:backgroundMark x1="79150" y1="77783" x2="79150" y2="77783"/>
                        <a14:backgroundMark x1="79102" y1="77881" x2="79102" y2="77881"/>
                        <a14:backgroundMark x1="79150" y1="75195" x2="79150" y2="75195"/>
                        <a14:backgroundMark x1="79150" y1="75195" x2="79150" y2="75195"/>
                        <a14:backgroundMark x1="79150" y1="75195" x2="79150" y2="75195"/>
                        <a14:backgroundMark x1="79150" y1="75098" x2="79150" y2="75098"/>
                        <a14:backgroundMark x1="79150" y1="75098" x2="79150" y2="75098"/>
                        <a14:backgroundMark x1="79150" y1="75098" x2="79150" y2="75098"/>
                        <a14:backgroundMark x1="79199" y1="74951" x2="79199" y2="74951"/>
                        <a14:backgroundMark x1="79150" y1="74805" x2="79150" y2="74805"/>
                        <a14:backgroundMark x1="79199" y1="75146" x2="79199" y2="75146"/>
                        <a14:backgroundMark x1="79248" y1="75195" x2="79248" y2="75195"/>
                        <a14:backgroundMark x1="79248" y1="75293" x2="79248" y2="75293"/>
                        <a14:backgroundMark x1="79102" y1="74805" x2="79102" y2="74805"/>
                        <a14:backgroundMark x1="56982" y1="59180" x2="56348" y2="60400"/>
                        <a14:backgroundMark x1="42041" y1="59229" x2="42627" y2="60693"/>
                        <a14:backgroundMark x1="18408" y1="31787" x2="18115" y2="33398"/>
                        <a14:backgroundMark x1="19092" y1="31885" x2="19092" y2="31885"/>
                        <a14:backgroundMark x1="19043" y1="31836" x2="19043" y2="31836"/>
                        <a14:backgroundMark x1="19336" y1="31885" x2="19336" y2="31885"/>
                        <a14:backgroundMark x1="19385" y1="31885" x2="19385" y2="31885"/>
                        <a14:backgroundMark x1="19336" y1="31787" x2="19336" y2="31787"/>
                        <a14:backgroundMark x1="19238" y1="31543" x2="19238" y2="31543"/>
                        <a14:backgroundMark x1="19385" y1="31543" x2="19482" y2="31836"/>
                        <a14:backgroundMark x1="18066" y1="33740" x2="18066" y2="33740"/>
                        <a14:backgroundMark x1="18018" y1="33838" x2="18018" y2="33838"/>
                        <a14:backgroundMark x1="18311" y1="33984" x2="18311" y2="33984"/>
                        <a14:backgroundMark x1="18311" y1="33447" x2="18311" y2="33984"/>
                        <a14:backgroundMark x1="18115" y1="34326" x2="18115" y2="34326"/>
                        <a14:backgroundMark x1="18115" y1="34082" x2="18115" y2="34082"/>
                        <a14:backgroundMark x1="18115" y1="34033" x2="18115" y2="34033"/>
                        <a14:backgroundMark x1="17969" y1="34082" x2="17969" y2="34082"/>
                        <a14:backgroundMark x1="17773" y1="33887" x2="17969" y2="34375"/>
                        <a14:backgroundMark x1="18408" y1="33789" x2="18115" y2="33984"/>
                        <a14:backgroundMark x1="84375" y1="29297" x2="84277" y2="31641"/>
                        <a14:backgroundMark x1="84326" y1="31934" x2="84326" y2="31934"/>
                        <a14:backgroundMark x1="84277" y1="31787" x2="84277" y2="31787"/>
                        <a14:backgroundMark x1="64941" y1="48291" x2="64941" y2="48291"/>
                        <a14:backgroundMark x1="65137" y1="48242" x2="65137" y2="48242"/>
                        <a14:backgroundMark x1="64990" y1="48291" x2="64990" y2="48291"/>
                        <a14:backgroundMark x1="64990" y1="48486" x2="64990" y2="48486"/>
                        <a14:backgroundMark x1="64893" y1="48291" x2="64941" y2="48486"/>
                        <a14:backgroundMark x1="64844" y1="48877" x2="65137" y2="48291"/>
                        <a14:backgroundMark x1="64990" y1="48340" x2="64990" y2="48340"/>
                        <a14:backgroundMark x1="64990" y1="48340" x2="64990" y2="48340"/>
                      </a14:backgroundRemoval>
                    </a14:imgEffect>
                  </a14:imgLayer>
                </a14:imgProps>
              </a:ext>
            </a:extLst>
          </a:blip>
          <a:srcRect l="34021" r="34226"/>
          <a:stretch/>
        </p:blipFill>
        <p:spPr>
          <a:xfrm>
            <a:off x="4578760" y="1053499"/>
            <a:ext cx="1920090" cy="604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1fef93bc5d_1_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68147" y="1442098"/>
            <a:ext cx="849036" cy="822292"/>
          </a:xfrm>
          <a:prstGeom prst="ellipse">
            <a:avLst/>
          </a:prstGeom>
          <a:solidFill>
            <a:srgbClr val="2E064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e-IL" sz="1400" b="0" i="0" u="none" strike="noStrike" cap="none" noProof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48;p21">
            <a:extLst>
              <a:ext uri="{FF2B5EF4-FFF2-40B4-BE49-F238E27FC236}">
                <a16:creationId xmlns:a16="http://schemas.microsoft.com/office/drawing/2014/main" id="{71A323C4-AE75-4EEE-9EE5-1C89CC08DE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0" y="-7628"/>
            <a:ext cx="53152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צָרִיךְ </a:t>
            </a:r>
            <a:r>
              <a:rPr lang="he-IL" sz="5000" noProof="0" dirty="0" err="1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לְהִזָּהֵר</a:t>
            </a: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394" name="Google Shape;394;g31fef93bc5d_1_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9" r="8"/>
          <a:stretch/>
        </p:blipFill>
        <p:spPr>
          <a:xfrm>
            <a:off x="630046" y="524401"/>
            <a:ext cx="6137374" cy="580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31fef93bc5d_1_47" descr="ילד עם זנ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4172" y="814647"/>
            <a:ext cx="1732209" cy="585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31fef93bc5d_1_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080681" y="1317935"/>
            <a:ext cx="3828575" cy="332546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31fef93bc5d_1_47"/>
          <p:cNvSpPr txBox="1"/>
          <p:nvPr/>
        </p:nvSpPr>
        <p:spPr>
          <a:xfrm>
            <a:off x="10909256" y="1414265"/>
            <a:ext cx="607859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b="1" i="0" u="none" strike="noStrike" cap="none" noProof="0" dirty="0">
                <a:solidFill>
                  <a:schemeClr val="lt1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3</a:t>
            </a:r>
          </a:p>
        </p:txBody>
      </p:sp>
      <p:sp>
        <p:nvSpPr>
          <p:cNvPr id="398" name="Google Shape;398;g31fef93bc5d_1_47"/>
          <p:cNvSpPr txBox="1">
            <a:spLocks noGrp="1"/>
          </p:cNvSpPr>
          <p:nvPr>
            <p:ph type="body" idx="1"/>
          </p:nvPr>
        </p:nvSpPr>
        <p:spPr>
          <a:xfrm>
            <a:off x="7461900" y="1558212"/>
            <a:ext cx="2861216" cy="2436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e-IL" sz="3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לִפְעָמִים </a:t>
            </a:r>
            <a:r>
              <a:rPr lang="he-IL" sz="3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אֲנָשִׁים מִשְׁתַּמְּשִׁים בְּבִינָה הַמְּלָאכוּתִית    </a:t>
            </a:r>
            <a:r>
              <a:rPr lang="he-IL" sz="3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כְּדֵי לִפְגֹּעַ</a:t>
            </a:r>
          </a:p>
        </p:txBody>
      </p:sp>
      <p:pic>
        <p:nvPicPr>
          <p:cNvPr id="400" name="Google Shape;400;g31fef93bc5d_1_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223cfaf7c6_1_56"/>
          <p:cNvSpPr txBox="1">
            <a:spLocks noGrp="1"/>
          </p:cNvSpPr>
          <p:nvPr>
            <p:ph type="title"/>
          </p:nvPr>
        </p:nvSpPr>
        <p:spPr>
          <a:xfrm>
            <a:off x="5591044" y="18325"/>
            <a:ext cx="5762756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6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בּוֹאוּ </a:t>
            </a:r>
            <a:r>
              <a:rPr lang="he-IL" sz="6000" noProof="0" dirty="0" err="1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נְוַדֵּא</a:t>
            </a:r>
            <a:r>
              <a:rPr lang="he-IL" sz="6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שֶׁהֵבַנּוּ</a:t>
            </a:r>
          </a:p>
        </p:txBody>
      </p:sp>
      <p:sp>
        <p:nvSpPr>
          <p:cNvPr id="407" name="Google Shape;407;g3223cfaf7c6_1_56"/>
          <p:cNvSpPr txBox="1"/>
          <p:nvPr/>
        </p:nvSpPr>
        <p:spPr>
          <a:xfrm>
            <a:off x="6245628" y="862781"/>
            <a:ext cx="510817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5000" b="0" i="0" u="none" strike="noStrike" cap="none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לָמָּה צָרִיךְ </a:t>
            </a:r>
            <a:r>
              <a:rPr lang="he-IL" sz="5000" b="0" i="0" u="none" strike="noStrike" cap="none" noProof="0" dirty="0" err="1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לְהִזָּהֵר</a:t>
            </a:r>
            <a:r>
              <a:rPr lang="he-IL" sz="5000" b="0" i="0" u="none" strike="noStrike" cap="none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?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8" name="Google Shape;408;g3223cfaf7c6_1_56" descr="ילד עם זנב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9694" y="4832167"/>
            <a:ext cx="1154105" cy="1163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3223cfaf7c6_1_56" descr="כלב עם 5 רגליים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99695" y="2265948"/>
            <a:ext cx="1154105" cy="116305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g3223cfaf7c6_1_56"/>
          <p:cNvSpPr txBox="1"/>
          <p:nvPr/>
        </p:nvSpPr>
        <p:spPr>
          <a:xfrm>
            <a:off x="9475629" y="2416587"/>
            <a:ext cx="734496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b="1" i="0" u="none" strike="noStrike" cap="none" noProof="0" dirty="0">
                <a:solidFill>
                  <a:srgbClr val="2E064C"/>
                </a:solidFill>
                <a:latin typeface="Rubik ExtraBold" pitchFamily="2" charset="-79"/>
                <a:ea typeface="Rubik"/>
                <a:cs typeface="Rubik ExtraBold" pitchFamily="2" charset="-79"/>
                <a:sym typeface="Rubik"/>
              </a:rPr>
              <a:t>1.</a:t>
            </a:r>
            <a:endParaRPr lang="he-IL" noProof="0" dirty="0"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411" name="Google Shape;411;g3223cfaf7c6_1_56"/>
          <p:cNvSpPr txBox="1"/>
          <p:nvPr/>
        </p:nvSpPr>
        <p:spPr>
          <a:xfrm>
            <a:off x="3990318" y="2570475"/>
            <a:ext cx="5676554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הַבִּינָה הַמְּלָאכוּתִית יְכוֹלָה גַּם לִטְעוֹת.</a:t>
            </a:r>
          </a:p>
        </p:txBody>
      </p:sp>
      <p:pic>
        <p:nvPicPr>
          <p:cNvPr id="410" name="Google Shape;410;g3223cfaf7c6_1_56" descr="ילד ולצידו ילדה מסמנת &quot;שקט&quot;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99694" y="3506606"/>
            <a:ext cx="1154105" cy="116305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g3223cfaf7c6_1_56"/>
          <p:cNvSpPr txBox="1"/>
          <p:nvPr/>
        </p:nvSpPr>
        <p:spPr>
          <a:xfrm>
            <a:off x="9475629" y="3657244"/>
            <a:ext cx="80983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b="0" i="0" u="none" strike="noStrike" cap="none" noProof="0" dirty="0">
                <a:solidFill>
                  <a:srgbClr val="2E064C"/>
                </a:solidFill>
                <a:latin typeface="Rubik ExtraBold" pitchFamily="2" charset="-79"/>
                <a:ea typeface="Rubik ExtraBold"/>
                <a:cs typeface="Rubik ExtraBold" pitchFamily="2" charset="-79"/>
                <a:sym typeface="Rubik ExtraBold"/>
              </a:rPr>
              <a:t>2.</a:t>
            </a:r>
            <a:endParaRPr lang="he-IL" noProof="0" dirty="0"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412" name="Google Shape;412;g3223cfaf7c6_1_56"/>
          <p:cNvSpPr txBox="1"/>
          <p:nvPr/>
        </p:nvSpPr>
        <p:spPr>
          <a:xfrm>
            <a:off x="2961190" y="3811132"/>
            <a:ext cx="670568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הַבִּינָה הַמְּלָאכוּתִית לֹא תָּמִיד שׁוֹמֶרֶת סוֹדוֹת.</a:t>
            </a:r>
          </a:p>
        </p:txBody>
      </p:sp>
      <p:pic>
        <p:nvPicPr>
          <p:cNvPr id="417" name="Google Shape;417;g3223cfaf7c6_1_56" descr="ילד עם זנב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g3223cfaf7c6_1_56"/>
          <p:cNvSpPr txBox="1"/>
          <p:nvPr/>
        </p:nvSpPr>
        <p:spPr>
          <a:xfrm>
            <a:off x="9475629" y="4982806"/>
            <a:ext cx="80983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000" b="0" i="0" u="none" strike="noStrike" cap="none" noProof="0" dirty="0">
                <a:solidFill>
                  <a:srgbClr val="2E064C"/>
                </a:solidFill>
                <a:latin typeface="Rubik ExtraBold" pitchFamily="2" charset="-79"/>
                <a:ea typeface="Rubik ExtraBold"/>
                <a:cs typeface="Rubik ExtraBold" pitchFamily="2" charset="-79"/>
                <a:sym typeface="Rubik ExtraBold"/>
              </a:rPr>
              <a:t>3.</a:t>
            </a:r>
            <a:endParaRPr lang="he-IL" noProof="0" dirty="0">
              <a:latin typeface="Rubik ExtraBold" pitchFamily="2" charset="-79"/>
              <a:cs typeface="Rubik ExtraBold" pitchFamily="2" charset="-79"/>
            </a:endParaRPr>
          </a:p>
        </p:txBody>
      </p:sp>
      <p:sp>
        <p:nvSpPr>
          <p:cNvPr id="413" name="Google Shape;413;g3223cfaf7c6_1_56"/>
          <p:cNvSpPr txBox="1"/>
          <p:nvPr/>
        </p:nvSpPr>
        <p:spPr>
          <a:xfrm>
            <a:off x="952627" y="5136694"/>
            <a:ext cx="87142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לִפְעָמִים אֲנָשִׁים מִשְׁתַּמְּשִׁים בְּבִינָה הַמְּלָאכוּתִית כְּדֵי לִפְגֹּעַ.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g3223cfaf7c6_1_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35;g3223cfaf7c6_1_45">
            <a:extLst>
              <a:ext uri="{FF2B5EF4-FFF2-40B4-BE49-F238E27FC236}">
                <a16:creationId xmlns:a16="http://schemas.microsoft.com/office/drawing/2014/main" id="{3477ABDD-4E6A-1D01-1FFD-191686A37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-576260" y="3314019"/>
            <a:ext cx="4581434" cy="181167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he-IL" sz="1400" b="0" i="0" u="none" strike="noStrike" cap="none" noProof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g3223cfaf7c6_1_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2942705" y="423448"/>
            <a:ext cx="8773195" cy="2531094"/>
            <a:chOff x="2853825" y="709187"/>
            <a:chExt cx="4729200" cy="1047138"/>
          </a:xfrm>
        </p:grpSpPr>
        <p:sp>
          <p:nvSpPr>
            <p:cNvPr id="425" name="Google Shape;425;g3223cfaf7c6_1_51"/>
            <p:cNvSpPr/>
            <p:nvPr/>
          </p:nvSpPr>
          <p:spPr>
            <a:xfrm>
              <a:off x="2853825" y="1003025"/>
              <a:ext cx="4729200" cy="753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endParaRPr lang="he-IL" sz="3100" b="1" i="0" u="none" strike="noStrike" cap="none" noProof="0" dirty="0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426" name="Google Shape;426;g3223cfaf7c6_1_51"/>
            <p:cNvSpPr/>
            <p:nvPr/>
          </p:nvSpPr>
          <p:spPr>
            <a:xfrm>
              <a:off x="6271339" y="709187"/>
              <a:ext cx="389875" cy="34052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27" name="Google Shape;427;g3223cfaf7c6_1_51"/>
          <p:cNvSpPr txBox="1">
            <a:spLocks noGrp="1"/>
          </p:cNvSpPr>
          <p:nvPr>
            <p:ph type="title"/>
          </p:nvPr>
        </p:nvSpPr>
        <p:spPr>
          <a:xfrm>
            <a:off x="1998809" y="67101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6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אֵיךְ נִשְׁמֹר </a:t>
            </a:r>
            <a:r>
              <a:rPr lang="he-IL" sz="72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עַל עַצְמֵנוּ?</a:t>
            </a:r>
          </a:p>
        </p:txBody>
      </p:sp>
      <p:pic>
        <p:nvPicPr>
          <p:cNvPr id="429" name="Google Shape;429;g3223cfaf7c6_1_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3;p24" descr="ילדה חמודה">
            <a:extLst>
              <a:ext uri="{FF2B5EF4-FFF2-40B4-BE49-F238E27FC236}">
                <a16:creationId xmlns:a16="http://schemas.microsoft.com/office/drawing/2014/main" id="{1F89B1C1-AFA5-5CBB-99E1-706DBBF165E5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50" b="93018" l="9961" r="89893">
                        <a14:foregroundMark x1="46533" y1="9717" x2="50342" y2="9717"/>
                        <a14:foregroundMark x1="40088" y1="9863" x2="42920" y2="8350"/>
                        <a14:foregroundMark x1="47656" y1="25000" x2="44287" y2="27930"/>
                        <a14:foregroundMark x1="54541" y1="25537" x2="56787" y2="29590"/>
                        <a14:foregroundMark x1="37744" y1="92480" x2="45166" y2="91895"/>
                        <a14:foregroundMark x1="55908" y1="91895" x2="62207" y2="91895"/>
                        <a14:foregroundMark x1="62354" y1="90088" x2="63330" y2="93018"/>
                        <a14:foregroundMark x1="62061" y1="89258" x2="63770" y2="92334"/>
                        <a14:foregroundMark x1="59717" y1="83496" x2="61377" y2="87402"/>
                      </a14:backgroundRemoval>
                    </a14:imgEffect>
                  </a14:imgLayer>
                </a14:imgProps>
              </a:ext>
            </a:extLst>
          </a:blip>
          <a:srcRect l="17288" r="14960"/>
          <a:stretch/>
        </p:blipFill>
        <p:spPr>
          <a:xfrm flipH="1">
            <a:off x="1110838" y="2131441"/>
            <a:ext cx="3278294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 txBox="1">
            <a:spLocks noGrp="1"/>
          </p:cNvSpPr>
          <p:nvPr>
            <p:ph type="title" idx="4294967295"/>
          </p:nvPr>
        </p:nvSpPr>
        <p:spPr>
          <a:xfrm>
            <a:off x="5053770" y="310751"/>
            <a:ext cx="6357502" cy="68880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457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  <a:tabLst/>
              <a:defRPr/>
            </a:pPr>
            <a:r>
              <a:rPr kumimoji="0" lang="he-IL" sz="5000" b="1" i="0" u="none" strike="noStrike" kern="0" cap="none" spc="0" normalizeH="0" baseline="0" noProof="0" dirty="0">
                <a:ln>
                  <a:noFill/>
                </a:ln>
                <a:solidFill>
                  <a:srgbClr val="873189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אֵיךְ נִשְׁמֹר עַל עַצְמֵנוּ?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873189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36" name="Google Shape;436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448480" y="1340757"/>
            <a:ext cx="3243312" cy="256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3"/>
          <p:cNvSpPr txBox="1"/>
          <p:nvPr/>
        </p:nvSpPr>
        <p:spPr>
          <a:xfrm>
            <a:off x="8694692" y="1882658"/>
            <a:ext cx="275267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לֹא מַאֲמִינִים 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לכָל דָּבָר שֶׁרוֹאִים</a:t>
            </a:r>
          </a:p>
        </p:txBody>
      </p:sp>
      <p:pic>
        <p:nvPicPr>
          <p:cNvPr id="439" name="Google Shape;439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04057" y="3980035"/>
            <a:ext cx="3243312" cy="256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23"/>
          <p:cNvSpPr txBox="1"/>
          <p:nvPr/>
        </p:nvSpPr>
        <p:spPr>
          <a:xfrm>
            <a:off x="8633562" y="4510015"/>
            <a:ext cx="240963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שׁוֹאֲלִים מְבֻגָּר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</a:t>
            </a:r>
            <a:r>
              <a:rPr lang="he-IL" sz="3000" b="0" i="0" u="none" strike="noStrike" cap="none" noProof="0" dirty="0" err="1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כְּשֶׁלֹּא</a:t>
            </a: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בְּטוּחִים</a:t>
            </a:r>
          </a:p>
        </p:txBody>
      </p:sp>
      <p:pic>
        <p:nvPicPr>
          <p:cNvPr id="442" name="Google Shape;442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5010" y="2153828"/>
            <a:ext cx="3243312" cy="256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3"/>
          <p:cNvSpPr txBox="1"/>
          <p:nvPr/>
        </p:nvSpPr>
        <p:spPr>
          <a:xfrm>
            <a:off x="4743947" y="2561806"/>
            <a:ext cx="300274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שׁוֹמְרִים אֶת הַמֵּידָע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הָאִישִׁי וְהַפְּרָטִי 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שֶׁלָּנוּ לְעַצְמֵנוּ</a:t>
            </a:r>
          </a:p>
        </p:txBody>
      </p:sp>
      <p:pic>
        <p:nvPicPr>
          <p:cNvPr id="445" name="Google Shape;445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6619" y="3722732"/>
            <a:ext cx="3243312" cy="256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44631" y="711017"/>
            <a:ext cx="3243312" cy="256721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23"/>
          <p:cNvSpPr txBox="1"/>
          <p:nvPr/>
        </p:nvSpPr>
        <p:spPr>
          <a:xfrm>
            <a:off x="921821" y="1126920"/>
            <a:ext cx="2888931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מִשְׁתַּמְּשִׁים בְּבִינָה 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לִדְבָרִים טוֹבִים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וְלֹא פּוֹגְעִים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6" name="Google Shape;446;p23"/>
          <p:cNvSpPr txBox="1"/>
          <p:nvPr/>
        </p:nvSpPr>
        <p:spPr>
          <a:xfrm>
            <a:off x="1220603" y="3990277"/>
            <a:ext cx="2895344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מִשְׁתַּמְּשִׁים 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בַּמַּחְשֵׁב רַק 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000" b="0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כְּשֶׁמְּבֻגָּר בַּסְּבִיבָה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50" name="Google Shape;450;p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7817" y="1272063"/>
            <a:ext cx="7772400" cy="456910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5"/>
          <p:cNvSpPr txBox="1">
            <a:spLocks noGrp="1"/>
          </p:cNvSpPr>
          <p:nvPr>
            <p:ph type="title"/>
          </p:nvPr>
        </p:nvSpPr>
        <p:spPr>
          <a:xfrm>
            <a:off x="3069498" y="2103305"/>
            <a:ext cx="466113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72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בּוֹאוּ נְשַׂחֵק</a:t>
            </a:r>
          </a:p>
        </p:txBody>
      </p:sp>
      <p:sp>
        <p:nvSpPr>
          <p:cNvPr id="457" name="Google Shape;457;p25"/>
          <p:cNvSpPr/>
          <p:nvPr/>
        </p:nvSpPr>
        <p:spPr>
          <a:xfrm>
            <a:off x="2990903" y="2697630"/>
            <a:ext cx="4818323" cy="22137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720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he-IL" sz="7200" b="1" i="0" u="none" strike="noStrike" cap="none" noProof="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זֶה אֲמִיתִּי?</a:t>
            </a:r>
            <a:endParaRPr lang="he-IL" sz="7200" b="1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58" name="Google Shape;458;p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8714" y="5314797"/>
            <a:ext cx="1823364" cy="1325569"/>
            <a:chOff x="5186689" y="2117204"/>
            <a:chExt cx="9731301" cy="7074564"/>
          </a:xfrm>
        </p:grpSpPr>
        <p:sp>
          <p:nvSpPr>
            <p:cNvPr id="459" name="Google Shape;459;p25"/>
            <p:cNvSpPr/>
            <p:nvPr/>
          </p:nvSpPr>
          <p:spPr>
            <a:xfrm>
              <a:off x="8968040" y="2117204"/>
              <a:ext cx="5949950" cy="5121910"/>
            </a:xfrm>
            <a:custGeom>
              <a:avLst/>
              <a:gdLst/>
              <a:ahLst/>
              <a:cxnLst/>
              <a:rect l="l" t="t" r="r" b="b"/>
              <a:pathLst>
                <a:path w="5949950" h="5121909" extrusionOk="0">
                  <a:moveTo>
                    <a:pt x="3302506" y="0"/>
                  </a:moveTo>
                  <a:lnTo>
                    <a:pt x="0" y="0"/>
                  </a:lnTo>
                  <a:lnTo>
                    <a:pt x="0" y="2013352"/>
                  </a:lnTo>
                  <a:lnTo>
                    <a:pt x="231626" y="1978588"/>
                  </a:lnTo>
                  <a:lnTo>
                    <a:pt x="231626" y="2354179"/>
                  </a:lnTo>
                  <a:lnTo>
                    <a:pt x="282176" y="2355439"/>
                  </a:lnTo>
                  <a:lnTo>
                    <a:pt x="332402" y="2357964"/>
                  </a:lnTo>
                  <a:lnTo>
                    <a:pt x="382289" y="2361739"/>
                  </a:lnTo>
                  <a:lnTo>
                    <a:pt x="431820" y="2366749"/>
                  </a:lnTo>
                  <a:lnTo>
                    <a:pt x="480981" y="2372978"/>
                  </a:lnTo>
                  <a:lnTo>
                    <a:pt x="529756" y="2380411"/>
                  </a:lnTo>
                  <a:lnTo>
                    <a:pt x="578130" y="2389032"/>
                  </a:lnTo>
                  <a:lnTo>
                    <a:pt x="626086" y="2398827"/>
                  </a:lnTo>
                  <a:lnTo>
                    <a:pt x="673611" y="2409778"/>
                  </a:lnTo>
                  <a:lnTo>
                    <a:pt x="720688" y="2421872"/>
                  </a:lnTo>
                  <a:lnTo>
                    <a:pt x="767302" y="2435093"/>
                  </a:lnTo>
                  <a:lnTo>
                    <a:pt x="813438" y="2449425"/>
                  </a:lnTo>
                  <a:lnTo>
                    <a:pt x="859079" y="2464852"/>
                  </a:lnTo>
                  <a:lnTo>
                    <a:pt x="904212" y="2481360"/>
                  </a:lnTo>
                  <a:lnTo>
                    <a:pt x="948819" y="2498933"/>
                  </a:lnTo>
                  <a:lnTo>
                    <a:pt x="992887" y="2517556"/>
                  </a:lnTo>
                  <a:lnTo>
                    <a:pt x="1036399" y="2537212"/>
                  </a:lnTo>
                  <a:lnTo>
                    <a:pt x="1079340" y="2557888"/>
                  </a:lnTo>
                  <a:lnTo>
                    <a:pt x="1121695" y="2579566"/>
                  </a:lnTo>
                  <a:lnTo>
                    <a:pt x="1163447" y="2602232"/>
                  </a:lnTo>
                  <a:lnTo>
                    <a:pt x="1204583" y="2625870"/>
                  </a:lnTo>
                  <a:lnTo>
                    <a:pt x="1245086" y="2650466"/>
                  </a:lnTo>
                  <a:lnTo>
                    <a:pt x="1284941" y="2676003"/>
                  </a:lnTo>
                  <a:lnTo>
                    <a:pt x="1324133" y="2702465"/>
                  </a:lnTo>
                  <a:lnTo>
                    <a:pt x="1362645" y="2729839"/>
                  </a:lnTo>
                  <a:lnTo>
                    <a:pt x="1400464" y="2758107"/>
                  </a:lnTo>
                  <a:lnTo>
                    <a:pt x="1437572" y="2787256"/>
                  </a:lnTo>
                  <a:lnTo>
                    <a:pt x="1473955" y="2817268"/>
                  </a:lnTo>
                  <a:lnTo>
                    <a:pt x="1509598" y="2848130"/>
                  </a:lnTo>
                  <a:lnTo>
                    <a:pt x="1544485" y="2879825"/>
                  </a:lnTo>
                  <a:lnTo>
                    <a:pt x="1578601" y="2912338"/>
                  </a:lnTo>
                  <a:lnTo>
                    <a:pt x="1611929" y="2945654"/>
                  </a:lnTo>
                  <a:lnTo>
                    <a:pt x="1644456" y="2979756"/>
                  </a:lnTo>
                  <a:lnTo>
                    <a:pt x="1676164" y="3014631"/>
                  </a:lnTo>
                  <a:lnTo>
                    <a:pt x="1707040" y="3050261"/>
                  </a:lnTo>
                  <a:lnTo>
                    <a:pt x="1737067" y="3086633"/>
                  </a:lnTo>
                  <a:lnTo>
                    <a:pt x="1766230" y="3123730"/>
                  </a:lnTo>
                  <a:lnTo>
                    <a:pt x="1794514" y="3161537"/>
                  </a:lnTo>
                  <a:lnTo>
                    <a:pt x="1821903" y="3200038"/>
                  </a:lnTo>
                  <a:lnTo>
                    <a:pt x="1848382" y="3239219"/>
                  </a:lnTo>
                  <a:lnTo>
                    <a:pt x="1873935" y="3279063"/>
                  </a:lnTo>
                  <a:lnTo>
                    <a:pt x="1898548" y="3319555"/>
                  </a:lnTo>
                  <a:lnTo>
                    <a:pt x="1922203" y="3360680"/>
                  </a:lnTo>
                  <a:lnTo>
                    <a:pt x="1944887" y="3402423"/>
                  </a:lnTo>
                  <a:lnTo>
                    <a:pt x="1966584" y="3444768"/>
                  </a:lnTo>
                  <a:lnTo>
                    <a:pt x="1987278" y="3487699"/>
                  </a:lnTo>
                  <a:lnTo>
                    <a:pt x="2006954" y="3531201"/>
                  </a:lnTo>
                  <a:lnTo>
                    <a:pt x="2972579" y="3531201"/>
                  </a:lnTo>
                  <a:lnTo>
                    <a:pt x="2918329" y="3878730"/>
                  </a:lnTo>
                  <a:lnTo>
                    <a:pt x="3686065" y="3878730"/>
                  </a:lnTo>
                  <a:lnTo>
                    <a:pt x="5266960" y="5121634"/>
                  </a:lnTo>
                  <a:lnTo>
                    <a:pt x="4862888" y="3878730"/>
                  </a:lnTo>
                  <a:lnTo>
                    <a:pt x="5949358" y="3878730"/>
                  </a:lnTo>
                  <a:lnTo>
                    <a:pt x="5949358" y="1434092"/>
                  </a:lnTo>
                  <a:lnTo>
                    <a:pt x="5717626" y="1468876"/>
                  </a:lnTo>
                  <a:lnTo>
                    <a:pt x="5717626" y="347539"/>
                  </a:lnTo>
                  <a:lnTo>
                    <a:pt x="3248173" y="347539"/>
                  </a:lnTo>
                  <a:lnTo>
                    <a:pt x="3302506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10064686" y="3043522"/>
              <a:ext cx="3520440" cy="2356485"/>
            </a:xfrm>
            <a:custGeom>
              <a:avLst/>
              <a:gdLst/>
              <a:ahLst/>
              <a:cxnLst/>
              <a:rect l="l" t="t" r="r" b="b"/>
              <a:pathLst>
                <a:path w="3520440" h="2356485" extrusionOk="0">
                  <a:moveTo>
                    <a:pt x="810374" y="219036"/>
                  </a:moveTo>
                  <a:lnTo>
                    <a:pt x="804837" y="169456"/>
                  </a:lnTo>
                  <a:lnTo>
                    <a:pt x="789000" y="123609"/>
                  </a:lnTo>
                  <a:lnTo>
                    <a:pt x="764070" y="82905"/>
                  </a:lnTo>
                  <a:lnTo>
                    <a:pt x="731266" y="48768"/>
                  </a:lnTo>
                  <a:lnTo>
                    <a:pt x="691794" y="22618"/>
                  </a:lnTo>
                  <a:lnTo>
                    <a:pt x="646836" y="5892"/>
                  </a:lnTo>
                  <a:lnTo>
                    <a:pt x="597611" y="0"/>
                  </a:lnTo>
                  <a:lnTo>
                    <a:pt x="75107" y="0"/>
                  </a:lnTo>
                  <a:lnTo>
                    <a:pt x="0" y="491236"/>
                  </a:lnTo>
                  <a:lnTo>
                    <a:pt x="300367" y="491236"/>
                  </a:lnTo>
                  <a:lnTo>
                    <a:pt x="300367" y="1007491"/>
                  </a:lnTo>
                  <a:lnTo>
                    <a:pt x="810374" y="944918"/>
                  </a:lnTo>
                  <a:lnTo>
                    <a:pt x="810374" y="219036"/>
                  </a:lnTo>
                  <a:close/>
                </a:path>
                <a:path w="3520440" h="2356485" extrusionOk="0">
                  <a:moveTo>
                    <a:pt x="1792833" y="219036"/>
                  </a:moveTo>
                  <a:lnTo>
                    <a:pt x="1787283" y="169456"/>
                  </a:lnTo>
                  <a:lnTo>
                    <a:pt x="1771446" y="123609"/>
                  </a:lnTo>
                  <a:lnTo>
                    <a:pt x="1746529" y="82905"/>
                  </a:lnTo>
                  <a:lnTo>
                    <a:pt x="1713725" y="48768"/>
                  </a:lnTo>
                  <a:lnTo>
                    <a:pt x="1674241" y="22618"/>
                  </a:lnTo>
                  <a:lnTo>
                    <a:pt x="1629283" y="5892"/>
                  </a:lnTo>
                  <a:lnTo>
                    <a:pt x="1580070" y="0"/>
                  </a:lnTo>
                  <a:lnTo>
                    <a:pt x="1057541" y="0"/>
                  </a:lnTo>
                  <a:lnTo>
                    <a:pt x="982459" y="491236"/>
                  </a:lnTo>
                  <a:lnTo>
                    <a:pt x="1282827" y="491236"/>
                  </a:lnTo>
                  <a:lnTo>
                    <a:pt x="1282827" y="1007491"/>
                  </a:lnTo>
                  <a:lnTo>
                    <a:pt x="1792833" y="944918"/>
                  </a:lnTo>
                  <a:lnTo>
                    <a:pt x="1792833" y="219036"/>
                  </a:lnTo>
                  <a:close/>
                </a:path>
                <a:path w="3520440" h="2356485" extrusionOk="0">
                  <a:moveTo>
                    <a:pt x="2553131" y="860513"/>
                  </a:moveTo>
                  <a:lnTo>
                    <a:pt x="2030615" y="923086"/>
                  </a:lnTo>
                  <a:lnTo>
                    <a:pt x="2011845" y="1673923"/>
                  </a:lnTo>
                  <a:lnTo>
                    <a:pt x="2553131" y="1673923"/>
                  </a:lnTo>
                  <a:lnTo>
                    <a:pt x="2553131" y="860513"/>
                  </a:lnTo>
                  <a:close/>
                </a:path>
                <a:path w="3520440" h="2356485" extrusionOk="0">
                  <a:moveTo>
                    <a:pt x="2711488" y="2141194"/>
                  </a:moveTo>
                  <a:lnTo>
                    <a:pt x="2706713" y="2094941"/>
                  </a:lnTo>
                  <a:lnTo>
                    <a:pt x="2692844" y="2051494"/>
                  </a:lnTo>
                  <a:lnTo>
                    <a:pt x="2670581" y="2012416"/>
                  </a:lnTo>
                  <a:lnTo>
                    <a:pt x="2640622" y="1979282"/>
                  </a:lnTo>
                  <a:lnTo>
                    <a:pt x="2603677" y="1953666"/>
                  </a:lnTo>
                  <a:lnTo>
                    <a:pt x="2560434" y="1937143"/>
                  </a:lnTo>
                  <a:lnTo>
                    <a:pt x="2511590" y="1931276"/>
                  </a:lnTo>
                  <a:lnTo>
                    <a:pt x="2462746" y="1937143"/>
                  </a:lnTo>
                  <a:lnTo>
                    <a:pt x="2419489" y="1953666"/>
                  </a:lnTo>
                  <a:lnTo>
                    <a:pt x="2382545" y="1979282"/>
                  </a:lnTo>
                  <a:lnTo>
                    <a:pt x="2352586" y="2012416"/>
                  </a:lnTo>
                  <a:lnTo>
                    <a:pt x="2330323" y="2051494"/>
                  </a:lnTo>
                  <a:lnTo>
                    <a:pt x="2316454" y="2094941"/>
                  </a:lnTo>
                  <a:lnTo>
                    <a:pt x="2311666" y="2141194"/>
                  </a:lnTo>
                  <a:lnTo>
                    <a:pt x="2316454" y="2190864"/>
                  </a:lnTo>
                  <a:lnTo>
                    <a:pt x="2330323" y="2236254"/>
                  </a:lnTo>
                  <a:lnTo>
                    <a:pt x="2352586" y="2276132"/>
                  </a:lnTo>
                  <a:lnTo>
                    <a:pt x="2382545" y="2309266"/>
                  </a:lnTo>
                  <a:lnTo>
                    <a:pt x="2419489" y="2334463"/>
                  </a:lnTo>
                  <a:lnTo>
                    <a:pt x="2462746" y="2350478"/>
                  </a:lnTo>
                  <a:lnTo>
                    <a:pt x="2511590" y="2356091"/>
                  </a:lnTo>
                  <a:lnTo>
                    <a:pt x="2560434" y="2350478"/>
                  </a:lnTo>
                  <a:lnTo>
                    <a:pt x="2603677" y="2334463"/>
                  </a:lnTo>
                  <a:lnTo>
                    <a:pt x="2640622" y="2309266"/>
                  </a:lnTo>
                  <a:lnTo>
                    <a:pt x="2670581" y="2276132"/>
                  </a:lnTo>
                  <a:lnTo>
                    <a:pt x="2692844" y="2236254"/>
                  </a:lnTo>
                  <a:lnTo>
                    <a:pt x="2706713" y="2190864"/>
                  </a:lnTo>
                  <a:lnTo>
                    <a:pt x="2711488" y="2141194"/>
                  </a:lnTo>
                  <a:close/>
                </a:path>
                <a:path w="3520440" h="2356485" extrusionOk="0">
                  <a:moveTo>
                    <a:pt x="3256737" y="2141194"/>
                  </a:moveTo>
                  <a:lnTo>
                    <a:pt x="3251962" y="2094941"/>
                  </a:lnTo>
                  <a:lnTo>
                    <a:pt x="3238093" y="2051494"/>
                  </a:lnTo>
                  <a:lnTo>
                    <a:pt x="3215817" y="2012416"/>
                  </a:lnTo>
                  <a:lnTo>
                    <a:pt x="3185858" y="1979282"/>
                  </a:lnTo>
                  <a:lnTo>
                    <a:pt x="3148914" y="1953666"/>
                  </a:lnTo>
                  <a:lnTo>
                    <a:pt x="3105658" y="1937143"/>
                  </a:lnTo>
                  <a:lnTo>
                    <a:pt x="3056826" y="1931276"/>
                  </a:lnTo>
                  <a:lnTo>
                    <a:pt x="3007982" y="1937143"/>
                  </a:lnTo>
                  <a:lnTo>
                    <a:pt x="2964738" y="1953666"/>
                  </a:lnTo>
                  <a:lnTo>
                    <a:pt x="2927781" y="1979282"/>
                  </a:lnTo>
                  <a:lnTo>
                    <a:pt x="2897822" y="2012416"/>
                  </a:lnTo>
                  <a:lnTo>
                    <a:pt x="2875559" y="2051494"/>
                  </a:lnTo>
                  <a:lnTo>
                    <a:pt x="2861691" y="2094941"/>
                  </a:lnTo>
                  <a:lnTo>
                    <a:pt x="2856915" y="2141194"/>
                  </a:lnTo>
                  <a:lnTo>
                    <a:pt x="2861691" y="2190864"/>
                  </a:lnTo>
                  <a:lnTo>
                    <a:pt x="2875559" y="2236254"/>
                  </a:lnTo>
                  <a:lnTo>
                    <a:pt x="2897822" y="2276132"/>
                  </a:lnTo>
                  <a:lnTo>
                    <a:pt x="2927781" y="2309266"/>
                  </a:lnTo>
                  <a:lnTo>
                    <a:pt x="2964738" y="2334463"/>
                  </a:lnTo>
                  <a:lnTo>
                    <a:pt x="3007982" y="2350478"/>
                  </a:lnTo>
                  <a:lnTo>
                    <a:pt x="3056826" y="2356091"/>
                  </a:lnTo>
                  <a:lnTo>
                    <a:pt x="3105658" y="2350478"/>
                  </a:lnTo>
                  <a:lnTo>
                    <a:pt x="3148914" y="2334463"/>
                  </a:lnTo>
                  <a:lnTo>
                    <a:pt x="3185858" y="2309266"/>
                  </a:lnTo>
                  <a:lnTo>
                    <a:pt x="3215817" y="2276132"/>
                  </a:lnTo>
                  <a:lnTo>
                    <a:pt x="3238093" y="2236254"/>
                  </a:lnTo>
                  <a:lnTo>
                    <a:pt x="3251962" y="2190864"/>
                  </a:lnTo>
                  <a:lnTo>
                    <a:pt x="3256737" y="2141194"/>
                  </a:lnTo>
                  <a:close/>
                </a:path>
                <a:path w="3520440" h="2356485" extrusionOk="0">
                  <a:moveTo>
                    <a:pt x="3519932" y="225272"/>
                  </a:moveTo>
                  <a:lnTo>
                    <a:pt x="3515385" y="180568"/>
                  </a:lnTo>
                  <a:lnTo>
                    <a:pt x="3502342" y="138607"/>
                  </a:lnTo>
                  <a:lnTo>
                    <a:pt x="3481654" y="100380"/>
                  </a:lnTo>
                  <a:lnTo>
                    <a:pt x="3454235" y="66890"/>
                  </a:lnTo>
                  <a:lnTo>
                    <a:pt x="3420935" y="39116"/>
                  </a:lnTo>
                  <a:lnTo>
                    <a:pt x="3382657" y="18046"/>
                  </a:lnTo>
                  <a:lnTo>
                    <a:pt x="3340265" y="4686"/>
                  </a:lnTo>
                  <a:lnTo>
                    <a:pt x="3294659" y="0"/>
                  </a:lnTo>
                  <a:lnTo>
                    <a:pt x="2105723" y="0"/>
                  </a:lnTo>
                  <a:lnTo>
                    <a:pt x="2030615" y="481850"/>
                  </a:lnTo>
                  <a:lnTo>
                    <a:pt x="2991167" y="481850"/>
                  </a:lnTo>
                  <a:lnTo>
                    <a:pt x="2991167" y="1673923"/>
                  </a:lnTo>
                  <a:lnTo>
                    <a:pt x="3519932" y="1673923"/>
                  </a:lnTo>
                  <a:lnTo>
                    <a:pt x="3519932" y="225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9199664" y="4471380"/>
              <a:ext cx="1775460" cy="1177290"/>
            </a:xfrm>
            <a:custGeom>
              <a:avLst/>
              <a:gdLst/>
              <a:ahLst/>
              <a:cxnLst/>
              <a:rect l="l" t="t" r="r" b="b"/>
              <a:pathLst>
                <a:path w="1775459" h="1177289" extrusionOk="0">
                  <a:moveTo>
                    <a:pt x="0" y="0"/>
                  </a:moveTo>
                  <a:lnTo>
                    <a:pt x="0" y="1177032"/>
                  </a:lnTo>
                  <a:lnTo>
                    <a:pt x="1775328" y="1177032"/>
                  </a:lnTo>
                  <a:lnTo>
                    <a:pt x="1755652" y="1133529"/>
                  </a:lnTo>
                  <a:lnTo>
                    <a:pt x="1734958" y="1090597"/>
                  </a:lnTo>
                  <a:lnTo>
                    <a:pt x="1713261" y="1048252"/>
                  </a:lnTo>
                  <a:lnTo>
                    <a:pt x="1690577" y="1006509"/>
                  </a:lnTo>
                  <a:lnTo>
                    <a:pt x="1666921" y="965383"/>
                  </a:lnTo>
                  <a:lnTo>
                    <a:pt x="1642309" y="924890"/>
                  </a:lnTo>
                  <a:lnTo>
                    <a:pt x="1616756" y="885046"/>
                  </a:lnTo>
                  <a:lnTo>
                    <a:pt x="1590277" y="845865"/>
                  </a:lnTo>
                  <a:lnTo>
                    <a:pt x="1562888" y="807363"/>
                  </a:lnTo>
                  <a:lnTo>
                    <a:pt x="1534604" y="769556"/>
                  </a:lnTo>
                  <a:lnTo>
                    <a:pt x="1505441" y="732459"/>
                  </a:lnTo>
                  <a:lnTo>
                    <a:pt x="1475413" y="696087"/>
                  </a:lnTo>
                  <a:lnTo>
                    <a:pt x="1444538" y="660457"/>
                  </a:lnTo>
                  <a:lnTo>
                    <a:pt x="1412829" y="625582"/>
                  </a:lnTo>
                  <a:lnTo>
                    <a:pt x="1380303" y="591479"/>
                  </a:lnTo>
                  <a:lnTo>
                    <a:pt x="1346974" y="558164"/>
                  </a:lnTo>
                  <a:lnTo>
                    <a:pt x="1312859" y="525651"/>
                  </a:lnTo>
                  <a:lnTo>
                    <a:pt x="1277972" y="493956"/>
                  </a:lnTo>
                  <a:lnTo>
                    <a:pt x="1242329" y="463094"/>
                  </a:lnTo>
                  <a:lnTo>
                    <a:pt x="1205946" y="433081"/>
                  </a:lnTo>
                  <a:lnTo>
                    <a:pt x="1168837" y="403933"/>
                  </a:lnTo>
                  <a:lnTo>
                    <a:pt x="1131019" y="375664"/>
                  </a:lnTo>
                  <a:lnTo>
                    <a:pt x="1092506" y="348291"/>
                  </a:lnTo>
                  <a:lnTo>
                    <a:pt x="1053315" y="321828"/>
                  </a:lnTo>
                  <a:lnTo>
                    <a:pt x="1013460" y="296291"/>
                  </a:lnTo>
                  <a:lnTo>
                    <a:pt x="972957" y="271696"/>
                  </a:lnTo>
                  <a:lnTo>
                    <a:pt x="931821" y="248058"/>
                  </a:lnTo>
                  <a:lnTo>
                    <a:pt x="890068" y="225391"/>
                  </a:lnTo>
                  <a:lnTo>
                    <a:pt x="847713" y="203713"/>
                  </a:lnTo>
                  <a:lnTo>
                    <a:pt x="804772" y="183038"/>
                  </a:lnTo>
                  <a:lnTo>
                    <a:pt x="761260" y="163381"/>
                  </a:lnTo>
                  <a:lnTo>
                    <a:pt x="717193" y="144759"/>
                  </a:lnTo>
                  <a:lnTo>
                    <a:pt x="672585" y="127186"/>
                  </a:lnTo>
                  <a:lnTo>
                    <a:pt x="627453" y="110678"/>
                  </a:lnTo>
                  <a:lnTo>
                    <a:pt x="581811" y="95250"/>
                  </a:lnTo>
                  <a:lnTo>
                    <a:pt x="535676" y="80918"/>
                  </a:lnTo>
                  <a:lnTo>
                    <a:pt x="489062" y="67697"/>
                  </a:lnTo>
                  <a:lnTo>
                    <a:pt x="441985" y="55603"/>
                  </a:lnTo>
                  <a:lnTo>
                    <a:pt x="394460" y="44651"/>
                  </a:lnTo>
                  <a:lnTo>
                    <a:pt x="346503" y="34856"/>
                  </a:lnTo>
                  <a:lnTo>
                    <a:pt x="298130" y="26234"/>
                  </a:lnTo>
                  <a:lnTo>
                    <a:pt x="249355" y="18801"/>
                  </a:lnTo>
                  <a:lnTo>
                    <a:pt x="200194" y="12571"/>
                  </a:lnTo>
                  <a:lnTo>
                    <a:pt x="150662" y="7561"/>
                  </a:lnTo>
                  <a:lnTo>
                    <a:pt x="100776" y="3785"/>
                  </a:lnTo>
                  <a:lnTo>
                    <a:pt x="50550" y="1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5186689" y="4471178"/>
              <a:ext cx="5952490" cy="4720590"/>
            </a:xfrm>
            <a:custGeom>
              <a:avLst/>
              <a:gdLst/>
              <a:ahLst/>
              <a:cxnLst/>
              <a:rect l="l" t="t" r="r" b="b"/>
              <a:pathLst>
                <a:path w="5952490" h="4720590" extrusionOk="0">
                  <a:moveTo>
                    <a:pt x="4004809" y="0"/>
                  </a:moveTo>
                  <a:lnTo>
                    <a:pt x="1963814" y="0"/>
                  </a:lnTo>
                  <a:lnTo>
                    <a:pt x="1911499" y="683"/>
                  </a:lnTo>
                  <a:lnTo>
                    <a:pt x="1859522" y="2721"/>
                  </a:lnTo>
                  <a:lnTo>
                    <a:pt x="1807899" y="6098"/>
                  </a:lnTo>
                  <a:lnTo>
                    <a:pt x="1756648" y="10796"/>
                  </a:lnTo>
                  <a:lnTo>
                    <a:pt x="1705786" y="16798"/>
                  </a:lnTo>
                  <a:lnTo>
                    <a:pt x="1655329" y="24088"/>
                  </a:lnTo>
                  <a:lnTo>
                    <a:pt x="1605295" y="32648"/>
                  </a:lnTo>
                  <a:lnTo>
                    <a:pt x="1555700" y="42462"/>
                  </a:lnTo>
                  <a:lnTo>
                    <a:pt x="1506562" y="53512"/>
                  </a:lnTo>
                  <a:lnTo>
                    <a:pt x="1457897" y="65782"/>
                  </a:lnTo>
                  <a:lnTo>
                    <a:pt x="1409722" y="79255"/>
                  </a:lnTo>
                  <a:lnTo>
                    <a:pt x="1362054" y="93913"/>
                  </a:lnTo>
                  <a:lnTo>
                    <a:pt x="1314911" y="109740"/>
                  </a:lnTo>
                  <a:lnTo>
                    <a:pt x="1268308" y="126719"/>
                  </a:lnTo>
                  <a:lnTo>
                    <a:pt x="1222264" y="144833"/>
                  </a:lnTo>
                  <a:lnTo>
                    <a:pt x="1176795" y="164065"/>
                  </a:lnTo>
                  <a:lnTo>
                    <a:pt x="1131917" y="184397"/>
                  </a:lnTo>
                  <a:lnTo>
                    <a:pt x="1087649" y="205814"/>
                  </a:lnTo>
                  <a:lnTo>
                    <a:pt x="1044006" y="228298"/>
                  </a:lnTo>
                  <a:lnTo>
                    <a:pt x="1001006" y="251832"/>
                  </a:lnTo>
                  <a:lnTo>
                    <a:pt x="958665" y="276399"/>
                  </a:lnTo>
                  <a:lnTo>
                    <a:pt x="917001" y="301982"/>
                  </a:lnTo>
                  <a:lnTo>
                    <a:pt x="876031" y="328565"/>
                  </a:lnTo>
                  <a:lnTo>
                    <a:pt x="835771" y="356130"/>
                  </a:lnTo>
                  <a:lnTo>
                    <a:pt x="796239" y="384660"/>
                  </a:lnTo>
                  <a:lnTo>
                    <a:pt x="757451" y="414139"/>
                  </a:lnTo>
                  <a:lnTo>
                    <a:pt x="719425" y="444549"/>
                  </a:lnTo>
                  <a:lnTo>
                    <a:pt x="682176" y="475873"/>
                  </a:lnTo>
                  <a:lnTo>
                    <a:pt x="645723" y="508096"/>
                  </a:lnTo>
                  <a:lnTo>
                    <a:pt x="610082" y="541199"/>
                  </a:lnTo>
                  <a:lnTo>
                    <a:pt x="575270" y="575165"/>
                  </a:lnTo>
                  <a:lnTo>
                    <a:pt x="541304" y="609978"/>
                  </a:lnTo>
                  <a:lnTo>
                    <a:pt x="508201" y="645621"/>
                  </a:lnTo>
                  <a:lnTo>
                    <a:pt x="475978" y="682077"/>
                  </a:lnTo>
                  <a:lnTo>
                    <a:pt x="444652" y="719329"/>
                  </a:lnTo>
                  <a:lnTo>
                    <a:pt x="414239" y="757360"/>
                  </a:lnTo>
                  <a:lnTo>
                    <a:pt x="384758" y="796153"/>
                  </a:lnTo>
                  <a:lnTo>
                    <a:pt x="356225" y="835692"/>
                  </a:lnTo>
                  <a:lnTo>
                    <a:pt x="328657" y="875958"/>
                  </a:lnTo>
                  <a:lnTo>
                    <a:pt x="302070" y="916935"/>
                  </a:lnTo>
                  <a:lnTo>
                    <a:pt x="276483" y="958606"/>
                  </a:lnTo>
                  <a:lnTo>
                    <a:pt x="251911" y="1000954"/>
                  </a:lnTo>
                  <a:lnTo>
                    <a:pt x="228372" y="1043962"/>
                  </a:lnTo>
                  <a:lnTo>
                    <a:pt x="205883" y="1087613"/>
                  </a:lnTo>
                  <a:lnTo>
                    <a:pt x="184462" y="1131889"/>
                  </a:lnTo>
                  <a:lnTo>
                    <a:pt x="164124" y="1176774"/>
                  </a:lnTo>
                  <a:lnTo>
                    <a:pt x="144887" y="1222251"/>
                  </a:lnTo>
                  <a:lnTo>
                    <a:pt x="126768" y="1268302"/>
                  </a:lnTo>
                  <a:lnTo>
                    <a:pt x="109783" y="1314911"/>
                  </a:lnTo>
                  <a:lnTo>
                    <a:pt x="93951" y="1362060"/>
                  </a:lnTo>
                  <a:lnTo>
                    <a:pt x="79288" y="1409733"/>
                  </a:lnTo>
                  <a:lnTo>
                    <a:pt x="65810" y="1457913"/>
                  </a:lnTo>
                  <a:lnTo>
                    <a:pt x="53536" y="1506582"/>
                  </a:lnTo>
                  <a:lnTo>
                    <a:pt x="42481" y="1555723"/>
                  </a:lnTo>
                  <a:lnTo>
                    <a:pt x="32663" y="1605319"/>
                  </a:lnTo>
                  <a:lnTo>
                    <a:pt x="24099" y="1655354"/>
                  </a:lnTo>
                  <a:lnTo>
                    <a:pt x="16806" y="1705811"/>
                  </a:lnTo>
                  <a:lnTo>
                    <a:pt x="10801" y="1756671"/>
                  </a:lnTo>
                  <a:lnTo>
                    <a:pt x="6101" y="1807919"/>
                  </a:lnTo>
                  <a:lnTo>
                    <a:pt x="2723" y="1859536"/>
                  </a:lnTo>
                  <a:lnTo>
                    <a:pt x="683" y="1911507"/>
                  </a:lnTo>
                  <a:lnTo>
                    <a:pt x="0" y="1963814"/>
                  </a:lnTo>
                  <a:lnTo>
                    <a:pt x="840" y="2035835"/>
                  </a:lnTo>
                  <a:lnTo>
                    <a:pt x="3335" y="2106074"/>
                  </a:lnTo>
                  <a:lnTo>
                    <a:pt x="7444" y="2174555"/>
                  </a:lnTo>
                  <a:lnTo>
                    <a:pt x="13127" y="2241300"/>
                  </a:lnTo>
                  <a:lnTo>
                    <a:pt x="20341" y="2306331"/>
                  </a:lnTo>
                  <a:lnTo>
                    <a:pt x="29048" y="2369670"/>
                  </a:lnTo>
                  <a:lnTo>
                    <a:pt x="39207" y="2431340"/>
                  </a:lnTo>
                  <a:lnTo>
                    <a:pt x="50776" y="2491362"/>
                  </a:lnTo>
                  <a:lnTo>
                    <a:pt x="63715" y="2549760"/>
                  </a:lnTo>
                  <a:lnTo>
                    <a:pt x="77984" y="2606555"/>
                  </a:lnTo>
                  <a:lnTo>
                    <a:pt x="93543" y="2661769"/>
                  </a:lnTo>
                  <a:lnTo>
                    <a:pt x="110349" y="2715426"/>
                  </a:lnTo>
                  <a:lnTo>
                    <a:pt x="128364" y="2767546"/>
                  </a:lnTo>
                  <a:lnTo>
                    <a:pt x="147546" y="2818153"/>
                  </a:lnTo>
                  <a:lnTo>
                    <a:pt x="167855" y="2867269"/>
                  </a:lnTo>
                  <a:lnTo>
                    <a:pt x="189249" y="2914915"/>
                  </a:lnTo>
                  <a:lnTo>
                    <a:pt x="211690" y="2961115"/>
                  </a:lnTo>
                  <a:lnTo>
                    <a:pt x="235135" y="3005891"/>
                  </a:lnTo>
                  <a:lnTo>
                    <a:pt x="259545" y="3049264"/>
                  </a:lnTo>
                  <a:lnTo>
                    <a:pt x="284878" y="3091257"/>
                  </a:lnTo>
                  <a:lnTo>
                    <a:pt x="311095" y="3131893"/>
                  </a:lnTo>
                  <a:lnTo>
                    <a:pt x="338154" y="3171193"/>
                  </a:lnTo>
                  <a:lnTo>
                    <a:pt x="366015" y="3209180"/>
                  </a:lnTo>
                  <a:lnTo>
                    <a:pt x="394638" y="3245876"/>
                  </a:lnTo>
                  <a:lnTo>
                    <a:pt x="423981" y="3281303"/>
                  </a:lnTo>
                  <a:lnTo>
                    <a:pt x="454005" y="3315485"/>
                  </a:lnTo>
                  <a:lnTo>
                    <a:pt x="484668" y="3348442"/>
                  </a:lnTo>
                  <a:lnTo>
                    <a:pt x="515930" y="3380197"/>
                  </a:lnTo>
                  <a:lnTo>
                    <a:pt x="547751" y="3410773"/>
                  </a:lnTo>
                  <a:lnTo>
                    <a:pt x="580089" y="3440192"/>
                  </a:lnTo>
                  <a:lnTo>
                    <a:pt x="612905" y="3468475"/>
                  </a:lnTo>
                  <a:lnTo>
                    <a:pt x="646158" y="3495646"/>
                  </a:lnTo>
                  <a:lnTo>
                    <a:pt x="679806" y="3521727"/>
                  </a:lnTo>
                  <a:lnTo>
                    <a:pt x="713810" y="3546739"/>
                  </a:lnTo>
                  <a:lnTo>
                    <a:pt x="748129" y="3570706"/>
                  </a:lnTo>
                  <a:lnTo>
                    <a:pt x="782722" y="3593649"/>
                  </a:lnTo>
                  <a:lnTo>
                    <a:pt x="817549" y="3615590"/>
                  </a:lnTo>
                  <a:lnTo>
                    <a:pt x="852569" y="3636553"/>
                  </a:lnTo>
                  <a:lnTo>
                    <a:pt x="887742" y="3656558"/>
                  </a:lnTo>
                  <a:lnTo>
                    <a:pt x="923026" y="3675630"/>
                  </a:lnTo>
                  <a:lnTo>
                    <a:pt x="958382" y="3693788"/>
                  </a:lnTo>
                  <a:lnTo>
                    <a:pt x="993769" y="3711057"/>
                  </a:lnTo>
                  <a:lnTo>
                    <a:pt x="1029145" y="3727458"/>
                  </a:lnTo>
                  <a:lnTo>
                    <a:pt x="1064472" y="3743014"/>
                  </a:lnTo>
                  <a:lnTo>
                    <a:pt x="1099707" y="3757747"/>
                  </a:lnTo>
                  <a:lnTo>
                    <a:pt x="1169742" y="3784831"/>
                  </a:lnTo>
                  <a:lnTo>
                    <a:pt x="1238926" y="3808890"/>
                  </a:lnTo>
                  <a:lnTo>
                    <a:pt x="1306934" y="3830102"/>
                  </a:lnTo>
                  <a:lnTo>
                    <a:pt x="1373442" y="3848645"/>
                  </a:lnTo>
                  <a:lnTo>
                    <a:pt x="1438124" y="3864697"/>
                  </a:lnTo>
                  <a:lnTo>
                    <a:pt x="1500656" y="3878436"/>
                  </a:lnTo>
                  <a:lnTo>
                    <a:pt x="1560713" y="3890040"/>
                  </a:lnTo>
                  <a:lnTo>
                    <a:pt x="1617970" y="3899688"/>
                  </a:lnTo>
                  <a:lnTo>
                    <a:pt x="1672103" y="3907558"/>
                  </a:lnTo>
                  <a:lnTo>
                    <a:pt x="1722788" y="3913827"/>
                  </a:lnTo>
                  <a:lnTo>
                    <a:pt x="1769698" y="3918674"/>
                  </a:lnTo>
                  <a:lnTo>
                    <a:pt x="1812510" y="3922278"/>
                  </a:lnTo>
                  <a:lnTo>
                    <a:pt x="1857050" y="3933104"/>
                  </a:lnTo>
                  <a:lnTo>
                    <a:pt x="1893900" y="3956427"/>
                  </a:lnTo>
                  <a:lnTo>
                    <a:pt x="1921302" y="3989348"/>
                  </a:lnTo>
                  <a:lnTo>
                    <a:pt x="1937501" y="4028969"/>
                  </a:lnTo>
                  <a:lnTo>
                    <a:pt x="1940739" y="4072393"/>
                  </a:lnTo>
                  <a:lnTo>
                    <a:pt x="1929260" y="4116722"/>
                  </a:lnTo>
                  <a:lnTo>
                    <a:pt x="1894059" y="4183335"/>
                  </a:lnTo>
                  <a:lnTo>
                    <a:pt x="1872666" y="4215698"/>
                  </a:lnTo>
                  <a:lnTo>
                    <a:pt x="1848828" y="4247386"/>
                  </a:lnTo>
                  <a:lnTo>
                    <a:pt x="1822610" y="4278364"/>
                  </a:lnTo>
                  <a:lnTo>
                    <a:pt x="1794074" y="4308597"/>
                  </a:lnTo>
                  <a:lnTo>
                    <a:pt x="1763284" y="4338051"/>
                  </a:lnTo>
                  <a:lnTo>
                    <a:pt x="1730305" y="4366689"/>
                  </a:lnTo>
                  <a:lnTo>
                    <a:pt x="1695198" y="4394477"/>
                  </a:lnTo>
                  <a:lnTo>
                    <a:pt x="1658027" y="4421381"/>
                  </a:lnTo>
                  <a:lnTo>
                    <a:pt x="1618857" y="4447365"/>
                  </a:lnTo>
                  <a:lnTo>
                    <a:pt x="1577749" y="4472394"/>
                  </a:lnTo>
                  <a:lnTo>
                    <a:pt x="1534769" y="4496434"/>
                  </a:lnTo>
                  <a:lnTo>
                    <a:pt x="1489978" y="4519449"/>
                  </a:lnTo>
                  <a:lnTo>
                    <a:pt x="1443441" y="4541405"/>
                  </a:lnTo>
                  <a:lnTo>
                    <a:pt x="1395221" y="4562266"/>
                  </a:lnTo>
                  <a:lnTo>
                    <a:pt x="1345382" y="4581998"/>
                  </a:lnTo>
                  <a:lnTo>
                    <a:pt x="1293986" y="4600566"/>
                  </a:lnTo>
                  <a:lnTo>
                    <a:pt x="1241098" y="4617934"/>
                  </a:lnTo>
                  <a:lnTo>
                    <a:pt x="1186780" y="4634068"/>
                  </a:lnTo>
                  <a:lnTo>
                    <a:pt x="1131096" y="4648933"/>
                  </a:lnTo>
                  <a:lnTo>
                    <a:pt x="1074110" y="4662494"/>
                  </a:lnTo>
                  <a:lnTo>
                    <a:pt x="1015885" y="4674716"/>
                  </a:lnTo>
                  <a:lnTo>
                    <a:pt x="1061214" y="4683138"/>
                  </a:lnTo>
                  <a:lnTo>
                    <a:pt x="1107216" y="4690742"/>
                  </a:lnTo>
                  <a:lnTo>
                    <a:pt x="1153859" y="4697510"/>
                  </a:lnTo>
                  <a:lnTo>
                    <a:pt x="1201111" y="4703426"/>
                  </a:lnTo>
                  <a:lnTo>
                    <a:pt x="1248941" y="4708477"/>
                  </a:lnTo>
                  <a:lnTo>
                    <a:pt x="1297317" y="4712644"/>
                  </a:lnTo>
                  <a:lnTo>
                    <a:pt x="1346209" y="4715913"/>
                  </a:lnTo>
                  <a:lnTo>
                    <a:pt x="1395584" y="4718267"/>
                  </a:lnTo>
                  <a:lnTo>
                    <a:pt x="1445412" y="4719692"/>
                  </a:lnTo>
                  <a:lnTo>
                    <a:pt x="1495661" y="4720170"/>
                  </a:lnTo>
                  <a:lnTo>
                    <a:pt x="1531306" y="4719691"/>
                  </a:lnTo>
                  <a:lnTo>
                    <a:pt x="1606787" y="4715823"/>
                  </a:lnTo>
                  <a:lnTo>
                    <a:pt x="1646461" y="4712409"/>
                  </a:lnTo>
                  <a:lnTo>
                    <a:pt x="1687317" y="4707989"/>
                  </a:lnTo>
                  <a:lnTo>
                    <a:pt x="1729273" y="4702553"/>
                  </a:lnTo>
                  <a:lnTo>
                    <a:pt x="1772251" y="4696087"/>
                  </a:lnTo>
                  <a:lnTo>
                    <a:pt x="1816168" y="4688577"/>
                  </a:lnTo>
                  <a:lnTo>
                    <a:pt x="1860945" y="4680012"/>
                  </a:lnTo>
                  <a:lnTo>
                    <a:pt x="1906500" y="4670379"/>
                  </a:lnTo>
                  <a:lnTo>
                    <a:pt x="1952754" y="4659664"/>
                  </a:lnTo>
                  <a:lnTo>
                    <a:pt x="1999626" y="4647855"/>
                  </a:lnTo>
                  <a:lnTo>
                    <a:pt x="2047035" y="4634938"/>
                  </a:lnTo>
                  <a:lnTo>
                    <a:pt x="2094901" y="4620902"/>
                  </a:lnTo>
                  <a:lnTo>
                    <a:pt x="2143143" y="4605734"/>
                  </a:lnTo>
                  <a:lnTo>
                    <a:pt x="2191681" y="4589419"/>
                  </a:lnTo>
                  <a:lnTo>
                    <a:pt x="2240434" y="4571947"/>
                  </a:lnTo>
                  <a:lnTo>
                    <a:pt x="2289321" y="4553303"/>
                  </a:lnTo>
                  <a:lnTo>
                    <a:pt x="2338262" y="4533475"/>
                  </a:lnTo>
                  <a:lnTo>
                    <a:pt x="2387176" y="4512450"/>
                  </a:lnTo>
                  <a:lnTo>
                    <a:pt x="2435984" y="4490216"/>
                  </a:lnTo>
                  <a:lnTo>
                    <a:pt x="2484603" y="4466759"/>
                  </a:lnTo>
                  <a:lnTo>
                    <a:pt x="2532955" y="4442067"/>
                  </a:lnTo>
                  <a:lnTo>
                    <a:pt x="2580957" y="4416126"/>
                  </a:lnTo>
                  <a:lnTo>
                    <a:pt x="2628530" y="4388925"/>
                  </a:lnTo>
                  <a:lnTo>
                    <a:pt x="2675594" y="4360449"/>
                  </a:lnTo>
                  <a:lnTo>
                    <a:pt x="2722066" y="4330687"/>
                  </a:lnTo>
                  <a:lnTo>
                    <a:pt x="2767868" y="4299626"/>
                  </a:lnTo>
                  <a:lnTo>
                    <a:pt x="2812918" y="4267252"/>
                  </a:lnTo>
                  <a:lnTo>
                    <a:pt x="2857136" y="4233553"/>
                  </a:lnTo>
                  <a:lnTo>
                    <a:pt x="2900442" y="4198516"/>
                  </a:lnTo>
                  <a:lnTo>
                    <a:pt x="2942754" y="4162128"/>
                  </a:lnTo>
                  <a:lnTo>
                    <a:pt x="2983992" y="4124377"/>
                  </a:lnTo>
                  <a:lnTo>
                    <a:pt x="3022011" y="4090952"/>
                  </a:lnTo>
                  <a:lnTo>
                    <a:pt x="3062098" y="4060505"/>
                  </a:lnTo>
                  <a:lnTo>
                    <a:pt x="3104075" y="4033079"/>
                  </a:lnTo>
                  <a:lnTo>
                    <a:pt x="3147761" y="4008717"/>
                  </a:lnTo>
                  <a:lnTo>
                    <a:pt x="3192979" y="3987464"/>
                  </a:lnTo>
                  <a:lnTo>
                    <a:pt x="3239548" y="3969361"/>
                  </a:lnTo>
                  <a:lnTo>
                    <a:pt x="3287289" y="3954453"/>
                  </a:lnTo>
                  <a:lnTo>
                    <a:pt x="3336022" y="3942782"/>
                  </a:lnTo>
                  <a:lnTo>
                    <a:pt x="3385569" y="3934392"/>
                  </a:lnTo>
                  <a:lnTo>
                    <a:pt x="3435750" y="3929327"/>
                  </a:lnTo>
                  <a:lnTo>
                    <a:pt x="3486385" y="3927629"/>
                  </a:lnTo>
                  <a:lnTo>
                    <a:pt x="3988255" y="3927629"/>
                  </a:lnTo>
                  <a:lnTo>
                    <a:pt x="4040581" y="3926946"/>
                  </a:lnTo>
                  <a:lnTo>
                    <a:pt x="4092570" y="3924908"/>
                  </a:lnTo>
                  <a:lnTo>
                    <a:pt x="4144203" y="3921533"/>
                  </a:lnTo>
                  <a:lnTo>
                    <a:pt x="4195464" y="3916836"/>
                  </a:lnTo>
                  <a:lnTo>
                    <a:pt x="4246337" y="3910836"/>
                  </a:lnTo>
                  <a:lnTo>
                    <a:pt x="4296804" y="3903549"/>
                  </a:lnTo>
                  <a:lnTo>
                    <a:pt x="4346848" y="3894992"/>
                  </a:lnTo>
                  <a:lnTo>
                    <a:pt x="4396453" y="3885182"/>
                  </a:lnTo>
                  <a:lnTo>
                    <a:pt x="4445601" y="3874135"/>
                  </a:lnTo>
                  <a:lnTo>
                    <a:pt x="4494275" y="3861869"/>
                  </a:lnTo>
                  <a:lnTo>
                    <a:pt x="4542459" y="3848401"/>
                  </a:lnTo>
                  <a:lnTo>
                    <a:pt x="4590135" y="3833747"/>
                  </a:lnTo>
                  <a:lnTo>
                    <a:pt x="4637287" y="3817924"/>
                  </a:lnTo>
                  <a:lnTo>
                    <a:pt x="4683897" y="3800950"/>
                  </a:lnTo>
                  <a:lnTo>
                    <a:pt x="4729949" y="3782841"/>
                  </a:lnTo>
                  <a:lnTo>
                    <a:pt x="4775426" y="3763614"/>
                  </a:lnTo>
                  <a:lnTo>
                    <a:pt x="4820310" y="3743286"/>
                  </a:lnTo>
                  <a:lnTo>
                    <a:pt x="4864586" y="3721874"/>
                  </a:lnTo>
                  <a:lnTo>
                    <a:pt x="4908235" y="3699395"/>
                  </a:lnTo>
                  <a:lnTo>
                    <a:pt x="4951240" y="3675866"/>
                  </a:lnTo>
                  <a:lnTo>
                    <a:pt x="4993586" y="3651304"/>
                  </a:lnTo>
                  <a:lnTo>
                    <a:pt x="5035255" y="3625725"/>
                  </a:lnTo>
                  <a:lnTo>
                    <a:pt x="5076230" y="3599146"/>
                  </a:lnTo>
                  <a:lnTo>
                    <a:pt x="5116493" y="3571585"/>
                  </a:lnTo>
                  <a:lnTo>
                    <a:pt x="5156029" y="3543059"/>
                  </a:lnTo>
                  <a:lnTo>
                    <a:pt x="5194820" y="3513583"/>
                  </a:lnTo>
                  <a:lnTo>
                    <a:pt x="5232849" y="3483176"/>
                  </a:lnTo>
                  <a:lnTo>
                    <a:pt x="5270100" y="3451854"/>
                  </a:lnTo>
                  <a:lnTo>
                    <a:pt x="5306554" y="3419634"/>
                  </a:lnTo>
                  <a:lnTo>
                    <a:pt x="5342196" y="3386533"/>
                  </a:lnTo>
                  <a:lnTo>
                    <a:pt x="5377009" y="3352568"/>
                  </a:lnTo>
                  <a:lnTo>
                    <a:pt x="5410974" y="3317754"/>
                  </a:lnTo>
                  <a:lnTo>
                    <a:pt x="5444076" y="3282112"/>
                  </a:lnTo>
                  <a:lnTo>
                    <a:pt x="5476298" y="3245656"/>
                  </a:lnTo>
                  <a:lnTo>
                    <a:pt x="5507622" y="3208405"/>
                  </a:lnTo>
                  <a:lnTo>
                    <a:pt x="5538032" y="3170376"/>
                  </a:lnTo>
                  <a:lnTo>
                    <a:pt x="5567510" y="3131584"/>
                  </a:lnTo>
                  <a:lnTo>
                    <a:pt x="5596040" y="3092048"/>
                  </a:lnTo>
                  <a:lnTo>
                    <a:pt x="5623605" y="3051784"/>
                  </a:lnTo>
                  <a:lnTo>
                    <a:pt x="5650187" y="3010809"/>
                  </a:lnTo>
                  <a:lnTo>
                    <a:pt x="5675770" y="2969141"/>
                  </a:lnTo>
                  <a:lnTo>
                    <a:pt x="5700337" y="2926795"/>
                  </a:lnTo>
                  <a:lnTo>
                    <a:pt x="5723871" y="2883789"/>
                  </a:lnTo>
                  <a:lnTo>
                    <a:pt x="5746355" y="2840140"/>
                  </a:lnTo>
                  <a:lnTo>
                    <a:pt x="5767772" y="2795865"/>
                  </a:lnTo>
                  <a:lnTo>
                    <a:pt x="5788105" y="2750981"/>
                  </a:lnTo>
                  <a:lnTo>
                    <a:pt x="5807337" y="2705504"/>
                  </a:lnTo>
                  <a:lnTo>
                    <a:pt x="5825451" y="2659453"/>
                  </a:lnTo>
                  <a:lnTo>
                    <a:pt x="5842430" y="2612843"/>
                  </a:lnTo>
                  <a:lnTo>
                    <a:pt x="5858258" y="2565691"/>
                  </a:lnTo>
                  <a:lnTo>
                    <a:pt x="5872916" y="2518015"/>
                  </a:lnTo>
                  <a:lnTo>
                    <a:pt x="5886389" y="2469832"/>
                  </a:lnTo>
                  <a:lnTo>
                    <a:pt x="5898659" y="2421158"/>
                  </a:lnTo>
                  <a:lnTo>
                    <a:pt x="5909710" y="2372010"/>
                  </a:lnTo>
                  <a:lnTo>
                    <a:pt x="5919524" y="2322406"/>
                  </a:lnTo>
                  <a:lnTo>
                    <a:pt x="5928085" y="2272362"/>
                  </a:lnTo>
                  <a:lnTo>
                    <a:pt x="5935375" y="2221895"/>
                  </a:lnTo>
                  <a:lnTo>
                    <a:pt x="5941377" y="2171023"/>
                  </a:lnTo>
                  <a:lnTo>
                    <a:pt x="5946076" y="2119762"/>
                  </a:lnTo>
                  <a:lnTo>
                    <a:pt x="5949452" y="2068128"/>
                  </a:lnTo>
                  <a:lnTo>
                    <a:pt x="5951491" y="2016140"/>
                  </a:lnTo>
                  <a:lnTo>
                    <a:pt x="5952174" y="1963814"/>
                  </a:lnTo>
                  <a:lnTo>
                    <a:pt x="5951492" y="1911535"/>
                  </a:lnTo>
                  <a:lnTo>
                    <a:pt x="5949458" y="1859593"/>
                  </a:lnTo>
                  <a:lnTo>
                    <a:pt x="5946087" y="1808004"/>
                  </a:lnTo>
                  <a:lnTo>
                    <a:pt x="5941397" y="1756786"/>
                  </a:lnTo>
                  <a:lnTo>
                    <a:pt x="5935405" y="1705955"/>
                  </a:lnTo>
                  <a:lnTo>
                    <a:pt x="5928127" y="1655528"/>
                  </a:lnTo>
                  <a:lnTo>
                    <a:pt x="5919580" y="1605523"/>
                  </a:lnTo>
                  <a:lnTo>
                    <a:pt x="5909780" y="1555956"/>
                  </a:lnTo>
                  <a:lnTo>
                    <a:pt x="5898745" y="1506845"/>
                  </a:lnTo>
                  <a:lnTo>
                    <a:pt x="5886491" y="1458206"/>
                  </a:lnTo>
                  <a:lnTo>
                    <a:pt x="5873035" y="1410056"/>
                  </a:lnTo>
                  <a:lnTo>
                    <a:pt x="5858393" y="1362412"/>
                  </a:lnTo>
                  <a:lnTo>
                    <a:pt x="5842582" y="1315292"/>
                  </a:lnTo>
                  <a:lnTo>
                    <a:pt x="5825620" y="1268712"/>
                  </a:lnTo>
                  <a:lnTo>
                    <a:pt x="5807522" y="1222690"/>
                  </a:lnTo>
                  <a:lnTo>
                    <a:pt x="5788305" y="1177241"/>
                  </a:lnTo>
                  <a:lnTo>
                    <a:pt x="4012966" y="1177241"/>
                  </a:lnTo>
                  <a:lnTo>
                    <a:pt x="4012966" y="209"/>
                  </a:lnTo>
                  <a:lnTo>
                    <a:pt x="4004809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6399085" y="5211984"/>
              <a:ext cx="3235325" cy="2439670"/>
            </a:xfrm>
            <a:custGeom>
              <a:avLst/>
              <a:gdLst/>
              <a:ahLst/>
              <a:cxnLst/>
              <a:rect l="l" t="t" r="r" b="b"/>
              <a:pathLst>
                <a:path w="3235325" h="2439670" extrusionOk="0">
                  <a:moveTo>
                    <a:pt x="417855" y="1788731"/>
                  </a:moveTo>
                  <a:lnTo>
                    <a:pt x="412470" y="1740052"/>
                  </a:lnTo>
                  <a:lnTo>
                    <a:pt x="397052" y="1695767"/>
                  </a:lnTo>
                  <a:lnTo>
                    <a:pt x="372732" y="1657019"/>
                  </a:lnTo>
                  <a:lnTo>
                    <a:pt x="340639" y="1624926"/>
                  </a:lnTo>
                  <a:lnTo>
                    <a:pt x="301879" y="1600606"/>
                  </a:lnTo>
                  <a:lnTo>
                    <a:pt x="257606" y="1585188"/>
                  </a:lnTo>
                  <a:lnTo>
                    <a:pt x="208927" y="1579803"/>
                  </a:lnTo>
                  <a:lnTo>
                    <a:pt x="160248" y="1585188"/>
                  </a:lnTo>
                  <a:lnTo>
                    <a:pt x="115963" y="1600606"/>
                  </a:lnTo>
                  <a:lnTo>
                    <a:pt x="77216" y="1624926"/>
                  </a:lnTo>
                  <a:lnTo>
                    <a:pt x="45123" y="1657019"/>
                  </a:lnTo>
                  <a:lnTo>
                    <a:pt x="20802" y="1695767"/>
                  </a:lnTo>
                  <a:lnTo>
                    <a:pt x="5384" y="1740052"/>
                  </a:lnTo>
                  <a:lnTo>
                    <a:pt x="0" y="1788731"/>
                  </a:lnTo>
                  <a:lnTo>
                    <a:pt x="5384" y="1837410"/>
                  </a:lnTo>
                  <a:lnTo>
                    <a:pt x="20802" y="1881695"/>
                  </a:lnTo>
                  <a:lnTo>
                    <a:pt x="45123" y="1920443"/>
                  </a:lnTo>
                  <a:lnTo>
                    <a:pt x="77216" y="1952536"/>
                  </a:lnTo>
                  <a:lnTo>
                    <a:pt x="115963" y="1976856"/>
                  </a:lnTo>
                  <a:lnTo>
                    <a:pt x="160248" y="1992261"/>
                  </a:lnTo>
                  <a:lnTo>
                    <a:pt x="208927" y="1997659"/>
                  </a:lnTo>
                  <a:lnTo>
                    <a:pt x="257606" y="1992261"/>
                  </a:lnTo>
                  <a:lnTo>
                    <a:pt x="301879" y="1976856"/>
                  </a:lnTo>
                  <a:lnTo>
                    <a:pt x="340639" y="1952536"/>
                  </a:lnTo>
                  <a:lnTo>
                    <a:pt x="372732" y="1920443"/>
                  </a:lnTo>
                  <a:lnTo>
                    <a:pt x="397052" y="1881695"/>
                  </a:lnTo>
                  <a:lnTo>
                    <a:pt x="412470" y="1837410"/>
                  </a:lnTo>
                  <a:lnTo>
                    <a:pt x="417855" y="1788731"/>
                  </a:lnTo>
                  <a:close/>
                </a:path>
                <a:path w="3235325" h="2439670" extrusionOk="0">
                  <a:moveTo>
                    <a:pt x="899464" y="168109"/>
                  </a:moveTo>
                  <a:lnTo>
                    <a:pt x="895819" y="126174"/>
                  </a:lnTo>
                  <a:lnTo>
                    <a:pt x="881900" y="87210"/>
                  </a:lnTo>
                  <a:lnTo>
                    <a:pt x="858621" y="53149"/>
                  </a:lnTo>
                  <a:lnTo>
                    <a:pt x="826846" y="25946"/>
                  </a:lnTo>
                  <a:lnTo>
                    <a:pt x="787488" y="7518"/>
                  </a:lnTo>
                  <a:lnTo>
                    <a:pt x="744308" y="0"/>
                  </a:lnTo>
                  <a:lnTo>
                    <a:pt x="701878" y="3657"/>
                  </a:lnTo>
                  <a:lnTo>
                    <a:pt x="662266" y="17564"/>
                  </a:lnTo>
                  <a:lnTo>
                    <a:pt x="627570" y="40855"/>
                  </a:lnTo>
                  <a:lnTo>
                    <a:pt x="599871" y="72618"/>
                  </a:lnTo>
                  <a:lnTo>
                    <a:pt x="581253" y="111988"/>
                  </a:lnTo>
                  <a:lnTo>
                    <a:pt x="225005" y="1202143"/>
                  </a:lnTo>
                  <a:lnTo>
                    <a:pt x="216750" y="1246251"/>
                  </a:lnTo>
                  <a:lnTo>
                    <a:pt x="220535" y="1288935"/>
                  </a:lnTo>
                  <a:lnTo>
                    <a:pt x="235038" y="1328356"/>
                  </a:lnTo>
                  <a:lnTo>
                    <a:pt x="258927" y="1362646"/>
                  </a:lnTo>
                  <a:lnTo>
                    <a:pt x="290842" y="1389938"/>
                  </a:lnTo>
                  <a:lnTo>
                    <a:pt x="329450" y="1408379"/>
                  </a:lnTo>
                  <a:lnTo>
                    <a:pt x="372452" y="1416088"/>
                  </a:lnTo>
                  <a:lnTo>
                    <a:pt x="414477" y="1412849"/>
                  </a:lnTo>
                  <a:lnTo>
                    <a:pt x="453669" y="1399336"/>
                  </a:lnTo>
                  <a:lnTo>
                    <a:pt x="488188" y="1376235"/>
                  </a:lnTo>
                  <a:lnTo>
                    <a:pt x="516153" y="1344206"/>
                  </a:lnTo>
                  <a:lnTo>
                    <a:pt x="535698" y="1303921"/>
                  </a:lnTo>
                  <a:lnTo>
                    <a:pt x="891946" y="211086"/>
                  </a:lnTo>
                  <a:lnTo>
                    <a:pt x="899464" y="168109"/>
                  </a:lnTo>
                  <a:close/>
                </a:path>
                <a:path w="3235325" h="2439670" extrusionOk="0">
                  <a:moveTo>
                    <a:pt x="1526247" y="510946"/>
                  </a:moveTo>
                  <a:lnTo>
                    <a:pt x="1522603" y="469011"/>
                  </a:lnTo>
                  <a:lnTo>
                    <a:pt x="1508696" y="430060"/>
                  </a:lnTo>
                  <a:lnTo>
                    <a:pt x="1485404" y="395998"/>
                  </a:lnTo>
                  <a:lnTo>
                    <a:pt x="1453629" y="368795"/>
                  </a:lnTo>
                  <a:lnTo>
                    <a:pt x="1414272" y="350367"/>
                  </a:lnTo>
                  <a:lnTo>
                    <a:pt x="1371104" y="342849"/>
                  </a:lnTo>
                  <a:lnTo>
                    <a:pt x="1328661" y="346506"/>
                  </a:lnTo>
                  <a:lnTo>
                    <a:pt x="1289062" y="360413"/>
                  </a:lnTo>
                  <a:lnTo>
                    <a:pt x="1254366" y="383705"/>
                  </a:lnTo>
                  <a:lnTo>
                    <a:pt x="1226654" y="415467"/>
                  </a:lnTo>
                  <a:lnTo>
                    <a:pt x="1208024" y="454837"/>
                  </a:lnTo>
                  <a:lnTo>
                    <a:pt x="993749" y="1116418"/>
                  </a:lnTo>
                  <a:lnTo>
                    <a:pt x="986421" y="1159598"/>
                  </a:lnTo>
                  <a:lnTo>
                    <a:pt x="990473" y="1202042"/>
                  </a:lnTo>
                  <a:lnTo>
                    <a:pt x="1004798" y="1241640"/>
                  </a:lnTo>
                  <a:lnTo>
                    <a:pt x="1028268" y="1276337"/>
                  </a:lnTo>
                  <a:lnTo>
                    <a:pt x="1059789" y="1304048"/>
                  </a:lnTo>
                  <a:lnTo>
                    <a:pt x="1098219" y="1322666"/>
                  </a:lnTo>
                  <a:lnTo>
                    <a:pt x="1141399" y="1330185"/>
                  </a:lnTo>
                  <a:lnTo>
                    <a:pt x="1183830" y="1326540"/>
                  </a:lnTo>
                  <a:lnTo>
                    <a:pt x="1223441" y="1312633"/>
                  </a:lnTo>
                  <a:lnTo>
                    <a:pt x="1258138" y="1289342"/>
                  </a:lnTo>
                  <a:lnTo>
                    <a:pt x="1285836" y="1257566"/>
                  </a:lnTo>
                  <a:lnTo>
                    <a:pt x="1304455" y="1218209"/>
                  </a:lnTo>
                  <a:lnTo>
                    <a:pt x="1518742" y="553923"/>
                  </a:lnTo>
                  <a:lnTo>
                    <a:pt x="1526247" y="510946"/>
                  </a:lnTo>
                  <a:close/>
                </a:path>
                <a:path w="3235325" h="2439670" extrusionOk="0">
                  <a:moveTo>
                    <a:pt x="2072703" y="1169873"/>
                  </a:moveTo>
                  <a:lnTo>
                    <a:pt x="2069058" y="1127937"/>
                  </a:lnTo>
                  <a:lnTo>
                    <a:pt x="2055139" y="1088974"/>
                  </a:lnTo>
                  <a:lnTo>
                    <a:pt x="2031860" y="1054912"/>
                  </a:lnTo>
                  <a:lnTo>
                    <a:pt x="2000084" y="1027709"/>
                  </a:lnTo>
                  <a:lnTo>
                    <a:pt x="1960727" y="1009281"/>
                  </a:lnTo>
                  <a:lnTo>
                    <a:pt x="1917547" y="1001763"/>
                  </a:lnTo>
                  <a:lnTo>
                    <a:pt x="1875116" y="1005408"/>
                  </a:lnTo>
                  <a:lnTo>
                    <a:pt x="1835505" y="1019327"/>
                  </a:lnTo>
                  <a:lnTo>
                    <a:pt x="1800809" y="1042619"/>
                  </a:lnTo>
                  <a:lnTo>
                    <a:pt x="1773110" y="1074394"/>
                  </a:lnTo>
                  <a:lnTo>
                    <a:pt x="1754479" y="1113751"/>
                  </a:lnTo>
                  <a:lnTo>
                    <a:pt x="1532166" y="1796770"/>
                  </a:lnTo>
                  <a:lnTo>
                    <a:pt x="1524838" y="1839950"/>
                  </a:lnTo>
                  <a:lnTo>
                    <a:pt x="1528889" y="1882381"/>
                  </a:lnTo>
                  <a:lnTo>
                    <a:pt x="1543215" y="1921992"/>
                  </a:lnTo>
                  <a:lnTo>
                    <a:pt x="1566684" y="1956676"/>
                  </a:lnTo>
                  <a:lnTo>
                    <a:pt x="1598193" y="1984375"/>
                  </a:lnTo>
                  <a:lnTo>
                    <a:pt x="1636610" y="2003005"/>
                  </a:lnTo>
                  <a:lnTo>
                    <a:pt x="1679790" y="2010524"/>
                  </a:lnTo>
                  <a:lnTo>
                    <a:pt x="1722234" y="2006879"/>
                  </a:lnTo>
                  <a:lnTo>
                    <a:pt x="1761845" y="1992960"/>
                  </a:lnTo>
                  <a:lnTo>
                    <a:pt x="1796542" y="1969681"/>
                  </a:lnTo>
                  <a:lnTo>
                    <a:pt x="1824240" y="1937905"/>
                  </a:lnTo>
                  <a:lnTo>
                    <a:pt x="1842858" y="1898548"/>
                  </a:lnTo>
                  <a:lnTo>
                    <a:pt x="2065185" y="1212850"/>
                  </a:lnTo>
                  <a:lnTo>
                    <a:pt x="2072703" y="1169873"/>
                  </a:lnTo>
                  <a:close/>
                </a:path>
                <a:path w="3235325" h="2439670" extrusionOk="0">
                  <a:moveTo>
                    <a:pt x="2640050" y="2319655"/>
                  </a:moveTo>
                  <a:lnTo>
                    <a:pt x="2632278" y="2281313"/>
                  </a:lnTo>
                  <a:lnTo>
                    <a:pt x="2611310" y="2249170"/>
                  </a:lnTo>
                  <a:lnTo>
                    <a:pt x="2579116" y="2225446"/>
                  </a:lnTo>
                  <a:lnTo>
                    <a:pt x="2537663" y="2212416"/>
                  </a:lnTo>
                  <a:lnTo>
                    <a:pt x="2498153" y="2209850"/>
                  </a:lnTo>
                  <a:lnTo>
                    <a:pt x="2164219" y="2209685"/>
                  </a:lnTo>
                  <a:lnTo>
                    <a:pt x="1850529" y="2209723"/>
                  </a:lnTo>
                  <a:lnTo>
                    <a:pt x="1804822" y="2211489"/>
                  </a:lnTo>
                  <a:lnTo>
                    <a:pt x="1759521" y="2222576"/>
                  </a:lnTo>
                  <a:lnTo>
                    <a:pt x="1724164" y="2246109"/>
                  </a:lnTo>
                  <a:lnTo>
                    <a:pt x="1701076" y="2279535"/>
                  </a:lnTo>
                  <a:lnTo>
                    <a:pt x="1692592" y="2320328"/>
                  </a:lnTo>
                  <a:lnTo>
                    <a:pt x="1700237" y="2363165"/>
                  </a:lnTo>
                  <a:lnTo>
                    <a:pt x="1722526" y="2398484"/>
                  </a:lnTo>
                  <a:lnTo>
                    <a:pt x="1757197" y="2423820"/>
                  </a:lnTo>
                  <a:lnTo>
                    <a:pt x="1802028" y="2436723"/>
                  </a:lnTo>
                  <a:lnTo>
                    <a:pt x="1847735" y="2439174"/>
                  </a:lnTo>
                  <a:lnTo>
                    <a:pt x="2498839" y="2438984"/>
                  </a:lnTo>
                  <a:lnTo>
                    <a:pt x="2538298" y="2435733"/>
                  </a:lnTo>
                  <a:lnTo>
                    <a:pt x="2580284" y="2421636"/>
                  </a:lnTo>
                  <a:lnTo>
                    <a:pt x="2612542" y="2395994"/>
                  </a:lnTo>
                  <a:lnTo>
                    <a:pt x="2633116" y="2361196"/>
                  </a:lnTo>
                  <a:lnTo>
                    <a:pt x="2640050" y="2319655"/>
                  </a:lnTo>
                  <a:close/>
                </a:path>
                <a:path w="3235325" h="2439670" extrusionOk="0">
                  <a:moveTo>
                    <a:pt x="3234779" y="878776"/>
                  </a:moveTo>
                  <a:lnTo>
                    <a:pt x="3232429" y="836803"/>
                  </a:lnTo>
                  <a:lnTo>
                    <a:pt x="3227679" y="796023"/>
                  </a:lnTo>
                  <a:lnTo>
                    <a:pt x="3220542" y="756462"/>
                  </a:lnTo>
                  <a:lnTo>
                    <a:pt x="3211030" y="718197"/>
                  </a:lnTo>
                  <a:lnTo>
                    <a:pt x="3199168" y="681240"/>
                  </a:lnTo>
                  <a:lnTo>
                    <a:pt x="3184969" y="645655"/>
                  </a:lnTo>
                  <a:lnTo>
                    <a:pt x="3158464" y="594106"/>
                  </a:lnTo>
                  <a:lnTo>
                    <a:pt x="3128556" y="547560"/>
                  </a:lnTo>
                  <a:lnTo>
                    <a:pt x="3079610" y="489813"/>
                  </a:lnTo>
                  <a:lnTo>
                    <a:pt x="3051797" y="463372"/>
                  </a:lnTo>
                  <a:lnTo>
                    <a:pt x="3021787" y="438619"/>
                  </a:lnTo>
                  <a:lnTo>
                    <a:pt x="2989580" y="415582"/>
                  </a:lnTo>
                  <a:lnTo>
                    <a:pt x="2955213" y="394309"/>
                  </a:lnTo>
                  <a:lnTo>
                    <a:pt x="2918688" y="374853"/>
                  </a:lnTo>
                  <a:lnTo>
                    <a:pt x="2880042" y="357263"/>
                  </a:lnTo>
                  <a:lnTo>
                    <a:pt x="2839288" y="341566"/>
                  </a:lnTo>
                  <a:lnTo>
                    <a:pt x="2796438" y="327825"/>
                  </a:lnTo>
                  <a:lnTo>
                    <a:pt x="2751505" y="316064"/>
                  </a:lnTo>
                  <a:lnTo>
                    <a:pt x="2704528" y="306349"/>
                  </a:lnTo>
                  <a:lnTo>
                    <a:pt x="2655506" y="298716"/>
                  </a:lnTo>
                  <a:lnTo>
                    <a:pt x="2604478" y="293204"/>
                  </a:lnTo>
                  <a:lnTo>
                    <a:pt x="2551442" y="289877"/>
                  </a:lnTo>
                  <a:lnTo>
                    <a:pt x="2496439" y="288747"/>
                  </a:lnTo>
                  <a:lnTo>
                    <a:pt x="2422144" y="289725"/>
                  </a:lnTo>
                  <a:lnTo>
                    <a:pt x="2352535" y="292506"/>
                  </a:lnTo>
                  <a:lnTo>
                    <a:pt x="2287524" y="296951"/>
                  </a:lnTo>
                  <a:lnTo>
                    <a:pt x="2227021" y="302856"/>
                  </a:lnTo>
                  <a:lnTo>
                    <a:pt x="2170950" y="310057"/>
                  </a:lnTo>
                  <a:lnTo>
                    <a:pt x="2119236" y="318389"/>
                  </a:lnTo>
                  <a:lnTo>
                    <a:pt x="2071789" y="327647"/>
                  </a:lnTo>
                  <a:lnTo>
                    <a:pt x="2028532" y="337680"/>
                  </a:lnTo>
                  <a:lnTo>
                    <a:pt x="1989391" y="348310"/>
                  </a:lnTo>
                  <a:lnTo>
                    <a:pt x="1923122" y="370636"/>
                  </a:lnTo>
                  <a:lnTo>
                    <a:pt x="1872322" y="393230"/>
                  </a:lnTo>
                  <a:lnTo>
                    <a:pt x="1833829" y="419455"/>
                  </a:lnTo>
                  <a:lnTo>
                    <a:pt x="1803412" y="454558"/>
                  </a:lnTo>
                  <a:lnTo>
                    <a:pt x="1783422" y="495820"/>
                  </a:lnTo>
                  <a:lnTo>
                    <a:pt x="1776158" y="540562"/>
                  </a:lnTo>
                  <a:lnTo>
                    <a:pt x="1783943" y="586066"/>
                  </a:lnTo>
                  <a:lnTo>
                    <a:pt x="1809572" y="627608"/>
                  </a:lnTo>
                  <a:lnTo>
                    <a:pt x="1848180" y="656018"/>
                  </a:lnTo>
                  <a:lnTo>
                    <a:pt x="1895411" y="671703"/>
                  </a:lnTo>
                  <a:lnTo>
                    <a:pt x="1946871" y="675055"/>
                  </a:lnTo>
                  <a:lnTo>
                    <a:pt x="1998218" y="666445"/>
                  </a:lnTo>
                  <a:lnTo>
                    <a:pt x="2045601" y="653376"/>
                  </a:lnTo>
                  <a:lnTo>
                    <a:pt x="2094699" y="641108"/>
                  </a:lnTo>
                  <a:lnTo>
                    <a:pt x="2145246" y="629831"/>
                  </a:lnTo>
                  <a:lnTo>
                    <a:pt x="2196985" y="619747"/>
                  </a:lnTo>
                  <a:lnTo>
                    <a:pt x="2249652" y="611047"/>
                  </a:lnTo>
                  <a:lnTo>
                    <a:pt x="2302980" y="603935"/>
                  </a:lnTo>
                  <a:lnTo>
                    <a:pt x="2356701" y="598614"/>
                  </a:lnTo>
                  <a:lnTo>
                    <a:pt x="2410561" y="595274"/>
                  </a:lnTo>
                  <a:lnTo>
                    <a:pt x="2464282" y="594106"/>
                  </a:lnTo>
                  <a:lnTo>
                    <a:pt x="2518638" y="595668"/>
                  </a:lnTo>
                  <a:lnTo>
                    <a:pt x="2569235" y="600329"/>
                  </a:lnTo>
                  <a:lnTo>
                    <a:pt x="2616073" y="608037"/>
                  </a:lnTo>
                  <a:lnTo>
                    <a:pt x="2659151" y="618782"/>
                  </a:lnTo>
                  <a:lnTo>
                    <a:pt x="2698483" y="632485"/>
                  </a:lnTo>
                  <a:lnTo>
                    <a:pt x="2734081" y="649147"/>
                  </a:lnTo>
                  <a:lnTo>
                    <a:pt x="2794101" y="691134"/>
                  </a:lnTo>
                  <a:lnTo>
                    <a:pt x="2839275" y="744448"/>
                  </a:lnTo>
                  <a:lnTo>
                    <a:pt x="2869666" y="808761"/>
                  </a:lnTo>
                  <a:lnTo>
                    <a:pt x="2885325" y="883780"/>
                  </a:lnTo>
                  <a:lnTo>
                    <a:pt x="2887662" y="925207"/>
                  </a:lnTo>
                  <a:lnTo>
                    <a:pt x="2886329" y="969187"/>
                  </a:lnTo>
                  <a:lnTo>
                    <a:pt x="2881363" y="1015707"/>
                  </a:lnTo>
                  <a:lnTo>
                    <a:pt x="2872752" y="1064704"/>
                  </a:lnTo>
                  <a:lnTo>
                    <a:pt x="2860497" y="1116152"/>
                  </a:lnTo>
                  <a:lnTo>
                    <a:pt x="2844635" y="1170000"/>
                  </a:lnTo>
                  <a:lnTo>
                    <a:pt x="2643733" y="1794090"/>
                  </a:lnTo>
                  <a:lnTo>
                    <a:pt x="2636596" y="1837270"/>
                  </a:lnTo>
                  <a:lnTo>
                    <a:pt x="2641066" y="1879701"/>
                  </a:lnTo>
                  <a:lnTo>
                    <a:pt x="2655798" y="1919312"/>
                  </a:lnTo>
                  <a:lnTo>
                    <a:pt x="2679458" y="1954009"/>
                  </a:lnTo>
                  <a:lnTo>
                    <a:pt x="2710713" y="1981708"/>
                  </a:lnTo>
                  <a:lnTo>
                    <a:pt x="2748203" y="2000326"/>
                  </a:lnTo>
                  <a:lnTo>
                    <a:pt x="2788412" y="2008403"/>
                  </a:lnTo>
                  <a:lnTo>
                    <a:pt x="2829649" y="2005990"/>
                  </a:lnTo>
                  <a:lnTo>
                    <a:pt x="2869412" y="1993303"/>
                  </a:lnTo>
                  <a:lnTo>
                    <a:pt x="2905150" y="1970570"/>
                  </a:lnTo>
                  <a:lnTo>
                    <a:pt x="2934335" y="1938020"/>
                  </a:lnTo>
                  <a:lnTo>
                    <a:pt x="2954451" y="1895868"/>
                  </a:lnTo>
                  <a:lnTo>
                    <a:pt x="3182124" y="1202131"/>
                  </a:lnTo>
                  <a:lnTo>
                    <a:pt x="3197174" y="1153083"/>
                  </a:lnTo>
                  <a:lnTo>
                    <a:pt x="3209683" y="1104912"/>
                  </a:lnTo>
                  <a:lnTo>
                    <a:pt x="3219666" y="1057668"/>
                  </a:lnTo>
                  <a:lnTo>
                    <a:pt x="3227146" y="1011389"/>
                  </a:lnTo>
                  <a:lnTo>
                    <a:pt x="3232150" y="966114"/>
                  </a:lnTo>
                  <a:lnTo>
                    <a:pt x="3234690" y="921893"/>
                  </a:lnTo>
                  <a:lnTo>
                    <a:pt x="3234779" y="8787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65" name="Google Shape;465;p25" descr="ילדה חמודה מחזיקה קופסה סגורה"/>
          <p:cNvPicPr preferRelativeResize="0"/>
          <p:nvPr/>
        </p:nvPicPr>
        <p:blipFill rotWithShape="1">
          <a:blip r:embed="rId4">
            <a:alphaModFix/>
          </a:blip>
          <a:srcRect r="44880" b="26516"/>
          <a:stretch/>
        </p:blipFill>
        <p:spPr>
          <a:xfrm>
            <a:off x="7730630" y="1948071"/>
            <a:ext cx="3659614" cy="4909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2a92eb97f9_1_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4399768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3" name="Google Shape;203;g32a92eb97f9_1_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3299867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4" name="Google Shape;204;g32a92eb97f9_1_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2092582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5" name="Google Shape;205;g32a92eb97f9_1_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32099" y="1045770"/>
            <a:ext cx="2391300" cy="375900"/>
          </a:xfrm>
          <a:prstGeom prst="roundRect">
            <a:avLst>
              <a:gd name="adj" fmla="val 50000"/>
            </a:avLst>
          </a:prstGeom>
          <a:solidFill>
            <a:srgbClr val="59B2B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noProof="0" dirty="0">
              <a:solidFill>
                <a:schemeClr val="dk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8" name="Google Shape;208;g32a92eb97f9_1_92"/>
          <p:cNvSpPr txBox="1">
            <a:spLocks noGrp="1"/>
          </p:cNvSpPr>
          <p:nvPr>
            <p:ph type="title"/>
          </p:nvPr>
        </p:nvSpPr>
        <p:spPr>
          <a:xfrm>
            <a:off x="7193281" y="0"/>
            <a:ext cx="463011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b="1" noProof="0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הקדמה למורה</a:t>
            </a:r>
          </a:p>
        </p:txBody>
      </p:sp>
      <p:sp>
        <p:nvSpPr>
          <p:cNvPr id="206" name="Google Shape;206;g32a92eb97f9_1_92"/>
          <p:cNvSpPr txBox="1">
            <a:spLocks noGrp="1"/>
          </p:cNvSpPr>
          <p:nvPr>
            <p:ph type="body" idx="1"/>
          </p:nvPr>
        </p:nvSpPr>
        <p:spPr>
          <a:xfrm>
            <a:off x="3265832" y="926199"/>
            <a:ext cx="8483400" cy="4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מה אנחנו עושים כאן? </a:t>
            </a: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None/>
            </a:pPr>
            <a:r>
              <a:rPr lang="he-IL" sz="1800" noProof="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במסגרת חודש AI תשפ"ו 2026 נערוך מספר שיעורים ופעילויות בכיתה בנושא בינה מלאכותית, בשיעור זה נתמקד באתיקה ובכללי הזהירות בתחום זה.</a:t>
            </a:r>
            <a:endParaRPr lang="he-I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תנו לי עוד פרטים</a:t>
            </a: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משך: 45 דקות | שיטת לימוד: שיעור פעיל </a:t>
            </a: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כלים ועזרים: </a:t>
            </a:r>
            <a:r>
              <a:rPr lang="he-IL" sz="1800" noProof="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מצגת, ידיים ירוקות ואדומות מנייר לכל תלמיד.</a:t>
            </a:r>
            <a:endParaRPr lang="he-I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איך להתכונן? </a:t>
            </a: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חשוב להכיר מראש את התוכן המצגת. רצוי לוודא שהתוכן מותאם לכיתה שלך, ואף להוסיף תוכן שלדעתך יעזור לתלמידים להתחבר ולהבין את הנושא.</a:t>
            </a:r>
            <a:endParaRPr lang="he-I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הנחיות למורה</a:t>
            </a: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r>
              <a:rPr lang="he-IL" sz="1800" noProof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הכוללות את מהלך השיעור, מופיעות בהערות שמתחת לכל שקופית. </a:t>
            </a:r>
          </a:p>
          <a:p>
            <a:pPr marL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04040"/>
              </a:buClr>
              <a:buSzPts val="1800"/>
              <a:buNone/>
            </a:pPr>
            <a:endParaRPr lang="he-IL" sz="18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pic>
        <p:nvPicPr>
          <p:cNvPr id="207" name="Google Shape;207;g32a92eb97f9_1_9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גרפיקה 1" descr="סמל נגישות">
            <a:extLst>
              <a:ext uri="{FF2B5EF4-FFF2-40B4-BE49-F238E27FC236}">
                <a16:creationId xmlns:a16="http://schemas.microsoft.com/office/drawing/2014/main" id="{0DF525B4-7ACA-8A5A-C3E9-18DCDC0E4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102" y="1361590"/>
            <a:ext cx="9144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1" name="Google Shape;471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26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אֲמִיתִּי אוֹ מְלָאכוּתִי?</a:t>
            </a:r>
            <a:endParaRPr lang="he-IL" sz="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75" name="Google Shape;475;p26" descr="תמונה שמכילה יונק, עז, בעלי חיים יבשתיים, עזים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1318906" y="2587053"/>
            <a:ext cx="3340180" cy="3538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6" descr="תמונה שמכילה יונק, עז, בעלי חיים יבשתיים, עזים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76953" y="2422050"/>
            <a:ext cx="3796141" cy="370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957003" y="2179858"/>
            <a:ext cx="4352934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5718" y="253439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3" name="Google Shape;483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3308" y="2179858"/>
            <a:ext cx="5113166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27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אֲמִיתִּי אוֹ מְלָאכוּתִי?</a:t>
            </a:r>
            <a:endParaRPr lang="he-IL" sz="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4" name="Google Shape;484;p27" descr="תמונה שמכילה אדם, צעצוע, בתוך מבנה, פלסטיק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44321" b="22881"/>
          <a:stretch/>
        </p:blipFill>
        <p:spPr>
          <a:xfrm>
            <a:off x="6885629" y="2828512"/>
            <a:ext cx="3922034" cy="30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7" descr="תמונה שמכילה פני אדם, אדם, בתוך מבנה, פעו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06377" y="2629231"/>
            <a:ext cx="3454186" cy="3454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1ba3b5eb1f_0_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g31ba3b5eb1f_0_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1ba3b5eb1f_0_39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אֲמִיתִּי אוֹ מְלָאכוּתִי?</a:t>
            </a:r>
            <a:endParaRPr lang="he-IL" sz="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96" name="Google Shape;496;g31ba3b5eb1f_0_39" descr="תמונה שמכילה בתוך מבנה, קיר, רהיטים, מיטה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6758" y="2956617"/>
            <a:ext cx="4139776" cy="279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g31ba3b5eb1f_0_39" descr="תמונה שמכילה בתוך מבנה, קיר, עיצוב פנים, בית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0065" y="2956617"/>
            <a:ext cx="4334766" cy="2799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g31ba3b5eb1f_0_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g31ba3b5eb1f_0_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8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אֲמִיתִּי אוֹ מְלָאכוּתִי?</a:t>
            </a:r>
            <a:endParaRPr lang="he-IL" sz="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1" name="Google Shape;511;p28" descr="תמונה שמכילה עוגת יום הולדת, יום הולדת, נר, עוגה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8068" y="2760680"/>
            <a:ext cx="3957155" cy="319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8" descr="תמונה שמכילה נר, עוגת יום הולדת, יום הולדת, קינוח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869" y="2760680"/>
            <a:ext cx="3957157" cy="3191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79858"/>
            <a:ext cx="5501292" cy="435293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405718" y="262434"/>
            <a:ext cx="6364241" cy="1814733"/>
          </a:xfrm>
          <a:custGeom>
            <a:avLst/>
            <a:gdLst/>
            <a:ahLst/>
            <a:cxnLst/>
            <a:rect l="l" t="t" r="r" b="b"/>
            <a:pathLst>
              <a:path w="6995395" h="2389543" extrusionOk="0">
                <a:moveTo>
                  <a:pt x="645069" y="0"/>
                </a:moveTo>
                <a:lnTo>
                  <a:pt x="694944" y="2962"/>
                </a:lnTo>
                <a:lnTo>
                  <a:pt x="743784" y="11706"/>
                </a:lnTo>
                <a:lnTo>
                  <a:pt x="791452" y="26013"/>
                </a:lnTo>
                <a:lnTo>
                  <a:pt x="837807" y="45667"/>
                </a:lnTo>
                <a:lnTo>
                  <a:pt x="882710" y="70451"/>
                </a:lnTo>
                <a:lnTo>
                  <a:pt x="926022" y="100148"/>
                </a:lnTo>
                <a:lnTo>
                  <a:pt x="967604" y="134540"/>
                </a:lnTo>
                <a:lnTo>
                  <a:pt x="1009182" y="100148"/>
                </a:lnTo>
                <a:lnTo>
                  <a:pt x="1052491" y="70451"/>
                </a:lnTo>
                <a:lnTo>
                  <a:pt x="1097393" y="45667"/>
                </a:lnTo>
                <a:lnTo>
                  <a:pt x="1143748" y="26013"/>
                </a:lnTo>
                <a:lnTo>
                  <a:pt x="1191416" y="11706"/>
                </a:lnTo>
                <a:lnTo>
                  <a:pt x="1240260" y="2962"/>
                </a:lnTo>
                <a:lnTo>
                  <a:pt x="1290138" y="0"/>
                </a:lnTo>
                <a:lnTo>
                  <a:pt x="1340013" y="2962"/>
                </a:lnTo>
                <a:lnTo>
                  <a:pt x="1388854" y="11706"/>
                </a:lnTo>
                <a:lnTo>
                  <a:pt x="1436521" y="26013"/>
                </a:lnTo>
                <a:lnTo>
                  <a:pt x="1482876" y="45667"/>
                </a:lnTo>
                <a:lnTo>
                  <a:pt x="1527779" y="70451"/>
                </a:lnTo>
                <a:lnTo>
                  <a:pt x="1571091" y="100148"/>
                </a:lnTo>
                <a:lnTo>
                  <a:pt x="1612673" y="134540"/>
                </a:lnTo>
                <a:lnTo>
                  <a:pt x="1654251" y="100148"/>
                </a:lnTo>
                <a:lnTo>
                  <a:pt x="1697560" y="70451"/>
                </a:lnTo>
                <a:lnTo>
                  <a:pt x="1742462" y="45667"/>
                </a:lnTo>
                <a:lnTo>
                  <a:pt x="1788817" y="26013"/>
                </a:lnTo>
                <a:lnTo>
                  <a:pt x="1836486" y="11706"/>
                </a:lnTo>
                <a:lnTo>
                  <a:pt x="1885329" y="2962"/>
                </a:lnTo>
                <a:lnTo>
                  <a:pt x="1935208" y="0"/>
                </a:lnTo>
                <a:lnTo>
                  <a:pt x="1985082" y="2962"/>
                </a:lnTo>
                <a:lnTo>
                  <a:pt x="2033923" y="11706"/>
                </a:lnTo>
                <a:lnTo>
                  <a:pt x="2081590" y="26013"/>
                </a:lnTo>
                <a:lnTo>
                  <a:pt x="2127945" y="45667"/>
                </a:lnTo>
                <a:lnTo>
                  <a:pt x="2172848" y="70451"/>
                </a:lnTo>
                <a:lnTo>
                  <a:pt x="2216160" y="100148"/>
                </a:lnTo>
                <a:lnTo>
                  <a:pt x="2232550" y="113703"/>
                </a:lnTo>
                <a:lnTo>
                  <a:pt x="2246573" y="102217"/>
                </a:lnTo>
                <a:lnTo>
                  <a:pt x="2279168" y="79030"/>
                </a:lnTo>
                <a:lnTo>
                  <a:pt x="2312703" y="58628"/>
                </a:lnTo>
                <a:lnTo>
                  <a:pt x="2347118" y="41107"/>
                </a:lnTo>
                <a:lnTo>
                  <a:pt x="2418344" y="15081"/>
                </a:lnTo>
                <a:lnTo>
                  <a:pt x="2492362" y="1707"/>
                </a:lnTo>
                <a:lnTo>
                  <a:pt x="2530267" y="0"/>
                </a:lnTo>
                <a:lnTo>
                  <a:pt x="2555293" y="1486"/>
                </a:lnTo>
                <a:lnTo>
                  <a:pt x="2580329" y="0"/>
                </a:lnTo>
                <a:lnTo>
                  <a:pt x="2618233" y="1707"/>
                </a:lnTo>
                <a:lnTo>
                  <a:pt x="2655560" y="6765"/>
                </a:lnTo>
                <a:lnTo>
                  <a:pt x="2728241" y="26560"/>
                </a:lnTo>
                <a:lnTo>
                  <a:pt x="2763474" y="41107"/>
                </a:lnTo>
                <a:lnTo>
                  <a:pt x="2797889" y="58628"/>
                </a:lnTo>
                <a:lnTo>
                  <a:pt x="2831424" y="79030"/>
                </a:lnTo>
                <a:lnTo>
                  <a:pt x="2864019" y="102217"/>
                </a:lnTo>
                <a:lnTo>
                  <a:pt x="2878018" y="113683"/>
                </a:lnTo>
                <a:lnTo>
                  <a:pt x="2894380" y="100148"/>
                </a:lnTo>
                <a:lnTo>
                  <a:pt x="2937689" y="70451"/>
                </a:lnTo>
                <a:lnTo>
                  <a:pt x="2982591" y="45667"/>
                </a:lnTo>
                <a:lnTo>
                  <a:pt x="3028946" y="26013"/>
                </a:lnTo>
                <a:lnTo>
                  <a:pt x="3076614" y="11706"/>
                </a:lnTo>
                <a:lnTo>
                  <a:pt x="3125458" y="2962"/>
                </a:lnTo>
                <a:lnTo>
                  <a:pt x="3175336" y="0"/>
                </a:lnTo>
                <a:lnTo>
                  <a:pt x="3225211" y="2962"/>
                </a:lnTo>
                <a:lnTo>
                  <a:pt x="3274052" y="11706"/>
                </a:lnTo>
                <a:lnTo>
                  <a:pt x="3321719" y="26013"/>
                </a:lnTo>
                <a:lnTo>
                  <a:pt x="3368074" y="45667"/>
                </a:lnTo>
                <a:lnTo>
                  <a:pt x="3412977" y="70451"/>
                </a:lnTo>
                <a:lnTo>
                  <a:pt x="3456289" y="100148"/>
                </a:lnTo>
                <a:lnTo>
                  <a:pt x="3497871" y="134540"/>
                </a:lnTo>
                <a:lnTo>
                  <a:pt x="3539449" y="100148"/>
                </a:lnTo>
                <a:lnTo>
                  <a:pt x="3582758" y="70451"/>
                </a:lnTo>
                <a:lnTo>
                  <a:pt x="3627660" y="45667"/>
                </a:lnTo>
                <a:lnTo>
                  <a:pt x="3674015" y="26013"/>
                </a:lnTo>
                <a:lnTo>
                  <a:pt x="3721684" y="11706"/>
                </a:lnTo>
                <a:lnTo>
                  <a:pt x="3770527" y="2962"/>
                </a:lnTo>
                <a:lnTo>
                  <a:pt x="3820406" y="0"/>
                </a:lnTo>
                <a:lnTo>
                  <a:pt x="3870280" y="2962"/>
                </a:lnTo>
                <a:lnTo>
                  <a:pt x="3919121" y="11706"/>
                </a:lnTo>
                <a:lnTo>
                  <a:pt x="3966788" y="26013"/>
                </a:lnTo>
                <a:lnTo>
                  <a:pt x="4013143" y="45667"/>
                </a:lnTo>
                <a:lnTo>
                  <a:pt x="4058046" y="70451"/>
                </a:lnTo>
                <a:lnTo>
                  <a:pt x="4101358" y="100148"/>
                </a:lnTo>
                <a:lnTo>
                  <a:pt x="4123421" y="118396"/>
                </a:lnTo>
                <a:lnTo>
                  <a:pt x="4131371" y="111884"/>
                </a:lnTo>
                <a:lnTo>
                  <a:pt x="4163966" y="88697"/>
                </a:lnTo>
                <a:lnTo>
                  <a:pt x="4197501" y="68295"/>
                </a:lnTo>
                <a:lnTo>
                  <a:pt x="4231916" y="50774"/>
                </a:lnTo>
                <a:lnTo>
                  <a:pt x="4303142" y="24748"/>
                </a:lnTo>
                <a:lnTo>
                  <a:pt x="4353832" y="15589"/>
                </a:lnTo>
                <a:lnTo>
                  <a:pt x="4366772" y="11706"/>
                </a:lnTo>
                <a:lnTo>
                  <a:pt x="4415629" y="2962"/>
                </a:lnTo>
                <a:lnTo>
                  <a:pt x="4465527" y="0"/>
                </a:lnTo>
                <a:lnTo>
                  <a:pt x="4503431" y="1707"/>
                </a:lnTo>
                <a:lnTo>
                  <a:pt x="4540758" y="6765"/>
                </a:lnTo>
                <a:lnTo>
                  <a:pt x="4613439" y="26560"/>
                </a:lnTo>
                <a:lnTo>
                  <a:pt x="4648672" y="41107"/>
                </a:lnTo>
                <a:lnTo>
                  <a:pt x="4683087" y="58628"/>
                </a:lnTo>
                <a:lnTo>
                  <a:pt x="4716622" y="79030"/>
                </a:lnTo>
                <a:lnTo>
                  <a:pt x="4749217" y="102217"/>
                </a:lnTo>
                <a:lnTo>
                  <a:pt x="4768887" y="118328"/>
                </a:lnTo>
                <a:lnTo>
                  <a:pt x="4779178" y="109815"/>
                </a:lnTo>
                <a:lnTo>
                  <a:pt x="4822487" y="80118"/>
                </a:lnTo>
                <a:lnTo>
                  <a:pt x="4867389" y="55334"/>
                </a:lnTo>
                <a:lnTo>
                  <a:pt x="4913744" y="35680"/>
                </a:lnTo>
                <a:lnTo>
                  <a:pt x="4961412" y="21373"/>
                </a:lnTo>
                <a:lnTo>
                  <a:pt x="5010256" y="12629"/>
                </a:lnTo>
                <a:lnTo>
                  <a:pt x="5060134" y="9667"/>
                </a:lnTo>
                <a:lnTo>
                  <a:pt x="5110009" y="12629"/>
                </a:lnTo>
                <a:lnTo>
                  <a:pt x="5158850" y="21373"/>
                </a:lnTo>
                <a:lnTo>
                  <a:pt x="5206517" y="35680"/>
                </a:lnTo>
                <a:lnTo>
                  <a:pt x="5252872" y="55334"/>
                </a:lnTo>
                <a:lnTo>
                  <a:pt x="5297775" y="80118"/>
                </a:lnTo>
                <a:lnTo>
                  <a:pt x="5341087" y="109815"/>
                </a:lnTo>
                <a:lnTo>
                  <a:pt x="5382669" y="144207"/>
                </a:lnTo>
                <a:lnTo>
                  <a:pt x="5424247" y="109815"/>
                </a:lnTo>
                <a:lnTo>
                  <a:pt x="5467556" y="80118"/>
                </a:lnTo>
                <a:lnTo>
                  <a:pt x="5512458" y="55334"/>
                </a:lnTo>
                <a:lnTo>
                  <a:pt x="5558813" y="35680"/>
                </a:lnTo>
                <a:lnTo>
                  <a:pt x="5606482" y="21373"/>
                </a:lnTo>
                <a:lnTo>
                  <a:pt x="5655325" y="12629"/>
                </a:lnTo>
                <a:lnTo>
                  <a:pt x="5705204" y="9667"/>
                </a:lnTo>
                <a:lnTo>
                  <a:pt x="5755078" y="12629"/>
                </a:lnTo>
                <a:lnTo>
                  <a:pt x="5803919" y="21373"/>
                </a:lnTo>
                <a:lnTo>
                  <a:pt x="5851586" y="35680"/>
                </a:lnTo>
                <a:lnTo>
                  <a:pt x="5897941" y="55334"/>
                </a:lnTo>
                <a:lnTo>
                  <a:pt x="5942844" y="80118"/>
                </a:lnTo>
                <a:lnTo>
                  <a:pt x="5986156" y="109815"/>
                </a:lnTo>
                <a:lnTo>
                  <a:pt x="6027738" y="144207"/>
                </a:lnTo>
                <a:lnTo>
                  <a:pt x="6069316" y="109815"/>
                </a:lnTo>
                <a:lnTo>
                  <a:pt x="6112627" y="80118"/>
                </a:lnTo>
                <a:lnTo>
                  <a:pt x="6157532" y="55334"/>
                </a:lnTo>
                <a:lnTo>
                  <a:pt x="6203892" y="35680"/>
                </a:lnTo>
                <a:lnTo>
                  <a:pt x="6251570" y="21373"/>
                </a:lnTo>
                <a:lnTo>
                  <a:pt x="6300427" y="12629"/>
                </a:lnTo>
                <a:lnTo>
                  <a:pt x="6350325" y="9667"/>
                </a:lnTo>
                <a:lnTo>
                  <a:pt x="6388229" y="11374"/>
                </a:lnTo>
                <a:lnTo>
                  <a:pt x="6425556" y="16432"/>
                </a:lnTo>
                <a:lnTo>
                  <a:pt x="6498237" y="36227"/>
                </a:lnTo>
                <a:lnTo>
                  <a:pt x="6533470" y="50774"/>
                </a:lnTo>
                <a:lnTo>
                  <a:pt x="6567885" y="68295"/>
                </a:lnTo>
                <a:lnTo>
                  <a:pt x="6601420" y="88697"/>
                </a:lnTo>
                <a:lnTo>
                  <a:pt x="6634015" y="111884"/>
                </a:lnTo>
                <a:lnTo>
                  <a:pt x="6665610" y="137762"/>
                </a:lnTo>
                <a:lnTo>
                  <a:pt x="6696144" y="166238"/>
                </a:lnTo>
                <a:lnTo>
                  <a:pt x="6725557" y="197216"/>
                </a:lnTo>
                <a:lnTo>
                  <a:pt x="6753787" y="230602"/>
                </a:lnTo>
                <a:lnTo>
                  <a:pt x="6780776" y="266303"/>
                </a:lnTo>
                <a:lnTo>
                  <a:pt x="6806462" y="304223"/>
                </a:lnTo>
                <a:lnTo>
                  <a:pt x="6830785" y="344269"/>
                </a:lnTo>
                <a:lnTo>
                  <a:pt x="6853683" y="386346"/>
                </a:lnTo>
                <a:lnTo>
                  <a:pt x="6875098" y="430360"/>
                </a:lnTo>
                <a:lnTo>
                  <a:pt x="6894968" y="476216"/>
                </a:lnTo>
                <a:lnTo>
                  <a:pt x="6913232" y="523821"/>
                </a:lnTo>
                <a:lnTo>
                  <a:pt x="6929831" y="573080"/>
                </a:lnTo>
                <a:lnTo>
                  <a:pt x="6944703" y="623898"/>
                </a:lnTo>
                <a:lnTo>
                  <a:pt x="6957789" y="676181"/>
                </a:lnTo>
                <a:lnTo>
                  <a:pt x="6969028" y="729836"/>
                </a:lnTo>
                <a:lnTo>
                  <a:pt x="6978358" y="784767"/>
                </a:lnTo>
                <a:lnTo>
                  <a:pt x="6985721" y="840881"/>
                </a:lnTo>
                <a:lnTo>
                  <a:pt x="6991055" y="898083"/>
                </a:lnTo>
                <a:lnTo>
                  <a:pt x="6994300" y="956279"/>
                </a:lnTo>
                <a:lnTo>
                  <a:pt x="6995395" y="1015375"/>
                </a:lnTo>
                <a:lnTo>
                  <a:pt x="6994300" y="1074470"/>
                </a:lnTo>
                <a:lnTo>
                  <a:pt x="6991055" y="1132667"/>
                </a:lnTo>
                <a:lnTo>
                  <a:pt x="6985721" y="1189869"/>
                </a:lnTo>
                <a:lnTo>
                  <a:pt x="6978358" y="1245984"/>
                </a:lnTo>
                <a:lnTo>
                  <a:pt x="6969028" y="1300917"/>
                </a:lnTo>
                <a:lnTo>
                  <a:pt x="6957789" y="1354573"/>
                </a:lnTo>
                <a:lnTo>
                  <a:pt x="6944703" y="1406858"/>
                </a:lnTo>
                <a:lnTo>
                  <a:pt x="6929831" y="1457678"/>
                </a:lnTo>
                <a:lnTo>
                  <a:pt x="6913232" y="1506939"/>
                </a:lnTo>
                <a:lnTo>
                  <a:pt x="6894968" y="1554545"/>
                </a:lnTo>
                <a:lnTo>
                  <a:pt x="6875098" y="1600404"/>
                </a:lnTo>
                <a:lnTo>
                  <a:pt x="6853683" y="1644420"/>
                </a:lnTo>
                <a:lnTo>
                  <a:pt x="6830785" y="1686499"/>
                </a:lnTo>
                <a:lnTo>
                  <a:pt x="6806462" y="1726547"/>
                </a:lnTo>
                <a:lnTo>
                  <a:pt x="6780776" y="1764470"/>
                </a:lnTo>
                <a:lnTo>
                  <a:pt x="6753787" y="1800173"/>
                </a:lnTo>
                <a:lnTo>
                  <a:pt x="6725557" y="1833561"/>
                </a:lnTo>
                <a:lnTo>
                  <a:pt x="6696144" y="1864541"/>
                </a:lnTo>
                <a:lnTo>
                  <a:pt x="6665610" y="1893019"/>
                </a:lnTo>
                <a:lnTo>
                  <a:pt x="6634015" y="1918899"/>
                </a:lnTo>
                <a:lnTo>
                  <a:pt x="6601420" y="1942088"/>
                </a:lnTo>
                <a:lnTo>
                  <a:pt x="6567885" y="1962491"/>
                </a:lnTo>
                <a:lnTo>
                  <a:pt x="6533470" y="1980014"/>
                </a:lnTo>
                <a:lnTo>
                  <a:pt x="6462245" y="2006042"/>
                </a:lnTo>
                <a:lnTo>
                  <a:pt x="6388229" y="2019417"/>
                </a:lnTo>
                <a:lnTo>
                  <a:pt x="6350325" y="2021125"/>
                </a:lnTo>
                <a:lnTo>
                  <a:pt x="6315135" y="2019635"/>
                </a:lnTo>
                <a:lnTo>
                  <a:pt x="6280444" y="2015231"/>
                </a:lnTo>
                <a:lnTo>
                  <a:pt x="6246297" y="2008009"/>
                </a:lnTo>
                <a:lnTo>
                  <a:pt x="6212738" y="1998068"/>
                </a:lnTo>
                <a:lnTo>
                  <a:pt x="6234089" y="2034703"/>
                </a:lnTo>
                <a:lnTo>
                  <a:pt x="6258542" y="2070029"/>
                </a:lnTo>
                <a:lnTo>
                  <a:pt x="6286147" y="2103967"/>
                </a:lnTo>
                <a:lnTo>
                  <a:pt x="6316952" y="2136439"/>
                </a:lnTo>
                <a:lnTo>
                  <a:pt x="6351006" y="2167364"/>
                </a:lnTo>
                <a:lnTo>
                  <a:pt x="6388357" y="2196664"/>
                </a:lnTo>
                <a:lnTo>
                  <a:pt x="6429055" y="2224260"/>
                </a:lnTo>
                <a:lnTo>
                  <a:pt x="6473148" y="2250072"/>
                </a:lnTo>
                <a:lnTo>
                  <a:pt x="6520685" y="2274023"/>
                </a:lnTo>
                <a:lnTo>
                  <a:pt x="6571716" y="2296032"/>
                </a:lnTo>
                <a:lnTo>
                  <a:pt x="6626288" y="2316021"/>
                </a:lnTo>
                <a:lnTo>
                  <a:pt x="6684451" y="2333911"/>
                </a:lnTo>
                <a:lnTo>
                  <a:pt x="6634251" y="2353444"/>
                </a:lnTo>
                <a:lnTo>
                  <a:pt x="6582195" y="2368959"/>
                </a:lnTo>
                <a:lnTo>
                  <a:pt x="6528463" y="2380271"/>
                </a:lnTo>
                <a:lnTo>
                  <a:pt x="6473238" y="2387194"/>
                </a:lnTo>
                <a:lnTo>
                  <a:pt x="6416700" y="2389543"/>
                </a:lnTo>
                <a:lnTo>
                  <a:pt x="6367061" y="2387736"/>
                </a:lnTo>
                <a:lnTo>
                  <a:pt x="6318402" y="2382398"/>
                </a:lnTo>
                <a:lnTo>
                  <a:pt x="6270849" y="2373657"/>
                </a:lnTo>
                <a:lnTo>
                  <a:pt x="6224529" y="2361638"/>
                </a:lnTo>
                <a:lnTo>
                  <a:pt x="6179567" y="2346467"/>
                </a:lnTo>
                <a:lnTo>
                  <a:pt x="6136091" y="2328271"/>
                </a:lnTo>
                <a:lnTo>
                  <a:pt x="6094226" y="2307175"/>
                </a:lnTo>
                <a:lnTo>
                  <a:pt x="6054099" y="2283306"/>
                </a:lnTo>
                <a:lnTo>
                  <a:pt x="6015835" y="2256791"/>
                </a:lnTo>
                <a:lnTo>
                  <a:pt x="5979561" y="2227755"/>
                </a:lnTo>
                <a:lnTo>
                  <a:pt x="5945403" y="2196324"/>
                </a:lnTo>
                <a:lnTo>
                  <a:pt x="5913487" y="2162625"/>
                </a:lnTo>
                <a:lnTo>
                  <a:pt x="5883940" y="2126784"/>
                </a:lnTo>
                <a:lnTo>
                  <a:pt x="5856887" y="2088927"/>
                </a:lnTo>
                <a:lnTo>
                  <a:pt x="5832456" y="2049180"/>
                </a:lnTo>
                <a:lnTo>
                  <a:pt x="5810771" y="2007669"/>
                </a:lnTo>
                <a:lnTo>
                  <a:pt x="5784833" y="2013491"/>
                </a:lnTo>
                <a:lnTo>
                  <a:pt x="5758580" y="2017703"/>
                </a:lnTo>
                <a:lnTo>
                  <a:pt x="5732031" y="2020262"/>
                </a:lnTo>
                <a:lnTo>
                  <a:pt x="5705204" y="2021125"/>
                </a:lnTo>
                <a:lnTo>
                  <a:pt x="5655322" y="2018162"/>
                </a:lnTo>
                <a:lnTo>
                  <a:pt x="5606471" y="2009417"/>
                </a:lnTo>
                <a:lnTo>
                  <a:pt x="5558793" y="1995107"/>
                </a:lnTo>
                <a:lnTo>
                  <a:pt x="5512432" y="1975449"/>
                </a:lnTo>
                <a:lnTo>
                  <a:pt x="5467529" y="1950658"/>
                </a:lnTo>
                <a:lnTo>
                  <a:pt x="5424227" y="1920950"/>
                </a:lnTo>
                <a:lnTo>
                  <a:pt x="5382669" y="1886542"/>
                </a:lnTo>
                <a:lnTo>
                  <a:pt x="5341107" y="1920950"/>
                </a:lnTo>
                <a:lnTo>
                  <a:pt x="5297802" y="1950658"/>
                </a:lnTo>
                <a:lnTo>
                  <a:pt x="5252898" y="1975449"/>
                </a:lnTo>
                <a:lnTo>
                  <a:pt x="5206537" y="1995107"/>
                </a:lnTo>
                <a:lnTo>
                  <a:pt x="5158861" y="2009417"/>
                </a:lnTo>
                <a:lnTo>
                  <a:pt x="5110012" y="2018162"/>
                </a:lnTo>
                <a:lnTo>
                  <a:pt x="5060134" y="2021125"/>
                </a:lnTo>
                <a:lnTo>
                  <a:pt x="5010252" y="2018162"/>
                </a:lnTo>
                <a:lnTo>
                  <a:pt x="4961401" y="2009417"/>
                </a:lnTo>
                <a:lnTo>
                  <a:pt x="4913724" y="1995107"/>
                </a:lnTo>
                <a:lnTo>
                  <a:pt x="4867362" y="1975449"/>
                </a:lnTo>
                <a:lnTo>
                  <a:pt x="4822460" y="1950658"/>
                </a:lnTo>
                <a:lnTo>
                  <a:pt x="4779158" y="1920950"/>
                </a:lnTo>
                <a:lnTo>
                  <a:pt x="4757153" y="1902731"/>
                </a:lnTo>
                <a:lnTo>
                  <a:pt x="4749217" y="1909232"/>
                </a:lnTo>
                <a:lnTo>
                  <a:pt x="4716622" y="1932421"/>
                </a:lnTo>
                <a:lnTo>
                  <a:pt x="4683087" y="1952824"/>
                </a:lnTo>
                <a:lnTo>
                  <a:pt x="4648672" y="1970347"/>
                </a:lnTo>
                <a:lnTo>
                  <a:pt x="4577447" y="1996375"/>
                </a:lnTo>
                <a:lnTo>
                  <a:pt x="4526677" y="2005550"/>
                </a:lnTo>
                <a:lnTo>
                  <a:pt x="4513791" y="2009417"/>
                </a:lnTo>
                <a:lnTo>
                  <a:pt x="4464943" y="2018162"/>
                </a:lnTo>
                <a:lnTo>
                  <a:pt x="4415065" y="2021125"/>
                </a:lnTo>
                <a:lnTo>
                  <a:pt x="4339832" y="2014358"/>
                </a:lnTo>
                <a:lnTo>
                  <a:pt x="4267150" y="1994562"/>
                </a:lnTo>
                <a:lnTo>
                  <a:pt x="4231916" y="1980014"/>
                </a:lnTo>
                <a:lnTo>
                  <a:pt x="4197501" y="1962491"/>
                </a:lnTo>
                <a:lnTo>
                  <a:pt x="4163966" y="1942088"/>
                </a:lnTo>
                <a:lnTo>
                  <a:pt x="4131371" y="1918899"/>
                </a:lnTo>
                <a:lnTo>
                  <a:pt x="4111276" y="1902439"/>
                </a:lnTo>
                <a:lnTo>
                  <a:pt x="4086556" y="1913103"/>
                </a:lnTo>
                <a:cubicBezTo>
                  <a:pt x="4033029" y="1941402"/>
                  <a:pt x="3979501" y="1996492"/>
                  <a:pt x="3925973" y="1998002"/>
                </a:cubicBezTo>
                <a:lnTo>
                  <a:pt x="3900035" y="2003824"/>
                </a:lnTo>
                <a:lnTo>
                  <a:pt x="3873782" y="2008036"/>
                </a:lnTo>
                <a:lnTo>
                  <a:pt x="3847233" y="2010595"/>
                </a:lnTo>
                <a:lnTo>
                  <a:pt x="3820406" y="2011458"/>
                </a:lnTo>
                <a:lnTo>
                  <a:pt x="3770524" y="2008495"/>
                </a:lnTo>
                <a:lnTo>
                  <a:pt x="3721673" y="1999750"/>
                </a:lnTo>
                <a:lnTo>
                  <a:pt x="3673995" y="1985440"/>
                </a:lnTo>
                <a:lnTo>
                  <a:pt x="3627634" y="1965782"/>
                </a:lnTo>
                <a:lnTo>
                  <a:pt x="3582731" y="1940991"/>
                </a:lnTo>
                <a:lnTo>
                  <a:pt x="3539429" y="1911283"/>
                </a:lnTo>
                <a:lnTo>
                  <a:pt x="3497871" y="1876875"/>
                </a:lnTo>
                <a:lnTo>
                  <a:pt x="3456309" y="1911283"/>
                </a:lnTo>
                <a:lnTo>
                  <a:pt x="3413004" y="1940991"/>
                </a:lnTo>
                <a:lnTo>
                  <a:pt x="3368100" y="1965782"/>
                </a:lnTo>
                <a:lnTo>
                  <a:pt x="3321739" y="1985440"/>
                </a:lnTo>
                <a:lnTo>
                  <a:pt x="3274063" y="1999750"/>
                </a:lnTo>
                <a:lnTo>
                  <a:pt x="3225214" y="2008495"/>
                </a:lnTo>
                <a:lnTo>
                  <a:pt x="3175336" y="2011458"/>
                </a:lnTo>
                <a:lnTo>
                  <a:pt x="3125454" y="2008495"/>
                </a:lnTo>
                <a:lnTo>
                  <a:pt x="3076603" y="1999750"/>
                </a:lnTo>
                <a:lnTo>
                  <a:pt x="3028926" y="1985440"/>
                </a:lnTo>
                <a:lnTo>
                  <a:pt x="2982564" y="1965782"/>
                </a:lnTo>
                <a:lnTo>
                  <a:pt x="2937662" y="1940991"/>
                </a:lnTo>
                <a:lnTo>
                  <a:pt x="2894360" y="1911283"/>
                </a:lnTo>
                <a:lnTo>
                  <a:pt x="2878026" y="1897759"/>
                </a:lnTo>
                <a:lnTo>
                  <a:pt x="2864019" y="1909232"/>
                </a:lnTo>
                <a:lnTo>
                  <a:pt x="2831424" y="1932421"/>
                </a:lnTo>
                <a:lnTo>
                  <a:pt x="2797889" y="1952824"/>
                </a:lnTo>
                <a:lnTo>
                  <a:pt x="2763474" y="1970347"/>
                </a:lnTo>
                <a:lnTo>
                  <a:pt x="2692249" y="1996375"/>
                </a:lnTo>
                <a:lnTo>
                  <a:pt x="2618233" y="2009750"/>
                </a:lnTo>
                <a:lnTo>
                  <a:pt x="2580329" y="2011458"/>
                </a:lnTo>
                <a:lnTo>
                  <a:pt x="2551101" y="2010221"/>
                </a:lnTo>
                <a:lnTo>
                  <a:pt x="2530267" y="2011458"/>
                </a:lnTo>
                <a:lnTo>
                  <a:pt x="2455034" y="2004691"/>
                </a:lnTo>
                <a:lnTo>
                  <a:pt x="2382352" y="1984895"/>
                </a:lnTo>
                <a:lnTo>
                  <a:pt x="2347118" y="1970347"/>
                </a:lnTo>
                <a:lnTo>
                  <a:pt x="2312703" y="1952824"/>
                </a:lnTo>
                <a:lnTo>
                  <a:pt x="2279168" y="1932421"/>
                </a:lnTo>
                <a:lnTo>
                  <a:pt x="2246573" y="1909232"/>
                </a:lnTo>
                <a:lnTo>
                  <a:pt x="2235559" y="1900210"/>
                </a:lnTo>
                <a:lnTo>
                  <a:pt x="2228123" y="1901557"/>
                </a:lnTo>
                <a:cubicBezTo>
                  <a:pt x="2165674" y="1921551"/>
                  <a:pt x="2103224" y="1996240"/>
                  <a:pt x="2040775" y="1998002"/>
                </a:cubicBezTo>
                <a:lnTo>
                  <a:pt x="2014837" y="2003824"/>
                </a:lnTo>
                <a:lnTo>
                  <a:pt x="1988584" y="2008036"/>
                </a:lnTo>
                <a:lnTo>
                  <a:pt x="1962035" y="2010595"/>
                </a:lnTo>
                <a:lnTo>
                  <a:pt x="1935208" y="2011458"/>
                </a:lnTo>
                <a:lnTo>
                  <a:pt x="1885326" y="2008495"/>
                </a:lnTo>
                <a:lnTo>
                  <a:pt x="1836475" y="1999750"/>
                </a:lnTo>
                <a:lnTo>
                  <a:pt x="1788797" y="1985440"/>
                </a:lnTo>
                <a:lnTo>
                  <a:pt x="1742436" y="1965782"/>
                </a:lnTo>
                <a:lnTo>
                  <a:pt x="1697533" y="1940991"/>
                </a:lnTo>
                <a:lnTo>
                  <a:pt x="1654231" y="1911283"/>
                </a:lnTo>
                <a:lnTo>
                  <a:pt x="1612673" y="1876875"/>
                </a:lnTo>
                <a:lnTo>
                  <a:pt x="1571111" y="1911283"/>
                </a:lnTo>
                <a:lnTo>
                  <a:pt x="1527806" y="1940991"/>
                </a:lnTo>
                <a:lnTo>
                  <a:pt x="1482902" y="1965782"/>
                </a:lnTo>
                <a:lnTo>
                  <a:pt x="1436541" y="1985440"/>
                </a:lnTo>
                <a:lnTo>
                  <a:pt x="1388865" y="1999750"/>
                </a:lnTo>
                <a:lnTo>
                  <a:pt x="1340016" y="2008495"/>
                </a:lnTo>
                <a:lnTo>
                  <a:pt x="1290138" y="2011458"/>
                </a:lnTo>
                <a:lnTo>
                  <a:pt x="1240256" y="2008495"/>
                </a:lnTo>
                <a:lnTo>
                  <a:pt x="1191405" y="1999750"/>
                </a:lnTo>
                <a:lnTo>
                  <a:pt x="1143728" y="1985440"/>
                </a:lnTo>
                <a:lnTo>
                  <a:pt x="1097366" y="1965782"/>
                </a:lnTo>
                <a:lnTo>
                  <a:pt x="1052464" y="1940991"/>
                </a:lnTo>
                <a:lnTo>
                  <a:pt x="1009162" y="1911283"/>
                </a:lnTo>
                <a:lnTo>
                  <a:pt x="967604" y="1876875"/>
                </a:lnTo>
                <a:lnTo>
                  <a:pt x="926041" y="1911283"/>
                </a:lnTo>
                <a:lnTo>
                  <a:pt x="882737" y="1940991"/>
                </a:lnTo>
                <a:lnTo>
                  <a:pt x="837833" y="1965782"/>
                </a:lnTo>
                <a:lnTo>
                  <a:pt x="791472" y="1985440"/>
                </a:lnTo>
                <a:lnTo>
                  <a:pt x="743795" y="1999750"/>
                </a:lnTo>
                <a:lnTo>
                  <a:pt x="694947" y="2008495"/>
                </a:lnTo>
                <a:lnTo>
                  <a:pt x="645069" y="2011458"/>
                </a:lnTo>
                <a:lnTo>
                  <a:pt x="569836" y="2004691"/>
                </a:lnTo>
                <a:lnTo>
                  <a:pt x="497154" y="1984895"/>
                </a:lnTo>
                <a:lnTo>
                  <a:pt x="461920" y="1970347"/>
                </a:lnTo>
                <a:lnTo>
                  <a:pt x="427505" y="1952824"/>
                </a:lnTo>
                <a:lnTo>
                  <a:pt x="393970" y="1932421"/>
                </a:lnTo>
                <a:lnTo>
                  <a:pt x="361375" y="1909232"/>
                </a:lnTo>
                <a:lnTo>
                  <a:pt x="329780" y="1883352"/>
                </a:lnTo>
                <a:lnTo>
                  <a:pt x="299246" y="1854874"/>
                </a:lnTo>
                <a:lnTo>
                  <a:pt x="269833" y="1823894"/>
                </a:lnTo>
                <a:lnTo>
                  <a:pt x="241602" y="1790506"/>
                </a:lnTo>
                <a:lnTo>
                  <a:pt x="214614" y="1754803"/>
                </a:lnTo>
                <a:lnTo>
                  <a:pt x="188928" y="1716880"/>
                </a:lnTo>
                <a:lnTo>
                  <a:pt x="164606" y="1676832"/>
                </a:lnTo>
                <a:lnTo>
                  <a:pt x="141708" y="1634753"/>
                </a:lnTo>
                <a:lnTo>
                  <a:pt x="120293" y="1590737"/>
                </a:lnTo>
                <a:lnTo>
                  <a:pt x="100424" y="1544878"/>
                </a:lnTo>
                <a:lnTo>
                  <a:pt x="82160" y="1497272"/>
                </a:lnTo>
                <a:lnTo>
                  <a:pt x="65562" y="1448011"/>
                </a:lnTo>
                <a:lnTo>
                  <a:pt x="50689" y="1397191"/>
                </a:lnTo>
                <a:lnTo>
                  <a:pt x="37604" y="1344906"/>
                </a:lnTo>
                <a:lnTo>
                  <a:pt x="26366" y="1291250"/>
                </a:lnTo>
                <a:lnTo>
                  <a:pt x="17035" y="1236317"/>
                </a:lnTo>
                <a:lnTo>
                  <a:pt x="9673" y="1180202"/>
                </a:lnTo>
                <a:lnTo>
                  <a:pt x="4339" y="1123000"/>
                </a:lnTo>
                <a:lnTo>
                  <a:pt x="1094" y="1064803"/>
                </a:lnTo>
                <a:cubicBezTo>
                  <a:pt x="729" y="1045105"/>
                  <a:pt x="365" y="1025406"/>
                  <a:pt x="0" y="1005708"/>
                </a:cubicBezTo>
                <a:cubicBezTo>
                  <a:pt x="365" y="986010"/>
                  <a:pt x="729" y="966311"/>
                  <a:pt x="1094" y="946613"/>
                </a:cubicBezTo>
                <a:lnTo>
                  <a:pt x="4339" y="888417"/>
                </a:lnTo>
                <a:lnTo>
                  <a:pt x="9673" y="831215"/>
                </a:lnTo>
                <a:lnTo>
                  <a:pt x="17035" y="775100"/>
                </a:lnTo>
                <a:lnTo>
                  <a:pt x="26366" y="720169"/>
                </a:lnTo>
                <a:lnTo>
                  <a:pt x="37604" y="666514"/>
                </a:lnTo>
                <a:lnTo>
                  <a:pt x="50689" y="614231"/>
                </a:lnTo>
                <a:lnTo>
                  <a:pt x="65562" y="563413"/>
                </a:lnTo>
                <a:lnTo>
                  <a:pt x="82160" y="514154"/>
                </a:lnTo>
                <a:lnTo>
                  <a:pt x="100424" y="466549"/>
                </a:lnTo>
                <a:lnTo>
                  <a:pt x="120293" y="420693"/>
                </a:lnTo>
                <a:lnTo>
                  <a:pt x="141708" y="376679"/>
                </a:lnTo>
                <a:lnTo>
                  <a:pt x="164606" y="334602"/>
                </a:lnTo>
                <a:lnTo>
                  <a:pt x="188928" y="294556"/>
                </a:lnTo>
                <a:lnTo>
                  <a:pt x="214614" y="256636"/>
                </a:lnTo>
                <a:lnTo>
                  <a:pt x="241602" y="220935"/>
                </a:lnTo>
                <a:lnTo>
                  <a:pt x="269833" y="187549"/>
                </a:lnTo>
                <a:lnTo>
                  <a:pt x="299246" y="156571"/>
                </a:lnTo>
                <a:lnTo>
                  <a:pt x="329780" y="128095"/>
                </a:lnTo>
                <a:lnTo>
                  <a:pt x="361375" y="102217"/>
                </a:lnTo>
                <a:lnTo>
                  <a:pt x="393970" y="79030"/>
                </a:lnTo>
                <a:lnTo>
                  <a:pt x="427505" y="58628"/>
                </a:lnTo>
                <a:lnTo>
                  <a:pt x="461920" y="41107"/>
                </a:lnTo>
                <a:lnTo>
                  <a:pt x="533146" y="15081"/>
                </a:lnTo>
                <a:lnTo>
                  <a:pt x="607164" y="1707"/>
                </a:lnTo>
                <a:close/>
              </a:path>
            </a:pathLst>
          </a:custGeom>
          <a:solidFill>
            <a:srgbClr val="93288D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he-IL" sz="1800" b="0" i="0" u="none" strike="noStrike" cap="none" noProof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24"/>
          <p:cNvSpPr txBox="1">
            <a:spLocks noGrp="1"/>
          </p:cNvSpPr>
          <p:nvPr>
            <p:ph type="title"/>
          </p:nvPr>
        </p:nvSpPr>
        <p:spPr>
          <a:xfrm>
            <a:off x="4659086" y="365125"/>
            <a:ext cx="66947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sz="5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אֲמִיתִּי אוֹ מְלָאכוּתִי?</a:t>
            </a:r>
            <a:endParaRPr lang="he-IL" sz="5000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2" name="Google Shape;522;p24" descr="תמונה שמכילה בלון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506" y="2705226"/>
            <a:ext cx="2576229" cy="38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4" descr="תמונה שמכילה בלון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48758" y="2714725"/>
            <a:ext cx="2557380" cy="3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g3223cfaf7c6_1_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5606199" y="1958893"/>
            <a:ext cx="6502172" cy="320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g3223cfaf7c6_1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11702" y="544286"/>
            <a:ext cx="5578690" cy="2751395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g3223cfaf7c6_1_63"/>
          <p:cNvSpPr txBox="1">
            <a:spLocks noGrp="1"/>
          </p:cNvSpPr>
          <p:nvPr>
            <p:ph type="title"/>
          </p:nvPr>
        </p:nvSpPr>
        <p:spPr>
          <a:xfrm>
            <a:off x="5832580" y="202875"/>
            <a:ext cx="5578691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79365"/>
              <a:buNone/>
            </a:pPr>
            <a:r>
              <a:rPr lang="he-IL" sz="56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חָשׁוּב לָדַעַת </a:t>
            </a:r>
            <a:br>
              <a:rPr lang="he-IL" sz="67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56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אִם זֶה אֲמִיתִּי אוֹ לֹא?</a:t>
            </a:r>
          </a:p>
        </p:txBody>
      </p:sp>
      <p:sp>
        <p:nvSpPr>
          <p:cNvPr id="533" name="Google Shape;533;g3223cfaf7c6_1_63"/>
          <p:cNvSpPr txBox="1">
            <a:spLocks noGrp="1"/>
          </p:cNvSpPr>
          <p:nvPr>
            <p:ph type="body" idx="1"/>
          </p:nvPr>
        </p:nvSpPr>
        <p:spPr>
          <a:xfrm>
            <a:off x="6091470" y="1958893"/>
            <a:ext cx="5035500" cy="2459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דָּנִי רָאָה תְּמוּנָה שֶׁל מַמְתָּק חָדָשׁ שֶׁבֵּינָהּ מְלָאכוּתִית יָצְרָה. 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בַּתְּמוּנָה כָּתוּב שֶׁזֶּה הַמַּמְתָּק הֲכִי טָעִים בָּעוֹלָם וְהוּא בָּרִיא! 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דָּנִי מַמָּשׁ רוֹצֶה אֶת הַמַּמְתָּק.</a:t>
            </a:r>
          </a:p>
        </p:txBody>
      </p:sp>
      <p:pic>
        <p:nvPicPr>
          <p:cNvPr id="535" name="Google Shape;535;g3223cfaf7c6_1_63" descr="תמונה שמכילה סוכריה, אוכל, צבעוני, סוכריה על מקל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1602" y="4683563"/>
            <a:ext cx="4500398" cy="1971562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g3223cfaf7c6_1_63"/>
          <p:cNvSpPr txBox="1">
            <a:spLocks noGrp="1"/>
          </p:cNvSpPr>
          <p:nvPr>
            <p:ph type="body" idx="1"/>
          </p:nvPr>
        </p:nvSpPr>
        <p:spPr>
          <a:xfrm>
            <a:off x="708784" y="865725"/>
            <a:ext cx="4541169" cy="1603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מִישֶׁהוּ שָׁלַח לְרוּתִי תְּמוּנָה שֶׁל חֲבֵרָה שֶׁלָּהּ חוֹגֶגֶת אֶת יוֹם </a:t>
            </a:r>
          </a:p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הֻולַּדְתָּהּ עִם יְלָדוֹת אֲחֵרוֹת.</a:t>
            </a:r>
          </a:p>
        </p:txBody>
      </p:sp>
      <p:pic>
        <p:nvPicPr>
          <p:cNvPr id="536" name="Google Shape;536;g3223cfaf7c6_1_63" descr="תמונה של ילדות אוחזות קופסאות עטופות בסרט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926" y="3355362"/>
            <a:ext cx="6069135" cy="3502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3223cfaf7c6_1_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845" y="2089823"/>
            <a:ext cx="6339369" cy="591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6007429" y="128970"/>
            <a:ext cx="6034753" cy="3536263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9"/>
          <p:cNvSpPr>
            <a:spLocks noGrp="1"/>
          </p:cNvSpPr>
          <p:nvPr>
            <p:ph type="title" idx="4294967295"/>
          </p:nvPr>
        </p:nvSpPr>
        <p:spPr>
          <a:xfrm>
            <a:off x="6757260" y="176923"/>
            <a:ext cx="4538137" cy="28552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91425" tIns="72000" rIns="91425" bIns="457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he-IL" sz="5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מָה לָמַדְנוּ </a:t>
            </a:r>
            <a:r>
              <a:rPr kumimoji="0" lang="he-IL" sz="5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הַיּוֹם, </a:t>
            </a:r>
            <a:endParaRPr kumimoji="0" lang="he-IL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tabLst/>
              <a:defRPr/>
            </a:pPr>
            <a:r>
              <a:rPr kumimoji="0" lang="he-IL" sz="5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וּמָה </a:t>
            </a:r>
            <a:r>
              <a:rPr kumimoji="0" lang="he-IL" sz="5000" b="1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עוֹד</a:t>
            </a:r>
            <a:r>
              <a:rPr kumimoji="0" lang="he-IL" sz="5000" b="0" i="0" u="none" strike="noStrike" kern="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נִלְמַד?</a:t>
            </a:r>
            <a:endParaRPr kumimoji="0" lang="he-IL" sz="5000" b="0" i="0" u="none" strike="noStrike" kern="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547" name="Google Shape;547;p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28469" y="262532"/>
            <a:ext cx="1665185" cy="1595432"/>
            <a:chOff x="9686925" y="3490291"/>
            <a:chExt cx="5195449" cy="4223743"/>
          </a:xfrm>
        </p:grpSpPr>
        <p:sp>
          <p:nvSpPr>
            <p:cNvPr id="548" name="Google Shape;548;p29"/>
            <p:cNvSpPr/>
            <p:nvPr/>
          </p:nvSpPr>
          <p:spPr>
            <a:xfrm>
              <a:off x="11593709" y="6502576"/>
              <a:ext cx="3288665" cy="605790"/>
            </a:xfrm>
            <a:custGeom>
              <a:avLst/>
              <a:gdLst/>
              <a:ahLst/>
              <a:cxnLst/>
              <a:rect l="l" t="t" r="r" b="b"/>
              <a:pathLst>
                <a:path w="3288665" h="605790" extrusionOk="0">
                  <a:moveTo>
                    <a:pt x="3288140" y="0"/>
                  </a:moveTo>
                  <a:lnTo>
                    <a:pt x="0" y="0"/>
                  </a:lnTo>
                  <a:lnTo>
                    <a:pt x="0" y="605667"/>
                  </a:lnTo>
                  <a:lnTo>
                    <a:pt x="3288140" y="605667"/>
                  </a:lnTo>
                  <a:lnTo>
                    <a:pt x="3288140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9"/>
            <p:cNvSpPr/>
            <p:nvPr/>
          </p:nvSpPr>
          <p:spPr>
            <a:xfrm>
              <a:off x="11748376" y="6576713"/>
              <a:ext cx="2981959" cy="378459"/>
            </a:xfrm>
            <a:custGeom>
              <a:avLst/>
              <a:gdLst/>
              <a:ahLst/>
              <a:cxnLst/>
              <a:rect l="l" t="t" r="r" b="b"/>
              <a:pathLst>
                <a:path w="2981959" h="378459" extrusionOk="0">
                  <a:moveTo>
                    <a:pt x="228434" y="77863"/>
                  </a:moveTo>
                  <a:lnTo>
                    <a:pt x="3467" y="77863"/>
                  </a:lnTo>
                  <a:lnTo>
                    <a:pt x="3467" y="142468"/>
                  </a:lnTo>
                  <a:lnTo>
                    <a:pt x="34607" y="142468"/>
                  </a:lnTo>
                  <a:lnTo>
                    <a:pt x="34607" y="282079"/>
                  </a:lnTo>
                  <a:lnTo>
                    <a:pt x="33896" y="296189"/>
                  </a:lnTo>
                  <a:lnTo>
                    <a:pt x="31000" y="305866"/>
                  </a:lnTo>
                  <a:lnTo>
                    <a:pt x="24879" y="311442"/>
                  </a:lnTo>
                  <a:lnTo>
                    <a:pt x="14414" y="313232"/>
                  </a:lnTo>
                  <a:lnTo>
                    <a:pt x="0" y="313232"/>
                  </a:lnTo>
                  <a:lnTo>
                    <a:pt x="0" y="377837"/>
                  </a:lnTo>
                  <a:lnTo>
                    <a:pt x="32880" y="377837"/>
                  </a:lnTo>
                  <a:lnTo>
                    <a:pt x="70510" y="373710"/>
                  </a:lnTo>
                  <a:lnTo>
                    <a:pt x="94246" y="359587"/>
                  </a:lnTo>
                  <a:lnTo>
                    <a:pt x="106616" y="332816"/>
                  </a:lnTo>
                  <a:lnTo>
                    <a:pt x="110185" y="290728"/>
                  </a:lnTo>
                  <a:lnTo>
                    <a:pt x="110185" y="142468"/>
                  </a:lnTo>
                  <a:lnTo>
                    <a:pt x="152869" y="142468"/>
                  </a:lnTo>
                  <a:lnTo>
                    <a:pt x="152869" y="377837"/>
                  </a:lnTo>
                  <a:lnTo>
                    <a:pt x="228434" y="377837"/>
                  </a:lnTo>
                  <a:lnTo>
                    <a:pt x="228434" y="77863"/>
                  </a:lnTo>
                  <a:close/>
                </a:path>
                <a:path w="2981959" h="378459" extrusionOk="0">
                  <a:moveTo>
                    <a:pt x="367474" y="77698"/>
                  </a:moveTo>
                  <a:lnTo>
                    <a:pt x="269976" y="77698"/>
                  </a:lnTo>
                  <a:lnTo>
                    <a:pt x="269976" y="142468"/>
                  </a:lnTo>
                  <a:lnTo>
                    <a:pt x="293065" y="142468"/>
                  </a:lnTo>
                  <a:lnTo>
                    <a:pt x="293065" y="247878"/>
                  </a:lnTo>
                  <a:lnTo>
                    <a:pt x="367474" y="247878"/>
                  </a:lnTo>
                  <a:lnTo>
                    <a:pt x="367474" y="142468"/>
                  </a:lnTo>
                  <a:lnTo>
                    <a:pt x="367474" y="77698"/>
                  </a:lnTo>
                  <a:close/>
                </a:path>
                <a:path w="2981959" h="378459" extrusionOk="0">
                  <a:moveTo>
                    <a:pt x="638022" y="77863"/>
                  </a:moveTo>
                  <a:lnTo>
                    <a:pt x="413054" y="77863"/>
                  </a:lnTo>
                  <a:lnTo>
                    <a:pt x="413054" y="142468"/>
                  </a:lnTo>
                  <a:lnTo>
                    <a:pt x="444207" y="142468"/>
                  </a:lnTo>
                  <a:lnTo>
                    <a:pt x="444207" y="282079"/>
                  </a:lnTo>
                  <a:lnTo>
                    <a:pt x="443484" y="296189"/>
                  </a:lnTo>
                  <a:lnTo>
                    <a:pt x="440601" y="305866"/>
                  </a:lnTo>
                  <a:lnTo>
                    <a:pt x="434467" y="311442"/>
                  </a:lnTo>
                  <a:lnTo>
                    <a:pt x="424014" y="313232"/>
                  </a:lnTo>
                  <a:lnTo>
                    <a:pt x="409587" y="313232"/>
                  </a:lnTo>
                  <a:lnTo>
                    <a:pt x="409587" y="377837"/>
                  </a:lnTo>
                  <a:lnTo>
                    <a:pt x="442468" y="377837"/>
                  </a:lnTo>
                  <a:lnTo>
                    <a:pt x="480110" y="373710"/>
                  </a:lnTo>
                  <a:lnTo>
                    <a:pt x="503847" y="359587"/>
                  </a:lnTo>
                  <a:lnTo>
                    <a:pt x="516216" y="332816"/>
                  </a:lnTo>
                  <a:lnTo>
                    <a:pt x="519772" y="290728"/>
                  </a:lnTo>
                  <a:lnTo>
                    <a:pt x="519772" y="142468"/>
                  </a:lnTo>
                  <a:lnTo>
                    <a:pt x="562457" y="142468"/>
                  </a:lnTo>
                  <a:lnTo>
                    <a:pt x="562457" y="377837"/>
                  </a:lnTo>
                  <a:lnTo>
                    <a:pt x="638022" y="377837"/>
                  </a:lnTo>
                  <a:lnTo>
                    <a:pt x="638022" y="77863"/>
                  </a:lnTo>
                  <a:close/>
                </a:path>
                <a:path w="2981959" h="378459" extrusionOk="0">
                  <a:moveTo>
                    <a:pt x="778230" y="77698"/>
                  </a:moveTo>
                  <a:lnTo>
                    <a:pt x="679577" y="77698"/>
                  </a:lnTo>
                  <a:lnTo>
                    <a:pt x="679577" y="142468"/>
                  </a:lnTo>
                  <a:lnTo>
                    <a:pt x="702652" y="142468"/>
                  </a:lnTo>
                  <a:lnTo>
                    <a:pt x="702652" y="377418"/>
                  </a:lnTo>
                  <a:lnTo>
                    <a:pt x="778230" y="377418"/>
                  </a:lnTo>
                  <a:lnTo>
                    <a:pt x="778230" y="142468"/>
                  </a:lnTo>
                  <a:lnTo>
                    <a:pt x="778230" y="77698"/>
                  </a:lnTo>
                  <a:close/>
                </a:path>
                <a:path w="2981959" h="378459" extrusionOk="0">
                  <a:moveTo>
                    <a:pt x="969175" y="223227"/>
                  </a:moveTo>
                  <a:lnTo>
                    <a:pt x="963904" y="154520"/>
                  </a:lnTo>
                  <a:lnTo>
                    <a:pt x="946962" y="109664"/>
                  </a:lnTo>
                  <a:lnTo>
                    <a:pt x="916609" y="85242"/>
                  </a:lnTo>
                  <a:lnTo>
                    <a:pt x="871105" y="77863"/>
                  </a:lnTo>
                  <a:lnTo>
                    <a:pt x="825538" y="77863"/>
                  </a:lnTo>
                  <a:lnTo>
                    <a:pt x="825538" y="142468"/>
                  </a:lnTo>
                  <a:lnTo>
                    <a:pt x="854379" y="142468"/>
                  </a:lnTo>
                  <a:lnTo>
                    <a:pt x="873467" y="144945"/>
                  </a:lnTo>
                  <a:lnTo>
                    <a:pt x="885088" y="155816"/>
                  </a:lnTo>
                  <a:lnTo>
                    <a:pt x="890879" y="180200"/>
                  </a:lnTo>
                  <a:lnTo>
                    <a:pt x="892454" y="223227"/>
                  </a:lnTo>
                  <a:lnTo>
                    <a:pt x="890879" y="270395"/>
                  </a:lnTo>
                  <a:lnTo>
                    <a:pt x="885088" y="297649"/>
                  </a:lnTo>
                  <a:lnTo>
                    <a:pt x="873467" y="310197"/>
                  </a:lnTo>
                  <a:lnTo>
                    <a:pt x="854379" y="313232"/>
                  </a:lnTo>
                  <a:lnTo>
                    <a:pt x="825538" y="313232"/>
                  </a:lnTo>
                  <a:lnTo>
                    <a:pt x="825538" y="377837"/>
                  </a:lnTo>
                  <a:lnTo>
                    <a:pt x="871105" y="377837"/>
                  </a:lnTo>
                  <a:lnTo>
                    <a:pt x="908773" y="372668"/>
                  </a:lnTo>
                  <a:lnTo>
                    <a:pt x="936523" y="356146"/>
                  </a:lnTo>
                  <a:lnTo>
                    <a:pt x="955255" y="326745"/>
                  </a:lnTo>
                  <a:lnTo>
                    <a:pt x="965835" y="282943"/>
                  </a:lnTo>
                  <a:lnTo>
                    <a:pt x="969175" y="223227"/>
                  </a:lnTo>
                  <a:close/>
                </a:path>
                <a:path w="2981959" h="378459" extrusionOk="0">
                  <a:moveTo>
                    <a:pt x="1222997" y="377837"/>
                  </a:moveTo>
                  <a:lnTo>
                    <a:pt x="1209522" y="344436"/>
                  </a:lnTo>
                  <a:lnTo>
                    <a:pt x="1195235" y="310997"/>
                  </a:lnTo>
                  <a:lnTo>
                    <a:pt x="1180414" y="277647"/>
                  </a:lnTo>
                  <a:lnTo>
                    <a:pt x="1165313" y="244589"/>
                  </a:lnTo>
                  <a:lnTo>
                    <a:pt x="1184376" y="229235"/>
                  </a:lnTo>
                  <a:lnTo>
                    <a:pt x="1197546" y="207886"/>
                  </a:lnTo>
                  <a:lnTo>
                    <a:pt x="1206284" y="178625"/>
                  </a:lnTo>
                  <a:lnTo>
                    <a:pt x="1212049" y="139585"/>
                  </a:lnTo>
                  <a:lnTo>
                    <a:pt x="1218374" y="77863"/>
                  </a:lnTo>
                  <a:lnTo>
                    <a:pt x="1145705" y="77863"/>
                  </a:lnTo>
                  <a:lnTo>
                    <a:pt x="1140510" y="148234"/>
                  </a:lnTo>
                  <a:lnTo>
                    <a:pt x="1139101" y="164680"/>
                  </a:lnTo>
                  <a:lnTo>
                    <a:pt x="1137475" y="177228"/>
                  </a:lnTo>
                  <a:lnTo>
                    <a:pt x="1135646" y="186524"/>
                  </a:lnTo>
                  <a:lnTo>
                    <a:pt x="1133589" y="193230"/>
                  </a:lnTo>
                  <a:lnTo>
                    <a:pt x="1115910" y="158089"/>
                  </a:lnTo>
                  <a:lnTo>
                    <a:pt x="1100785" y="129273"/>
                  </a:lnTo>
                  <a:lnTo>
                    <a:pt x="1086624" y="103606"/>
                  </a:lnTo>
                  <a:lnTo>
                    <a:pt x="1071867" y="77863"/>
                  </a:lnTo>
                  <a:lnTo>
                    <a:pt x="990523" y="77863"/>
                  </a:lnTo>
                  <a:lnTo>
                    <a:pt x="1007770" y="105816"/>
                  </a:lnTo>
                  <a:lnTo>
                    <a:pt x="1024636" y="134035"/>
                  </a:lnTo>
                  <a:lnTo>
                    <a:pt x="1040739" y="162153"/>
                  </a:lnTo>
                  <a:lnTo>
                    <a:pt x="1055712" y="189776"/>
                  </a:lnTo>
                  <a:lnTo>
                    <a:pt x="1031849" y="209219"/>
                  </a:lnTo>
                  <a:lnTo>
                    <a:pt x="1018362" y="232829"/>
                  </a:lnTo>
                  <a:lnTo>
                    <a:pt x="1011580" y="261734"/>
                  </a:lnTo>
                  <a:lnTo>
                    <a:pt x="1007833" y="297078"/>
                  </a:lnTo>
                  <a:lnTo>
                    <a:pt x="1000912" y="377837"/>
                  </a:lnTo>
                  <a:lnTo>
                    <a:pt x="1075321" y="378409"/>
                  </a:lnTo>
                  <a:lnTo>
                    <a:pt x="1078788" y="298805"/>
                  </a:lnTo>
                  <a:lnTo>
                    <a:pt x="1079919" y="277355"/>
                  </a:lnTo>
                  <a:lnTo>
                    <a:pt x="1081316" y="260883"/>
                  </a:lnTo>
                  <a:lnTo>
                    <a:pt x="1083894" y="248513"/>
                  </a:lnTo>
                  <a:lnTo>
                    <a:pt x="1088593" y="239395"/>
                  </a:lnTo>
                  <a:lnTo>
                    <a:pt x="1105585" y="274726"/>
                  </a:lnTo>
                  <a:lnTo>
                    <a:pt x="1121105" y="309257"/>
                  </a:lnTo>
                  <a:lnTo>
                    <a:pt x="1135240" y="343458"/>
                  </a:lnTo>
                  <a:lnTo>
                    <a:pt x="1148003" y="377837"/>
                  </a:lnTo>
                  <a:lnTo>
                    <a:pt x="1222997" y="377837"/>
                  </a:lnTo>
                  <a:close/>
                </a:path>
                <a:path w="2981959" h="378459" extrusionOk="0">
                  <a:moveTo>
                    <a:pt x="1423187" y="77863"/>
                  </a:moveTo>
                  <a:lnTo>
                    <a:pt x="1321079" y="77863"/>
                  </a:lnTo>
                  <a:lnTo>
                    <a:pt x="1321079" y="0"/>
                  </a:lnTo>
                  <a:lnTo>
                    <a:pt x="1247241" y="0"/>
                  </a:lnTo>
                  <a:lnTo>
                    <a:pt x="1247241" y="142468"/>
                  </a:lnTo>
                  <a:lnTo>
                    <a:pt x="1333766" y="142468"/>
                  </a:lnTo>
                  <a:lnTo>
                    <a:pt x="1282433" y="377837"/>
                  </a:lnTo>
                  <a:lnTo>
                    <a:pt x="1357998" y="377837"/>
                  </a:lnTo>
                  <a:lnTo>
                    <a:pt x="1423187" y="79019"/>
                  </a:lnTo>
                  <a:lnTo>
                    <a:pt x="1423187" y="77863"/>
                  </a:lnTo>
                  <a:close/>
                </a:path>
                <a:path w="2981959" h="378459" extrusionOk="0">
                  <a:moveTo>
                    <a:pt x="1670100" y="184581"/>
                  </a:moveTo>
                  <a:lnTo>
                    <a:pt x="1665820" y="130441"/>
                  </a:lnTo>
                  <a:lnTo>
                    <a:pt x="1650123" y="97917"/>
                  </a:lnTo>
                  <a:lnTo>
                    <a:pt x="1618754" y="82054"/>
                  </a:lnTo>
                  <a:lnTo>
                    <a:pt x="1567421" y="77863"/>
                  </a:lnTo>
                  <a:lnTo>
                    <a:pt x="1453197" y="77863"/>
                  </a:lnTo>
                  <a:lnTo>
                    <a:pt x="1453197" y="142468"/>
                  </a:lnTo>
                  <a:lnTo>
                    <a:pt x="1482610" y="142468"/>
                  </a:lnTo>
                  <a:lnTo>
                    <a:pt x="1458963" y="377837"/>
                  </a:lnTo>
                  <a:lnTo>
                    <a:pt x="1534528" y="377837"/>
                  </a:lnTo>
                  <a:lnTo>
                    <a:pt x="1558188" y="143624"/>
                  </a:lnTo>
                  <a:lnTo>
                    <a:pt x="1567421" y="143624"/>
                  </a:lnTo>
                  <a:lnTo>
                    <a:pt x="1581632" y="145161"/>
                  </a:lnTo>
                  <a:lnTo>
                    <a:pt x="1589836" y="151130"/>
                  </a:lnTo>
                  <a:lnTo>
                    <a:pt x="1593621" y="163588"/>
                  </a:lnTo>
                  <a:lnTo>
                    <a:pt x="1594535" y="184581"/>
                  </a:lnTo>
                  <a:lnTo>
                    <a:pt x="1594535" y="313232"/>
                  </a:lnTo>
                  <a:lnTo>
                    <a:pt x="1570304" y="313232"/>
                  </a:lnTo>
                  <a:lnTo>
                    <a:pt x="1570304" y="377837"/>
                  </a:lnTo>
                  <a:lnTo>
                    <a:pt x="1670100" y="377837"/>
                  </a:lnTo>
                  <a:lnTo>
                    <a:pt x="1670100" y="184581"/>
                  </a:lnTo>
                  <a:close/>
                </a:path>
                <a:path w="2981959" h="378459" extrusionOk="0">
                  <a:moveTo>
                    <a:pt x="1798167" y="184581"/>
                  </a:moveTo>
                  <a:lnTo>
                    <a:pt x="1722602" y="184581"/>
                  </a:lnTo>
                  <a:lnTo>
                    <a:pt x="1722602" y="377837"/>
                  </a:lnTo>
                  <a:lnTo>
                    <a:pt x="1798167" y="377837"/>
                  </a:lnTo>
                  <a:lnTo>
                    <a:pt x="1798167" y="184581"/>
                  </a:lnTo>
                  <a:close/>
                </a:path>
                <a:path w="2981959" h="378459" extrusionOk="0">
                  <a:moveTo>
                    <a:pt x="1915274" y="77698"/>
                  </a:moveTo>
                  <a:lnTo>
                    <a:pt x="1719719" y="77698"/>
                  </a:lnTo>
                  <a:lnTo>
                    <a:pt x="1719719" y="142468"/>
                  </a:lnTo>
                  <a:lnTo>
                    <a:pt x="1839709" y="142468"/>
                  </a:lnTo>
                  <a:lnTo>
                    <a:pt x="1839709" y="377418"/>
                  </a:lnTo>
                  <a:lnTo>
                    <a:pt x="1915274" y="377418"/>
                  </a:lnTo>
                  <a:lnTo>
                    <a:pt x="1915274" y="142468"/>
                  </a:lnTo>
                  <a:lnTo>
                    <a:pt x="1915274" y="77698"/>
                  </a:lnTo>
                  <a:close/>
                </a:path>
                <a:path w="2981959" h="378459" extrusionOk="0">
                  <a:moveTo>
                    <a:pt x="2125268" y="184581"/>
                  </a:moveTo>
                  <a:lnTo>
                    <a:pt x="2049703" y="184581"/>
                  </a:lnTo>
                  <a:lnTo>
                    <a:pt x="2049703" y="377837"/>
                  </a:lnTo>
                  <a:lnTo>
                    <a:pt x="2125268" y="377837"/>
                  </a:lnTo>
                  <a:lnTo>
                    <a:pt x="2125268" y="184581"/>
                  </a:lnTo>
                  <a:close/>
                </a:path>
                <a:path w="2981959" h="378459" extrusionOk="0">
                  <a:moveTo>
                    <a:pt x="2242375" y="77698"/>
                  </a:moveTo>
                  <a:lnTo>
                    <a:pt x="2046820" y="77698"/>
                  </a:lnTo>
                  <a:lnTo>
                    <a:pt x="2046820" y="142468"/>
                  </a:lnTo>
                  <a:lnTo>
                    <a:pt x="2166810" y="142468"/>
                  </a:lnTo>
                  <a:lnTo>
                    <a:pt x="2166810" y="377418"/>
                  </a:lnTo>
                  <a:lnTo>
                    <a:pt x="2242375" y="377418"/>
                  </a:lnTo>
                  <a:lnTo>
                    <a:pt x="2242375" y="142468"/>
                  </a:lnTo>
                  <a:lnTo>
                    <a:pt x="2242375" y="77698"/>
                  </a:lnTo>
                  <a:close/>
                </a:path>
                <a:path w="2981959" h="378459" extrusionOk="0">
                  <a:moveTo>
                    <a:pt x="2398712" y="78282"/>
                  </a:moveTo>
                  <a:lnTo>
                    <a:pt x="2289695" y="78282"/>
                  </a:lnTo>
                  <a:lnTo>
                    <a:pt x="2289695" y="143052"/>
                  </a:lnTo>
                  <a:lnTo>
                    <a:pt x="2323160" y="143052"/>
                  </a:lnTo>
                  <a:lnTo>
                    <a:pt x="2323160" y="313232"/>
                  </a:lnTo>
                  <a:lnTo>
                    <a:pt x="2289695" y="313232"/>
                  </a:lnTo>
                  <a:lnTo>
                    <a:pt x="2289695" y="378002"/>
                  </a:lnTo>
                  <a:lnTo>
                    <a:pt x="2398712" y="378002"/>
                  </a:lnTo>
                  <a:lnTo>
                    <a:pt x="2398712" y="313232"/>
                  </a:lnTo>
                  <a:lnTo>
                    <a:pt x="2398712" y="143052"/>
                  </a:lnTo>
                  <a:lnTo>
                    <a:pt x="2398712" y="78282"/>
                  </a:lnTo>
                  <a:close/>
                </a:path>
                <a:path w="2981959" h="378459" extrusionOk="0">
                  <a:moveTo>
                    <a:pt x="2537752" y="77698"/>
                  </a:moveTo>
                  <a:lnTo>
                    <a:pt x="2440267" y="77698"/>
                  </a:lnTo>
                  <a:lnTo>
                    <a:pt x="2440267" y="142468"/>
                  </a:lnTo>
                  <a:lnTo>
                    <a:pt x="2463330" y="142468"/>
                  </a:lnTo>
                  <a:lnTo>
                    <a:pt x="2463330" y="247878"/>
                  </a:lnTo>
                  <a:lnTo>
                    <a:pt x="2537752" y="247878"/>
                  </a:lnTo>
                  <a:lnTo>
                    <a:pt x="2537752" y="142468"/>
                  </a:lnTo>
                  <a:lnTo>
                    <a:pt x="2537752" y="77698"/>
                  </a:lnTo>
                  <a:close/>
                </a:path>
                <a:path w="2981959" h="378459" extrusionOk="0">
                  <a:moveTo>
                    <a:pt x="2749753" y="313232"/>
                  </a:moveTo>
                  <a:lnTo>
                    <a:pt x="2726385" y="313232"/>
                  </a:lnTo>
                  <a:lnTo>
                    <a:pt x="2726385" y="143052"/>
                  </a:lnTo>
                  <a:lnTo>
                    <a:pt x="2726385" y="78282"/>
                  </a:lnTo>
                  <a:lnTo>
                    <a:pt x="2579865" y="78282"/>
                  </a:lnTo>
                  <a:lnTo>
                    <a:pt x="2579865" y="143052"/>
                  </a:lnTo>
                  <a:lnTo>
                    <a:pt x="2650820" y="143052"/>
                  </a:lnTo>
                  <a:lnTo>
                    <a:pt x="2650820" y="313232"/>
                  </a:lnTo>
                  <a:lnTo>
                    <a:pt x="2579865" y="313232"/>
                  </a:lnTo>
                  <a:lnTo>
                    <a:pt x="2579865" y="378002"/>
                  </a:lnTo>
                  <a:lnTo>
                    <a:pt x="2749753" y="378002"/>
                  </a:lnTo>
                  <a:lnTo>
                    <a:pt x="2749753" y="313232"/>
                  </a:lnTo>
                  <a:close/>
                </a:path>
                <a:path w="2981959" h="378459" extrusionOk="0">
                  <a:moveTo>
                    <a:pt x="2864269" y="184581"/>
                  </a:moveTo>
                  <a:lnTo>
                    <a:pt x="2788704" y="184581"/>
                  </a:lnTo>
                  <a:lnTo>
                    <a:pt x="2788704" y="377837"/>
                  </a:lnTo>
                  <a:lnTo>
                    <a:pt x="2864269" y="377837"/>
                  </a:lnTo>
                  <a:lnTo>
                    <a:pt x="2864269" y="184581"/>
                  </a:lnTo>
                  <a:close/>
                </a:path>
                <a:path w="2981959" h="378459" extrusionOk="0">
                  <a:moveTo>
                    <a:pt x="2981375" y="77698"/>
                  </a:moveTo>
                  <a:lnTo>
                    <a:pt x="2785821" y="77698"/>
                  </a:lnTo>
                  <a:lnTo>
                    <a:pt x="2785821" y="142468"/>
                  </a:lnTo>
                  <a:lnTo>
                    <a:pt x="2905810" y="142468"/>
                  </a:lnTo>
                  <a:lnTo>
                    <a:pt x="2905810" y="377418"/>
                  </a:lnTo>
                  <a:lnTo>
                    <a:pt x="2981375" y="377418"/>
                  </a:lnTo>
                  <a:lnTo>
                    <a:pt x="2981375" y="142468"/>
                  </a:lnTo>
                  <a:lnTo>
                    <a:pt x="2981375" y="776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9"/>
            <p:cNvSpPr/>
            <p:nvPr/>
          </p:nvSpPr>
          <p:spPr>
            <a:xfrm>
              <a:off x="10174506" y="7108244"/>
              <a:ext cx="1419225" cy="605790"/>
            </a:xfrm>
            <a:custGeom>
              <a:avLst/>
              <a:gdLst/>
              <a:ahLst/>
              <a:cxnLst/>
              <a:rect l="l" t="t" r="r" b="b"/>
              <a:pathLst>
                <a:path w="1419225" h="605790" extrusionOk="0">
                  <a:moveTo>
                    <a:pt x="1419192" y="0"/>
                  </a:moveTo>
                  <a:lnTo>
                    <a:pt x="0" y="0"/>
                  </a:lnTo>
                  <a:lnTo>
                    <a:pt x="0" y="605656"/>
                  </a:lnTo>
                  <a:lnTo>
                    <a:pt x="1419192" y="605656"/>
                  </a:lnTo>
                  <a:lnTo>
                    <a:pt x="1419192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9"/>
            <p:cNvSpPr/>
            <p:nvPr/>
          </p:nvSpPr>
          <p:spPr>
            <a:xfrm>
              <a:off x="10358031" y="7260088"/>
              <a:ext cx="1054734" cy="300990"/>
            </a:xfrm>
            <a:custGeom>
              <a:avLst/>
              <a:gdLst/>
              <a:ahLst/>
              <a:cxnLst/>
              <a:rect l="l" t="t" r="r" b="b"/>
              <a:pathLst>
                <a:path w="1054734" h="300990" extrusionOk="0">
                  <a:moveTo>
                    <a:pt x="98653" y="0"/>
                  </a:moveTo>
                  <a:lnTo>
                    <a:pt x="0" y="0"/>
                  </a:lnTo>
                  <a:lnTo>
                    <a:pt x="0" y="64770"/>
                  </a:lnTo>
                  <a:lnTo>
                    <a:pt x="23075" y="64770"/>
                  </a:lnTo>
                  <a:lnTo>
                    <a:pt x="23075" y="299720"/>
                  </a:lnTo>
                  <a:lnTo>
                    <a:pt x="98653" y="299720"/>
                  </a:lnTo>
                  <a:lnTo>
                    <a:pt x="98653" y="64770"/>
                  </a:lnTo>
                  <a:lnTo>
                    <a:pt x="98653" y="0"/>
                  </a:lnTo>
                  <a:close/>
                </a:path>
                <a:path w="1054734" h="300990" extrusionOk="0">
                  <a:moveTo>
                    <a:pt x="254990" y="571"/>
                  </a:moveTo>
                  <a:lnTo>
                    <a:pt x="145961" y="571"/>
                  </a:lnTo>
                  <a:lnTo>
                    <a:pt x="145961" y="65341"/>
                  </a:lnTo>
                  <a:lnTo>
                    <a:pt x="179425" y="65341"/>
                  </a:lnTo>
                  <a:lnTo>
                    <a:pt x="179425" y="235521"/>
                  </a:lnTo>
                  <a:lnTo>
                    <a:pt x="145961" y="235521"/>
                  </a:lnTo>
                  <a:lnTo>
                    <a:pt x="145961" y="300291"/>
                  </a:lnTo>
                  <a:lnTo>
                    <a:pt x="254990" y="300291"/>
                  </a:lnTo>
                  <a:lnTo>
                    <a:pt x="254990" y="235521"/>
                  </a:lnTo>
                  <a:lnTo>
                    <a:pt x="254990" y="65341"/>
                  </a:lnTo>
                  <a:lnTo>
                    <a:pt x="254990" y="571"/>
                  </a:lnTo>
                  <a:close/>
                </a:path>
                <a:path w="1054734" h="300990" extrusionOk="0">
                  <a:moveTo>
                    <a:pt x="505358" y="106883"/>
                  </a:moveTo>
                  <a:lnTo>
                    <a:pt x="501065" y="52730"/>
                  </a:lnTo>
                  <a:lnTo>
                    <a:pt x="485381" y="20205"/>
                  </a:lnTo>
                  <a:lnTo>
                    <a:pt x="453999" y="4343"/>
                  </a:lnTo>
                  <a:lnTo>
                    <a:pt x="402678" y="152"/>
                  </a:lnTo>
                  <a:lnTo>
                    <a:pt x="309219" y="152"/>
                  </a:lnTo>
                  <a:lnTo>
                    <a:pt x="309219" y="300126"/>
                  </a:lnTo>
                  <a:lnTo>
                    <a:pt x="384797" y="300126"/>
                  </a:lnTo>
                  <a:lnTo>
                    <a:pt x="384797" y="64757"/>
                  </a:lnTo>
                  <a:lnTo>
                    <a:pt x="402678" y="64757"/>
                  </a:lnTo>
                  <a:lnTo>
                    <a:pt x="416890" y="66294"/>
                  </a:lnTo>
                  <a:lnTo>
                    <a:pt x="425094" y="72263"/>
                  </a:lnTo>
                  <a:lnTo>
                    <a:pt x="428879" y="84721"/>
                  </a:lnTo>
                  <a:lnTo>
                    <a:pt x="429780" y="105727"/>
                  </a:lnTo>
                  <a:lnTo>
                    <a:pt x="429780" y="300126"/>
                  </a:lnTo>
                  <a:lnTo>
                    <a:pt x="505358" y="300126"/>
                  </a:lnTo>
                  <a:lnTo>
                    <a:pt x="505358" y="106883"/>
                  </a:lnTo>
                  <a:close/>
                </a:path>
                <a:path w="1054734" h="300990" extrusionOk="0">
                  <a:moveTo>
                    <a:pt x="662851" y="571"/>
                  </a:moveTo>
                  <a:lnTo>
                    <a:pt x="553821" y="571"/>
                  </a:lnTo>
                  <a:lnTo>
                    <a:pt x="553821" y="65341"/>
                  </a:lnTo>
                  <a:lnTo>
                    <a:pt x="587286" y="65341"/>
                  </a:lnTo>
                  <a:lnTo>
                    <a:pt x="587286" y="235521"/>
                  </a:lnTo>
                  <a:lnTo>
                    <a:pt x="553821" y="235521"/>
                  </a:lnTo>
                  <a:lnTo>
                    <a:pt x="553821" y="300291"/>
                  </a:lnTo>
                  <a:lnTo>
                    <a:pt x="662851" y="300291"/>
                  </a:lnTo>
                  <a:lnTo>
                    <a:pt x="662851" y="235521"/>
                  </a:lnTo>
                  <a:lnTo>
                    <a:pt x="662851" y="65341"/>
                  </a:lnTo>
                  <a:lnTo>
                    <a:pt x="662851" y="571"/>
                  </a:lnTo>
                  <a:close/>
                </a:path>
                <a:path w="1054734" h="300990" extrusionOk="0">
                  <a:moveTo>
                    <a:pt x="927633" y="300126"/>
                  </a:moveTo>
                  <a:lnTo>
                    <a:pt x="914158" y="266725"/>
                  </a:lnTo>
                  <a:lnTo>
                    <a:pt x="899871" y="233286"/>
                  </a:lnTo>
                  <a:lnTo>
                    <a:pt x="885050" y="199948"/>
                  </a:lnTo>
                  <a:lnTo>
                    <a:pt x="869950" y="166878"/>
                  </a:lnTo>
                  <a:lnTo>
                    <a:pt x="889012" y="151523"/>
                  </a:lnTo>
                  <a:lnTo>
                    <a:pt x="902182" y="130162"/>
                  </a:lnTo>
                  <a:lnTo>
                    <a:pt x="910920" y="100914"/>
                  </a:lnTo>
                  <a:lnTo>
                    <a:pt x="916686" y="61887"/>
                  </a:lnTo>
                  <a:lnTo>
                    <a:pt x="923023" y="152"/>
                  </a:lnTo>
                  <a:lnTo>
                    <a:pt x="850341" y="152"/>
                  </a:lnTo>
                  <a:lnTo>
                    <a:pt x="845146" y="70535"/>
                  </a:lnTo>
                  <a:lnTo>
                    <a:pt x="843749" y="86969"/>
                  </a:lnTo>
                  <a:lnTo>
                    <a:pt x="842124" y="99517"/>
                  </a:lnTo>
                  <a:lnTo>
                    <a:pt x="840282" y="108813"/>
                  </a:lnTo>
                  <a:lnTo>
                    <a:pt x="838225" y="115519"/>
                  </a:lnTo>
                  <a:lnTo>
                    <a:pt x="820559" y="80378"/>
                  </a:lnTo>
                  <a:lnTo>
                    <a:pt x="805421" y="51574"/>
                  </a:lnTo>
                  <a:lnTo>
                    <a:pt x="791260" y="25895"/>
                  </a:lnTo>
                  <a:lnTo>
                    <a:pt x="776503" y="152"/>
                  </a:lnTo>
                  <a:lnTo>
                    <a:pt x="695159" y="152"/>
                  </a:lnTo>
                  <a:lnTo>
                    <a:pt x="712406" y="28105"/>
                  </a:lnTo>
                  <a:lnTo>
                    <a:pt x="729272" y="56324"/>
                  </a:lnTo>
                  <a:lnTo>
                    <a:pt x="745375" y="84442"/>
                  </a:lnTo>
                  <a:lnTo>
                    <a:pt x="760361" y="112064"/>
                  </a:lnTo>
                  <a:lnTo>
                    <a:pt x="736485" y="131508"/>
                  </a:lnTo>
                  <a:lnTo>
                    <a:pt x="722998" y="155117"/>
                  </a:lnTo>
                  <a:lnTo>
                    <a:pt x="716229" y="184023"/>
                  </a:lnTo>
                  <a:lnTo>
                    <a:pt x="712470" y="219367"/>
                  </a:lnTo>
                  <a:lnTo>
                    <a:pt x="705548" y="300126"/>
                  </a:lnTo>
                  <a:lnTo>
                    <a:pt x="779970" y="300697"/>
                  </a:lnTo>
                  <a:lnTo>
                    <a:pt x="783424" y="221094"/>
                  </a:lnTo>
                  <a:lnTo>
                    <a:pt x="784555" y="199644"/>
                  </a:lnTo>
                  <a:lnTo>
                    <a:pt x="785952" y="183159"/>
                  </a:lnTo>
                  <a:lnTo>
                    <a:pt x="788543" y="170802"/>
                  </a:lnTo>
                  <a:lnTo>
                    <a:pt x="793229" y="161683"/>
                  </a:lnTo>
                  <a:lnTo>
                    <a:pt x="810221" y="197015"/>
                  </a:lnTo>
                  <a:lnTo>
                    <a:pt x="825754" y="231546"/>
                  </a:lnTo>
                  <a:lnTo>
                    <a:pt x="839876" y="265747"/>
                  </a:lnTo>
                  <a:lnTo>
                    <a:pt x="852652" y="300126"/>
                  </a:lnTo>
                  <a:lnTo>
                    <a:pt x="927633" y="300126"/>
                  </a:lnTo>
                  <a:close/>
                </a:path>
                <a:path w="1054734" h="300990" extrusionOk="0">
                  <a:moveTo>
                    <a:pt x="1054569" y="0"/>
                  </a:moveTo>
                  <a:lnTo>
                    <a:pt x="955929" y="0"/>
                  </a:lnTo>
                  <a:lnTo>
                    <a:pt x="955929" y="64770"/>
                  </a:lnTo>
                  <a:lnTo>
                    <a:pt x="978992" y="64770"/>
                  </a:lnTo>
                  <a:lnTo>
                    <a:pt x="978992" y="299720"/>
                  </a:lnTo>
                  <a:lnTo>
                    <a:pt x="1054569" y="299720"/>
                  </a:lnTo>
                  <a:lnTo>
                    <a:pt x="1054569" y="64770"/>
                  </a:lnTo>
                  <a:lnTo>
                    <a:pt x="10545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9"/>
            <p:cNvSpPr/>
            <p:nvPr/>
          </p:nvSpPr>
          <p:spPr>
            <a:xfrm>
              <a:off x="11401632" y="3490291"/>
              <a:ext cx="2698115" cy="2322829"/>
            </a:xfrm>
            <a:custGeom>
              <a:avLst/>
              <a:gdLst/>
              <a:ahLst/>
              <a:cxnLst/>
              <a:rect l="l" t="t" r="r" b="b"/>
              <a:pathLst>
                <a:path w="2698115" h="2322829" extrusionOk="0">
                  <a:moveTo>
                    <a:pt x="1497577" y="0"/>
                  </a:moveTo>
                  <a:lnTo>
                    <a:pt x="0" y="0"/>
                  </a:lnTo>
                  <a:lnTo>
                    <a:pt x="0" y="912987"/>
                  </a:lnTo>
                  <a:lnTo>
                    <a:pt x="105033" y="897229"/>
                  </a:lnTo>
                  <a:lnTo>
                    <a:pt x="105033" y="1067548"/>
                  </a:lnTo>
                  <a:lnTo>
                    <a:pt x="156132" y="1069618"/>
                  </a:lnTo>
                  <a:lnTo>
                    <a:pt x="206451" y="1074520"/>
                  </a:lnTo>
                  <a:lnTo>
                    <a:pt x="255912" y="1082175"/>
                  </a:lnTo>
                  <a:lnTo>
                    <a:pt x="304437" y="1092504"/>
                  </a:lnTo>
                  <a:lnTo>
                    <a:pt x="351946" y="1105430"/>
                  </a:lnTo>
                  <a:lnTo>
                    <a:pt x="398362" y="1120873"/>
                  </a:lnTo>
                  <a:lnTo>
                    <a:pt x="443606" y="1138756"/>
                  </a:lnTo>
                  <a:lnTo>
                    <a:pt x="487600" y="1158999"/>
                  </a:lnTo>
                  <a:lnTo>
                    <a:pt x="530265" y="1181525"/>
                  </a:lnTo>
                  <a:lnTo>
                    <a:pt x="571524" y="1206254"/>
                  </a:lnTo>
                  <a:lnTo>
                    <a:pt x="611297" y="1233109"/>
                  </a:lnTo>
                  <a:lnTo>
                    <a:pt x="649506" y="1262010"/>
                  </a:lnTo>
                  <a:lnTo>
                    <a:pt x="686073" y="1292880"/>
                  </a:lnTo>
                  <a:lnTo>
                    <a:pt x="720920" y="1325639"/>
                  </a:lnTo>
                  <a:lnTo>
                    <a:pt x="753967" y="1360210"/>
                  </a:lnTo>
                  <a:lnTo>
                    <a:pt x="785138" y="1396514"/>
                  </a:lnTo>
                  <a:lnTo>
                    <a:pt x="814352" y="1434472"/>
                  </a:lnTo>
                  <a:lnTo>
                    <a:pt x="841533" y="1474007"/>
                  </a:lnTo>
                  <a:lnTo>
                    <a:pt x="866601" y="1515038"/>
                  </a:lnTo>
                  <a:lnTo>
                    <a:pt x="889479" y="1557489"/>
                  </a:lnTo>
                  <a:lnTo>
                    <a:pt x="910087" y="1601281"/>
                  </a:lnTo>
                  <a:lnTo>
                    <a:pt x="1347958" y="1601281"/>
                  </a:lnTo>
                  <a:lnTo>
                    <a:pt x="1323373" y="1758878"/>
                  </a:lnTo>
                  <a:lnTo>
                    <a:pt x="1671509" y="1758878"/>
                  </a:lnTo>
                  <a:lnTo>
                    <a:pt x="2388388" y="2322484"/>
                  </a:lnTo>
                  <a:lnTo>
                    <a:pt x="2205157" y="1758878"/>
                  </a:lnTo>
                  <a:lnTo>
                    <a:pt x="2697834" y="1758878"/>
                  </a:lnTo>
                  <a:lnTo>
                    <a:pt x="2697834" y="650315"/>
                  </a:lnTo>
                  <a:lnTo>
                    <a:pt x="2592758" y="666084"/>
                  </a:lnTo>
                  <a:lnTo>
                    <a:pt x="2592758" y="157597"/>
                  </a:lnTo>
                  <a:lnTo>
                    <a:pt x="1472939" y="157597"/>
                  </a:lnTo>
                  <a:lnTo>
                    <a:pt x="1497577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9"/>
            <p:cNvSpPr/>
            <p:nvPr/>
          </p:nvSpPr>
          <p:spPr>
            <a:xfrm>
              <a:off x="11898922" y="3910348"/>
              <a:ext cx="1596390" cy="1068704"/>
            </a:xfrm>
            <a:custGeom>
              <a:avLst/>
              <a:gdLst/>
              <a:ahLst/>
              <a:cxnLst/>
              <a:rect l="l" t="t" r="r" b="b"/>
              <a:pathLst>
                <a:path w="1596390" h="1068704" extrusionOk="0">
                  <a:moveTo>
                    <a:pt x="367474" y="99326"/>
                  </a:moveTo>
                  <a:lnTo>
                    <a:pt x="359981" y="61048"/>
                  </a:lnTo>
                  <a:lnTo>
                    <a:pt x="339458" y="29438"/>
                  </a:lnTo>
                  <a:lnTo>
                    <a:pt x="308813" y="7937"/>
                  </a:lnTo>
                  <a:lnTo>
                    <a:pt x="270992" y="0"/>
                  </a:lnTo>
                  <a:lnTo>
                    <a:pt x="34048" y="0"/>
                  </a:lnTo>
                  <a:lnTo>
                    <a:pt x="0" y="222758"/>
                  </a:lnTo>
                  <a:lnTo>
                    <a:pt x="136207" y="222758"/>
                  </a:lnTo>
                  <a:lnTo>
                    <a:pt x="136207" y="456857"/>
                  </a:lnTo>
                  <a:lnTo>
                    <a:pt x="367474" y="428485"/>
                  </a:lnTo>
                  <a:lnTo>
                    <a:pt x="367474" y="99326"/>
                  </a:lnTo>
                  <a:close/>
                </a:path>
                <a:path w="1596390" h="1068704" extrusionOk="0">
                  <a:moveTo>
                    <a:pt x="812990" y="99326"/>
                  </a:moveTo>
                  <a:lnTo>
                    <a:pt x="805497" y="61048"/>
                  </a:lnTo>
                  <a:lnTo>
                    <a:pt x="784961" y="29438"/>
                  </a:lnTo>
                  <a:lnTo>
                    <a:pt x="754329" y="7937"/>
                  </a:lnTo>
                  <a:lnTo>
                    <a:pt x="716508" y="0"/>
                  </a:lnTo>
                  <a:lnTo>
                    <a:pt x="479564" y="0"/>
                  </a:lnTo>
                  <a:lnTo>
                    <a:pt x="445516" y="222758"/>
                  </a:lnTo>
                  <a:lnTo>
                    <a:pt x="581723" y="222758"/>
                  </a:lnTo>
                  <a:lnTo>
                    <a:pt x="581723" y="456857"/>
                  </a:lnTo>
                  <a:lnTo>
                    <a:pt x="812990" y="428485"/>
                  </a:lnTo>
                  <a:lnTo>
                    <a:pt x="812990" y="99326"/>
                  </a:lnTo>
                  <a:close/>
                </a:path>
                <a:path w="1596390" h="1068704" extrusionOk="0">
                  <a:moveTo>
                    <a:pt x="1157757" y="390207"/>
                  </a:moveTo>
                  <a:lnTo>
                    <a:pt x="920813" y="418579"/>
                  </a:lnTo>
                  <a:lnTo>
                    <a:pt x="912304" y="759066"/>
                  </a:lnTo>
                  <a:lnTo>
                    <a:pt x="1157757" y="759066"/>
                  </a:lnTo>
                  <a:lnTo>
                    <a:pt x="1157757" y="390207"/>
                  </a:lnTo>
                  <a:close/>
                </a:path>
                <a:path w="1596390" h="1068704" extrusionOk="0">
                  <a:moveTo>
                    <a:pt x="1229563" y="970953"/>
                  </a:moveTo>
                  <a:lnTo>
                    <a:pt x="1223048" y="935050"/>
                  </a:lnTo>
                  <a:lnTo>
                    <a:pt x="1204645" y="904671"/>
                  </a:lnTo>
                  <a:lnTo>
                    <a:pt x="1176032" y="883627"/>
                  </a:lnTo>
                  <a:lnTo>
                    <a:pt x="1138923" y="875766"/>
                  </a:lnTo>
                  <a:lnTo>
                    <a:pt x="1101813" y="883627"/>
                  </a:lnTo>
                  <a:lnTo>
                    <a:pt x="1073200" y="904671"/>
                  </a:lnTo>
                  <a:lnTo>
                    <a:pt x="1054785" y="935050"/>
                  </a:lnTo>
                  <a:lnTo>
                    <a:pt x="1048270" y="970953"/>
                  </a:lnTo>
                  <a:lnTo>
                    <a:pt x="1054785" y="1009129"/>
                  </a:lnTo>
                  <a:lnTo>
                    <a:pt x="1073200" y="1040079"/>
                  </a:lnTo>
                  <a:lnTo>
                    <a:pt x="1101813" y="1060831"/>
                  </a:lnTo>
                  <a:lnTo>
                    <a:pt x="1138923" y="1068400"/>
                  </a:lnTo>
                  <a:lnTo>
                    <a:pt x="1176032" y="1060831"/>
                  </a:lnTo>
                  <a:lnTo>
                    <a:pt x="1204645" y="1040079"/>
                  </a:lnTo>
                  <a:lnTo>
                    <a:pt x="1223048" y="1009129"/>
                  </a:lnTo>
                  <a:lnTo>
                    <a:pt x="1229563" y="970953"/>
                  </a:lnTo>
                  <a:close/>
                </a:path>
                <a:path w="1596390" h="1068704" extrusionOk="0">
                  <a:moveTo>
                    <a:pt x="1476832" y="970953"/>
                  </a:moveTo>
                  <a:lnTo>
                    <a:pt x="1470304" y="935050"/>
                  </a:lnTo>
                  <a:lnTo>
                    <a:pt x="1451889" y="904671"/>
                  </a:lnTo>
                  <a:lnTo>
                    <a:pt x="1423276" y="883627"/>
                  </a:lnTo>
                  <a:lnTo>
                    <a:pt x="1386166" y="875766"/>
                  </a:lnTo>
                  <a:lnTo>
                    <a:pt x="1349057" y="883627"/>
                  </a:lnTo>
                  <a:lnTo>
                    <a:pt x="1320444" y="904671"/>
                  </a:lnTo>
                  <a:lnTo>
                    <a:pt x="1302029" y="935050"/>
                  </a:lnTo>
                  <a:lnTo>
                    <a:pt x="1295514" y="970953"/>
                  </a:lnTo>
                  <a:lnTo>
                    <a:pt x="1302029" y="1009129"/>
                  </a:lnTo>
                  <a:lnTo>
                    <a:pt x="1320444" y="1040079"/>
                  </a:lnTo>
                  <a:lnTo>
                    <a:pt x="1349057" y="1060831"/>
                  </a:lnTo>
                  <a:lnTo>
                    <a:pt x="1386166" y="1068400"/>
                  </a:lnTo>
                  <a:lnTo>
                    <a:pt x="1423276" y="1060831"/>
                  </a:lnTo>
                  <a:lnTo>
                    <a:pt x="1451889" y="1040079"/>
                  </a:lnTo>
                  <a:lnTo>
                    <a:pt x="1470304" y="1009129"/>
                  </a:lnTo>
                  <a:lnTo>
                    <a:pt x="1476832" y="970953"/>
                  </a:lnTo>
                  <a:close/>
                </a:path>
                <a:path w="1596390" h="1068704" extrusionOk="0">
                  <a:moveTo>
                    <a:pt x="1596174" y="102158"/>
                  </a:moveTo>
                  <a:lnTo>
                    <a:pt x="1588185" y="62852"/>
                  </a:lnTo>
                  <a:lnTo>
                    <a:pt x="1566379" y="30327"/>
                  </a:lnTo>
                  <a:lnTo>
                    <a:pt x="1533918" y="8178"/>
                  </a:lnTo>
                  <a:lnTo>
                    <a:pt x="1494015" y="0"/>
                  </a:lnTo>
                  <a:lnTo>
                    <a:pt x="954874" y="0"/>
                  </a:lnTo>
                  <a:lnTo>
                    <a:pt x="920813" y="218503"/>
                  </a:lnTo>
                  <a:lnTo>
                    <a:pt x="1356398" y="218503"/>
                  </a:lnTo>
                  <a:lnTo>
                    <a:pt x="1356398" y="759066"/>
                  </a:lnTo>
                  <a:lnTo>
                    <a:pt x="1596174" y="759066"/>
                  </a:lnTo>
                  <a:lnTo>
                    <a:pt x="1596174" y="1021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11506661" y="4557836"/>
              <a:ext cx="805179" cy="534035"/>
            </a:xfrm>
            <a:custGeom>
              <a:avLst/>
              <a:gdLst/>
              <a:ahLst/>
              <a:cxnLst/>
              <a:rect l="l" t="t" r="r" b="b"/>
              <a:pathLst>
                <a:path w="805179" h="534035" extrusionOk="0">
                  <a:moveTo>
                    <a:pt x="0" y="0"/>
                  </a:moveTo>
                  <a:lnTo>
                    <a:pt x="0" y="533732"/>
                  </a:lnTo>
                  <a:lnTo>
                    <a:pt x="805054" y="533732"/>
                  </a:lnTo>
                  <a:lnTo>
                    <a:pt x="784445" y="489941"/>
                  </a:lnTo>
                  <a:lnTo>
                    <a:pt x="761568" y="447490"/>
                  </a:lnTo>
                  <a:lnTo>
                    <a:pt x="736500" y="406459"/>
                  </a:lnTo>
                  <a:lnTo>
                    <a:pt x="709319" y="366925"/>
                  </a:lnTo>
                  <a:lnTo>
                    <a:pt x="680104" y="328967"/>
                  </a:lnTo>
                  <a:lnTo>
                    <a:pt x="648934" y="292663"/>
                  </a:lnTo>
                  <a:lnTo>
                    <a:pt x="615886" y="258093"/>
                  </a:lnTo>
                  <a:lnTo>
                    <a:pt x="581039" y="225334"/>
                  </a:lnTo>
                  <a:lnTo>
                    <a:pt x="544472" y="194465"/>
                  </a:lnTo>
                  <a:lnTo>
                    <a:pt x="506263" y="165564"/>
                  </a:lnTo>
                  <a:lnTo>
                    <a:pt x="466490" y="138709"/>
                  </a:lnTo>
                  <a:lnTo>
                    <a:pt x="425232" y="113980"/>
                  </a:lnTo>
                  <a:lnTo>
                    <a:pt x="382566" y="91455"/>
                  </a:lnTo>
                  <a:lnTo>
                    <a:pt x="338572" y="71212"/>
                  </a:lnTo>
                  <a:lnTo>
                    <a:pt x="293328" y="53329"/>
                  </a:lnTo>
                  <a:lnTo>
                    <a:pt x="246912" y="37886"/>
                  </a:lnTo>
                  <a:lnTo>
                    <a:pt x="199403" y="24960"/>
                  </a:lnTo>
                  <a:lnTo>
                    <a:pt x="150879" y="14630"/>
                  </a:lnTo>
                  <a:lnTo>
                    <a:pt x="101418" y="6974"/>
                  </a:lnTo>
                  <a:lnTo>
                    <a:pt x="51099" y="20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9686925" y="4557735"/>
              <a:ext cx="2699384" cy="2140584"/>
            </a:xfrm>
            <a:custGeom>
              <a:avLst/>
              <a:gdLst/>
              <a:ahLst/>
              <a:cxnLst/>
              <a:rect l="l" t="t" r="r" b="b"/>
              <a:pathLst>
                <a:path w="2699384" h="2140584" extrusionOk="0">
                  <a:moveTo>
                    <a:pt x="1819735" y="94"/>
                  </a:moveTo>
                  <a:lnTo>
                    <a:pt x="890517" y="0"/>
                  </a:lnTo>
                  <a:lnTo>
                    <a:pt x="838193" y="1511"/>
                  </a:lnTo>
                  <a:lnTo>
                    <a:pt x="786666" y="5990"/>
                  </a:lnTo>
                  <a:lnTo>
                    <a:pt x="736019" y="13353"/>
                  </a:lnTo>
                  <a:lnTo>
                    <a:pt x="686336" y="23516"/>
                  </a:lnTo>
                  <a:lnTo>
                    <a:pt x="637700" y="36397"/>
                  </a:lnTo>
                  <a:lnTo>
                    <a:pt x="590194" y="51911"/>
                  </a:lnTo>
                  <a:lnTo>
                    <a:pt x="543903" y="69975"/>
                  </a:lnTo>
                  <a:lnTo>
                    <a:pt x="498909" y="90506"/>
                  </a:lnTo>
                  <a:lnTo>
                    <a:pt x="455296" y="113420"/>
                  </a:lnTo>
                  <a:lnTo>
                    <a:pt x="413147" y="138634"/>
                  </a:lnTo>
                  <a:lnTo>
                    <a:pt x="372545" y="166064"/>
                  </a:lnTo>
                  <a:lnTo>
                    <a:pt x="333575" y="195628"/>
                  </a:lnTo>
                  <a:lnTo>
                    <a:pt x="296319" y="227240"/>
                  </a:lnTo>
                  <a:lnTo>
                    <a:pt x="260861" y="260819"/>
                  </a:lnTo>
                  <a:lnTo>
                    <a:pt x="227281" y="296280"/>
                  </a:lnTo>
                  <a:lnTo>
                    <a:pt x="195667" y="333541"/>
                  </a:lnTo>
                  <a:lnTo>
                    <a:pt x="166101" y="372518"/>
                  </a:lnTo>
                  <a:lnTo>
                    <a:pt x="138668" y="413127"/>
                  </a:lnTo>
                  <a:lnTo>
                    <a:pt x="113450" y="455284"/>
                  </a:lnTo>
                  <a:lnTo>
                    <a:pt x="90531" y="498905"/>
                  </a:lnTo>
                  <a:lnTo>
                    <a:pt x="69996" y="543907"/>
                  </a:lnTo>
                  <a:lnTo>
                    <a:pt x="51927" y="590205"/>
                  </a:lnTo>
                  <a:lnTo>
                    <a:pt x="36409" y="637716"/>
                  </a:lnTo>
                  <a:lnTo>
                    <a:pt x="23525" y="686356"/>
                  </a:lnTo>
                  <a:lnTo>
                    <a:pt x="13358" y="736041"/>
                  </a:lnTo>
                  <a:lnTo>
                    <a:pt x="5992" y="786687"/>
                  </a:lnTo>
                  <a:lnTo>
                    <a:pt x="1512" y="838210"/>
                  </a:lnTo>
                  <a:lnTo>
                    <a:pt x="0" y="890527"/>
                  </a:lnTo>
                  <a:lnTo>
                    <a:pt x="1870" y="962119"/>
                  </a:lnTo>
                  <a:lnTo>
                    <a:pt x="7345" y="1029772"/>
                  </a:lnTo>
                  <a:lnTo>
                    <a:pt x="16222" y="1093596"/>
                  </a:lnTo>
                  <a:lnTo>
                    <a:pt x="28298" y="1153704"/>
                  </a:lnTo>
                  <a:lnTo>
                    <a:pt x="43370" y="1210206"/>
                  </a:lnTo>
                  <a:lnTo>
                    <a:pt x="61235" y="1263215"/>
                  </a:lnTo>
                  <a:lnTo>
                    <a:pt x="81690" y="1312840"/>
                  </a:lnTo>
                  <a:lnTo>
                    <a:pt x="104532" y="1359195"/>
                  </a:lnTo>
                  <a:lnTo>
                    <a:pt x="129558" y="1402390"/>
                  </a:lnTo>
                  <a:lnTo>
                    <a:pt x="156565" y="1442536"/>
                  </a:lnTo>
                  <a:lnTo>
                    <a:pt x="185351" y="1479745"/>
                  </a:lnTo>
                  <a:lnTo>
                    <a:pt x="215712" y="1514128"/>
                  </a:lnTo>
                  <a:lnTo>
                    <a:pt x="247445" y="1545796"/>
                  </a:lnTo>
                  <a:lnTo>
                    <a:pt x="280347" y="1574862"/>
                  </a:lnTo>
                  <a:lnTo>
                    <a:pt x="314216" y="1601436"/>
                  </a:lnTo>
                  <a:lnTo>
                    <a:pt x="348847" y="1625630"/>
                  </a:lnTo>
                  <a:lnTo>
                    <a:pt x="384040" y="1647554"/>
                  </a:lnTo>
                  <a:lnTo>
                    <a:pt x="419589" y="1667321"/>
                  </a:lnTo>
                  <a:lnTo>
                    <a:pt x="455293" y="1685042"/>
                  </a:lnTo>
                  <a:lnTo>
                    <a:pt x="490949" y="1700828"/>
                  </a:lnTo>
                  <a:lnTo>
                    <a:pt x="561302" y="1727041"/>
                  </a:lnTo>
                  <a:lnTo>
                    <a:pt x="629025" y="1746851"/>
                  </a:lnTo>
                  <a:lnTo>
                    <a:pt x="692494" y="1761149"/>
                  </a:lnTo>
                  <a:lnTo>
                    <a:pt x="750086" y="1770826"/>
                  </a:lnTo>
                  <a:lnTo>
                    <a:pt x="800176" y="1776773"/>
                  </a:lnTo>
                  <a:lnTo>
                    <a:pt x="821901" y="1778626"/>
                  </a:lnTo>
                  <a:lnTo>
                    <a:pt x="850944" y="1788198"/>
                  </a:lnTo>
                  <a:lnTo>
                    <a:pt x="871241" y="1809041"/>
                  </a:lnTo>
                  <a:lnTo>
                    <a:pt x="880106" y="1836721"/>
                  </a:lnTo>
                  <a:lnTo>
                    <a:pt x="874852" y="1866801"/>
                  </a:lnTo>
                  <a:lnTo>
                    <a:pt x="856095" y="1901440"/>
                  </a:lnTo>
                  <a:lnTo>
                    <a:pt x="831369" y="1934519"/>
                  </a:lnTo>
                  <a:lnTo>
                    <a:pt x="801024" y="1965844"/>
                  </a:lnTo>
                  <a:lnTo>
                    <a:pt x="765409" y="1995223"/>
                  </a:lnTo>
                  <a:lnTo>
                    <a:pt x="724875" y="2022463"/>
                  </a:lnTo>
                  <a:lnTo>
                    <a:pt x="679772" y="2047371"/>
                  </a:lnTo>
                  <a:lnTo>
                    <a:pt x="630450" y="2069755"/>
                  </a:lnTo>
                  <a:lnTo>
                    <a:pt x="577258" y="2089421"/>
                  </a:lnTo>
                  <a:lnTo>
                    <a:pt x="520547" y="2106177"/>
                  </a:lnTo>
                  <a:lnTo>
                    <a:pt x="460666" y="2119830"/>
                  </a:lnTo>
                  <a:lnTo>
                    <a:pt x="512619" y="2128678"/>
                  </a:lnTo>
                  <a:lnTo>
                    <a:pt x="566345" y="2135136"/>
                  </a:lnTo>
                  <a:lnTo>
                    <a:pt x="621620" y="2139093"/>
                  </a:lnTo>
                  <a:lnTo>
                    <a:pt x="678220" y="2140437"/>
                  </a:lnTo>
                  <a:lnTo>
                    <a:pt x="714629" y="2139381"/>
                  </a:lnTo>
                  <a:lnTo>
                    <a:pt x="753951" y="2136171"/>
                  </a:lnTo>
                  <a:lnTo>
                    <a:pt x="795796" y="2130746"/>
                  </a:lnTo>
                  <a:lnTo>
                    <a:pt x="839775" y="2123043"/>
                  </a:lnTo>
                  <a:lnTo>
                    <a:pt x="885498" y="2113000"/>
                  </a:lnTo>
                  <a:lnTo>
                    <a:pt x="932578" y="2100556"/>
                  </a:lnTo>
                  <a:lnTo>
                    <a:pt x="980625" y="2085649"/>
                  </a:lnTo>
                  <a:lnTo>
                    <a:pt x="1029249" y="2068216"/>
                  </a:lnTo>
                  <a:lnTo>
                    <a:pt x="1078063" y="2048195"/>
                  </a:lnTo>
                  <a:lnTo>
                    <a:pt x="1126677" y="2025526"/>
                  </a:lnTo>
                  <a:lnTo>
                    <a:pt x="1174702" y="2000144"/>
                  </a:lnTo>
                  <a:lnTo>
                    <a:pt x="1221748" y="1971990"/>
                  </a:lnTo>
                  <a:lnTo>
                    <a:pt x="1267428" y="1941000"/>
                  </a:lnTo>
                  <a:lnTo>
                    <a:pt x="1311352" y="1907113"/>
                  </a:lnTo>
                  <a:lnTo>
                    <a:pt x="1353131" y="1870267"/>
                  </a:lnTo>
                  <a:lnTo>
                    <a:pt x="1392293" y="1838705"/>
                  </a:lnTo>
                  <a:lnTo>
                    <a:pt x="1435520" y="1813792"/>
                  </a:lnTo>
                  <a:lnTo>
                    <a:pt x="1481948" y="1795738"/>
                  </a:lnTo>
                  <a:lnTo>
                    <a:pt x="1530712" y="1784753"/>
                  </a:lnTo>
                  <a:lnTo>
                    <a:pt x="1580946" y="1781045"/>
                  </a:lnTo>
                  <a:lnTo>
                    <a:pt x="1808531" y="1781045"/>
                  </a:lnTo>
                  <a:lnTo>
                    <a:pt x="1860866" y="1779534"/>
                  </a:lnTo>
                  <a:lnTo>
                    <a:pt x="1912404" y="1775057"/>
                  </a:lnTo>
                  <a:lnTo>
                    <a:pt x="1963061" y="1767698"/>
                  </a:lnTo>
                  <a:lnTo>
                    <a:pt x="2012754" y="1757538"/>
                  </a:lnTo>
                  <a:lnTo>
                    <a:pt x="2061399" y="1744663"/>
                  </a:lnTo>
                  <a:lnTo>
                    <a:pt x="2108912" y="1729154"/>
                  </a:lnTo>
                  <a:lnTo>
                    <a:pt x="2155211" y="1711095"/>
                  </a:lnTo>
                  <a:lnTo>
                    <a:pt x="2200212" y="1690570"/>
                  </a:lnTo>
                  <a:lnTo>
                    <a:pt x="2243832" y="1667661"/>
                  </a:lnTo>
                  <a:lnTo>
                    <a:pt x="2285986" y="1642452"/>
                  </a:lnTo>
                  <a:lnTo>
                    <a:pt x="2326591" y="1615026"/>
                  </a:lnTo>
                  <a:lnTo>
                    <a:pt x="2365565" y="1585466"/>
                  </a:lnTo>
                  <a:lnTo>
                    <a:pt x="2402822" y="1553856"/>
                  </a:lnTo>
                  <a:lnTo>
                    <a:pt x="2438281" y="1520278"/>
                  </a:lnTo>
                  <a:lnTo>
                    <a:pt x="2471860" y="1484817"/>
                  </a:lnTo>
                  <a:lnTo>
                    <a:pt x="2503472" y="1447557"/>
                  </a:lnTo>
                  <a:lnTo>
                    <a:pt x="2533036" y="1408582"/>
                  </a:lnTo>
                  <a:lnTo>
                    <a:pt x="2560466" y="1367976"/>
                  </a:lnTo>
                  <a:lnTo>
                    <a:pt x="2585680" y="1325821"/>
                  </a:lnTo>
                  <a:lnTo>
                    <a:pt x="2608594" y="1282201"/>
                  </a:lnTo>
                  <a:lnTo>
                    <a:pt x="2629125" y="1237200"/>
                  </a:lnTo>
                  <a:lnTo>
                    <a:pt x="2647189" y="1190901"/>
                  </a:lnTo>
                  <a:lnTo>
                    <a:pt x="2662703" y="1143388"/>
                  </a:lnTo>
                  <a:lnTo>
                    <a:pt x="2675584" y="1094744"/>
                  </a:lnTo>
                  <a:lnTo>
                    <a:pt x="2685747" y="1045052"/>
                  </a:lnTo>
                  <a:lnTo>
                    <a:pt x="2693110" y="994396"/>
                  </a:lnTo>
                  <a:lnTo>
                    <a:pt x="2697589" y="942860"/>
                  </a:lnTo>
                  <a:lnTo>
                    <a:pt x="2699101" y="890527"/>
                  </a:lnTo>
                  <a:lnTo>
                    <a:pt x="2697494" y="836564"/>
                  </a:lnTo>
                  <a:lnTo>
                    <a:pt x="2692733" y="783451"/>
                  </a:lnTo>
                  <a:lnTo>
                    <a:pt x="2684910" y="731279"/>
                  </a:lnTo>
                  <a:lnTo>
                    <a:pt x="2674113" y="680141"/>
                  </a:lnTo>
                  <a:lnTo>
                    <a:pt x="2660434" y="630128"/>
                  </a:lnTo>
                  <a:lnTo>
                    <a:pt x="2643962" y="581333"/>
                  </a:lnTo>
                  <a:lnTo>
                    <a:pt x="2624789" y="533847"/>
                  </a:lnTo>
                  <a:lnTo>
                    <a:pt x="1819735" y="533847"/>
                  </a:lnTo>
                  <a:lnTo>
                    <a:pt x="1819735" y="94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10236695" y="4893887"/>
              <a:ext cx="1467484" cy="1106170"/>
            </a:xfrm>
            <a:custGeom>
              <a:avLst/>
              <a:gdLst/>
              <a:ahLst/>
              <a:cxnLst/>
              <a:rect l="l" t="t" r="r" b="b"/>
              <a:pathLst>
                <a:path w="1467484" h="1106170" extrusionOk="0">
                  <a:moveTo>
                    <a:pt x="189484" y="810907"/>
                  </a:moveTo>
                  <a:lnTo>
                    <a:pt x="182194" y="773569"/>
                  </a:lnTo>
                  <a:lnTo>
                    <a:pt x="162153" y="743496"/>
                  </a:lnTo>
                  <a:lnTo>
                    <a:pt x="132092" y="723455"/>
                  </a:lnTo>
                  <a:lnTo>
                    <a:pt x="94742" y="716178"/>
                  </a:lnTo>
                  <a:lnTo>
                    <a:pt x="57391" y="723455"/>
                  </a:lnTo>
                  <a:lnTo>
                    <a:pt x="27330" y="743496"/>
                  </a:lnTo>
                  <a:lnTo>
                    <a:pt x="7289" y="773569"/>
                  </a:lnTo>
                  <a:lnTo>
                    <a:pt x="0" y="810907"/>
                  </a:lnTo>
                  <a:lnTo>
                    <a:pt x="7289" y="848258"/>
                  </a:lnTo>
                  <a:lnTo>
                    <a:pt x="27330" y="878319"/>
                  </a:lnTo>
                  <a:lnTo>
                    <a:pt x="57391" y="898359"/>
                  </a:lnTo>
                  <a:lnTo>
                    <a:pt x="94742" y="905649"/>
                  </a:lnTo>
                  <a:lnTo>
                    <a:pt x="132092" y="898359"/>
                  </a:lnTo>
                  <a:lnTo>
                    <a:pt x="162153" y="878319"/>
                  </a:lnTo>
                  <a:lnTo>
                    <a:pt x="182194" y="848258"/>
                  </a:lnTo>
                  <a:lnTo>
                    <a:pt x="189484" y="810907"/>
                  </a:lnTo>
                  <a:close/>
                </a:path>
                <a:path w="1467484" h="1106170" extrusionOk="0">
                  <a:moveTo>
                    <a:pt x="407657" y="66382"/>
                  </a:moveTo>
                  <a:lnTo>
                    <a:pt x="399910" y="39331"/>
                  </a:lnTo>
                  <a:lnTo>
                    <a:pt x="382600" y="17272"/>
                  </a:lnTo>
                  <a:lnTo>
                    <a:pt x="357098" y="3187"/>
                  </a:lnTo>
                  <a:lnTo>
                    <a:pt x="327799" y="0"/>
                  </a:lnTo>
                  <a:lnTo>
                    <a:pt x="300316" y="7747"/>
                  </a:lnTo>
                  <a:lnTo>
                    <a:pt x="277850" y="25057"/>
                  </a:lnTo>
                  <a:lnTo>
                    <a:pt x="263575" y="50558"/>
                  </a:lnTo>
                  <a:lnTo>
                    <a:pt x="102031" y="544906"/>
                  </a:lnTo>
                  <a:lnTo>
                    <a:pt x="98501" y="574725"/>
                  </a:lnTo>
                  <a:lnTo>
                    <a:pt x="106578" y="602145"/>
                  </a:lnTo>
                  <a:lnTo>
                    <a:pt x="124231" y="624332"/>
                  </a:lnTo>
                  <a:lnTo>
                    <a:pt x="149402" y="638441"/>
                  </a:lnTo>
                  <a:lnTo>
                    <a:pt x="178536" y="641794"/>
                  </a:lnTo>
                  <a:lnTo>
                    <a:pt x="205727" y="634339"/>
                  </a:lnTo>
                  <a:lnTo>
                    <a:pt x="228142" y="617080"/>
                  </a:lnTo>
                  <a:lnTo>
                    <a:pt x="242925" y="591070"/>
                  </a:lnTo>
                  <a:lnTo>
                    <a:pt x="404469" y="95504"/>
                  </a:lnTo>
                  <a:lnTo>
                    <a:pt x="407657" y="66382"/>
                  </a:lnTo>
                  <a:close/>
                </a:path>
                <a:path w="1467484" h="1106170" extrusionOk="0">
                  <a:moveTo>
                    <a:pt x="691883" y="221869"/>
                  </a:moveTo>
                  <a:lnTo>
                    <a:pt x="684149" y="194805"/>
                  </a:lnTo>
                  <a:lnTo>
                    <a:pt x="666838" y="172745"/>
                  </a:lnTo>
                  <a:lnTo>
                    <a:pt x="641324" y="158661"/>
                  </a:lnTo>
                  <a:lnTo>
                    <a:pt x="612025" y="155473"/>
                  </a:lnTo>
                  <a:lnTo>
                    <a:pt x="584542" y="163220"/>
                  </a:lnTo>
                  <a:lnTo>
                    <a:pt x="562076" y="180530"/>
                  </a:lnTo>
                  <a:lnTo>
                    <a:pt x="547801" y="206032"/>
                  </a:lnTo>
                  <a:lnTo>
                    <a:pt x="450634" y="506044"/>
                  </a:lnTo>
                  <a:lnTo>
                    <a:pt x="447611" y="535343"/>
                  </a:lnTo>
                  <a:lnTo>
                    <a:pt x="455637" y="562825"/>
                  </a:lnTo>
                  <a:lnTo>
                    <a:pt x="473011" y="585304"/>
                  </a:lnTo>
                  <a:lnTo>
                    <a:pt x="498005" y="599567"/>
                  </a:lnTo>
                  <a:lnTo>
                    <a:pt x="527304" y="602754"/>
                  </a:lnTo>
                  <a:lnTo>
                    <a:pt x="554786" y="595020"/>
                  </a:lnTo>
                  <a:lnTo>
                    <a:pt x="577253" y="577710"/>
                  </a:lnTo>
                  <a:lnTo>
                    <a:pt x="591527" y="552196"/>
                  </a:lnTo>
                  <a:lnTo>
                    <a:pt x="688695" y="250977"/>
                  </a:lnTo>
                  <a:lnTo>
                    <a:pt x="691883" y="221869"/>
                  </a:lnTo>
                  <a:close/>
                </a:path>
                <a:path w="1467484" h="1106170" extrusionOk="0">
                  <a:moveTo>
                    <a:pt x="939685" y="520661"/>
                  </a:moveTo>
                  <a:lnTo>
                    <a:pt x="931938" y="493598"/>
                  </a:lnTo>
                  <a:lnTo>
                    <a:pt x="914628" y="471538"/>
                  </a:lnTo>
                  <a:lnTo>
                    <a:pt x="889127" y="457454"/>
                  </a:lnTo>
                  <a:lnTo>
                    <a:pt x="859828" y="454266"/>
                  </a:lnTo>
                  <a:lnTo>
                    <a:pt x="832345" y="462013"/>
                  </a:lnTo>
                  <a:lnTo>
                    <a:pt x="809866" y="479323"/>
                  </a:lnTo>
                  <a:lnTo>
                    <a:pt x="795591" y="504825"/>
                  </a:lnTo>
                  <a:lnTo>
                    <a:pt x="694791" y="814552"/>
                  </a:lnTo>
                  <a:lnTo>
                    <a:pt x="691769" y="843864"/>
                  </a:lnTo>
                  <a:lnTo>
                    <a:pt x="699795" y="871334"/>
                  </a:lnTo>
                  <a:lnTo>
                    <a:pt x="717156" y="893813"/>
                  </a:lnTo>
                  <a:lnTo>
                    <a:pt x="742149" y="908075"/>
                  </a:lnTo>
                  <a:lnTo>
                    <a:pt x="771448" y="911263"/>
                  </a:lnTo>
                  <a:lnTo>
                    <a:pt x="798931" y="903528"/>
                  </a:lnTo>
                  <a:lnTo>
                    <a:pt x="821410" y="886218"/>
                  </a:lnTo>
                  <a:lnTo>
                    <a:pt x="835672" y="860717"/>
                  </a:lnTo>
                  <a:lnTo>
                    <a:pt x="936485" y="549770"/>
                  </a:lnTo>
                  <a:lnTo>
                    <a:pt x="939685" y="520661"/>
                  </a:lnTo>
                  <a:close/>
                </a:path>
                <a:path w="1467484" h="1106170" extrusionOk="0">
                  <a:moveTo>
                    <a:pt x="1197178" y="1051661"/>
                  </a:moveTo>
                  <a:lnTo>
                    <a:pt x="1169543" y="1008951"/>
                  </a:lnTo>
                  <a:lnTo>
                    <a:pt x="981405" y="1001801"/>
                  </a:lnTo>
                  <a:lnTo>
                    <a:pt x="828776" y="1002030"/>
                  </a:lnTo>
                  <a:lnTo>
                    <a:pt x="781850" y="1018311"/>
                  </a:lnTo>
                  <a:lnTo>
                    <a:pt x="767537" y="1051979"/>
                  </a:lnTo>
                  <a:lnTo>
                    <a:pt x="771004" y="1071410"/>
                  </a:lnTo>
                  <a:lnTo>
                    <a:pt x="817156" y="1104760"/>
                  </a:lnTo>
                  <a:lnTo>
                    <a:pt x="830973" y="1105865"/>
                  </a:lnTo>
                  <a:lnTo>
                    <a:pt x="1135113" y="1105839"/>
                  </a:lnTo>
                  <a:lnTo>
                    <a:pt x="1184706" y="1086281"/>
                  </a:lnTo>
                  <a:lnTo>
                    <a:pt x="1197178" y="1051661"/>
                  </a:lnTo>
                  <a:close/>
                </a:path>
                <a:path w="1467484" h="1106170" extrusionOk="0">
                  <a:moveTo>
                    <a:pt x="1466913" y="401040"/>
                  </a:moveTo>
                  <a:lnTo>
                    <a:pt x="1463243" y="358152"/>
                  </a:lnTo>
                  <a:lnTo>
                    <a:pt x="1453921" y="318211"/>
                  </a:lnTo>
                  <a:lnTo>
                    <a:pt x="1439037" y="281432"/>
                  </a:lnTo>
                  <a:lnTo>
                    <a:pt x="1418691" y="248094"/>
                  </a:lnTo>
                  <a:lnTo>
                    <a:pt x="1392999" y="218401"/>
                  </a:lnTo>
                  <a:lnTo>
                    <a:pt x="1362049" y="192620"/>
                  </a:lnTo>
                  <a:lnTo>
                    <a:pt x="1325956" y="170980"/>
                  </a:lnTo>
                  <a:lnTo>
                    <a:pt x="1284808" y="153733"/>
                  </a:lnTo>
                  <a:lnTo>
                    <a:pt x="1238707" y="141109"/>
                  </a:lnTo>
                  <a:lnTo>
                    <a:pt x="1187754" y="133362"/>
                  </a:lnTo>
                  <a:lnTo>
                    <a:pt x="1132052" y="130721"/>
                  </a:lnTo>
                  <a:lnTo>
                    <a:pt x="1061745" y="132715"/>
                  </a:lnTo>
                  <a:lnTo>
                    <a:pt x="1001179" y="138150"/>
                  </a:lnTo>
                  <a:lnTo>
                    <a:pt x="950010" y="146215"/>
                  </a:lnTo>
                  <a:lnTo>
                    <a:pt x="907834" y="156095"/>
                  </a:lnTo>
                  <a:lnTo>
                    <a:pt x="849033" y="178092"/>
                  </a:lnTo>
                  <a:lnTo>
                    <a:pt x="812596" y="214985"/>
                  </a:lnTo>
                  <a:lnTo>
                    <a:pt x="805649" y="239763"/>
                  </a:lnTo>
                  <a:lnTo>
                    <a:pt x="808964" y="265544"/>
                  </a:lnTo>
                  <a:lnTo>
                    <a:pt x="848423" y="301536"/>
                  </a:lnTo>
                  <a:lnTo>
                    <a:pt x="906119" y="301993"/>
                  </a:lnTo>
                  <a:lnTo>
                    <a:pt x="955548" y="289179"/>
                  </a:lnTo>
                  <a:lnTo>
                    <a:pt x="1008151" y="278765"/>
                  </a:lnTo>
                  <a:lnTo>
                    <a:pt x="1062583" y="271754"/>
                  </a:lnTo>
                  <a:lnTo>
                    <a:pt x="1117460" y="269189"/>
                  </a:lnTo>
                  <a:lnTo>
                    <a:pt x="1169924" y="272669"/>
                  </a:lnTo>
                  <a:lnTo>
                    <a:pt x="1213967" y="282981"/>
                  </a:lnTo>
                  <a:lnTo>
                    <a:pt x="1249629" y="299923"/>
                  </a:lnTo>
                  <a:lnTo>
                    <a:pt x="1295996" y="352958"/>
                  </a:lnTo>
                  <a:lnTo>
                    <a:pt x="1309319" y="430276"/>
                  </a:lnTo>
                  <a:lnTo>
                    <a:pt x="1303705" y="477558"/>
                  </a:lnTo>
                  <a:lnTo>
                    <a:pt x="1289939" y="530339"/>
                  </a:lnTo>
                  <a:lnTo>
                    <a:pt x="1198841" y="813346"/>
                  </a:lnTo>
                  <a:lnTo>
                    <a:pt x="1195997" y="842645"/>
                  </a:lnTo>
                  <a:lnTo>
                    <a:pt x="1204315" y="870127"/>
                  </a:lnTo>
                  <a:lnTo>
                    <a:pt x="1221740" y="892594"/>
                  </a:lnTo>
                  <a:lnTo>
                    <a:pt x="1246212" y="906868"/>
                  </a:lnTo>
                  <a:lnTo>
                    <a:pt x="1273810" y="910564"/>
                  </a:lnTo>
                  <a:lnTo>
                    <a:pt x="1301178" y="903681"/>
                  </a:lnTo>
                  <a:lnTo>
                    <a:pt x="1339735" y="859497"/>
                  </a:lnTo>
                  <a:lnTo>
                    <a:pt x="1442986" y="544906"/>
                  </a:lnTo>
                  <a:lnTo>
                    <a:pt x="1456893" y="494665"/>
                  </a:lnTo>
                  <a:lnTo>
                    <a:pt x="1464830" y="446620"/>
                  </a:lnTo>
                  <a:lnTo>
                    <a:pt x="1466913" y="4010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" name="Google Shape;362;p24" descr="איור ילד וילדה חמודים מנופפים לשלום">
            <a:extLst>
              <a:ext uri="{FF2B5EF4-FFF2-40B4-BE49-F238E27FC236}">
                <a16:creationId xmlns:a16="http://schemas.microsoft.com/office/drawing/2014/main" id="{C84C003F-9388-6EC7-9B5E-2E2C968BDA9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34359"/>
          <a:stretch/>
        </p:blipFill>
        <p:spPr>
          <a:xfrm>
            <a:off x="2378894" y="3779159"/>
            <a:ext cx="4803347" cy="307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g32a92eb97f9_1_18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2a92eb97f9_1_184"/>
          <p:cNvSpPr txBox="1">
            <a:spLocks noGrp="1"/>
          </p:cNvSpPr>
          <p:nvPr>
            <p:ph type="title"/>
          </p:nvPr>
        </p:nvSpPr>
        <p:spPr>
          <a:xfrm>
            <a:off x="7458731" y="0"/>
            <a:ext cx="436464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r">
              <a:buClr>
                <a:srgbClr val="404040"/>
              </a:buClr>
              <a:buSzPts val="4000"/>
            </a:pPr>
            <a:r>
              <a:rPr lang="he-IL" sz="4800" b="1" dirty="0">
                <a:solidFill>
                  <a:srgbClr val="8A2B7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הקדמה למורה</a:t>
            </a:r>
            <a:endParaRPr lang="he-IL" sz="4800" b="1" noProof="0" dirty="0">
              <a:solidFill>
                <a:srgbClr val="8A2B7E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sp>
        <p:nvSpPr>
          <p:cNvPr id="238" name="Google Shape;238;g32a92eb97f9_1_184"/>
          <p:cNvSpPr txBox="1"/>
          <p:nvPr/>
        </p:nvSpPr>
        <p:spPr>
          <a:xfrm>
            <a:off x="9985018" y="1017386"/>
            <a:ext cx="18383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800" b="1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מבנה השיעור:</a:t>
            </a:r>
          </a:p>
        </p:txBody>
      </p:sp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D83D30E1-50B7-1F21-ADBB-DDCAC1656A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6650939"/>
              </p:ext>
            </p:extLst>
          </p:nvPr>
        </p:nvGraphicFramePr>
        <p:xfrm>
          <a:off x="1835438" y="1816946"/>
          <a:ext cx="9125106" cy="403521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503104">
                  <a:extLst>
                    <a:ext uri="{9D8B030D-6E8A-4147-A177-3AD203B41FA5}">
                      <a16:colId xmlns:a16="http://schemas.microsoft.com/office/drawing/2014/main" val="2068542046"/>
                    </a:ext>
                  </a:extLst>
                </a:gridCol>
                <a:gridCol w="3721582">
                  <a:extLst>
                    <a:ext uri="{9D8B030D-6E8A-4147-A177-3AD203B41FA5}">
                      <a16:colId xmlns:a16="http://schemas.microsoft.com/office/drawing/2014/main" val="3527377021"/>
                    </a:ext>
                  </a:extLst>
                </a:gridCol>
                <a:gridCol w="1900420">
                  <a:extLst>
                    <a:ext uri="{9D8B030D-6E8A-4147-A177-3AD203B41FA5}">
                      <a16:colId xmlns:a16="http://schemas.microsoft.com/office/drawing/2014/main" val="2403176611"/>
                    </a:ext>
                  </a:extLst>
                </a:gridCol>
              </a:tblGrid>
              <a:tr h="535284"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נושא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A2B7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איך לומדים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A2B7E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משך</a:t>
                      </a:r>
                      <a:endParaRPr lang="en-US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8A2B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5993445"/>
                  </a:ext>
                </a:extLst>
              </a:tr>
              <a:tr h="535284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פתיחה - למה צריך חוקים?</a:t>
                      </a:r>
                      <a:endParaRPr lang="he-IL" sz="2000" noProof="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ubik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דוגמאות מחייהם של התלמידים</a:t>
                      </a:r>
                      <a:endParaRPr lang="he-IL" sz="2000" noProof="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ubik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5 דקות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631575"/>
                  </a:ext>
                </a:extLst>
              </a:tr>
              <a:tr h="535284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חוקים וכללים ב- AI</a:t>
                      </a:r>
                      <a:endParaRPr lang="he-IL" sz="2000" noProof="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ubi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דוגמאות, שאילת שאלות</a:t>
                      </a:r>
                      <a:endParaRPr lang="he-IL" sz="2000" noProof="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ubik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 דקות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2801802"/>
                  </a:ext>
                </a:extLst>
              </a:tr>
              <a:tr h="94704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כללי זהירות חשובים ב- AI</a:t>
                      </a:r>
                      <a:endParaRPr lang="he-IL" sz="2000" noProof="0" dirty="0">
                        <a:solidFill>
                          <a:srgbClr val="404040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ubik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הצגת 4 עקרונות לשמירה על עצמנו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he-IL" sz="20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 דקות</a:t>
                      </a:r>
                      <a:endParaRPr lang="en-US" sz="20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616830"/>
                  </a:ext>
                </a:extLst>
              </a:tr>
              <a:tr h="947040"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מה אמיתי ומה לא? ולמה זה חשוב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1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משחק –  האם נוצר על-ידי AI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10 דקות</a:t>
                      </a:r>
                      <a:endParaRPr lang="he-IL" sz="2000" noProof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278126"/>
                  </a:ext>
                </a:extLst>
              </a:tr>
              <a:tr h="535284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סיכום - מה למדנו היום?</a:t>
                      </a: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lang="he-IL" sz="2000" b="0" i="0" u="none" strike="noStrike" cap="none" noProof="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  <a:sym typeface="Rubik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  <a:tabLst/>
                        <a:defRPr/>
                      </a:pPr>
                      <a:r>
                        <a:rPr lang="he-IL" sz="2000" noProof="0" dirty="0">
                          <a:solidFill>
                            <a:srgbClr val="40404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Rubik"/>
                        </a:rPr>
                        <a:t>5 דקות</a:t>
                      </a:r>
                      <a:endParaRPr lang="he-IL" sz="2000" noProof="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63366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14745" y="600942"/>
            <a:ext cx="3951730" cy="853928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lang="he-IL" noProof="0" dirty="0">
                <a:solidFill>
                  <a:srgbClr val="2E064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מטרות השיעור</a:t>
            </a:r>
          </a:p>
        </p:txBody>
      </p:sp>
      <p:sp>
        <p:nvSpPr>
          <p:cNvPr id="250" name="Google Shape;250;p3"/>
          <p:cNvSpPr txBox="1"/>
          <p:nvPr/>
        </p:nvSpPr>
        <p:spPr>
          <a:xfrm>
            <a:off x="7213600" y="1363580"/>
            <a:ext cx="4731658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he-IL" sz="28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בסוף השיעור התלמידים:</a:t>
            </a:r>
            <a:endParaRPr lang="he-IL" sz="1400" b="0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9" name="Google Shape;259;p3"/>
          <p:cNvSpPr/>
          <p:nvPr/>
        </p:nvSpPr>
        <p:spPr>
          <a:xfrm>
            <a:off x="10714418" y="2486389"/>
            <a:ext cx="774086" cy="749981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e-IL" sz="2000" b="1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01</a:t>
            </a:r>
          </a:p>
        </p:txBody>
      </p:sp>
      <p:sp>
        <p:nvSpPr>
          <p:cNvPr id="248" name="Google Shape;248;p3"/>
          <p:cNvSpPr txBox="1">
            <a:spLocks noGrp="1"/>
          </p:cNvSpPr>
          <p:nvPr>
            <p:ph type="body" idx="1"/>
          </p:nvPr>
        </p:nvSpPr>
        <p:spPr>
          <a:xfrm>
            <a:off x="1263872" y="2431110"/>
            <a:ext cx="9195486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he-IL" b="1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יבינו</a:t>
            </a:r>
            <a:r>
              <a:rPr lang="he-IL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שהבינה המלאכותית, יכולה לטעות, לכן יש חוקים וכללים שמטרתם לשמור עלינו.</a:t>
            </a:r>
            <a:endParaRPr lang="he-IL" noProof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0" name="Google Shape;260;p3"/>
          <p:cNvSpPr/>
          <p:nvPr/>
        </p:nvSpPr>
        <p:spPr>
          <a:xfrm>
            <a:off x="10714418" y="3851098"/>
            <a:ext cx="774086" cy="749981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e-IL" sz="2000" b="1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02</a:t>
            </a:r>
          </a:p>
        </p:txBody>
      </p:sp>
      <p:sp>
        <p:nvSpPr>
          <p:cNvPr id="251" name="Google Shape;251;p3"/>
          <p:cNvSpPr txBox="1"/>
          <p:nvPr/>
        </p:nvSpPr>
        <p:spPr>
          <a:xfrm>
            <a:off x="1263872" y="3722852"/>
            <a:ext cx="9195486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he-IL" sz="2800" b="1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יפתחו מודעות</a:t>
            </a:r>
            <a:r>
              <a:rPr lang="he-IL" sz="28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לכך שלא כל מה שרואים ברשת הוא אמיתי, ושחשוב להתייעץ עם מבוגר אחראי.</a:t>
            </a:r>
            <a:endParaRPr lang="he-IL" sz="1400" b="0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1" name="Google Shape;261;p3"/>
          <p:cNvSpPr/>
          <p:nvPr/>
        </p:nvSpPr>
        <p:spPr>
          <a:xfrm>
            <a:off x="10714418" y="5144688"/>
            <a:ext cx="774086" cy="749981"/>
          </a:xfrm>
          <a:prstGeom prst="ellipse">
            <a:avLst/>
          </a:prstGeom>
          <a:solidFill>
            <a:srgbClr val="5F25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e-IL" sz="2000" b="1" i="0" u="none" strike="noStrike" cap="none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03</a:t>
            </a:r>
          </a:p>
        </p:txBody>
      </p:sp>
      <p:sp>
        <p:nvSpPr>
          <p:cNvPr id="252" name="Google Shape;252;p3"/>
          <p:cNvSpPr txBox="1"/>
          <p:nvPr/>
        </p:nvSpPr>
        <p:spPr>
          <a:xfrm>
            <a:off x="1263872" y="4991182"/>
            <a:ext cx="9195486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he-IL" sz="2800" b="1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יתרגלו</a:t>
            </a:r>
            <a:r>
              <a:rPr lang="he-IL" sz="28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 זיהוי בסיסי של מידע אמיתי מול לא אמיתי </a:t>
            </a:r>
            <a:br>
              <a:rPr lang="he-IL" sz="28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</a:br>
            <a:r>
              <a:rPr lang="he-IL" sz="2800" b="0" i="0" u="none" strike="noStrike" cap="none" noProof="0" dirty="0">
                <a:solidFill>
                  <a:srgbClr val="3F3F3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</a:rPr>
              <a:t>באמצעות דוגמאות מעולמם.</a:t>
            </a:r>
            <a:endParaRPr lang="he-IL" sz="1400" b="0" i="0" u="none" strike="noStrike" cap="none" noProof="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53" name="Google Shape;253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78714" y="5314797"/>
            <a:ext cx="1823364" cy="1325569"/>
            <a:chOff x="5186689" y="2117204"/>
            <a:chExt cx="9731301" cy="7074564"/>
          </a:xfrm>
        </p:grpSpPr>
        <p:sp>
          <p:nvSpPr>
            <p:cNvPr id="254" name="Google Shape;254;p3"/>
            <p:cNvSpPr/>
            <p:nvPr/>
          </p:nvSpPr>
          <p:spPr>
            <a:xfrm>
              <a:off x="8968040" y="2117204"/>
              <a:ext cx="5949950" cy="5121910"/>
            </a:xfrm>
            <a:custGeom>
              <a:avLst/>
              <a:gdLst/>
              <a:ahLst/>
              <a:cxnLst/>
              <a:rect l="l" t="t" r="r" b="b"/>
              <a:pathLst>
                <a:path w="5949950" h="5121909" extrusionOk="0">
                  <a:moveTo>
                    <a:pt x="3302506" y="0"/>
                  </a:moveTo>
                  <a:lnTo>
                    <a:pt x="0" y="0"/>
                  </a:lnTo>
                  <a:lnTo>
                    <a:pt x="0" y="2013352"/>
                  </a:lnTo>
                  <a:lnTo>
                    <a:pt x="231626" y="1978588"/>
                  </a:lnTo>
                  <a:lnTo>
                    <a:pt x="231626" y="2354179"/>
                  </a:lnTo>
                  <a:lnTo>
                    <a:pt x="282176" y="2355439"/>
                  </a:lnTo>
                  <a:lnTo>
                    <a:pt x="332402" y="2357964"/>
                  </a:lnTo>
                  <a:lnTo>
                    <a:pt x="382289" y="2361739"/>
                  </a:lnTo>
                  <a:lnTo>
                    <a:pt x="431820" y="2366749"/>
                  </a:lnTo>
                  <a:lnTo>
                    <a:pt x="480981" y="2372978"/>
                  </a:lnTo>
                  <a:lnTo>
                    <a:pt x="529756" y="2380411"/>
                  </a:lnTo>
                  <a:lnTo>
                    <a:pt x="578130" y="2389032"/>
                  </a:lnTo>
                  <a:lnTo>
                    <a:pt x="626086" y="2398827"/>
                  </a:lnTo>
                  <a:lnTo>
                    <a:pt x="673611" y="2409778"/>
                  </a:lnTo>
                  <a:lnTo>
                    <a:pt x="720688" y="2421872"/>
                  </a:lnTo>
                  <a:lnTo>
                    <a:pt x="767302" y="2435093"/>
                  </a:lnTo>
                  <a:lnTo>
                    <a:pt x="813438" y="2449425"/>
                  </a:lnTo>
                  <a:lnTo>
                    <a:pt x="859079" y="2464852"/>
                  </a:lnTo>
                  <a:lnTo>
                    <a:pt x="904212" y="2481360"/>
                  </a:lnTo>
                  <a:lnTo>
                    <a:pt x="948819" y="2498933"/>
                  </a:lnTo>
                  <a:lnTo>
                    <a:pt x="992887" y="2517556"/>
                  </a:lnTo>
                  <a:lnTo>
                    <a:pt x="1036399" y="2537212"/>
                  </a:lnTo>
                  <a:lnTo>
                    <a:pt x="1079340" y="2557888"/>
                  </a:lnTo>
                  <a:lnTo>
                    <a:pt x="1121695" y="2579566"/>
                  </a:lnTo>
                  <a:lnTo>
                    <a:pt x="1163447" y="2602232"/>
                  </a:lnTo>
                  <a:lnTo>
                    <a:pt x="1204583" y="2625870"/>
                  </a:lnTo>
                  <a:lnTo>
                    <a:pt x="1245086" y="2650466"/>
                  </a:lnTo>
                  <a:lnTo>
                    <a:pt x="1284941" y="2676003"/>
                  </a:lnTo>
                  <a:lnTo>
                    <a:pt x="1324133" y="2702465"/>
                  </a:lnTo>
                  <a:lnTo>
                    <a:pt x="1362645" y="2729839"/>
                  </a:lnTo>
                  <a:lnTo>
                    <a:pt x="1400464" y="2758107"/>
                  </a:lnTo>
                  <a:lnTo>
                    <a:pt x="1437572" y="2787256"/>
                  </a:lnTo>
                  <a:lnTo>
                    <a:pt x="1473955" y="2817268"/>
                  </a:lnTo>
                  <a:lnTo>
                    <a:pt x="1509598" y="2848130"/>
                  </a:lnTo>
                  <a:lnTo>
                    <a:pt x="1544485" y="2879825"/>
                  </a:lnTo>
                  <a:lnTo>
                    <a:pt x="1578601" y="2912338"/>
                  </a:lnTo>
                  <a:lnTo>
                    <a:pt x="1611929" y="2945654"/>
                  </a:lnTo>
                  <a:lnTo>
                    <a:pt x="1644456" y="2979756"/>
                  </a:lnTo>
                  <a:lnTo>
                    <a:pt x="1676164" y="3014631"/>
                  </a:lnTo>
                  <a:lnTo>
                    <a:pt x="1707040" y="3050261"/>
                  </a:lnTo>
                  <a:lnTo>
                    <a:pt x="1737067" y="3086633"/>
                  </a:lnTo>
                  <a:lnTo>
                    <a:pt x="1766230" y="3123730"/>
                  </a:lnTo>
                  <a:lnTo>
                    <a:pt x="1794514" y="3161537"/>
                  </a:lnTo>
                  <a:lnTo>
                    <a:pt x="1821903" y="3200038"/>
                  </a:lnTo>
                  <a:lnTo>
                    <a:pt x="1848382" y="3239219"/>
                  </a:lnTo>
                  <a:lnTo>
                    <a:pt x="1873935" y="3279063"/>
                  </a:lnTo>
                  <a:lnTo>
                    <a:pt x="1898548" y="3319555"/>
                  </a:lnTo>
                  <a:lnTo>
                    <a:pt x="1922203" y="3360680"/>
                  </a:lnTo>
                  <a:lnTo>
                    <a:pt x="1944887" y="3402423"/>
                  </a:lnTo>
                  <a:lnTo>
                    <a:pt x="1966584" y="3444768"/>
                  </a:lnTo>
                  <a:lnTo>
                    <a:pt x="1987278" y="3487699"/>
                  </a:lnTo>
                  <a:lnTo>
                    <a:pt x="2006954" y="3531201"/>
                  </a:lnTo>
                  <a:lnTo>
                    <a:pt x="2972579" y="3531201"/>
                  </a:lnTo>
                  <a:lnTo>
                    <a:pt x="2918329" y="3878730"/>
                  </a:lnTo>
                  <a:lnTo>
                    <a:pt x="3686065" y="3878730"/>
                  </a:lnTo>
                  <a:lnTo>
                    <a:pt x="5266960" y="5121634"/>
                  </a:lnTo>
                  <a:lnTo>
                    <a:pt x="4862888" y="3878730"/>
                  </a:lnTo>
                  <a:lnTo>
                    <a:pt x="5949358" y="3878730"/>
                  </a:lnTo>
                  <a:lnTo>
                    <a:pt x="5949358" y="1434092"/>
                  </a:lnTo>
                  <a:lnTo>
                    <a:pt x="5717626" y="1468876"/>
                  </a:lnTo>
                  <a:lnTo>
                    <a:pt x="5717626" y="347539"/>
                  </a:lnTo>
                  <a:lnTo>
                    <a:pt x="3248173" y="347539"/>
                  </a:lnTo>
                  <a:lnTo>
                    <a:pt x="3302506" y="0"/>
                  </a:lnTo>
                  <a:close/>
                </a:path>
              </a:pathLst>
            </a:custGeom>
            <a:solidFill>
              <a:srgbClr val="93288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10064686" y="3043522"/>
              <a:ext cx="3520440" cy="2356485"/>
            </a:xfrm>
            <a:custGeom>
              <a:avLst/>
              <a:gdLst/>
              <a:ahLst/>
              <a:cxnLst/>
              <a:rect l="l" t="t" r="r" b="b"/>
              <a:pathLst>
                <a:path w="3520440" h="2356485" extrusionOk="0">
                  <a:moveTo>
                    <a:pt x="810374" y="219036"/>
                  </a:moveTo>
                  <a:lnTo>
                    <a:pt x="804837" y="169456"/>
                  </a:lnTo>
                  <a:lnTo>
                    <a:pt x="789000" y="123609"/>
                  </a:lnTo>
                  <a:lnTo>
                    <a:pt x="764070" y="82905"/>
                  </a:lnTo>
                  <a:lnTo>
                    <a:pt x="731266" y="48768"/>
                  </a:lnTo>
                  <a:lnTo>
                    <a:pt x="691794" y="22618"/>
                  </a:lnTo>
                  <a:lnTo>
                    <a:pt x="646836" y="5892"/>
                  </a:lnTo>
                  <a:lnTo>
                    <a:pt x="597611" y="0"/>
                  </a:lnTo>
                  <a:lnTo>
                    <a:pt x="75107" y="0"/>
                  </a:lnTo>
                  <a:lnTo>
                    <a:pt x="0" y="491236"/>
                  </a:lnTo>
                  <a:lnTo>
                    <a:pt x="300367" y="491236"/>
                  </a:lnTo>
                  <a:lnTo>
                    <a:pt x="300367" y="1007491"/>
                  </a:lnTo>
                  <a:lnTo>
                    <a:pt x="810374" y="944918"/>
                  </a:lnTo>
                  <a:lnTo>
                    <a:pt x="810374" y="219036"/>
                  </a:lnTo>
                  <a:close/>
                </a:path>
                <a:path w="3520440" h="2356485" extrusionOk="0">
                  <a:moveTo>
                    <a:pt x="1792833" y="219036"/>
                  </a:moveTo>
                  <a:lnTo>
                    <a:pt x="1787283" y="169456"/>
                  </a:lnTo>
                  <a:lnTo>
                    <a:pt x="1771446" y="123609"/>
                  </a:lnTo>
                  <a:lnTo>
                    <a:pt x="1746529" y="82905"/>
                  </a:lnTo>
                  <a:lnTo>
                    <a:pt x="1713725" y="48768"/>
                  </a:lnTo>
                  <a:lnTo>
                    <a:pt x="1674241" y="22618"/>
                  </a:lnTo>
                  <a:lnTo>
                    <a:pt x="1629283" y="5892"/>
                  </a:lnTo>
                  <a:lnTo>
                    <a:pt x="1580070" y="0"/>
                  </a:lnTo>
                  <a:lnTo>
                    <a:pt x="1057541" y="0"/>
                  </a:lnTo>
                  <a:lnTo>
                    <a:pt x="982459" y="491236"/>
                  </a:lnTo>
                  <a:lnTo>
                    <a:pt x="1282827" y="491236"/>
                  </a:lnTo>
                  <a:lnTo>
                    <a:pt x="1282827" y="1007491"/>
                  </a:lnTo>
                  <a:lnTo>
                    <a:pt x="1792833" y="944918"/>
                  </a:lnTo>
                  <a:lnTo>
                    <a:pt x="1792833" y="219036"/>
                  </a:lnTo>
                  <a:close/>
                </a:path>
                <a:path w="3520440" h="2356485" extrusionOk="0">
                  <a:moveTo>
                    <a:pt x="2553131" y="860513"/>
                  </a:moveTo>
                  <a:lnTo>
                    <a:pt x="2030615" y="923086"/>
                  </a:lnTo>
                  <a:lnTo>
                    <a:pt x="2011845" y="1673923"/>
                  </a:lnTo>
                  <a:lnTo>
                    <a:pt x="2553131" y="1673923"/>
                  </a:lnTo>
                  <a:lnTo>
                    <a:pt x="2553131" y="860513"/>
                  </a:lnTo>
                  <a:close/>
                </a:path>
                <a:path w="3520440" h="2356485" extrusionOk="0">
                  <a:moveTo>
                    <a:pt x="2711488" y="2141194"/>
                  </a:moveTo>
                  <a:lnTo>
                    <a:pt x="2706713" y="2094941"/>
                  </a:lnTo>
                  <a:lnTo>
                    <a:pt x="2692844" y="2051494"/>
                  </a:lnTo>
                  <a:lnTo>
                    <a:pt x="2670581" y="2012416"/>
                  </a:lnTo>
                  <a:lnTo>
                    <a:pt x="2640622" y="1979282"/>
                  </a:lnTo>
                  <a:lnTo>
                    <a:pt x="2603677" y="1953666"/>
                  </a:lnTo>
                  <a:lnTo>
                    <a:pt x="2560434" y="1937143"/>
                  </a:lnTo>
                  <a:lnTo>
                    <a:pt x="2511590" y="1931276"/>
                  </a:lnTo>
                  <a:lnTo>
                    <a:pt x="2462746" y="1937143"/>
                  </a:lnTo>
                  <a:lnTo>
                    <a:pt x="2419489" y="1953666"/>
                  </a:lnTo>
                  <a:lnTo>
                    <a:pt x="2382545" y="1979282"/>
                  </a:lnTo>
                  <a:lnTo>
                    <a:pt x="2352586" y="2012416"/>
                  </a:lnTo>
                  <a:lnTo>
                    <a:pt x="2330323" y="2051494"/>
                  </a:lnTo>
                  <a:lnTo>
                    <a:pt x="2316454" y="2094941"/>
                  </a:lnTo>
                  <a:lnTo>
                    <a:pt x="2311666" y="2141194"/>
                  </a:lnTo>
                  <a:lnTo>
                    <a:pt x="2316454" y="2190864"/>
                  </a:lnTo>
                  <a:lnTo>
                    <a:pt x="2330323" y="2236254"/>
                  </a:lnTo>
                  <a:lnTo>
                    <a:pt x="2352586" y="2276132"/>
                  </a:lnTo>
                  <a:lnTo>
                    <a:pt x="2382545" y="2309266"/>
                  </a:lnTo>
                  <a:lnTo>
                    <a:pt x="2419489" y="2334463"/>
                  </a:lnTo>
                  <a:lnTo>
                    <a:pt x="2462746" y="2350478"/>
                  </a:lnTo>
                  <a:lnTo>
                    <a:pt x="2511590" y="2356091"/>
                  </a:lnTo>
                  <a:lnTo>
                    <a:pt x="2560434" y="2350478"/>
                  </a:lnTo>
                  <a:lnTo>
                    <a:pt x="2603677" y="2334463"/>
                  </a:lnTo>
                  <a:lnTo>
                    <a:pt x="2640622" y="2309266"/>
                  </a:lnTo>
                  <a:lnTo>
                    <a:pt x="2670581" y="2276132"/>
                  </a:lnTo>
                  <a:lnTo>
                    <a:pt x="2692844" y="2236254"/>
                  </a:lnTo>
                  <a:lnTo>
                    <a:pt x="2706713" y="2190864"/>
                  </a:lnTo>
                  <a:lnTo>
                    <a:pt x="2711488" y="2141194"/>
                  </a:lnTo>
                  <a:close/>
                </a:path>
                <a:path w="3520440" h="2356485" extrusionOk="0">
                  <a:moveTo>
                    <a:pt x="3256737" y="2141194"/>
                  </a:moveTo>
                  <a:lnTo>
                    <a:pt x="3251962" y="2094941"/>
                  </a:lnTo>
                  <a:lnTo>
                    <a:pt x="3238093" y="2051494"/>
                  </a:lnTo>
                  <a:lnTo>
                    <a:pt x="3215817" y="2012416"/>
                  </a:lnTo>
                  <a:lnTo>
                    <a:pt x="3185858" y="1979282"/>
                  </a:lnTo>
                  <a:lnTo>
                    <a:pt x="3148914" y="1953666"/>
                  </a:lnTo>
                  <a:lnTo>
                    <a:pt x="3105658" y="1937143"/>
                  </a:lnTo>
                  <a:lnTo>
                    <a:pt x="3056826" y="1931276"/>
                  </a:lnTo>
                  <a:lnTo>
                    <a:pt x="3007982" y="1937143"/>
                  </a:lnTo>
                  <a:lnTo>
                    <a:pt x="2964738" y="1953666"/>
                  </a:lnTo>
                  <a:lnTo>
                    <a:pt x="2927781" y="1979282"/>
                  </a:lnTo>
                  <a:lnTo>
                    <a:pt x="2897822" y="2012416"/>
                  </a:lnTo>
                  <a:lnTo>
                    <a:pt x="2875559" y="2051494"/>
                  </a:lnTo>
                  <a:lnTo>
                    <a:pt x="2861691" y="2094941"/>
                  </a:lnTo>
                  <a:lnTo>
                    <a:pt x="2856915" y="2141194"/>
                  </a:lnTo>
                  <a:lnTo>
                    <a:pt x="2861691" y="2190864"/>
                  </a:lnTo>
                  <a:lnTo>
                    <a:pt x="2875559" y="2236254"/>
                  </a:lnTo>
                  <a:lnTo>
                    <a:pt x="2897822" y="2276132"/>
                  </a:lnTo>
                  <a:lnTo>
                    <a:pt x="2927781" y="2309266"/>
                  </a:lnTo>
                  <a:lnTo>
                    <a:pt x="2964738" y="2334463"/>
                  </a:lnTo>
                  <a:lnTo>
                    <a:pt x="3007982" y="2350478"/>
                  </a:lnTo>
                  <a:lnTo>
                    <a:pt x="3056826" y="2356091"/>
                  </a:lnTo>
                  <a:lnTo>
                    <a:pt x="3105658" y="2350478"/>
                  </a:lnTo>
                  <a:lnTo>
                    <a:pt x="3148914" y="2334463"/>
                  </a:lnTo>
                  <a:lnTo>
                    <a:pt x="3185858" y="2309266"/>
                  </a:lnTo>
                  <a:lnTo>
                    <a:pt x="3215817" y="2276132"/>
                  </a:lnTo>
                  <a:lnTo>
                    <a:pt x="3238093" y="2236254"/>
                  </a:lnTo>
                  <a:lnTo>
                    <a:pt x="3251962" y="2190864"/>
                  </a:lnTo>
                  <a:lnTo>
                    <a:pt x="3256737" y="2141194"/>
                  </a:lnTo>
                  <a:close/>
                </a:path>
                <a:path w="3520440" h="2356485" extrusionOk="0">
                  <a:moveTo>
                    <a:pt x="3519932" y="225272"/>
                  </a:moveTo>
                  <a:lnTo>
                    <a:pt x="3515385" y="180568"/>
                  </a:lnTo>
                  <a:lnTo>
                    <a:pt x="3502342" y="138607"/>
                  </a:lnTo>
                  <a:lnTo>
                    <a:pt x="3481654" y="100380"/>
                  </a:lnTo>
                  <a:lnTo>
                    <a:pt x="3454235" y="66890"/>
                  </a:lnTo>
                  <a:lnTo>
                    <a:pt x="3420935" y="39116"/>
                  </a:lnTo>
                  <a:lnTo>
                    <a:pt x="3382657" y="18046"/>
                  </a:lnTo>
                  <a:lnTo>
                    <a:pt x="3340265" y="4686"/>
                  </a:lnTo>
                  <a:lnTo>
                    <a:pt x="3294659" y="0"/>
                  </a:lnTo>
                  <a:lnTo>
                    <a:pt x="2105723" y="0"/>
                  </a:lnTo>
                  <a:lnTo>
                    <a:pt x="2030615" y="481850"/>
                  </a:lnTo>
                  <a:lnTo>
                    <a:pt x="2991167" y="481850"/>
                  </a:lnTo>
                  <a:lnTo>
                    <a:pt x="2991167" y="1673923"/>
                  </a:lnTo>
                  <a:lnTo>
                    <a:pt x="3519932" y="1673923"/>
                  </a:lnTo>
                  <a:lnTo>
                    <a:pt x="3519932" y="22527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9199664" y="4471380"/>
              <a:ext cx="1775460" cy="1177290"/>
            </a:xfrm>
            <a:custGeom>
              <a:avLst/>
              <a:gdLst/>
              <a:ahLst/>
              <a:cxnLst/>
              <a:rect l="l" t="t" r="r" b="b"/>
              <a:pathLst>
                <a:path w="1775459" h="1177289" extrusionOk="0">
                  <a:moveTo>
                    <a:pt x="0" y="0"/>
                  </a:moveTo>
                  <a:lnTo>
                    <a:pt x="0" y="1177032"/>
                  </a:lnTo>
                  <a:lnTo>
                    <a:pt x="1775328" y="1177032"/>
                  </a:lnTo>
                  <a:lnTo>
                    <a:pt x="1755652" y="1133529"/>
                  </a:lnTo>
                  <a:lnTo>
                    <a:pt x="1734958" y="1090597"/>
                  </a:lnTo>
                  <a:lnTo>
                    <a:pt x="1713261" y="1048252"/>
                  </a:lnTo>
                  <a:lnTo>
                    <a:pt x="1690577" y="1006509"/>
                  </a:lnTo>
                  <a:lnTo>
                    <a:pt x="1666921" y="965383"/>
                  </a:lnTo>
                  <a:lnTo>
                    <a:pt x="1642309" y="924890"/>
                  </a:lnTo>
                  <a:lnTo>
                    <a:pt x="1616756" y="885046"/>
                  </a:lnTo>
                  <a:lnTo>
                    <a:pt x="1590277" y="845865"/>
                  </a:lnTo>
                  <a:lnTo>
                    <a:pt x="1562888" y="807363"/>
                  </a:lnTo>
                  <a:lnTo>
                    <a:pt x="1534604" y="769556"/>
                  </a:lnTo>
                  <a:lnTo>
                    <a:pt x="1505441" y="732459"/>
                  </a:lnTo>
                  <a:lnTo>
                    <a:pt x="1475413" y="696087"/>
                  </a:lnTo>
                  <a:lnTo>
                    <a:pt x="1444538" y="660457"/>
                  </a:lnTo>
                  <a:lnTo>
                    <a:pt x="1412829" y="625582"/>
                  </a:lnTo>
                  <a:lnTo>
                    <a:pt x="1380303" y="591479"/>
                  </a:lnTo>
                  <a:lnTo>
                    <a:pt x="1346974" y="558164"/>
                  </a:lnTo>
                  <a:lnTo>
                    <a:pt x="1312859" y="525651"/>
                  </a:lnTo>
                  <a:lnTo>
                    <a:pt x="1277972" y="493956"/>
                  </a:lnTo>
                  <a:lnTo>
                    <a:pt x="1242329" y="463094"/>
                  </a:lnTo>
                  <a:lnTo>
                    <a:pt x="1205946" y="433081"/>
                  </a:lnTo>
                  <a:lnTo>
                    <a:pt x="1168837" y="403933"/>
                  </a:lnTo>
                  <a:lnTo>
                    <a:pt x="1131019" y="375664"/>
                  </a:lnTo>
                  <a:lnTo>
                    <a:pt x="1092506" y="348291"/>
                  </a:lnTo>
                  <a:lnTo>
                    <a:pt x="1053315" y="321828"/>
                  </a:lnTo>
                  <a:lnTo>
                    <a:pt x="1013460" y="296291"/>
                  </a:lnTo>
                  <a:lnTo>
                    <a:pt x="972957" y="271696"/>
                  </a:lnTo>
                  <a:lnTo>
                    <a:pt x="931821" y="248058"/>
                  </a:lnTo>
                  <a:lnTo>
                    <a:pt x="890068" y="225391"/>
                  </a:lnTo>
                  <a:lnTo>
                    <a:pt x="847713" y="203713"/>
                  </a:lnTo>
                  <a:lnTo>
                    <a:pt x="804772" y="183038"/>
                  </a:lnTo>
                  <a:lnTo>
                    <a:pt x="761260" y="163381"/>
                  </a:lnTo>
                  <a:lnTo>
                    <a:pt x="717193" y="144759"/>
                  </a:lnTo>
                  <a:lnTo>
                    <a:pt x="672585" y="127186"/>
                  </a:lnTo>
                  <a:lnTo>
                    <a:pt x="627453" y="110678"/>
                  </a:lnTo>
                  <a:lnTo>
                    <a:pt x="581811" y="95250"/>
                  </a:lnTo>
                  <a:lnTo>
                    <a:pt x="535676" y="80918"/>
                  </a:lnTo>
                  <a:lnTo>
                    <a:pt x="489062" y="67697"/>
                  </a:lnTo>
                  <a:lnTo>
                    <a:pt x="441985" y="55603"/>
                  </a:lnTo>
                  <a:lnTo>
                    <a:pt x="394460" y="44651"/>
                  </a:lnTo>
                  <a:lnTo>
                    <a:pt x="346503" y="34856"/>
                  </a:lnTo>
                  <a:lnTo>
                    <a:pt x="298130" y="26234"/>
                  </a:lnTo>
                  <a:lnTo>
                    <a:pt x="249355" y="18801"/>
                  </a:lnTo>
                  <a:lnTo>
                    <a:pt x="200194" y="12571"/>
                  </a:lnTo>
                  <a:lnTo>
                    <a:pt x="150662" y="7561"/>
                  </a:lnTo>
                  <a:lnTo>
                    <a:pt x="100776" y="3785"/>
                  </a:lnTo>
                  <a:lnTo>
                    <a:pt x="50550" y="12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084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5186689" y="4471178"/>
              <a:ext cx="5952490" cy="4720590"/>
            </a:xfrm>
            <a:custGeom>
              <a:avLst/>
              <a:gdLst/>
              <a:ahLst/>
              <a:cxnLst/>
              <a:rect l="l" t="t" r="r" b="b"/>
              <a:pathLst>
                <a:path w="5952490" h="4720590" extrusionOk="0">
                  <a:moveTo>
                    <a:pt x="4004809" y="0"/>
                  </a:moveTo>
                  <a:lnTo>
                    <a:pt x="1963814" y="0"/>
                  </a:lnTo>
                  <a:lnTo>
                    <a:pt x="1911499" y="683"/>
                  </a:lnTo>
                  <a:lnTo>
                    <a:pt x="1859522" y="2721"/>
                  </a:lnTo>
                  <a:lnTo>
                    <a:pt x="1807899" y="6098"/>
                  </a:lnTo>
                  <a:lnTo>
                    <a:pt x="1756648" y="10796"/>
                  </a:lnTo>
                  <a:lnTo>
                    <a:pt x="1705786" y="16798"/>
                  </a:lnTo>
                  <a:lnTo>
                    <a:pt x="1655329" y="24088"/>
                  </a:lnTo>
                  <a:lnTo>
                    <a:pt x="1605295" y="32648"/>
                  </a:lnTo>
                  <a:lnTo>
                    <a:pt x="1555700" y="42462"/>
                  </a:lnTo>
                  <a:lnTo>
                    <a:pt x="1506562" y="53512"/>
                  </a:lnTo>
                  <a:lnTo>
                    <a:pt x="1457897" y="65782"/>
                  </a:lnTo>
                  <a:lnTo>
                    <a:pt x="1409722" y="79255"/>
                  </a:lnTo>
                  <a:lnTo>
                    <a:pt x="1362054" y="93913"/>
                  </a:lnTo>
                  <a:lnTo>
                    <a:pt x="1314911" y="109740"/>
                  </a:lnTo>
                  <a:lnTo>
                    <a:pt x="1268308" y="126719"/>
                  </a:lnTo>
                  <a:lnTo>
                    <a:pt x="1222264" y="144833"/>
                  </a:lnTo>
                  <a:lnTo>
                    <a:pt x="1176795" y="164065"/>
                  </a:lnTo>
                  <a:lnTo>
                    <a:pt x="1131917" y="184397"/>
                  </a:lnTo>
                  <a:lnTo>
                    <a:pt x="1087649" y="205814"/>
                  </a:lnTo>
                  <a:lnTo>
                    <a:pt x="1044006" y="228298"/>
                  </a:lnTo>
                  <a:lnTo>
                    <a:pt x="1001006" y="251832"/>
                  </a:lnTo>
                  <a:lnTo>
                    <a:pt x="958665" y="276399"/>
                  </a:lnTo>
                  <a:lnTo>
                    <a:pt x="917001" y="301982"/>
                  </a:lnTo>
                  <a:lnTo>
                    <a:pt x="876031" y="328565"/>
                  </a:lnTo>
                  <a:lnTo>
                    <a:pt x="835771" y="356130"/>
                  </a:lnTo>
                  <a:lnTo>
                    <a:pt x="796239" y="384660"/>
                  </a:lnTo>
                  <a:lnTo>
                    <a:pt x="757451" y="414139"/>
                  </a:lnTo>
                  <a:lnTo>
                    <a:pt x="719425" y="444549"/>
                  </a:lnTo>
                  <a:lnTo>
                    <a:pt x="682176" y="475873"/>
                  </a:lnTo>
                  <a:lnTo>
                    <a:pt x="645723" y="508096"/>
                  </a:lnTo>
                  <a:lnTo>
                    <a:pt x="610082" y="541199"/>
                  </a:lnTo>
                  <a:lnTo>
                    <a:pt x="575270" y="575165"/>
                  </a:lnTo>
                  <a:lnTo>
                    <a:pt x="541304" y="609978"/>
                  </a:lnTo>
                  <a:lnTo>
                    <a:pt x="508201" y="645621"/>
                  </a:lnTo>
                  <a:lnTo>
                    <a:pt x="475978" y="682077"/>
                  </a:lnTo>
                  <a:lnTo>
                    <a:pt x="444652" y="719329"/>
                  </a:lnTo>
                  <a:lnTo>
                    <a:pt x="414239" y="757360"/>
                  </a:lnTo>
                  <a:lnTo>
                    <a:pt x="384758" y="796153"/>
                  </a:lnTo>
                  <a:lnTo>
                    <a:pt x="356225" y="835692"/>
                  </a:lnTo>
                  <a:lnTo>
                    <a:pt x="328657" y="875958"/>
                  </a:lnTo>
                  <a:lnTo>
                    <a:pt x="302070" y="916935"/>
                  </a:lnTo>
                  <a:lnTo>
                    <a:pt x="276483" y="958606"/>
                  </a:lnTo>
                  <a:lnTo>
                    <a:pt x="251911" y="1000954"/>
                  </a:lnTo>
                  <a:lnTo>
                    <a:pt x="228372" y="1043962"/>
                  </a:lnTo>
                  <a:lnTo>
                    <a:pt x="205883" y="1087613"/>
                  </a:lnTo>
                  <a:lnTo>
                    <a:pt x="184462" y="1131889"/>
                  </a:lnTo>
                  <a:lnTo>
                    <a:pt x="164124" y="1176774"/>
                  </a:lnTo>
                  <a:lnTo>
                    <a:pt x="144887" y="1222251"/>
                  </a:lnTo>
                  <a:lnTo>
                    <a:pt x="126768" y="1268302"/>
                  </a:lnTo>
                  <a:lnTo>
                    <a:pt x="109783" y="1314911"/>
                  </a:lnTo>
                  <a:lnTo>
                    <a:pt x="93951" y="1362060"/>
                  </a:lnTo>
                  <a:lnTo>
                    <a:pt x="79288" y="1409733"/>
                  </a:lnTo>
                  <a:lnTo>
                    <a:pt x="65810" y="1457913"/>
                  </a:lnTo>
                  <a:lnTo>
                    <a:pt x="53536" y="1506582"/>
                  </a:lnTo>
                  <a:lnTo>
                    <a:pt x="42481" y="1555723"/>
                  </a:lnTo>
                  <a:lnTo>
                    <a:pt x="32663" y="1605319"/>
                  </a:lnTo>
                  <a:lnTo>
                    <a:pt x="24099" y="1655354"/>
                  </a:lnTo>
                  <a:lnTo>
                    <a:pt x="16806" y="1705811"/>
                  </a:lnTo>
                  <a:lnTo>
                    <a:pt x="10801" y="1756671"/>
                  </a:lnTo>
                  <a:lnTo>
                    <a:pt x="6101" y="1807919"/>
                  </a:lnTo>
                  <a:lnTo>
                    <a:pt x="2723" y="1859536"/>
                  </a:lnTo>
                  <a:lnTo>
                    <a:pt x="683" y="1911507"/>
                  </a:lnTo>
                  <a:lnTo>
                    <a:pt x="0" y="1963814"/>
                  </a:lnTo>
                  <a:lnTo>
                    <a:pt x="840" y="2035835"/>
                  </a:lnTo>
                  <a:lnTo>
                    <a:pt x="3335" y="2106074"/>
                  </a:lnTo>
                  <a:lnTo>
                    <a:pt x="7444" y="2174555"/>
                  </a:lnTo>
                  <a:lnTo>
                    <a:pt x="13127" y="2241300"/>
                  </a:lnTo>
                  <a:lnTo>
                    <a:pt x="20341" y="2306331"/>
                  </a:lnTo>
                  <a:lnTo>
                    <a:pt x="29048" y="2369670"/>
                  </a:lnTo>
                  <a:lnTo>
                    <a:pt x="39207" y="2431340"/>
                  </a:lnTo>
                  <a:lnTo>
                    <a:pt x="50776" y="2491362"/>
                  </a:lnTo>
                  <a:lnTo>
                    <a:pt x="63715" y="2549760"/>
                  </a:lnTo>
                  <a:lnTo>
                    <a:pt x="77984" y="2606555"/>
                  </a:lnTo>
                  <a:lnTo>
                    <a:pt x="93543" y="2661769"/>
                  </a:lnTo>
                  <a:lnTo>
                    <a:pt x="110349" y="2715426"/>
                  </a:lnTo>
                  <a:lnTo>
                    <a:pt x="128364" y="2767546"/>
                  </a:lnTo>
                  <a:lnTo>
                    <a:pt x="147546" y="2818153"/>
                  </a:lnTo>
                  <a:lnTo>
                    <a:pt x="167855" y="2867269"/>
                  </a:lnTo>
                  <a:lnTo>
                    <a:pt x="189249" y="2914915"/>
                  </a:lnTo>
                  <a:lnTo>
                    <a:pt x="211690" y="2961115"/>
                  </a:lnTo>
                  <a:lnTo>
                    <a:pt x="235135" y="3005891"/>
                  </a:lnTo>
                  <a:lnTo>
                    <a:pt x="259545" y="3049264"/>
                  </a:lnTo>
                  <a:lnTo>
                    <a:pt x="284878" y="3091257"/>
                  </a:lnTo>
                  <a:lnTo>
                    <a:pt x="311095" y="3131893"/>
                  </a:lnTo>
                  <a:lnTo>
                    <a:pt x="338154" y="3171193"/>
                  </a:lnTo>
                  <a:lnTo>
                    <a:pt x="366015" y="3209180"/>
                  </a:lnTo>
                  <a:lnTo>
                    <a:pt x="394638" y="3245876"/>
                  </a:lnTo>
                  <a:lnTo>
                    <a:pt x="423981" y="3281303"/>
                  </a:lnTo>
                  <a:lnTo>
                    <a:pt x="454005" y="3315485"/>
                  </a:lnTo>
                  <a:lnTo>
                    <a:pt x="484668" y="3348442"/>
                  </a:lnTo>
                  <a:lnTo>
                    <a:pt x="515930" y="3380197"/>
                  </a:lnTo>
                  <a:lnTo>
                    <a:pt x="547751" y="3410773"/>
                  </a:lnTo>
                  <a:lnTo>
                    <a:pt x="580089" y="3440192"/>
                  </a:lnTo>
                  <a:lnTo>
                    <a:pt x="612905" y="3468475"/>
                  </a:lnTo>
                  <a:lnTo>
                    <a:pt x="646158" y="3495646"/>
                  </a:lnTo>
                  <a:lnTo>
                    <a:pt x="679806" y="3521727"/>
                  </a:lnTo>
                  <a:lnTo>
                    <a:pt x="713810" y="3546739"/>
                  </a:lnTo>
                  <a:lnTo>
                    <a:pt x="748129" y="3570706"/>
                  </a:lnTo>
                  <a:lnTo>
                    <a:pt x="782722" y="3593649"/>
                  </a:lnTo>
                  <a:lnTo>
                    <a:pt x="817549" y="3615590"/>
                  </a:lnTo>
                  <a:lnTo>
                    <a:pt x="852569" y="3636553"/>
                  </a:lnTo>
                  <a:lnTo>
                    <a:pt x="887742" y="3656558"/>
                  </a:lnTo>
                  <a:lnTo>
                    <a:pt x="923026" y="3675630"/>
                  </a:lnTo>
                  <a:lnTo>
                    <a:pt x="958382" y="3693788"/>
                  </a:lnTo>
                  <a:lnTo>
                    <a:pt x="993769" y="3711057"/>
                  </a:lnTo>
                  <a:lnTo>
                    <a:pt x="1029145" y="3727458"/>
                  </a:lnTo>
                  <a:lnTo>
                    <a:pt x="1064472" y="3743014"/>
                  </a:lnTo>
                  <a:lnTo>
                    <a:pt x="1099707" y="3757747"/>
                  </a:lnTo>
                  <a:lnTo>
                    <a:pt x="1169742" y="3784831"/>
                  </a:lnTo>
                  <a:lnTo>
                    <a:pt x="1238926" y="3808890"/>
                  </a:lnTo>
                  <a:lnTo>
                    <a:pt x="1306934" y="3830102"/>
                  </a:lnTo>
                  <a:lnTo>
                    <a:pt x="1373442" y="3848645"/>
                  </a:lnTo>
                  <a:lnTo>
                    <a:pt x="1438124" y="3864697"/>
                  </a:lnTo>
                  <a:lnTo>
                    <a:pt x="1500656" y="3878436"/>
                  </a:lnTo>
                  <a:lnTo>
                    <a:pt x="1560713" y="3890040"/>
                  </a:lnTo>
                  <a:lnTo>
                    <a:pt x="1617970" y="3899688"/>
                  </a:lnTo>
                  <a:lnTo>
                    <a:pt x="1672103" y="3907558"/>
                  </a:lnTo>
                  <a:lnTo>
                    <a:pt x="1722788" y="3913827"/>
                  </a:lnTo>
                  <a:lnTo>
                    <a:pt x="1769698" y="3918674"/>
                  </a:lnTo>
                  <a:lnTo>
                    <a:pt x="1812510" y="3922278"/>
                  </a:lnTo>
                  <a:lnTo>
                    <a:pt x="1857050" y="3933104"/>
                  </a:lnTo>
                  <a:lnTo>
                    <a:pt x="1893900" y="3956427"/>
                  </a:lnTo>
                  <a:lnTo>
                    <a:pt x="1921302" y="3989348"/>
                  </a:lnTo>
                  <a:lnTo>
                    <a:pt x="1937501" y="4028969"/>
                  </a:lnTo>
                  <a:lnTo>
                    <a:pt x="1940739" y="4072393"/>
                  </a:lnTo>
                  <a:lnTo>
                    <a:pt x="1929260" y="4116722"/>
                  </a:lnTo>
                  <a:lnTo>
                    <a:pt x="1894059" y="4183335"/>
                  </a:lnTo>
                  <a:lnTo>
                    <a:pt x="1872666" y="4215698"/>
                  </a:lnTo>
                  <a:lnTo>
                    <a:pt x="1848828" y="4247386"/>
                  </a:lnTo>
                  <a:lnTo>
                    <a:pt x="1822610" y="4278364"/>
                  </a:lnTo>
                  <a:lnTo>
                    <a:pt x="1794074" y="4308597"/>
                  </a:lnTo>
                  <a:lnTo>
                    <a:pt x="1763284" y="4338051"/>
                  </a:lnTo>
                  <a:lnTo>
                    <a:pt x="1730305" y="4366689"/>
                  </a:lnTo>
                  <a:lnTo>
                    <a:pt x="1695198" y="4394477"/>
                  </a:lnTo>
                  <a:lnTo>
                    <a:pt x="1658027" y="4421381"/>
                  </a:lnTo>
                  <a:lnTo>
                    <a:pt x="1618857" y="4447365"/>
                  </a:lnTo>
                  <a:lnTo>
                    <a:pt x="1577749" y="4472394"/>
                  </a:lnTo>
                  <a:lnTo>
                    <a:pt x="1534769" y="4496434"/>
                  </a:lnTo>
                  <a:lnTo>
                    <a:pt x="1489978" y="4519449"/>
                  </a:lnTo>
                  <a:lnTo>
                    <a:pt x="1443441" y="4541405"/>
                  </a:lnTo>
                  <a:lnTo>
                    <a:pt x="1395221" y="4562266"/>
                  </a:lnTo>
                  <a:lnTo>
                    <a:pt x="1345382" y="4581998"/>
                  </a:lnTo>
                  <a:lnTo>
                    <a:pt x="1293986" y="4600566"/>
                  </a:lnTo>
                  <a:lnTo>
                    <a:pt x="1241098" y="4617934"/>
                  </a:lnTo>
                  <a:lnTo>
                    <a:pt x="1186780" y="4634068"/>
                  </a:lnTo>
                  <a:lnTo>
                    <a:pt x="1131096" y="4648933"/>
                  </a:lnTo>
                  <a:lnTo>
                    <a:pt x="1074110" y="4662494"/>
                  </a:lnTo>
                  <a:lnTo>
                    <a:pt x="1015885" y="4674716"/>
                  </a:lnTo>
                  <a:lnTo>
                    <a:pt x="1061214" y="4683138"/>
                  </a:lnTo>
                  <a:lnTo>
                    <a:pt x="1107216" y="4690742"/>
                  </a:lnTo>
                  <a:lnTo>
                    <a:pt x="1153859" y="4697510"/>
                  </a:lnTo>
                  <a:lnTo>
                    <a:pt x="1201111" y="4703426"/>
                  </a:lnTo>
                  <a:lnTo>
                    <a:pt x="1248941" y="4708477"/>
                  </a:lnTo>
                  <a:lnTo>
                    <a:pt x="1297317" y="4712644"/>
                  </a:lnTo>
                  <a:lnTo>
                    <a:pt x="1346209" y="4715913"/>
                  </a:lnTo>
                  <a:lnTo>
                    <a:pt x="1395584" y="4718267"/>
                  </a:lnTo>
                  <a:lnTo>
                    <a:pt x="1445412" y="4719692"/>
                  </a:lnTo>
                  <a:lnTo>
                    <a:pt x="1495661" y="4720170"/>
                  </a:lnTo>
                  <a:lnTo>
                    <a:pt x="1531306" y="4719691"/>
                  </a:lnTo>
                  <a:lnTo>
                    <a:pt x="1606787" y="4715823"/>
                  </a:lnTo>
                  <a:lnTo>
                    <a:pt x="1646461" y="4712409"/>
                  </a:lnTo>
                  <a:lnTo>
                    <a:pt x="1687317" y="4707989"/>
                  </a:lnTo>
                  <a:lnTo>
                    <a:pt x="1729273" y="4702553"/>
                  </a:lnTo>
                  <a:lnTo>
                    <a:pt x="1772251" y="4696087"/>
                  </a:lnTo>
                  <a:lnTo>
                    <a:pt x="1816168" y="4688577"/>
                  </a:lnTo>
                  <a:lnTo>
                    <a:pt x="1860945" y="4680012"/>
                  </a:lnTo>
                  <a:lnTo>
                    <a:pt x="1906500" y="4670379"/>
                  </a:lnTo>
                  <a:lnTo>
                    <a:pt x="1952754" y="4659664"/>
                  </a:lnTo>
                  <a:lnTo>
                    <a:pt x="1999626" y="4647855"/>
                  </a:lnTo>
                  <a:lnTo>
                    <a:pt x="2047035" y="4634938"/>
                  </a:lnTo>
                  <a:lnTo>
                    <a:pt x="2094901" y="4620902"/>
                  </a:lnTo>
                  <a:lnTo>
                    <a:pt x="2143143" y="4605734"/>
                  </a:lnTo>
                  <a:lnTo>
                    <a:pt x="2191681" y="4589419"/>
                  </a:lnTo>
                  <a:lnTo>
                    <a:pt x="2240434" y="4571947"/>
                  </a:lnTo>
                  <a:lnTo>
                    <a:pt x="2289321" y="4553303"/>
                  </a:lnTo>
                  <a:lnTo>
                    <a:pt x="2338262" y="4533475"/>
                  </a:lnTo>
                  <a:lnTo>
                    <a:pt x="2387176" y="4512450"/>
                  </a:lnTo>
                  <a:lnTo>
                    <a:pt x="2435984" y="4490216"/>
                  </a:lnTo>
                  <a:lnTo>
                    <a:pt x="2484603" y="4466759"/>
                  </a:lnTo>
                  <a:lnTo>
                    <a:pt x="2532955" y="4442067"/>
                  </a:lnTo>
                  <a:lnTo>
                    <a:pt x="2580957" y="4416126"/>
                  </a:lnTo>
                  <a:lnTo>
                    <a:pt x="2628530" y="4388925"/>
                  </a:lnTo>
                  <a:lnTo>
                    <a:pt x="2675594" y="4360449"/>
                  </a:lnTo>
                  <a:lnTo>
                    <a:pt x="2722066" y="4330687"/>
                  </a:lnTo>
                  <a:lnTo>
                    <a:pt x="2767868" y="4299626"/>
                  </a:lnTo>
                  <a:lnTo>
                    <a:pt x="2812918" y="4267252"/>
                  </a:lnTo>
                  <a:lnTo>
                    <a:pt x="2857136" y="4233553"/>
                  </a:lnTo>
                  <a:lnTo>
                    <a:pt x="2900442" y="4198516"/>
                  </a:lnTo>
                  <a:lnTo>
                    <a:pt x="2942754" y="4162128"/>
                  </a:lnTo>
                  <a:lnTo>
                    <a:pt x="2983992" y="4124377"/>
                  </a:lnTo>
                  <a:lnTo>
                    <a:pt x="3022011" y="4090952"/>
                  </a:lnTo>
                  <a:lnTo>
                    <a:pt x="3062098" y="4060505"/>
                  </a:lnTo>
                  <a:lnTo>
                    <a:pt x="3104075" y="4033079"/>
                  </a:lnTo>
                  <a:lnTo>
                    <a:pt x="3147761" y="4008717"/>
                  </a:lnTo>
                  <a:lnTo>
                    <a:pt x="3192979" y="3987464"/>
                  </a:lnTo>
                  <a:lnTo>
                    <a:pt x="3239548" y="3969361"/>
                  </a:lnTo>
                  <a:lnTo>
                    <a:pt x="3287289" y="3954453"/>
                  </a:lnTo>
                  <a:lnTo>
                    <a:pt x="3336022" y="3942782"/>
                  </a:lnTo>
                  <a:lnTo>
                    <a:pt x="3385569" y="3934392"/>
                  </a:lnTo>
                  <a:lnTo>
                    <a:pt x="3435750" y="3929327"/>
                  </a:lnTo>
                  <a:lnTo>
                    <a:pt x="3486385" y="3927629"/>
                  </a:lnTo>
                  <a:lnTo>
                    <a:pt x="3988255" y="3927629"/>
                  </a:lnTo>
                  <a:lnTo>
                    <a:pt x="4040581" y="3926946"/>
                  </a:lnTo>
                  <a:lnTo>
                    <a:pt x="4092570" y="3924908"/>
                  </a:lnTo>
                  <a:lnTo>
                    <a:pt x="4144203" y="3921533"/>
                  </a:lnTo>
                  <a:lnTo>
                    <a:pt x="4195464" y="3916836"/>
                  </a:lnTo>
                  <a:lnTo>
                    <a:pt x="4246337" y="3910836"/>
                  </a:lnTo>
                  <a:lnTo>
                    <a:pt x="4296804" y="3903549"/>
                  </a:lnTo>
                  <a:lnTo>
                    <a:pt x="4346848" y="3894992"/>
                  </a:lnTo>
                  <a:lnTo>
                    <a:pt x="4396453" y="3885182"/>
                  </a:lnTo>
                  <a:lnTo>
                    <a:pt x="4445601" y="3874135"/>
                  </a:lnTo>
                  <a:lnTo>
                    <a:pt x="4494275" y="3861869"/>
                  </a:lnTo>
                  <a:lnTo>
                    <a:pt x="4542459" y="3848401"/>
                  </a:lnTo>
                  <a:lnTo>
                    <a:pt x="4590135" y="3833747"/>
                  </a:lnTo>
                  <a:lnTo>
                    <a:pt x="4637287" y="3817924"/>
                  </a:lnTo>
                  <a:lnTo>
                    <a:pt x="4683897" y="3800950"/>
                  </a:lnTo>
                  <a:lnTo>
                    <a:pt x="4729949" y="3782841"/>
                  </a:lnTo>
                  <a:lnTo>
                    <a:pt x="4775426" y="3763614"/>
                  </a:lnTo>
                  <a:lnTo>
                    <a:pt x="4820310" y="3743286"/>
                  </a:lnTo>
                  <a:lnTo>
                    <a:pt x="4864586" y="3721874"/>
                  </a:lnTo>
                  <a:lnTo>
                    <a:pt x="4908235" y="3699395"/>
                  </a:lnTo>
                  <a:lnTo>
                    <a:pt x="4951240" y="3675866"/>
                  </a:lnTo>
                  <a:lnTo>
                    <a:pt x="4993586" y="3651304"/>
                  </a:lnTo>
                  <a:lnTo>
                    <a:pt x="5035255" y="3625725"/>
                  </a:lnTo>
                  <a:lnTo>
                    <a:pt x="5076230" y="3599146"/>
                  </a:lnTo>
                  <a:lnTo>
                    <a:pt x="5116493" y="3571585"/>
                  </a:lnTo>
                  <a:lnTo>
                    <a:pt x="5156029" y="3543059"/>
                  </a:lnTo>
                  <a:lnTo>
                    <a:pt x="5194820" y="3513583"/>
                  </a:lnTo>
                  <a:lnTo>
                    <a:pt x="5232849" y="3483176"/>
                  </a:lnTo>
                  <a:lnTo>
                    <a:pt x="5270100" y="3451854"/>
                  </a:lnTo>
                  <a:lnTo>
                    <a:pt x="5306554" y="3419634"/>
                  </a:lnTo>
                  <a:lnTo>
                    <a:pt x="5342196" y="3386533"/>
                  </a:lnTo>
                  <a:lnTo>
                    <a:pt x="5377009" y="3352568"/>
                  </a:lnTo>
                  <a:lnTo>
                    <a:pt x="5410974" y="3317754"/>
                  </a:lnTo>
                  <a:lnTo>
                    <a:pt x="5444076" y="3282112"/>
                  </a:lnTo>
                  <a:lnTo>
                    <a:pt x="5476298" y="3245656"/>
                  </a:lnTo>
                  <a:lnTo>
                    <a:pt x="5507622" y="3208405"/>
                  </a:lnTo>
                  <a:lnTo>
                    <a:pt x="5538032" y="3170376"/>
                  </a:lnTo>
                  <a:lnTo>
                    <a:pt x="5567510" y="3131584"/>
                  </a:lnTo>
                  <a:lnTo>
                    <a:pt x="5596040" y="3092048"/>
                  </a:lnTo>
                  <a:lnTo>
                    <a:pt x="5623605" y="3051784"/>
                  </a:lnTo>
                  <a:lnTo>
                    <a:pt x="5650187" y="3010809"/>
                  </a:lnTo>
                  <a:lnTo>
                    <a:pt x="5675770" y="2969141"/>
                  </a:lnTo>
                  <a:lnTo>
                    <a:pt x="5700337" y="2926795"/>
                  </a:lnTo>
                  <a:lnTo>
                    <a:pt x="5723871" y="2883789"/>
                  </a:lnTo>
                  <a:lnTo>
                    <a:pt x="5746355" y="2840140"/>
                  </a:lnTo>
                  <a:lnTo>
                    <a:pt x="5767772" y="2795865"/>
                  </a:lnTo>
                  <a:lnTo>
                    <a:pt x="5788105" y="2750981"/>
                  </a:lnTo>
                  <a:lnTo>
                    <a:pt x="5807337" y="2705504"/>
                  </a:lnTo>
                  <a:lnTo>
                    <a:pt x="5825451" y="2659453"/>
                  </a:lnTo>
                  <a:lnTo>
                    <a:pt x="5842430" y="2612843"/>
                  </a:lnTo>
                  <a:lnTo>
                    <a:pt x="5858258" y="2565691"/>
                  </a:lnTo>
                  <a:lnTo>
                    <a:pt x="5872916" y="2518015"/>
                  </a:lnTo>
                  <a:lnTo>
                    <a:pt x="5886389" y="2469832"/>
                  </a:lnTo>
                  <a:lnTo>
                    <a:pt x="5898659" y="2421158"/>
                  </a:lnTo>
                  <a:lnTo>
                    <a:pt x="5909710" y="2372010"/>
                  </a:lnTo>
                  <a:lnTo>
                    <a:pt x="5919524" y="2322406"/>
                  </a:lnTo>
                  <a:lnTo>
                    <a:pt x="5928085" y="2272362"/>
                  </a:lnTo>
                  <a:lnTo>
                    <a:pt x="5935375" y="2221895"/>
                  </a:lnTo>
                  <a:lnTo>
                    <a:pt x="5941377" y="2171023"/>
                  </a:lnTo>
                  <a:lnTo>
                    <a:pt x="5946076" y="2119762"/>
                  </a:lnTo>
                  <a:lnTo>
                    <a:pt x="5949452" y="2068128"/>
                  </a:lnTo>
                  <a:lnTo>
                    <a:pt x="5951491" y="2016140"/>
                  </a:lnTo>
                  <a:lnTo>
                    <a:pt x="5952174" y="1963814"/>
                  </a:lnTo>
                  <a:lnTo>
                    <a:pt x="5951492" y="1911535"/>
                  </a:lnTo>
                  <a:lnTo>
                    <a:pt x="5949458" y="1859593"/>
                  </a:lnTo>
                  <a:lnTo>
                    <a:pt x="5946087" y="1808004"/>
                  </a:lnTo>
                  <a:lnTo>
                    <a:pt x="5941397" y="1756786"/>
                  </a:lnTo>
                  <a:lnTo>
                    <a:pt x="5935405" y="1705955"/>
                  </a:lnTo>
                  <a:lnTo>
                    <a:pt x="5928127" y="1655528"/>
                  </a:lnTo>
                  <a:lnTo>
                    <a:pt x="5919580" y="1605523"/>
                  </a:lnTo>
                  <a:lnTo>
                    <a:pt x="5909780" y="1555956"/>
                  </a:lnTo>
                  <a:lnTo>
                    <a:pt x="5898745" y="1506845"/>
                  </a:lnTo>
                  <a:lnTo>
                    <a:pt x="5886491" y="1458206"/>
                  </a:lnTo>
                  <a:lnTo>
                    <a:pt x="5873035" y="1410056"/>
                  </a:lnTo>
                  <a:lnTo>
                    <a:pt x="5858393" y="1362412"/>
                  </a:lnTo>
                  <a:lnTo>
                    <a:pt x="5842582" y="1315292"/>
                  </a:lnTo>
                  <a:lnTo>
                    <a:pt x="5825620" y="1268712"/>
                  </a:lnTo>
                  <a:lnTo>
                    <a:pt x="5807522" y="1222690"/>
                  </a:lnTo>
                  <a:lnTo>
                    <a:pt x="5788305" y="1177241"/>
                  </a:lnTo>
                  <a:lnTo>
                    <a:pt x="4012966" y="1177241"/>
                  </a:lnTo>
                  <a:lnTo>
                    <a:pt x="4012966" y="209"/>
                  </a:lnTo>
                  <a:lnTo>
                    <a:pt x="4004809" y="0"/>
                  </a:lnTo>
                  <a:close/>
                </a:path>
              </a:pathLst>
            </a:custGeom>
            <a:solidFill>
              <a:srgbClr val="5E249E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399085" y="5211984"/>
              <a:ext cx="3235325" cy="2439670"/>
            </a:xfrm>
            <a:custGeom>
              <a:avLst/>
              <a:gdLst/>
              <a:ahLst/>
              <a:cxnLst/>
              <a:rect l="l" t="t" r="r" b="b"/>
              <a:pathLst>
                <a:path w="3235325" h="2439670" extrusionOk="0">
                  <a:moveTo>
                    <a:pt x="417855" y="1788731"/>
                  </a:moveTo>
                  <a:lnTo>
                    <a:pt x="412470" y="1740052"/>
                  </a:lnTo>
                  <a:lnTo>
                    <a:pt x="397052" y="1695767"/>
                  </a:lnTo>
                  <a:lnTo>
                    <a:pt x="372732" y="1657019"/>
                  </a:lnTo>
                  <a:lnTo>
                    <a:pt x="340639" y="1624926"/>
                  </a:lnTo>
                  <a:lnTo>
                    <a:pt x="301879" y="1600606"/>
                  </a:lnTo>
                  <a:lnTo>
                    <a:pt x="257606" y="1585188"/>
                  </a:lnTo>
                  <a:lnTo>
                    <a:pt x="208927" y="1579803"/>
                  </a:lnTo>
                  <a:lnTo>
                    <a:pt x="160248" y="1585188"/>
                  </a:lnTo>
                  <a:lnTo>
                    <a:pt x="115963" y="1600606"/>
                  </a:lnTo>
                  <a:lnTo>
                    <a:pt x="77216" y="1624926"/>
                  </a:lnTo>
                  <a:lnTo>
                    <a:pt x="45123" y="1657019"/>
                  </a:lnTo>
                  <a:lnTo>
                    <a:pt x="20802" y="1695767"/>
                  </a:lnTo>
                  <a:lnTo>
                    <a:pt x="5384" y="1740052"/>
                  </a:lnTo>
                  <a:lnTo>
                    <a:pt x="0" y="1788731"/>
                  </a:lnTo>
                  <a:lnTo>
                    <a:pt x="5384" y="1837410"/>
                  </a:lnTo>
                  <a:lnTo>
                    <a:pt x="20802" y="1881695"/>
                  </a:lnTo>
                  <a:lnTo>
                    <a:pt x="45123" y="1920443"/>
                  </a:lnTo>
                  <a:lnTo>
                    <a:pt x="77216" y="1952536"/>
                  </a:lnTo>
                  <a:lnTo>
                    <a:pt x="115963" y="1976856"/>
                  </a:lnTo>
                  <a:lnTo>
                    <a:pt x="160248" y="1992261"/>
                  </a:lnTo>
                  <a:lnTo>
                    <a:pt x="208927" y="1997659"/>
                  </a:lnTo>
                  <a:lnTo>
                    <a:pt x="257606" y="1992261"/>
                  </a:lnTo>
                  <a:lnTo>
                    <a:pt x="301879" y="1976856"/>
                  </a:lnTo>
                  <a:lnTo>
                    <a:pt x="340639" y="1952536"/>
                  </a:lnTo>
                  <a:lnTo>
                    <a:pt x="372732" y="1920443"/>
                  </a:lnTo>
                  <a:lnTo>
                    <a:pt x="397052" y="1881695"/>
                  </a:lnTo>
                  <a:lnTo>
                    <a:pt x="412470" y="1837410"/>
                  </a:lnTo>
                  <a:lnTo>
                    <a:pt x="417855" y="1788731"/>
                  </a:lnTo>
                  <a:close/>
                </a:path>
                <a:path w="3235325" h="2439670" extrusionOk="0">
                  <a:moveTo>
                    <a:pt x="899464" y="168109"/>
                  </a:moveTo>
                  <a:lnTo>
                    <a:pt x="895819" y="126174"/>
                  </a:lnTo>
                  <a:lnTo>
                    <a:pt x="881900" y="87210"/>
                  </a:lnTo>
                  <a:lnTo>
                    <a:pt x="858621" y="53149"/>
                  </a:lnTo>
                  <a:lnTo>
                    <a:pt x="826846" y="25946"/>
                  </a:lnTo>
                  <a:lnTo>
                    <a:pt x="787488" y="7518"/>
                  </a:lnTo>
                  <a:lnTo>
                    <a:pt x="744308" y="0"/>
                  </a:lnTo>
                  <a:lnTo>
                    <a:pt x="701878" y="3657"/>
                  </a:lnTo>
                  <a:lnTo>
                    <a:pt x="662266" y="17564"/>
                  </a:lnTo>
                  <a:lnTo>
                    <a:pt x="627570" y="40855"/>
                  </a:lnTo>
                  <a:lnTo>
                    <a:pt x="599871" y="72618"/>
                  </a:lnTo>
                  <a:lnTo>
                    <a:pt x="581253" y="111988"/>
                  </a:lnTo>
                  <a:lnTo>
                    <a:pt x="225005" y="1202143"/>
                  </a:lnTo>
                  <a:lnTo>
                    <a:pt x="216750" y="1246251"/>
                  </a:lnTo>
                  <a:lnTo>
                    <a:pt x="220535" y="1288935"/>
                  </a:lnTo>
                  <a:lnTo>
                    <a:pt x="235038" y="1328356"/>
                  </a:lnTo>
                  <a:lnTo>
                    <a:pt x="258927" y="1362646"/>
                  </a:lnTo>
                  <a:lnTo>
                    <a:pt x="290842" y="1389938"/>
                  </a:lnTo>
                  <a:lnTo>
                    <a:pt x="329450" y="1408379"/>
                  </a:lnTo>
                  <a:lnTo>
                    <a:pt x="372452" y="1416088"/>
                  </a:lnTo>
                  <a:lnTo>
                    <a:pt x="414477" y="1412849"/>
                  </a:lnTo>
                  <a:lnTo>
                    <a:pt x="453669" y="1399336"/>
                  </a:lnTo>
                  <a:lnTo>
                    <a:pt x="488188" y="1376235"/>
                  </a:lnTo>
                  <a:lnTo>
                    <a:pt x="516153" y="1344206"/>
                  </a:lnTo>
                  <a:lnTo>
                    <a:pt x="535698" y="1303921"/>
                  </a:lnTo>
                  <a:lnTo>
                    <a:pt x="891946" y="211086"/>
                  </a:lnTo>
                  <a:lnTo>
                    <a:pt x="899464" y="168109"/>
                  </a:lnTo>
                  <a:close/>
                </a:path>
                <a:path w="3235325" h="2439670" extrusionOk="0">
                  <a:moveTo>
                    <a:pt x="1526247" y="510946"/>
                  </a:moveTo>
                  <a:lnTo>
                    <a:pt x="1522603" y="469011"/>
                  </a:lnTo>
                  <a:lnTo>
                    <a:pt x="1508696" y="430060"/>
                  </a:lnTo>
                  <a:lnTo>
                    <a:pt x="1485404" y="395998"/>
                  </a:lnTo>
                  <a:lnTo>
                    <a:pt x="1453629" y="368795"/>
                  </a:lnTo>
                  <a:lnTo>
                    <a:pt x="1414272" y="350367"/>
                  </a:lnTo>
                  <a:lnTo>
                    <a:pt x="1371104" y="342849"/>
                  </a:lnTo>
                  <a:lnTo>
                    <a:pt x="1328661" y="346506"/>
                  </a:lnTo>
                  <a:lnTo>
                    <a:pt x="1289062" y="360413"/>
                  </a:lnTo>
                  <a:lnTo>
                    <a:pt x="1254366" y="383705"/>
                  </a:lnTo>
                  <a:lnTo>
                    <a:pt x="1226654" y="415467"/>
                  </a:lnTo>
                  <a:lnTo>
                    <a:pt x="1208024" y="454837"/>
                  </a:lnTo>
                  <a:lnTo>
                    <a:pt x="993749" y="1116418"/>
                  </a:lnTo>
                  <a:lnTo>
                    <a:pt x="986421" y="1159598"/>
                  </a:lnTo>
                  <a:lnTo>
                    <a:pt x="990473" y="1202042"/>
                  </a:lnTo>
                  <a:lnTo>
                    <a:pt x="1004798" y="1241640"/>
                  </a:lnTo>
                  <a:lnTo>
                    <a:pt x="1028268" y="1276337"/>
                  </a:lnTo>
                  <a:lnTo>
                    <a:pt x="1059789" y="1304048"/>
                  </a:lnTo>
                  <a:lnTo>
                    <a:pt x="1098219" y="1322666"/>
                  </a:lnTo>
                  <a:lnTo>
                    <a:pt x="1141399" y="1330185"/>
                  </a:lnTo>
                  <a:lnTo>
                    <a:pt x="1183830" y="1326540"/>
                  </a:lnTo>
                  <a:lnTo>
                    <a:pt x="1223441" y="1312633"/>
                  </a:lnTo>
                  <a:lnTo>
                    <a:pt x="1258138" y="1289342"/>
                  </a:lnTo>
                  <a:lnTo>
                    <a:pt x="1285836" y="1257566"/>
                  </a:lnTo>
                  <a:lnTo>
                    <a:pt x="1304455" y="1218209"/>
                  </a:lnTo>
                  <a:lnTo>
                    <a:pt x="1518742" y="553923"/>
                  </a:lnTo>
                  <a:lnTo>
                    <a:pt x="1526247" y="510946"/>
                  </a:lnTo>
                  <a:close/>
                </a:path>
                <a:path w="3235325" h="2439670" extrusionOk="0">
                  <a:moveTo>
                    <a:pt x="2072703" y="1169873"/>
                  </a:moveTo>
                  <a:lnTo>
                    <a:pt x="2069058" y="1127937"/>
                  </a:lnTo>
                  <a:lnTo>
                    <a:pt x="2055139" y="1088974"/>
                  </a:lnTo>
                  <a:lnTo>
                    <a:pt x="2031860" y="1054912"/>
                  </a:lnTo>
                  <a:lnTo>
                    <a:pt x="2000084" y="1027709"/>
                  </a:lnTo>
                  <a:lnTo>
                    <a:pt x="1960727" y="1009281"/>
                  </a:lnTo>
                  <a:lnTo>
                    <a:pt x="1917547" y="1001763"/>
                  </a:lnTo>
                  <a:lnTo>
                    <a:pt x="1875116" y="1005408"/>
                  </a:lnTo>
                  <a:lnTo>
                    <a:pt x="1835505" y="1019327"/>
                  </a:lnTo>
                  <a:lnTo>
                    <a:pt x="1800809" y="1042619"/>
                  </a:lnTo>
                  <a:lnTo>
                    <a:pt x="1773110" y="1074394"/>
                  </a:lnTo>
                  <a:lnTo>
                    <a:pt x="1754479" y="1113751"/>
                  </a:lnTo>
                  <a:lnTo>
                    <a:pt x="1532166" y="1796770"/>
                  </a:lnTo>
                  <a:lnTo>
                    <a:pt x="1524838" y="1839950"/>
                  </a:lnTo>
                  <a:lnTo>
                    <a:pt x="1528889" y="1882381"/>
                  </a:lnTo>
                  <a:lnTo>
                    <a:pt x="1543215" y="1921992"/>
                  </a:lnTo>
                  <a:lnTo>
                    <a:pt x="1566684" y="1956676"/>
                  </a:lnTo>
                  <a:lnTo>
                    <a:pt x="1598193" y="1984375"/>
                  </a:lnTo>
                  <a:lnTo>
                    <a:pt x="1636610" y="2003005"/>
                  </a:lnTo>
                  <a:lnTo>
                    <a:pt x="1679790" y="2010524"/>
                  </a:lnTo>
                  <a:lnTo>
                    <a:pt x="1722234" y="2006879"/>
                  </a:lnTo>
                  <a:lnTo>
                    <a:pt x="1761845" y="1992960"/>
                  </a:lnTo>
                  <a:lnTo>
                    <a:pt x="1796542" y="1969681"/>
                  </a:lnTo>
                  <a:lnTo>
                    <a:pt x="1824240" y="1937905"/>
                  </a:lnTo>
                  <a:lnTo>
                    <a:pt x="1842858" y="1898548"/>
                  </a:lnTo>
                  <a:lnTo>
                    <a:pt x="2065185" y="1212850"/>
                  </a:lnTo>
                  <a:lnTo>
                    <a:pt x="2072703" y="1169873"/>
                  </a:lnTo>
                  <a:close/>
                </a:path>
                <a:path w="3235325" h="2439670" extrusionOk="0">
                  <a:moveTo>
                    <a:pt x="2640050" y="2319655"/>
                  </a:moveTo>
                  <a:lnTo>
                    <a:pt x="2632278" y="2281313"/>
                  </a:lnTo>
                  <a:lnTo>
                    <a:pt x="2611310" y="2249170"/>
                  </a:lnTo>
                  <a:lnTo>
                    <a:pt x="2579116" y="2225446"/>
                  </a:lnTo>
                  <a:lnTo>
                    <a:pt x="2537663" y="2212416"/>
                  </a:lnTo>
                  <a:lnTo>
                    <a:pt x="2498153" y="2209850"/>
                  </a:lnTo>
                  <a:lnTo>
                    <a:pt x="2164219" y="2209685"/>
                  </a:lnTo>
                  <a:lnTo>
                    <a:pt x="1850529" y="2209723"/>
                  </a:lnTo>
                  <a:lnTo>
                    <a:pt x="1804822" y="2211489"/>
                  </a:lnTo>
                  <a:lnTo>
                    <a:pt x="1759521" y="2222576"/>
                  </a:lnTo>
                  <a:lnTo>
                    <a:pt x="1724164" y="2246109"/>
                  </a:lnTo>
                  <a:lnTo>
                    <a:pt x="1701076" y="2279535"/>
                  </a:lnTo>
                  <a:lnTo>
                    <a:pt x="1692592" y="2320328"/>
                  </a:lnTo>
                  <a:lnTo>
                    <a:pt x="1700237" y="2363165"/>
                  </a:lnTo>
                  <a:lnTo>
                    <a:pt x="1722526" y="2398484"/>
                  </a:lnTo>
                  <a:lnTo>
                    <a:pt x="1757197" y="2423820"/>
                  </a:lnTo>
                  <a:lnTo>
                    <a:pt x="1802028" y="2436723"/>
                  </a:lnTo>
                  <a:lnTo>
                    <a:pt x="1847735" y="2439174"/>
                  </a:lnTo>
                  <a:lnTo>
                    <a:pt x="2498839" y="2438984"/>
                  </a:lnTo>
                  <a:lnTo>
                    <a:pt x="2538298" y="2435733"/>
                  </a:lnTo>
                  <a:lnTo>
                    <a:pt x="2580284" y="2421636"/>
                  </a:lnTo>
                  <a:lnTo>
                    <a:pt x="2612542" y="2395994"/>
                  </a:lnTo>
                  <a:lnTo>
                    <a:pt x="2633116" y="2361196"/>
                  </a:lnTo>
                  <a:lnTo>
                    <a:pt x="2640050" y="2319655"/>
                  </a:lnTo>
                  <a:close/>
                </a:path>
                <a:path w="3235325" h="2439670" extrusionOk="0">
                  <a:moveTo>
                    <a:pt x="3234779" y="878776"/>
                  </a:moveTo>
                  <a:lnTo>
                    <a:pt x="3232429" y="836803"/>
                  </a:lnTo>
                  <a:lnTo>
                    <a:pt x="3227679" y="796023"/>
                  </a:lnTo>
                  <a:lnTo>
                    <a:pt x="3220542" y="756462"/>
                  </a:lnTo>
                  <a:lnTo>
                    <a:pt x="3211030" y="718197"/>
                  </a:lnTo>
                  <a:lnTo>
                    <a:pt x="3199168" y="681240"/>
                  </a:lnTo>
                  <a:lnTo>
                    <a:pt x="3184969" y="645655"/>
                  </a:lnTo>
                  <a:lnTo>
                    <a:pt x="3158464" y="594106"/>
                  </a:lnTo>
                  <a:lnTo>
                    <a:pt x="3128556" y="547560"/>
                  </a:lnTo>
                  <a:lnTo>
                    <a:pt x="3079610" y="489813"/>
                  </a:lnTo>
                  <a:lnTo>
                    <a:pt x="3051797" y="463372"/>
                  </a:lnTo>
                  <a:lnTo>
                    <a:pt x="3021787" y="438619"/>
                  </a:lnTo>
                  <a:lnTo>
                    <a:pt x="2989580" y="415582"/>
                  </a:lnTo>
                  <a:lnTo>
                    <a:pt x="2955213" y="394309"/>
                  </a:lnTo>
                  <a:lnTo>
                    <a:pt x="2918688" y="374853"/>
                  </a:lnTo>
                  <a:lnTo>
                    <a:pt x="2880042" y="357263"/>
                  </a:lnTo>
                  <a:lnTo>
                    <a:pt x="2839288" y="341566"/>
                  </a:lnTo>
                  <a:lnTo>
                    <a:pt x="2796438" y="327825"/>
                  </a:lnTo>
                  <a:lnTo>
                    <a:pt x="2751505" y="316064"/>
                  </a:lnTo>
                  <a:lnTo>
                    <a:pt x="2704528" y="306349"/>
                  </a:lnTo>
                  <a:lnTo>
                    <a:pt x="2655506" y="298716"/>
                  </a:lnTo>
                  <a:lnTo>
                    <a:pt x="2604478" y="293204"/>
                  </a:lnTo>
                  <a:lnTo>
                    <a:pt x="2551442" y="289877"/>
                  </a:lnTo>
                  <a:lnTo>
                    <a:pt x="2496439" y="288747"/>
                  </a:lnTo>
                  <a:lnTo>
                    <a:pt x="2422144" y="289725"/>
                  </a:lnTo>
                  <a:lnTo>
                    <a:pt x="2352535" y="292506"/>
                  </a:lnTo>
                  <a:lnTo>
                    <a:pt x="2287524" y="296951"/>
                  </a:lnTo>
                  <a:lnTo>
                    <a:pt x="2227021" y="302856"/>
                  </a:lnTo>
                  <a:lnTo>
                    <a:pt x="2170950" y="310057"/>
                  </a:lnTo>
                  <a:lnTo>
                    <a:pt x="2119236" y="318389"/>
                  </a:lnTo>
                  <a:lnTo>
                    <a:pt x="2071789" y="327647"/>
                  </a:lnTo>
                  <a:lnTo>
                    <a:pt x="2028532" y="337680"/>
                  </a:lnTo>
                  <a:lnTo>
                    <a:pt x="1989391" y="348310"/>
                  </a:lnTo>
                  <a:lnTo>
                    <a:pt x="1923122" y="370636"/>
                  </a:lnTo>
                  <a:lnTo>
                    <a:pt x="1872322" y="393230"/>
                  </a:lnTo>
                  <a:lnTo>
                    <a:pt x="1833829" y="419455"/>
                  </a:lnTo>
                  <a:lnTo>
                    <a:pt x="1803412" y="454558"/>
                  </a:lnTo>
                  <a:lnTo>
                    <a:pt x="1783422" y="495820"/>
                  </a:lnTo>
                  <a:lnTo>
                    <a:pt x="1776158" y="540562"/>
                  </a:lnTo>
                  <a:lnTo>
                    <a:pt x="1783943" y="586066"/>
                  </a:lnTo>
                  <a:lnTo>
                    <a:pt x="1809572" y="627608"/>
                  </a:lnTo>
                  <a:lnTo>
                    <a:pt x="1848180" y="656018"/>
                  </a:lnTo>
                  <a:lnTo>
                    <a:pt x="1895411" y="671703"/>
                  </a:lnTo>
                  <a:lnTo>
                    <a:pt x="1946871" y="675055"/>
                  </a:lnTo>
                  <a:lnTo>
                    <a:pt x="1998218" y="666445"/>
                  </a:lnTo>
                  <a:lnTo>
                    <a:pt x="2045601" y="653376"/>
                  </a:lnTo>
                  <a:lnTo>
                    <a:pt x="2094699" y="641108"/>
                  </a:lnTo>
                  <a:lnTo>
                    <a:pt x="2145246" y="629831"/>
                  </a:lnTo>
                  <a:lnTo>
                    <a:pt x="2196985" y="619747"/>
                  </a:lnTo>
                  <a:lnTo>
                    <a:pt x="2249652" y="611047"/>
                  </a:lnTo>
                  <a:lnTo>
                    <a:pt x="2302980" y="603935"/>
                  </a:lnTo>
                  <a:lnTo>
                    <a:pt x="2356701" y="598614"/>
                  </a:lnTo>
                  <a:lnTo>
                    <a:pt x="2410561" y="595274"/>
                  </a:lnTo>
                  <a:lnTo>
                    <a:pt x="2464282" y="594106"/>
                  </a:lnTo>
                  <a:lnTo>
                    <a:pt x="2518638" y="595668"/>
                  </a:lnTo>
                  <a:lnTo>
                    <a:pt x="2569235" y="600329"/>
                  </a:lnTo>
                  <a:lnTo>
                    <a:pt x="2616073" y="608037"/>
                  </a:lnTo>
                  <a:lnTo>
                    <a:pt x="2659151" y="618782"/>
                  </a:lnTo>
                  <a:lnTo>
                    <a:pt x="2698483" y="632485"/>
                  </a:lnTo>
                  <a:lnTo>
                    <a:pt x="2734081" y="649147"/>
                  </a:lnTo>
                  <a:lnTo>
                    <a:pt x="2794101" y="691134"/>
                  </a:lnTo>
                  <a:lnTo>
                    <a:pt x="2839275" y="744448"/>
                  </a:lnTo>
                  <a:lnTo>
                    <a:pt x="2869666" y="808761"/>
                  </a:lnTo>
                  <a:lnTo>
                    <a:pt x="2885325" y="883780"/>
                  </a:lnTo>
                  <a:lnTo>
                    <a:pt x="2887662" y="925207"/>
                  </a:lnTo>
                  <a:lnTo>
                    <a:pt x="2886329" y="969187"/>
                  </a:lnTo>
                  <a:lnTo>
                    <a:pt x="2881363" y="1015707"/>
                  </a:lnTo>
                  <a:lnTo>
                    <a:pt x="2872752" y="1064704"/>
                  </a:lnTo>
                  <a:lnTo>
                    <a:pt x="2860497" y="1116152"/>
                  </a:lnTo>
                  <a:lnTo>
                    <a:pt x="2844635" y="1170000"/>
                  </a:lnTo>
                  <a:lnTo>
                    <a:pt x="2643733" y="1794090"/>
                  </a:lnTo>
                  <a:lnTo>
                    <a:pt x="2636596" y="1837270"/>
                  </a:lnTo>
                  <a:lnTo>
                    <a:pt x="2641066" y="1879701"/>
                  </a:lnTo>
                  <a:lnTo>
                    <a:pt x="2655798" y="1919312"/>
                  </a:lnTo>
                  <a:lnTo>
                    <a:pt x="2679458" y="1954009"/>
                  </a:lnTo>
                  <a:lnTo>
                    <a:pt x="2710713" y="1981708"/>
                  </a:lnTo>
                  <a:lnTo>
                    <a:pt x="2748203" y="2000326"/>
                  </a:lnTo>
                  <a:lnTo>
                    <a:pt x="2788412" y="2008403"/>
                  </a:lnTo>
                  <a:lnTo>
                    <a:pt x="2829649" y="2005990"/>
                  </a:lnTo>
                  <a:lnTo>
                    <a:pt x="2869412" y="1993303"/>
                  </a:lnTo>
                  <a:lnTo>
                    <a:pt x="2905150" y="1970570"/>
                  </a:lnTo>
                  <a:lnTo>
                    <a:pt x="2934335" y="1938020"/>
                  </a:lnTo>
                  <a:lnTo>
                    <a:pt x="2954451" y="1895868"/>
                  </a:lnTo>
                  <a:lnTo>
                    <a:pt x="3182124" y="1202131"/>
                  </a:lnTo>
                  <a:lnTo>
                    <a:pt x="3197174" y="1153083"/>
                  </a:lnTo>
                  <a:lnTo>
                    <a:pt x="3209683" y="1104912"/>
                  </a:lnTo>
                  <a:lnTo>
                    <a:pt x="3219666" y="1057668"/>
                  </a:lnTo>
                  <a:lnTo>
                    <a:pt x="3227146" y="1011389"/>
                  </a:lnTo>
                  <a:lnTo>
                    <a:pt x="3232150" y="966114"/>
                  </a:lnTo>
                  <a:lnTo>
                    <a:pt x="3234690" y="921893"/>
                  </a:lnTo>
                  <a:lnTo>
                    <a:pt x="3234779" y="87877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lang="he-IL" sz="1800" b="0" i="0" u="none" strike="noStrike" cap="none" noProof="0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3223cfaf7c6_1_13" descr="תמונה שמכילה ילדים משחקים בגן השעשועים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28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3223cfaf7c6_1_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1503607"/>
            <a:ext cx="5055639" cy="3230415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3223cfaf7c6_1_13"/>
          <p:cNvSpPr txBox="1">
            <a:spLocks noGrp="1"/>
          </p:cNvSpPr>
          <p:nvPr>
            <p:ph type="title"/>
          </p:nvPr>
        </p:nvSpPr>
        <p:spPr>
          <a:xfrm>
            <a:off x="127548" y="2176936"/>
            <a:ext cx="480054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5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אֵיזֶה כֵּיף לְשַׂחֵק!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"/>
          <p:cNvSpPr txBox="1">
            <a:spLocks noGrp="1"/>
          </p:cNvSpPr>
          <p:nvPr>
            <p:ph type="title"/>
          </p:nvPr>
        </p:nvSpPr>
        <p:spPr>
          <a:xfrm>
            <a:off x="7192537" y="0"/>
            <a:ext cx="4228911" cy="516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8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כְּלָלִים</a:t>
            </a:r>
            <a:r>
              <a:rPr lang="he-IL" sz="72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 </a:t>
            </a:r>
            <a:r>
              <a:rPr lang="he-IL" sz="7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בָּעוֹלָם </a:t>
            </a:r>
            <a:br>
              <a:rPr lang="he-IL" sz="7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</a:br>
            <a:r>
              <a:rPr lang="he-IL" sz="7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Rubik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שֶׁלָּנוּ</a:t>
            </a:r>
            <a:endParaRPr lang="he-IL" sz="7000" b="0" noProof="0" dirty="0">
              <a:solidFill>
                <a:srgbClr val="873189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Rubik"/>
            </a:endParaRPr>
          </a:p>
        </p:txBody>
      </p:sp>
      <p:pic>
        <p:nvPicPr>
          <p:cNvPr id="276" name="Google Shape;276;p4" descr="תמונה של ילד מסתכל דרך זכוכית מגדלת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698" y="578083"/>
            <a:ext cx="7219258" cy="5701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"/>
          <p:cNvSpPr txBox="1">
            <a:spLocks noGrp="1"/>
          </p:cNvSpPr>
          <p:nvPr>
            <p:ph type="title"/>
          </p:nvPr>
        </p:nvSpPr>
        <p:spPr>
          <a:xfrm>
            <a:off x="5460745" y="381750"/>
            <a:ext cx="59505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4000"/>
              <a:buFont typeface="Rubik"/>
              <a:buNone/>
            </a:pPr>
            <a:r>
              <a:rPr lang="he-IL" sz="5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אֵיפֹה יֵשׁ לָנוּ </a:t>
            </a:r>
            <a:r>
              <a:rPr lang="he-IL" sz="7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כְּלָלִים?</a:t>
            </a:r>
          </a:p>
        </p:txBody>
      </p:sp>
      <p:pic>
        <p:nvPicPr>
          <p:cNvPr id="283" name="Google Shape;283;p7" descr="ילדים מרימים ידיים בכיתה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14286" flipH="1">
            <a:off x="6700606" y="1121552"/>
            <a:ext cx="6690360" cy="614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7834" y="2894100"/>
            <a:ext cx="4521200" cy="421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00;p20" descr="איור של ילד חמוד">
            <a:extLst>
              <a:ext uri="{FF2B5EF4-FFF2-40B4-BE49-F238E27FC236}">
                <a16:creationId xmlns:a16="http://schemas.microsoft.com/office/drawing/2014/main" id="{7FDE634B-F3E3-E453-B869-196D7FCDA0D6}"/>
              </a:ext>
            </a:extLst>
          </p:cNvPr>
          <p:cNvPicPr preferRelativeResize="0"/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09" b="94824" l="9961" r="89844">
                        <a14:foregroundMark x1="62109" y1="14258" x2="48340" y2="10254"/>
                        <a14:foregroundMark x1="48340" y1="10254" x2="41797" y2="17969"/>
                        <a14:foregroundMark x1="42676" y1="22168" x2="43262" y2="21777"/>
                        <a14:foregroundMark x1="55566" y1="24316" x2="56836" y2="22168"/>
                        <a14:foregroundMark x1="57715" y1="11719" x2="41602" y2="10059"/>
                        <a14:foregroundMark x1="41602" y1="10059" x2="65039" y2="20508"/>
                        <a14:foregroundMark x1="52784" y1="4662" x2="45703" y2="8203"/>
                        <a14:foregroundMark x1="36035" y1="93457" x2="45898" y2="92480"/>
                        <a14:foregroundMark x1="58984" y1="89844" x2="60352" y2="94824"/>
                        <a14:foregroundMark x1="43750" y1="84082" x2="42676" y2="91309"/>
                        <a14:foregroundMark x1="40723" y1="89453" x2="39648" y2="91309"/>
                        <a14:backgroundMark x1="51074" y1="8203" x2="50210" y2="8949"/>
                        <a14:backgroundMark x1="54297" y1="92676" x2="51660" y2="96094"/>
                        <a14:backgroundMark x1="59277" y1="48047" x2="58984" y2="50195"/>
                        <a14:backgroundMark x1="53418" y1="4102" x2="54492" y2="4980"/>
                      </a14:backgroundRemoval>
                    </a14:imgEffect>
                  </a14:imgLayer>
                </a14:imgProps>
              </a:ext>
            </a:extLst>
          </a:blip>
          <a:srcRect l="18380" r="28199"/>
          <a:stretch/>
        </p:blipFill>
        <p:spPr>
          <a:xfrm flipH="1">
            <a:off x="4749236" y="1224190"/>
            <a:ext cx="2863579" cy="536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7" descr="רמזור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40725" y="1509800"/>
            <a:ext cx="1123810" cy="421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7" descr="תמרור עצור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04096" y="2685011"/>
            <a:ext cx="1487977" cy="148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91173" y="1410957"/>
            <a:ext cx="6294696" cy="49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2d72e7dd0ec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5552902" y="242567"/>
            <a:ext cx="6168331" cy="3614537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d72e7dd0ec_0_0"/>
          <p:cNvSpPr txBox="1">
            <a:spLocks noGrp="1"/>
          </p:cNvSpPr>
          <p:nvPr>
            <p:ph type="title"/>
          </p:nvPr>
        </p:nvSpPr>
        <p:spPr>
          <a:xfrm>
            <a:off x="6096000" y="498763"/>
            <a:ext cx="5201053" cy="222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6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בִּכְלָל צָרִיךְ </a:t>
            </a:r>
            <a:br>
              <a:rPr lang="he-IL" sz="600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5000" b="0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כְּלָלִים בָּעוֹלָם שֶׁלָּנוּ?</a:t>
            </a:r>
          </a:p>
        </p:txBody>
      </p:sp>
      <p:pic>
        <p:nvPicPr>
          <p:cNvPr id="298" name="Google Shape;298;g2d72e7dd0ec_0_0" descr="איור של ילדה חמודה חושבת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08170" y="2010656"/>
            <a:ext cx="2707525" cy="4847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2d72e7dd0ec_0_0" descr="ילדים משחקים כדורגל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767" y="355600"/>
            <a:ext cx="3073400" cy="307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2d72e7dd0ec_0_0" descr="אנשים חוצים כביש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80870" y="3058750"/>
            <a:ext cx="2527300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2d72e7dd0ec_0_0" descr="ילדים מתנדנדים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1849" y="4692650"/>
            <a:ext cx="2057400" cy="207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2d72e7dd0ec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83646"/>
          <a:stretch/>
        </p:blipFill>
        <p:spPr>
          <a:xfrm flipH="1">
            <a:off x="5552902" y="3241964"/>
            <a:ext cx="6418926" cy="615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2d72e7dd0ec_0_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g31fef93bc5d_1_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1" name="Google Shape;311;g31fef93bc5d_1_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0800000">
            <a:off x="2942705" y="423448"/>
            <a:ext cx="8773195" cy="2531094"/>
            <a:chOff x="2853825" y="709187"/>
            <a:chExt cx="4729200" cy="1047138"/>
          </a:xfrm>
        </p:grpSpPr>
        <p:sp>
          <p:nvSpPr>
            <p:cNvPr id="312" name="Google Shape;312;g31fef93bc5d_1_38"/>
            <p:cNvSpPr/>
            <p:nvPr/>
          </p:nvSpPr>
          <p:spPr>
            <a:xfrm>
              <a:off x="2853825" y="1003025"/>
              <a:ext cx="4729200" cy="7533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100"/>
                <a:buFont typeface="Arial"/>
                <a:buNone/>
              </a:pPr>
              <a:endParaRPr lang="he-IL" sz="3100" b="1" i="0" u="none" strike="noStrike" cap="none" noProof="0" dirty="0">
                <a:solidFill>
                  <a:srgbClr val="5F259E"/>
                </a:solidFill>
                <a:latin typeface="Rubik"/>
                <a:ea typeface="Rubik"/>
                <a:cs typeface="Rubik"/>
                <a:sym typeface="Rubik"/>
              </a:endParaRPr>
            </a:p>
          </p:txBody>
        </p:sp>
        <p:sp>
          <p:nvSpPr>
            <p:cNvPr id="313" name="Google Shape;313;g31fef93bc5d_1_38"/>
            <p:cNvSpPr/>
            <p:nvPr/>
          </p:nvSpPr>
          <p:spPr>
            <a:xfrm>
              <a:off x="6271339" y="709187"/>
              <a:ext cx="389875" cy="340525"/>
            </a:xfrm>
            <a:custGeom>
              <a:avLst/>
              <a:gdLst/>
              <a:ahLst/>
              <a:cxnLst/>
              <a:rect l="l" t="t" r="r" b="b"/>
              <a:pathLst>
                <a:path w="15595" h="13621" extrusionOk="0">
                  <a:moveTo>
                    <a:pt x="11055" y="13424"/>
                  </a:moveTo>
                  <a:lnTo>
                    <a:pt x="15595" y="0"/>
                  </a:lnTo>
                  <a:lnTo>
                    <a:pt x="0" y="136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he-IL" sz="1400" b="0" i="0" u="none" strike="noStrike" cap="none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14" name="Google Shape;314;g31fef93bc5d_1_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00338" y="567603"/>
            <a:ext cx="8998871" cy="859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31fef93bc5d_1_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802" y="253439"/>
            <a:ext cx="665001" cy="50947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31fef93bc5d_1_38"/>
          <p:cNvSpPr txBox="1">
            <a:spLocks noGrp="1"/>
          </p:cNvSpPr>
          <p:nvPr>
            <p:ph type="title"/>
          </p:nvPr>
        </p:nvSpPr>
        <p:spPr>
          <a:xfrm>
            <a:off x="2942705" y="609930"/>
            <a:ext cx="8440412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he-IL" sz="5000" b="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גַּם בְּבִינָה מְלָאכוּתִית </a:t>
            </a:r>
            <a:r>
              <a:rPr lang="he-IL" sz="5000" noProof="0" dirty="0">
                <a:solidFill>
                  <a:srgbClr val="87318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יֵשׁ כְּלָלִים</a:t>
            </a:r>
          </a:p>
        </p:txBody>
      </p:sp>
      <p:sp>
        <p:nvSpPr>
          <p:cNvPr id="310" name="Google Shape;310;g31fef93bc5d_1_38"/>
          <p:cNvSpPr txBox="1">
            <a:spLocks noGrp="1"/>
          </p:cNvSpPr>
          <p:nvPr>
            <p:ph type="body" idx="1"/>
          </p:nvPr>
        </p:nvSpPr>
        <p:spPr>
          <a:xfrm>
            <a:off x="6783484" y="2417537"/>
            <a:ext cx="4466927" cy="1272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e-IL" sz="6000" b="1" noProof="0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לָמָּה בְּעֶצֶם?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D3630D225AC040BE55C55EC1F1C31E" ma:contentTypeVersion="16" ma:contentTypeDescription="Create a new document." ma:contentTypeScope="" ma:versionID="e9332e24bca3563f746b99a70a67203a">
  <xsd:schema xmlns:xsd="http://www.w3.org/2001/XMLSchema" xmlns:xs="http://www.w3.org/2001/XMLSchema" xmlns:p="http://schemas.microsoft.com/office/2006/metadata/properties" xmlns:ns2="45481ece-085c-4051-9e36-d405e2c6b9f1" xmlns:ns3="5986fafe-ce1e-4054-9e70-82256040b949" targetNamespace="http://schemas.microsoft.com/office/2006/metadata/properties" ma:root="true" ma:fieldsID="537dfc74e1ed89abd861e16ef7febfad" ns2:_="" ns3:_="">
    <xsd:import namespace="45481ece-085c-4051-9e36-d405e2c6b9f1"/>
    <xsd:import namespace="5986fafe-ce1e-4054-9e70-82256040b94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DateTake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481ece-085c-4051-9e36-d405e2c6b9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c8af511-bd15-49d5-8532-22276998a571}" ma:internalName="TaxCatchAll" ma:showField="CatchAllData" ma:web="45481ece-085c-4051-9e36-d405e2c6b9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86fafe-ce1e-4054-9e70-82256040b9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46a8c9c-758c-460d-bc6c-4b1809200b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481ece-085c-4051-9e36-d405e2c6b9f1" xsi:nil="true"/>
    <lcf76f155ced4ddcb4097134ff3c332f xmlns="5986fafe-ce1e-4054-9e70-82256040b9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6810E9-C984-4716-A8C6-2568308FE9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CD3E2C-FAB8-4847-B34C-2F00EA78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481ece-085c-4051-9e36-d405e2c6b9f1"/>
    <ds:schemaRef ds:uri="5986fafe-ce1e-4054-9e70-82256040b9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D1DC37-9B06-46D6-BBF2-BB8F19C13D91}">
  <ds:schemaRefs>
    <ds:schemaRef ds:uri="http://schemas.microsoft.com/office/2006/metadata/properties"/>
    <ds:schemaRef ds:uri="http://schemas.microsoft.com/office/infopath/2007/PartnerControls"/>
    <ds:schemaRef ds:uri="45481ece-085c-4051-9e36-d405e2c6b9f1"/>
    <ds:schemaRef ds:uri="5986fafe-ce1e-4054-9e70-82256040b94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1762</Words>
  <Application>Microsoft Macintosh PowerPoint</Application>
  <PresentationFormat>Widescreen</PresentationFormat>
  <Paragraphs>273</Paragraphs>
  <Slides>26</Slides>
  <Notes>26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Aptos</vt:lpstr>
      <vt:lpstr>Calibri</vt:lpstr>
      <vt:lpstr>Times New Roman</vt:lpstr>
      <vt:lpstr>Arial</vt:lpstr>
      <vt:lpstr>Symbol</vt:lpstr>
      <vt:lpstr>Roboto</vt:lpstr>
      <vt:lpstr>Assistant</vt:lpstr>
      <vt:lpstr>Rubik ExtraBold</vt:lpstr>
      <vt:lpstr>Rubik</vt:lpstr>
      <vt:lpstr>ערכת נושא Office</vt:lpstr>
      <vt:lpstr>Office Theme</vt:lpstr>
      <vt:lpstr>שִׁמּוּשׁ בָּטוּחַ בְּבִינָה מְלָאכוּתִית</vt:lpstr>
      <vt:lpstr>הקדמה למורה</vt:lpstr>
      <vt:lpstr>הקדמה למורה</vt:lpstr>
      <vt:lpstr>מטרות השיעור</vt:lpstr>
      <vt:lpstr>אֵיזֶה כֵּיף לְשַׂחֵק!</vt:lpstr>
      <vt:lpstr>כְּלָלִים בָּעוֹלָם  שֶׁלָּנוּ</vt:lpstr>
      <vt:lpstr>אֵיפֹה יֵשׁ לָנוּ כְּלָלִים?</vt:lpstr>
      <vt:lpstr>לָמָּה בִּכְלָל צָרִיךְ  כְּלָלִים בָּעוֹלָם שֶׁלָּנוּ?</vt:lpstr>
      <vt:lpstr>גַּם בְּבִינָה מְלָאכוּתִית יֵשׁ כְּלָלִים</vt:lpstr>
      <vt:lpstr>הַבִּינָה הַמְּלָאכוּתִית לֹא אֱנוֹשִׁית</vt:lpstr>
      <vt:lpstr>לָמָּה צָרִיךְ לְהִזָּהֵר?</vt:lpstr>
      <vt:lpstr>לָמָּה צָרִיךְ לְהִזָּהֵר?</vt:lpstr>
      <vt:lpstr>PowerPoint Presentation</vt:lpstr>
      <vt:lpstr>לָמָּה צָרִיךְ לְהִזָּהֵר?</vt:lpstr>
      <vt:lpstr>לָמָּה צָרִיךְ לְהִזָּהֵר?</vt:lpstr>
      <vt:lpstr>בּוֹאוּ נְוַדֵּא שֶׁהֵבַנּוּ</vt:lpstr>
      <vt:lpstr>אֵיךְ נִשְׁמֹר עַל עַצְמֵנוּ?</vt:lpstr>
      <vt:lpstr>אֵיךְ נִשְׁמֹר עַל עַצְמֵנוּ?</vt:lpstr>
      <vt:lpstr>בּוֹאוּ נְשַׂחֵק</vt:lpstr>
      <vt:lpstr>אֲמִיתִּי אוֹ מְלָאכוּתִי?</vt:lpstr>
      <vt:lpstr>אֲמִיתִּי אוֹ מְלָאכוּתִי?</vt:lpstr>
      <vt:lpstr>אֲמִיתִּי אוֹ מְלָאכוּתִי?</vt:lpstr>
      <vt:lpstr>אֲמִיתִּי אוֹ מְלָאכוּתִי?</vt:lpstr>
      <vt:lpstr>אֲמִיתִּי אוֹ מְלָאכוּתִי?</vt:lpstr>
      <vt:lpstr>לָמָּה חָשׁוּב לָדַעַת  אִם זֶה אֲמִיתִּי אוֹ לֹא?</vt:lpstr>
      <vt:lpstr>מָה לָמַדְנוּ הַיּוֹם,  וּמָה עוֹד נִלְמַד?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Yael Hartman</dc:creator>
  <cp:lastModifiedBy>Limor Leibovitz</cp:lastModifiedBy>
  <cp:revision>4</cp:revision>
  <dcterms:created xsi:type="dcterms:W3CDTF">2024-11-26T12:52:37Z</dcterms:created>
  <dcterms:modified xsi:type="dcterms:W3CDTF">2025-11-19T10:13:27Z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0x010100D2D3630D225AC040BE55C55EC1F1C31E</vt:lpwstr>
  </property>
  <property fmtid="{D5CDD505-2E9C-101B-9397-08002B2CF9AE}" pid="3" name="MediaServiceImageTags">
    <vt:lpwstr/>
  </property>
</Properties>
</file>