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256" r:id="rId5"/>
    <p:sldId id="282" r:id="rId6"/>
    <p:sldId id="283" r:id="rId7"/>
    <p:sldId id="281" r:id="rId8"/>
    <p:sldId id="260" r:id="rId9"/>
    <p:sldId id="261" r:id="rId10"/>
    <p:sldId id="262" r:id="rId11"/>
    <p:sldId id="263" r:id="rId12"/>
    <p:sldId id="264" r:id="rId13"/>
    <p:sldId id="265" r:id="rId14"/>
    <p:sldId id="277" r:id="rId15"/>
    <p:sldId id="278" r:id="rId16"/>
    <p:sldId id="279" r:id="rId17"/>
    <p:sldId id="280" r:id="rId18"/>
    <p:sldId id="270" r:id="rId19"/>
    <p:sldId id="271" r:id="rId20"/>
    <p:sldId id="272" r:id="rId21"/>
    <p:sldId id="273" r:id="rId22"/>
    <p:sldId id="274" r:id="rId23"/>
    <p:sldId id="275" r:id="rId24"/>
    <p:sldId id="276" r:id="rId25"/>
  </p:sldIdLst>
  <p:sldSz cx="12192000" cy="6858000"/>
  <p:notesSz cx="6858000" cy="9144000"/>
  <p:embeddedFontLst>
    <p:embeddedFont>
      <p:font typeface="Rubik" pitchFamily="2" charset="-79"/>
      <p:regular r:id="rId27"/>
      <p:bold r:id="rId28"/>
      <p:italic r:id="rId29"/>
      <p:boldItalic r:id="rId30"/>
    </p:embeddedFont>
    <p:embeddedFont>
      <p:font typeface="Rubik ExtraBold" pitchFamily="2" charset="-79"/>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BBBXvQU3rn4D/Cd30Ne3IuduUh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68A54-F02E-D095-4D7B-07647035BC3D}" name="Nimrod Rotem" initials="NR" userId="S::nimrodr@methodic.co.il::0e8641be-bdb0-4953-bc1c-b67d36f3e4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הדס מיכאליס" initials="" lastIdx="3" clrIdx="0"/>
  <p:cmAuthor id="1" name="nimrod rotem" initials="" lastIdx="3" clrIdx="1"/>
  <p:cmAuthor id="2" name="Einav Bachar" initials="" lastIdx="1" clrIdx="2"/>
  <p:cmAuthor id="3" name="לימור ליבוביץ"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B2B0"/>
    <a:srgbClr val="892B7D"/>
    <a:srgbClr val="B39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E0E91-289C-47A9-BEBA-FC9B590C7C5F}" v="1" dt="2025-09-11T05:35:38.412"/>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42"/>
    <p:restoredTop sz="68508" autoAdjust="0"/>
  </p:normalViewPr>
  <p:slideViewPr>
    <p:cSldViewPr snapToGrid="0">
      <p:cViewPr varScale="1">
        <p:scale>
          <a:sx n="84" d="100"/>
          <a:sy n="84" d="100"/>
        </p:scale>
        <p:origin x="12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7.xml"/><Relationship Id="rId34" Type="http://customschemas.google.com/relationships/presentationmetadata" Target="meta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y Monosov" userId="23d98ee5-33cd-4dd5-8a2d-3d0408333cc2" providerId="ADAL" clId="{4ACF27E7-6640-4CC4-A366-B07B4C6EEFF2}"/>
    <pc:docChg chg="undo custSel modSld">
      <pc:chgData name="Shelly Monosov" userId="23d98ee5-33cd-4dd5-8a2d-3d0408333cc2" providerId="ADAL" clId="{4ACF27E7-6640-4CC4-A366-B07B4C6EEFF2}" dt="2025-01-29T13:38:26.993" v="138" actId="2711"/>
      <pc:docMkLst>
        <pc:docMk/>
      </pc:docMkLst>
      <pc:sldChg chg="modSp mod">
        <pc:chgData name="Shelly Monosov" userId="23d98ee5-33cd-4dd5-8a2d-3d0408333cc2" providerId="ADAL" clId="{4ACF27E7-6640-4CC4-A366-B07B4C6EEFF2}" dt="2025-01-29T13:31:33.046" v="19" actId="2711"/>
        <pc:sldMkLst>
          <pc:docMk/>
          <pc:sldMk cId="0" sldId="256"/>
        </pc:sldMkLst>
      </pc:sldChg>
      <pc:sldChg chg="modSp mod">
        <pc:chgData name="Shelly Monosov" userId="23d98ee5-33cd-4dd5-8a2d-3d0408333cc2" providerId="ADAL" clId="{4ACF27E7-6640-4CC4-A366-B07B4C6EEFF2}" dt="2025-01-29T13:33:18.330" v="69" actId="1038"/>
        <pc:sldMkLst>
          <pc:docMk/>
          <pc:sldMk cId="0" sldId="257"/>
        </pc:sldMkLst>
      </pc:sldChg>
      <pc:sldChg chg="modSp mod">
        <pc:chgData name="Shelly Monosov" userId="23d98ee5-33cd-4dd5-8a2d-3d0408333cc2" providerId="ADAL" clId="{4ACF27E7-6640-4CC4-A366-B07B4C6EEFF2}" dt="2025-01-29T13:33:57.076" v="79" actId="20577"/>
        <pc:sldMkLst>
          <pc:docMk/>
          <pc:sldMk cId="0" sldId="258"/>
        </pc:sldMkLst>
      </pc:sldChg>
      <pc:sldChg chg="modSp mod">
        <pc:chgData name="Shelly Monosov" userId="23d98ee5-33cd-4dd5-8a2d-3d0408333cc2" providerId="ADAL" clId="{4ACF27E7-6640-4CC4-A366-B07B4C6EEFF2}" dt="2025-01-29T13:34:14.993" v="84" actId="1076"/>
        <pc:sldMkLst>
          <pc:docMk/>
          <pc:sldMk cId="0" sldId="259"/>
        </pc:sldMkLst>
      </pc:sldChg>
      <pc:sldChg chg="modSp mod">
        <pc:chgData name="Shelly Monosov" userId="23d98ee5-33cd-4dd5-8a2d-3d0408333cc2" providerId="ADAL" clId="{4ACF27E7-6640-4CC4-A366-B07B4C6EEFF2}" dt="2025-01-29T13:34:46.213" v="91" actId="108"/>
        <pc:sldMkLst>
          <pc:docMk/>
          <pc:sldMk cId="0" sldId="260"/>
        </pc:sldMkLst>
      </pc:sldChg>
      <pc:sldChg chg="modSp mod">
        <pc:chgData name="Shelly Monosov" userId="23d98ee5-33cd-4dd5-8a2d-3d0408333cc2" providerId="ADAL" clId="{4ACF27E7-6640-4CC4-A366-B07B4C6EEFF2}" dt="2025-01-29T13:34:59.237" v="93" actId="2711"/>
        <pc:sldMkLst>
          <pc:docMk/>
          <pc:sldMk cId="0" sldId="261"/>
        </pc:sldMkLst>
      </pc:sldChg>
      <pc:sldChg chg="modSp mod">
        <pc:chgData name="Shelly Monosov" userId="23d98ee5-33cd-4dd5-8a2d-3d0408333cc2" providerId="ADAL" clId="{4ACF27E7-6640-4CC4-A366-B07B4C6EEFF2}" dt="2025-01-29T13:35:16.729" v="96" actId="108"/>
        <pc:sldMkLst>
          <pc:docMk/>
          <pc:sldMk cId="0" sldId="262"/>
        </pc:sldMkLst>
      </pc:sldChg>
      <pc:sldChg chg="modSp mod">
        <pc:chgData name="Shelly Monosov" userId="23d98ee5-33cd-4dd5-8a2d-3d0408333cc2" providerId="ADAL" clId="{4ACF27E7-6640-4CC4-A366-B07B4C6EEFF2}" dt="2025-01-29T13:35:25.238" v="98" actId="2711"/>
        <pc:sldMkLst>
          <pc:docMk/>
          <pc:sldMk cId="0" sldId="263"/>
        </pc:sldMkLst>
      </pc:sldChg>
      <pc:sldChg chg="modSp mod">
        <pc:chgData name="Shelly Monosov" userId="23d98ee5-33cd-4dd5-8a2d-3d0408333cc2" providerId="ADAL" clId="{4ACF27E7-6640-4CC4-A366-B07B4C6EEFF2}" dt="2025-01-29T13:35:33.581" v="100" actId="2711"/>
        <pc:sldMkLst>
          <pc:docMk/>
          <pc:sldMk cId="0" sldId="264"/>
        </pc:sldMkLst>
      </pc:sldChg>
      <pc:sldChg chg="modSp mod">
        <pc:chgData name="Shelly Monosov" userId="23d98ee5-33cd-4dd5-8a2d-3d0408333cc2" providerId="ADAL" clId="{4ACF27E7-6640-4CC4-A366-B07B4C6EEFF2}" dt="2025-01-29T13:35:44.069" v="102" actId="113"/>
        <pc:sldMkLst>
          <pc:docMk/>
          <pc:sldMk cId="0" sldId="265"/>
        </pc:sldMkLst>
      </pc:sldChg>
      <pc:sldChg chg="modSp mod">
        <pc:chgData name="Shelly Monosov" userId="23d98ee5-33cd-4dd5-8a2d-3d0408333cc2" providerId="ADAL" clId="{4ACF27E7-6640-4CC4-A366-B07B4C6EEFF2}" dt="2025-01-29T13:37:13.713" v="122" actId="113"/>
        <pc:sldMkLst>
          <pc:docMk/>
          <pc:sldMk cId="0" sldId="270"/>
        </pc:sldMkLst>
      </pc:sldChg>
      <pc:sldChg chg="modSp mod">
        <pc:chgData name="Shelly Monosov" userId="23d98ee5-33cd-4dd5-8a2d-3d0408333cc2" providerId="ADAL" clId="{4ACF27E7-6640-4CC4-A366-B07B4C6EEFF2}" dt="2025-01-29T13:37:25.072" v="124" actId="113"/>
        <pc:sldMkLst>
          <pc:docMk/>
          <pc:sldMk cId="0" sldId="271"/>
        </pc:sldMkLst>
      </pc:sldChg>
      <pc:sldChg chg="modSp mod">
        <pc:chgData name="Shelly Monosov" userId="23d98ee5-33cd-4dd5-8a2d-3d0408333cc2" providerId="ADAL" clId="{4ACF27E7-6640-4CC4-A366-B07B4C6EEFF2}" dt="2025-01-29T13:37:40.129" v="127" actId="14100"/>
        <pc:sldMkLst>
          <pc:docMk/>
          <pc:sldMk cId="0" sldId="272"/>
        </pc:sldMkLst>
      </pc:sldChg>
      <pc:sldChg chg="modSp mod">
        <pc:chgData name="Shelly Monosov" userId="23d98ee5-33cd-4dd5-8a2d-3d0408333cc2" providerId="ADAL" clId="{4ACF27E7-6640-4CC4-A366-B07B4C6EEFF2}" dt="2025-01-29T13:37:48.964" v="129" actId="113"/>
        <pc:sldMkLst>
          <pc:docMk/>
          <pc:sldMk cId="0" sldId="273"/>
        </pc:sldMkLst>
      </pc:sldChg>
      <pc:sldChg chg="modSp mod">
        <pc:chgData name="Shelly Monosov" userId="23d98ee5-33cd-4dd5-8a2d-3d0408333cc2" providerId="ADAL" clId="{4ACF27E7-6640-4CC4-A366-B07B4C6EEFF2}" dt="2025-01-29T13:37:56.931" v="131" actId="113"/>
        <pc:sldMkLst>
          <pc:docMk/>
          <pc:sldMk cId="0" sldId="274"/>
        </pc:sldMkLst>
      </pc:sldChg>
      <pc:sldChg chg="modSp mod">
        <pc:chgData name="Shelly Monosov" userId="23d98ee5-33cd-4dd5-8a2d-3d0408333cc2" providerId="ADAL" clId="{4ACF27E7-6640-4CC4-A366-B07B4C6EEFF2}" dt="2025-01-29T13:38:17.536" v="136" actId="113"/>
        <pc:sldMkLst>
          <pc:docMk/>
          <pc:sldMk cId="0" sldId="275"/>
        </pc:sldMkLst>
      </pc:sldChg>
      <pc:sldChg chg="modSp mod">
        <pc:chgData name="Shelly Monosov" userId="23d98ee5-33cd-4dd5-8a2d-3d0408333cc2" providerId="ADAL" clId="{4ACF27E7-6640-4CC4-A366-B07B4C6EEFF2}" dt="2025-01-29T13:38:26.993" v="138" actId="2711"/>
        <pc:sldMkLst>
          <pc:docMk/>
          <pc:sldMk cId="0" sldId="276"/>
        </pc:sldMkLst>
      </pc:sldChg>
      <pc:sldChg chg="modSp mod">
        <pc:chgData name="Shelly Monosov" userId="23d98ee5-33cd-4dd5-8a2d-3d0408333cc2" providerId="ADAL" clId="{4ACF27E7-6640-4CC4-A366-B07B4C6EEFF2}" dt="2025-01-29T13:36:26.824" v="109" actId="113"/>
        <pc:sldMkLst>
          <pc:docMk/>
          <pc:sldMk cId="2184949021" sldId="277"/>
        </pc:sldMkLst>
      </pc:sldChg>
      <pc:sldChg chg="modSp mod">
        <pc:chgData name="Shelly Monosov" userId="23d98ee5-33cd-4dd5-8a2d-3d0408333cc2" providerId="ADAL" clId="{4ACF27E7-6640-4CC4-A366-B07B4C6EEFF2}" dt="2025-01-29T13:36:35.966" v="111" actId="108"/>
        <pc:sldMkLst>
          <pc:docMk/>
          <pc:sldMk cId="2630602667" sldId="278"/>
        </pc:sldMkLst>
      </pc:sldChg>
      <pc:sldChg chg="modSp mod">
        <pc:chgData name="Shelly Monosov" userId="23d98ee5-33cd-4dd5-8a2d-3d0408333cc2" providerId="ADAL" clId="{4ACF27E7-6640-4CC4-A366-B07B4C6EEFF2}" dt="2025-01-29T13:36:41.034" v="114" actId="108"/>
        <pc:sldMkLst>
          <pc:docMk/>
          <pc:sldMk cId="2671214490" sldId="279"/>
        </pc:sldMkLst>
      </pc:sldChg>
      <pc:sldChg chg="modSp mod">
        <pc:chgData name="Shelly Monosov" userId="23d98ee5-33cd-4dd5-8a2d-3d0408333cc2" providerId="ADAL" clId="{4ACF27E7-6640-4CC4-A366-B07B4C6EEFF2}" dt="2025-01-29T13:36:48.441" v="118" actId="108"/>
        <pc:sldMkLst>
          <pc:docMk/>
          <pc:sldMk cId="4197593164" sldId="280"/>
        </pc:sldMkLst>
      </pc:sldChg>
    </pc:docChg>
  </pc:docChgLst>
  <pc:docChgLst>
    <pc:chgData name="Einav Bachar Barkai" userId="63b79b63-6058-46e4-8045-7a603564fc90" providerId="ADAL" clId="{480B357B-96FC-4BA1-84E9-A0EFE2443EE4}"/>
    <pc:docChg chg="undo custSel addSld delSld modSld">
      <pc:chgData name="Einav Bachar Barkai" userId="63b79b63-6058-46e4-8045-7a603564fc90" providerId="ADAL" clId="{480B357B-96FC-4BA1-84E9-A0EFE2443EE4}" dt="2025-07-23T05:56:27.919" v="554" actId="571"/>
      <pc:docMkLst>
        <pc:docMk/>
      </pc:docMkLst>
      <pc:sldChg chg="addSp delSp modSp mod">
        <pc:chgData name="Einav Bachar Barkai" userId="63b79b63-6058-46e4-8045-7a603564fc90" providerId="ADAL" clId="{480B357B-96FC-4BA1-84E9-A0EFE2443EE4}" dt="2025-07-09T07:33:36.730" v="477" actId="962"/>
        <pc:sldMkLst>
          <pc:docMk/>
          <pc:sldMk cId="0" sldId="256"/>
        </pc:sldMkLst>
      </pc:sldChg>
      <pc:sldChg chg="modSp mod modCm">
        <pc:chgData name="Einav Bachar Barkai" userId="63b79b63-6058-46e4-8045-7a603564fc90" providerId="ADAL" clId="{480B357B-96FC-4BA1-84E9-A0EFE2443EE4}" dt="2025-07-10T11:22:19.661" v="495" actId="14100"/>
        <pc:sldMkLst>
          <pc:docMk/>
          <pc:sldMk cId="0" sldId="257"/>
        </pc:sldMkLst>
        <pc:extLst>
          <p:ext xmlns:p="http://schemas.openxmlformats.org/presentationml/2006/main" uri="{D6D511B9-2390-475A-947B-AFAB55BFBCF1}">
            <pc226:cmChg xmlns:pc226="http://schemas.microsoft.com/office/powerpoint/2022/06/main/command" chg="mod">
              <pc226:chgData name="Einav Bachar Barkai" userId="63b79b63-6058-46e4-8045-7a603564fc90" providerId="ADAL" clId="{480B357B-96FC-4BA1-84E9-A0EFE2443EE4}" dt="2025-07-10T11:22:16.915" v="494" actId="20577"/>
              <pc2:cmMkLst xmlns:pc2="http://schemas.microsoft.com/office/powerpoint/2019/9/main/command">
                <pc:docMk/>
                <pc:sldMk cId="0" sldId="257"/>
                <pc2:cmMk id="{C7923230-0DA3-4F3A-9429-3DE280E371E4}"/>
              </pc2:cmMkLst>
            </pc226:cmChg>
          </p:ext>
        </pc:extLst>
      </pc:sldChg>
      <pc:sldChg chg="addSp delSp modSp mod">
        <pc:chgData name="Einav Bachar Barkai" userId="63b79b63-6058-46e4-8045-7a603564fc90" providerId="ADAL" clId="{480B357B-96FC-4BA1-84E9-A0EFE2443EE4}" dt="2025-07-10T11:22:36.418" v="499" actId="478"/>
        <pc:sldMkLst>
          <pc:docMk/>
          <pc:sldMk cId="0" sldId="258"/>
        </pc:sldMkLst>
      </pc:sldChg>
      <pc:sldChg chg="modSp del mod">
        <pc:chgData name="Einav Bachar Barkai" userId="63b79b63-6058-46e4-8045-7a603564fc90" providerId="ADAL" clId="{480B357B-96FC-4BA1-84E9-A0EFE2443EE4}" dt="2025-07-08T12:49:02.980" v="105" actId="47"/>
        <pc:sldMkLst>
          <pc:docMk/>
          <pc:sldMk cId="0" sldId="259"/>
        </pc:sldMkLst>
      </pc:sldChg>
      <pc:sldChg chg="modSp mod">
        <pc:chgData name="Einav Bachar Barkai" userId="63b79b63-6058-46e4-8045-7a603564fc90" providerId="ADAL" clId="{480B357B-96FC-4BA1-84E9-A0EFE2443EE4}" dt="2025-07-08T13:02:43.877" v="218" actId="20577"/>
        <pc:sldMkLst>
          <pc:docMk/>
          <pc:sldMk cId="0" sldId="260"/>
        </pc:sldMkLst>
      </pc:sldChg>
      <pc:sldChg chg="modSp mod">
        <pc:chgData name="Einav Bachar Barkai" userId="63b79b63-6058-46e4-8045-7a603564fc90" providerId="ADAL" clId="{480B357B-96FC-4BA1-84E9-A0EFE2443EE4}" dt="2025-07-08T13:02:58.366" v="223" actId="167"/>
        <pc:sldMkLst>
          <pc:docMk/>
          <pc:sldMk cId="0" sldId="261"/>
        </pc:sldMkLst>
      </pc:sldChg>
      <pc:sldChg chg="modSp mod">
        <pc:chgData name="Einav Bachar Barkai" userId="63b79b63-6058-46e4-8045-7a603564fc90" providerId="ADAL" clId="{480B357B-96FC-4BA1-84E9-A0EFE2443EE4}" dt="2025-07-08T13:04:00.820" v="253" actId="171"/>
        <pc:sldMkLst>
          <pc:docMk/>
          <pc:sldMk cId="0" sldId="262"/>
        </pc:sldMkLst>
      </pc:sldChg>
      <pc:sldChg chg="modSp mod modCm">
        <pc:chgData name="Einav Bachar Barkai" userId="63b79b63-6058-46e4-8045-7a603564fc90" providerId="ADAL" clId="{480B357B-96FC-4BA1-84E9-A0EFE2443EE4}" dt="2025-07-10T11:28:04.558" v="512" actId="33553"/>
        <pc:sldMkLst>
          <pc:docMk/>
          <pc:sldMk cId="0" sldId="263"/>
        </pc:sldMkLst>
        <pc:extLst>
          <p:ext xmlns:p="http://schemas.openxmlformats.org/presentationml/2006/main" uri="{D6D511B9-2390-475A-947B-AFAB55BFBCF1}">
            <pc226:cmChg xmlns:pc226="http://schemas.microsoft.com/office/powerpoint/2022/06/main/command" chg="mod">
              <pc226:chgData name="Einav Bachar Barkai" userId="63b79b63-6058-46e4-8045-7a603564fc90" providerId="ADAL" clId="{480B357B-96FC-4BA1-84E9-A0EFE2443EE4}" dt="2025-07-10T11:28:04.558" v="512" actId="33553"/>
              <pc2:cmMkLst xmlns:pc2="http://schemas.microsoft.com/office/powerpoint/2019/9/main/command">
                <pc:docMk/>
                <pc:sldMk cId="0" sldId="263"/>
                <pc2:cmMk id="{2A3E17B0-742D-4491-911F-3E6D7C14B9E7}"/>
              </pc2:cmMkLst>
            </pc226:cmChg>
          </p:ext>
        </pc:extLst>
      </pc:sldChg>
      <pc:sldChg chg="addSp modSp mod">
        <pc:chgData name="Einav Bachar Barkai" userId="63b79b63-6058-46e4-8045-7a603564fc90" providerId="ADAL" clId="{480B357B-96FC-4BA1-84E9-A0EFE2443EE4}" dt="2025-07-23T05:56:27.919" v="554" actId="571"/>
        <pc:sldMkLst>
          <pc:docMk/>
          <pc:sldMk cId="0" sldId="264"/>
        </pc:sldMkLst>
      </pc:sldChg>
      <pc:sldChg chg="modSp mod">
        <pc:chgData name="Einav Bachar Barkai" userId="63b79b63-6058-46e4-8045-7a603564fc90" providerId="ADAL" clId="{480B357B-96FC-4BA1-84E9-A0EFE2443EE4}" dt="2025-07-08T13:04:51.924" v="274" actId="962"/>
        <pc:sldMkLst>
          <pc:docMk/>
          <pc:sldMk cId="0" sldId="265"/>
        </pc:sldMkLst>
      </pc:sldChg>
      <pc:sldChg chg="modSp mod">
        <pc:chgData name="Einav Bachar Barkai" userId="63b79b63-6058-46e4-8045-7a603564fc90" providerId="ADAL" clId="{480B357B-96FC-4BA1-84E9-A0EFE2443EE4}" dt="2025-07-09T07:32:14.422" v="444" actId="962"/>
        <pc:sldMkLst>
          <pc:docMk/>
          <pc:sldMk cId="0" sldId="270"/>
        </pc:sldMkLst>
      </pc:sldChg>
      <pc:sldChg chg="addSp modSp mod">
        <pc:chgData name="Einav Bachar Barkai" userId="63b79b63-6058-46e4-8045-7a603564fc90" providerId="ADAL" clId="{480B357B-96FC-4BA1-84E9-A0EFE2443EE4}" dt="2025-07-10T11:33:40.255" v="551" actId="962"/>
        <pc:sldMkLst>
          <pc:docMk/>
          <pc:sldMk cId="0" sldId="271"/>
        </pc:sldMkLst>
      </pc:sldChg>
      <pc:sldChg chg="modSp mod">
        <pc:chgData name="Einav Bachar Barkai" userId="63b79b63-6058-46e4-8045-7a603564fc90" providerId="ADAL" clId="{480B357B-96FC-4BA1-84E9-A0EFE2443EE4}" dt="2025-07-09T07:32:54.623" v="457" actId="962"/>
        <pc:sldMkLst>
          <pc:docMk/>
          <pc:sldMk cId="0" sldId="272"/>
        </pc:sldMkLst>
      </pc:sldChg>
      <pc:sldChg chg="modSp mod">
        <pc:chgData name="Einav Bachar Barkai" userId="63b79b63-6058-46e4-8045-7a603564fc90" providerId="ADAL" clId="{480B357B-96FC-4BA1-84E9-A0EFE2443EE4}" dt="2025-07-09T07:32:58.072" v="459" actId="962"/>
        <pc:sldMkLst>
          <pc:docMk/>
          <pc:sldMk cId="0" sldId="273"/>
        </pc:sldMkLst>
      </pc:sldChg>
      <pc:sldChg chg="modSp mod">
        <pc:chgData name="Einav Bachar Barkai" userId="63b79b63-6058-46e4-8045-7a603564fc90" providerId="ADAL" clId="{480B357B-96FC-4BA1-84E9-A0EFE2443EE4}" dt="2025-07-09T07:33:03.465" v="463" actId="962"/>
        <pc:sldMkLst>
          <pc:docMk/>
          <pc:sldMk cId="0" sldId="274"/>
        </pc:sldMkLst>
      </pc:sldChg>
      <pc:sldChg chg="modSp mod">
        <pc:chgData name="Einav Bachar Barkai" userId="63b79b63-6058-46e4-8045-7a603564fc90" providerId="ADAL" clId="{480B357B-96FC-4BA1-84E9-A0EFE2443EE4}" dt="2025-07-09T07:33:18.777" v="470" actId="962"/>
        <pc:sldMkLst>
          <pc:docMk/>
          <pc:sldMk cId="0" sldId="275"/>
        </pc:sldMkLst>
      </pc:sldChg>
      <pc:sldChg chg="modSp mod">
        <pc:chgData name="Einav Bachar Barkai" userId="63b79b63-6058-46e4-8045-7a603564fc90" providerId="ADAL" clId="{480B357B-96FC-4BA1-84E9-A0EFE2443EE4}" dt="2025-07-09T07:33:24.458" v="474" actId="962"/>
        <pc:sldMkLst>
          <pc:docMk/>
          <pc:sldMk cId="0" sldId="276"/>
        </pc:sldMkLst>
      </pc:sldChg>
      <pc:sldChg chg="addSp delSp modSp mod delAnim">
        <pc:chgData name="Einav Bachar Barkai" userId="63b79b63-6058-46e4-8045-7a603564fc90" providerId="ADAL" clId="{480B357B-96FC-4BA1-84E9-A0EFE2443EE4}" dt="2025-07-10T11:32:59.315" v="544"/>
        <pc:sldMkLst>
          <pc:docMk/>
          <pc:sldMk cId="2184949021" sldId="277"/>
        </pc:sldMkLst>
      </pc:sldChg>
      <pc:sldChg chg="addSp delSp modSp mod delAnim">
        <pc:chgData name="Einav Bachar Barkai" userId="63b79b63-6058-46e4-8045-7a603564fc90" providerId="ADAL" clId="{480B357B-96FC-4BA1-84E9-A0EFE2443EE4}" dt="2025-07-10T11:32:41.341" v="542"/>
        <pc:sldMkLst>
          <pc:docMk/>
          <pc:sldMk cId="2630602667" sldId="278"/>
        </pc:sldMkLst>
      </pc:sldChg>
      <pc:sldChg chg="addSp delSp modSp mod delAnim">
        <pc:chgData name="Einav Bachar Barkai" userId="63b79b63-6058-46e4-8045-7a603564fc90" providerId="ADAL" clId="{480B357B-96FC-4BA1-84E9-A0EFE2443EE4}" dt="2025-07-10T11:33:10.648" v="547" actId="478"/>
        <pc:sldMkLst>
          <pc:docMk/>
          <pc:sldMk cId="2671214490" sldId="279"/>
        </pc:sldMkLst>
      </pc:sldChg>
      <pc:sldChg chg="modSp mod">
        <pc:chgData name="Einav Bachar Barkai" userId="63b79b63-6058-46e4-8045-7a603564fc90" providerId="ADAL" clId="{480B357B-96FC-4BA1-84E9-A0EFE2443EE4}" dt="2025-07-10T11:31:17.367" v="538" actId="962"/>
        <pc:sldMkLst>
          <pc:docMk/>
          <pc:sldMk cId="4197593164" sldId="280"/>
        </pc:sldMkLst>
      </pc:sldChg>
      <pc:sldChg chg="addSp delSp modSp add mod">
        <pc:chgData name="Einav Bachar Barkai" userId="63b79b63-6058-46e4-8045-7a603564fc90" providerId="ADAL" clId="{480B357B-96FC-4BA1-84E9-A0EFE2443EE4}" dt="2025-07-10T11:23:23.570" v="504" actId="13244"/>
        <pc:sldMkLst>
          <pc:docMk/>
          <pc:sldMk cId="1030944630" sldId="281"/>
        </pc:sldMkLst>
      </pc:sldChg>
    </pc:docChg>
  </pc:docChgLst>
  <pc:docChgLst>
    <pc:chgData name="Nimrod Rotem" userId="0e8641be-bdb0-4953-bc1c-b67d36f3e4ed" providerId="ADAL" clId="{F3E55FB4-C428-4522-94AA-29CD6ADDB70E}"/>
    <pc:docChg chg="undo custSel modSld">
      <pc:chgData name="Nimrod Rotem" userId="0e8641be-bdb0-4953-bc1c-b67d36f3e4ed" providerId="ADAL" clId="{F3E55FB4-C428-4522-94AA-29CD6ADDB70E}" dt="2025-09-11T05:35:38.412" v="4"/>
      <pc:docMkLst>
        <pc:docMk/>
      </pc:docMkLst>
      <pc:sldChg chg="addSp modSp">
        <pc:chgData name="Nimrod Rotem" userId="0e8641be-bdb0-4953-bc1c-b67d36f3e4ed" providerId="ADAL" clId="{F3E55FB4-C428-4522-94AA-29CD6ADDB70E}" dt="2025-09-11T05:35:38.412" v="4"/>
        <pc:sldMkLst>
          <pc:docMk/>
          <pc:sldMk cId="0" sldId="257"/>
        </pc:sldMkLst>
        <pc:picChg chg="add mod">
          <ac:chgData name="Nimrod Rotem" userId="0e8641be-bdb0-4953-bc1c-b67d36f3e4ed" providerId="ADAL" clId="{F3E55FB4-C428-4522-94AA-29CD6ADDB70E}" dt="2025-09-11T05:35:38.412" v="4"/>
          <ac:picMkLst>
            <pc:docMk/>
            <pc:sldMk cId="0" sldId="257"/>
            <ac:picMk id="2" creationId="{263ABB65-BE11-5564-8B7F-6489049C6080}"/>
          </ac:picMkLst>
        </pc:picChg>
      </pc:sldChg>
      <pc:sldChg chg="modSp mod">
        <pc:chgData name="Nimrod Rotem" userId="0e8641be-bdb0-4953-bc1c-b67d36f3e4ed" providerId="ADAL" clId="{F3E55FB4-C428-4522-94AA-29CD6ADDB70E}" dt="2025-09-11T05:34:41.229" v="0" actId="33553"/>
        <pc:sldMkLst>
          <pc:docMk/>
          <pc:sldMk cId="0" sldId="258"/>
        </pc:sldMkLst>
        <pc:spChg chg="mod">
          <ac:chgData name="Nimrod Rotem" userId="0e8641be-bdb0-4953-bc1c-b67d36f3e4ed" providerId="ADAL" clId="{F3E55FB4-C428-4522-94AA-29CD6ADDB70E}" dt="2025-09-11T05:34:41.229" v="0" actId="33553"/>
          <ac:spMkLst>
            <pc:docMk/>
            <pc:sldMk cId="0" sldId="258"/>
            <ac:spMk id="4" creationId="{17371C3F-7CC9-0DB8-0925-A6C6D170AA1B}"/>
          </ac:spMkLst>
        </pc:spChg>
      </pc:sldChg>
      <pc:sldChg chg="addSp delSp modSp mod">
        <pc:chgData name="Nimrod Rotem" userId="0e8641be-bdb0-4953-bc1c-b67d36f3e4ed" providerId="ADAL" clId="{F3E55FB4-C428-4522-94AA-29CD6ADDB70E}" dt="2025-09-11T05:34:58.105" v="3" actId="22"/>
        <pc:sldMkLst>
          <pc:docMk/>
          <pc:sldMk cId="0" sldId="262"/>
        </pc:sldMkLst>
        <pc:spChg chg="add del">
          <ac:chgData name="Nimrod Rotem" userId="0e8641be-bdb0-4953-bc1c-b67d36f3e4ed" providerId="ADAL" clId="{F3E55FB4-C428-4522-94AA-29CD6ADDB70E}" dt="2025-09-11T05:34:58.105" v="3" actId="22"/>
          <ac:spMkLst>
            <pc:docMk/>
            <pc:sldMk cId="0" sldId="262"/>
            <ac:spMk id="3" creationId="{3F7EC4AD-6A53-65E6-79DE-B8ADB70FAF0B}"/>
          </ac:spMkLst>
        </pc:spChg>
        <pc:spChg chg="mod">
          <ac:chgData name="Nimrod Rotem" userId="0e8641be-bdb0-4953-bc1c-b67d36f3e4ed" providerId="ADAL" clId="{F3E55FB4-C428-4522-94AA-29CD6ADDB70E}" dt="2025-09-11T05:34:49.377" v="1" actId="33553"/>
          <ac:spMkLst>
            <pc:docMk/>
            <pc:sldMk cId="0" sldId="262"/>
            <ac:spMk id="177" creationId="{00000000-0000-0000-0000-000000000000}"/>
          </ac:spMkLst>
        </pc:spChg>
      </pc:sldChg>
    </pc:docChg>
  </pc:docChgLst>
  <pc:docChgLst>
    <pc:chgData name="Nimrod Rotem" userId="0e8641be-bdb0-4953-bc1c-b67d36f3e4ed" providerId="ADAL" clId="{36E9D9DE-CB99-4B5F-BEE6-F5B31858999F}"/>
    <pc:docChg chg="undo redo custSel modSld">
      <pc:chgData name="Nimrod Rotem" userId="0e8641be-bdb0-4953-bc1c-b67d36f3e4ed" providerId="ADAL" clId="{36E9D9DE-CB99-4B5F-BEE6-F5B31858999F}" dt="2025-01-17T08:11:06.140" v="79" actId="20577"/>
      <pc:docMkLst>
        <pc:docMk/>
      </pc:docMkLst>
      <pc:sldChg chg="modSp mod">
        <pc:chgData name="Nimrod Rotem" userId="0e8641be-bdb0-4953-bc1c-b67d36f3e4ed" providerId="ADAL" clId="{36E9D9DE-CB99-4B5F-BEE6-F5B31858999F}" dt="2025-01-17T08:04:28.635" v="6" actId="20577"/>
        <pc:sldMkLst>
          <pc:docMk/>
          <pc:sldMk cId="0" sldId="258"/>
        </pc:sldMkLst>
      </pc:sldChg>
      <pc:sldChg chg="modSp mod modNotesTx">
        <pc:chgData name="Nimrod Rotem" userId="0e8641be-bdb0-4953-bc1c-b67d36f3e4ed" providerId="ADAL" clId="{36E9D9DE-CB99-4B5F-BEE6-F5B31858999F}" dt="2025-01-17T08:07:23.815" v="31"/>
        <pc:sldMkLst>
          <pc:docMk/>
          <pc:sldMk cId="0" sldId="259"/>
        </pc:sldMkLst>
      </pc:sldChg>
      <pc:sldChg chg="modSp mod">
        <pc:chgData name="Nimrod Rotem" userId="0e8641be-bdb0-4953-bc1c-b67d36f3e4ed" providerId="ADAL" clId="{36E9D9DE-CB99-4B5F-BEE6-F5B31858999F}" dt="2025-01-17T08:07:57.954" v="44" actId="20577"/>
        <pc:sldMkLst>
          <pc:docMk/>
          <pc:sldMk cId="0" sldId="260"/>
        </pc:sldMkLst>
      </pc:sldChg>
      <pc:sldChg chg="modNotesTx">
        <pc:chgData name="Nimrod Rotem" userId="0e8641be-bdb0-4953-bc1c-b67d36f3e4ed" providerId="ADAL" clId="{36E9D9DE-CB99-4B5F-BEE6-F5B31858999F}" dt="2025-01-17T08:08:11.085" v="45"/>
        <pc:sldMkLst>
          <pc:docMk/>
          <pc:sldMk cId="0" sldId="261"/>
        </pc:sldMkLst>
      </pc:sldChg>
      <pc:sldChg chg="modNotesTx">
        <pc:chgData name="Nimrod Rotem" userId="0e8641be-bdb0-4953-bc1c-b67d36f3e4ed" providerId="ADAL" clId="{36E9D9DE-CB99-4B5F-BEE6-F5B31858999F}" dt="2025-01-17T08:08:24.019" v="46"/>
        <pc:sldMkLst>
          <pc:docMk/>
          <pc:sldMk cId="0" sldId="262"/>
        </pc:sldMkLst>
      </pc:sldChg>
      <pc:sldChg chg="modNotesTx">
        <pc:chgData name="Nimrod Rotem" userId="0e8641be-bdb0-4953-bc1c-b67d36f3e4ed" providerId="ADAL" clId="{36E9D9DE-CB99-4B5F-BEE6-F5B31858999F}" dt="2025-01-17T08:08:35.793" v="47"/>
        <pc:sldMkLst>
          <pc:docMk/>
          <pc:sldMk cId="0" sldId="263"/>
        </pc:sldMkLst>
      </pc:sldChg>
      <pc:sldChg chg="modSp modNotesTx">
        <pc:chgData name="Nimrod Rotem" userId="0e8641be-bdb0-4953-bc1c-b67d36f3e4ed" providerId="ADAL" clId="{36E9D9DE-CB99-4B5F-BEE6-F5B31858999F}" dt="2025-01-17T08:09:15.615" v="49"/>
        <pc:sldMkLst>
          <pc:docMk/>
          <pc:sldMk cId="0" sldId="264"/>
        </pc:sldMkLst>
      </pc:sldChg>
      <pc:sldChg chg="modSp mod">
        <pc:chgData name="Nimrod Rotem" userId="0e8641be-bdb0-4953-bc1c-b67d36f3e4ed" providerId="ADAL" clId="{36E9D9DE-CB99-4B5F-BEE6-F5B31858999F}" dt="2025-01-17T08:11:06.140" v="79" actId="20577"/>
        <pc:sldMkLst>
          <pc:docMk/>
          <pc:sldMk cId="0" sldId="271"/>
        </pc:sldMkLst>
      </pc:sldChg>
      <pc:sldChg chg="modSp mod">
        <pc:chgData name="Nimrod Rotem" userId="0e8641be-bdb0-4953-bc1c-b67d36f3e4ed" providerId="ADAL" clId="{36E9D9DE-CB99-4B5F-BEE6-F5B31858999F}" dt="2025-01-17T08:10:01.151" v="66" actId="20577"/>
        <pc:sldMkLst>
          <pc:docMk/>
          <pc:sldMk cId="2184949021" sldId="277"/>
        </pc:sldMkLst>
      </pc:sldChg>
      <pc:sldChg chg="addSp delSp modSp mod">
        <pc:chgData name="Nimrod Rotem" userId="0e8641be-bdb0-4953-bc1c-b67d36f3e4ed" providerId="ADAL" clId="{36E9D9DE-CB99-4B5F-BEE6-F5B31858999F}" dt="2025-01-17T08:10:39.071" v="72"/>
        <pc:sldMkLst>
          <pc:docMk/>
          <pc:sldMk cId="2630602667" sldId="278"/>
        </pc:sldMkLst>
      </pc:sldChg>
      <pc:sldChg chg="addSp delSp modSp mod">
        <pc:chgData name="Nimrod Rotem" userId="0e8641be-bdb0-4953-bc1c-b67d36f3e4ed" providerId="ADAL" clId="{36E9D9DE-CB99-4B5F-BEE6-F5B31858999F}" dt="2025-01-17T08:10:42.983" v="74"/>
        <pc:sldMkLst>
          <pc:docMk/>
          <pc:sldMk cId="2671214490" sldId="279"/>
        </pc:sldMkLst>
      </pc:sldChg>
      <pc:sldChg chg="addSp delSp modSp mod modNotesTx">
        <pc:chgData name="Nimrod Rotem" userId="0e8641be-bdb0-4953-bc1c-b67d36f3e4ed" providerId="ADAL" clId="{36E9D9DE-CB99-4B5F-BEE6-F5B31858999F}" dt="2025-01-17T08:10:46.842" v="76"/>
        <pc:sldMkLst>
          <pc:docMk/>
          <pc:sldMk cId="4197593164" sldId="280"/>
        </pc:sldMkLst>
      </pc:sldChg>
    </pc:docChg>
  </pc:docChgLst>
  <pc:docChgLst>
    <pc:chgData name="Nimrod Rotem" userId="0e8641be-bdb0-4953-bc1c-b67d36f3e4ed" providerId="ADAL" clId="{D06245B5-3266-492A-91D1-FC7EB2CF31F7}"/>
    <pc:docChg chg="modSld">
      <pc:chgData name="Nimrod Rotem" userId="0e8641be-bdb0-4953-bc1c-b67d36f3e4ed" providerId="ADAL" clId="{D06245B5-3266-492A-91D1-FC7EB2CF31F7}" dt="2025-01-27T09:08:40.490" v="1"/>
      <pc:docMkLst>
        <pc:docMk/>
      </pc:docMkLst>
      <pc:sldChg chg="modSp">
        <pc:chgData name="Nimrod Rotem" userId="0e8641be-bdb0-4953-bc1c-b67d36f3e4ed" providerId="ADAL" clId="{D06245B5-3266-492A-91D1-FC7EB2CF31F7}" dt="2025-01-27T09:08:40.490" v="1"/>
        <pc:sldMkLst>
          <pc:docMk/>
          <pc:sldMk cId="0"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הנחיות למורה:</a:t>
            </a:r>
            <a:endParaRPr dirty="0"/>
          </a:p>
          <a:p>
            <a:pPr marL="0" lvl="0" indent="0" algn="r" rtl="1">
              <a:spcBef>
                <a:spcPts val="0"/>
              </a:spcBef>
              <a:spcAft>
                <a:spcPts val="0"/>
              </a:spcAft>
              <a:buClr>
                <a:schemeClr val="dk1"/>
              </a:buClr>
              <a:buSzPts val="1200"/>
              <a:buFont typeface="Calibri"/>
              <a:buNone/>
            </a:pPr>
            <a:r>
              <a:rPr lang="iw-IL" b="1" dirty="0"/>
              <a:t>נשאל: </a:t>
            </a:r>
            <a:r>
              <a:rPr lang="iw-IL" b="0" dirty="0"/>
              <a:t>ממה מורכב פרומפט טוב?</a:t>
            </a:r>
            <a:endParaRPr dirty="0"/>
          </a:p>
          <a:p>
            <a:pPr marL="0" lvl="0" indent="0" algn="r" rtl="1">
              <a:spcBef>
                <a:spcPts val="0"/>
              </a:spcBef>
              <a:spcAft>
                <a:spcPts val="0"/>
              </a:spcAft>
              <a:buClr>
                <a:schemeClr val="dk1"/>
              </a:buClr>
              <a:buSzPts val="1200"/>
              <a:buFont typeface="Calibri"/>
              <a:buNone/>
            </a:pPr>
            <a:r>
              <a:rPr lang="iw-IL" b="0" dirty="0"/>
              <a:t>קבל תשובות.</a:t>
            </a:r>
            <a:endParaRPr dirty="0"/>
          </a:p>
          <a:p>
            <a:pPr marL="0" lvl="0" indent="0" algn="r" rtl="1">
              <a:spcBef>
                <a:spcPts val="0"/>
              </a:spcBef>
              <a:spcAft>
                <a:spcPts val="0"/>
              </a:spcAft>
              <a:buClr>
                <a:schemeClr val="dk1"/>
              </a:buClr>
              <a:buSzPts val="1200"/>
              <a:buFont typeface="Calibri"/>
              <a:buNone/>
            </a:pPr>
            <a:r>
              <a:rPr lang="iw-IL" b="1" dirty="0"/>
              <a:t>נאמר</a:t>
            </a:r>
            <a:r>
              <a:rPr lang="iw-IL" b="0" dirty="0"/>
              <a:t>: בואו נחזור על המרכיבים של בקשה מדויקת.</a:t>
            </a:r>
            <a:endParaRPr dirty="0"/>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lvl="0" indent="0" algn="r" rtl="1">
              <a:spcBef>
                <a:spcPts val="0"/>
              </a:spcBef>
              <a:spcAft>
                <a:spcPts val="0"/>
              </a:spcAft>
              <a:buClr>
                <a:schemeClr val="dk1"/>
              </a:buClr>
              <a:buSzPts val="1200"/>
              <a:buFont typeface="Calibri"/>
              <a:buNone/>
            </a:pPr>
            <a:r>
              <a:rPr lang="he-IL" b="1" dirty="0"/>
              <a:t>נסביר: </a:t>
            </a:r>
            <a:r>
              <a:rPr lang="he-IL" b="0" dirty="0"/>
              <a:t>קודם כל נסביר "למה" אנחנו מבקשים את מה שאנחנו מבקשים. זה נקרא "רקע" או "הקשר".</a:t>
            </a:r>
            <a:endParaRPr lang="he-IL" dirty="0"/>
          </a:p>
          <a:p>
            <a:pPr marL="0" lvl="0" indent="0" algn="r" rtl="1">
              <a:spcBef>
                <a:spcPts val="0"/>
              </a:spcBef>
              <a:spcAft>
                <a:spcPts val="0"/>
              </a:spcAft>
              <a:buClr>
                <a:schemeClr val="dk1"/>
              </a:buClr>
              <a:buSzPts val="1200"/>
              <a:buFont typeface="Calibri"/>
              <a:buNone/>
            </a:pPr>
            <a:r>
              <a:rPr lang="he-IL" b="1" dirty="0"/>
              <a:t>נדגים: </a:t>
            </a:r>
            <a:r>
              <a:rPr lang="he-IL" b="0" dirty="0"/>
              <a:t>למשל: אני בת 10 ואני רוצה להכין ארוחת ערב למשפחה בת 4 נפשות.</a:t>
            </a:r>
            <a:endParaRPr lang="he-IL" dirty="0"/>
          </a:p>
          <a:p>
            <a:pPr marL="0" lvl="0" indent="0" algn="r" rtl="1">
              <a:spcBef>
                <a:spcPts val="0"/>
              </a:spcBef>
              <a:spcAft>
                <a:spcPts val="0"/>
              </a:spcAft>
              <a:buClr>
                <a:schemeClr val="dk1"/>
              </a:buClr>
              <a:buSzPts val="1200"/>
              <a:buFont typeface="Calibri"/>
              <a:buNone/>
            </a:pPr>
            <a:r>
              <a:rPr lang="he-IL" b="1" dirty="0"/>
              <a:t>נשאל: </a:t>
            </a:r>
            <a:r>
              <a:rPr lang="he-IL" b="0" dirty="0"/>
              <a:t>מה השלב הבא?</a:t>
            </a:r>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11</a:t>
            </a:fld>
            <a:endParaRPr/>
          </a:p>
        </p:txBody>
      </p:sp>
    </p:spTree>
    <p:extLst>
      <p:ext uri="{BB962C8B-B14F-4D97-AF65-F5344CB8AC3E}">
        <p14:creationId xmlns:p14="http://schemas.microsoft.com/office/powerpoint/2010/main" val="110846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lvl="0" indent="0" algn="r" rtl="1">
              <a:spcBef>
                <a:spcPts val="0"/>
              </a:spcBef>
              <a:spcAft>
                <a:spcPts val="0"/>
              </a:spcAft>
              <a:buClr>
                <a:schemeClr val="dk1"/>
              </a:buClr>
              <a:buSzPts val="1200"/>
              <a:buFont typeface="Calibri"/>
              <a:buNone/>
            </a:pPr>
            <a:r>
              <a:rPr lang="he-IL" b="1" dirty="0"/>
              <a:t>נסביר: </a:t>
            </a:r>
            <a:r>
              <a:rPr lang="he-IL" b="0" dirty="0"/>
              <a:t>השלב הבא הוא להגדיר את המשימה. מה בדיוק אנחנו רוצים שהבינה תעשה.</a:t>
            </a:r>
            <a:endParaRPr lang="he-IL" dirty="0"/>
          </a:p>
          <a:p>
            <a:pPr marL="0" lvl="0" indent="0" algn="r" rtl="1">
              <a:spcBef>
                <a:spcPts val="0"/>
              </a:spcBef>
              <a:spcAft>
                <a:spcPts val="0"/>
              </a:spcAft>
              <a:buClr>
                <a:schemeClr val="dk1"/>
              </a:buClr>
              <a:buSzPts val="1200"/>
              <a:buFont typeface="Calibri"/>
              <a:buNone/>
            </a:pPr>
            <a:r>
              <a:rPr lang="he-IL" b="1" dirty="0"/>
              <a:t>נדגים: </a:t>
            </a:r>
            <a:r>
              <a:rPr lang="he-IL" b="0" dirty="0"/>
              <a:t>למשל: הסבר לי איך להכין חביתה.</a:t>
            </a:r>
          </a:p>
          <a:p>
            <a:pPr marL="0" lvl="0" indent="0" algn="r" rtl="1">
              <a:spcBef>
                <a:spcPts val="0"/>
              </a:spcBef>
              <a:spcAft>
                <a:spcPts val="0"/>
              </a:spcAft>
              <a:buClr>
                <a:schemeClr val="dk1"/>
              </a:buClr>
              <a:buSzPts val="1200"/>
              <a:buFont typeface="Calibri"/>
              <a:buNone/>
            </a:pPr>
            <a:r>
              <a:rPr lang="he-IL" b="1" dirty="0"/>
              <a:t>נשאל: </a:t>
            </a:r>
            <a:r>
              <a:rPr lang="he-IL" dirty="0"/>
              <a:t>זוכרים מהו השלב הבא?</a:t>
            </a:r>
          </a:p>
          <a:p>
            <a:pPr marL="0" lvl="0" indent="0" algn="r" rtl="1">
              <a:spcBef>
                <a:spcPts val="0"/>
              </a:spcBef>
              <a:spcAft>
                <a:spcPts val="0"/>
              </a:spcAft>
              <a:buClr>
                <a:schemeClr val="dk1"/>
              </a:buClr>
              <a:buSzPts val="1200"/>
              <a:buFont typeface="Calibri"/>
              <a:buNone/>
            </a:pPr>
            <a:r>
              <a:rPr lang="he-IL" dirty="0"/>
              <a:t>נקבל תשובות.</a:t>
            </a:r>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12</a:t>
            </a:fld>
            <a:endParaRPr/>
          </a:p>
        </p:txBody>
      </p:sp>
    </p:spTree>
    <p:extLst>
      <p:ext uri="{BB962C8B-B14F-4D97-AF65-F5344CB8AC3E}">
        <p14:creationId xmlns:p14="http://schemas.microsoft.com/office/powerpoint/2010/main" val="27383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lvl="0" indent="0" algn="r" rtl="1">
              <a:spcBef>
                <a:spcPts val="0"/>
              </a:spcBef>
              <a:spcAft>
                <a:spcPts val="0"/>
              </a:spcAft>
              <a:buClr>
                <a:schemeClr val="dk1"/>
              </a:buClr>
              <a:buSzPts val="1200"/>
              <a:buFont typeface="Calibri"/>
              <a:buNone/>
            </a:pPr>
            <a:r>
              <a:rPr lang="he-IL" b="1" dirty="0"/>
              <a:t>נסביר: </a:t>
            </a:r>
            <a:r>
              <a:rPr lang="he-IL" b="0" dirty="0"/>
              <a:t>השלב הבא הוא לתאר מה בדיוק אנחנו רוצים שהבינה תעשה עבורכם.</a:t>
            </a:r>
            <a:endParaRPr lang="he-IL" dirty="0"/>
          </a:p>
          <a:p>
            <a:pPr marL="0" lvl="0" indent="0" algn="r" rtl="1">
              <a:spcBef>
                <a:spcPts val="0"/>
              </a:spcBef>
              <a:spcAft>
                <a:spcPts val="0"/>
              </a:spcAft>
              <a:buClr>
                <a:schemeClr val="dk1"/>
              </a:buClr>
              <a:buSzPts val="1200"/>
              <a:buFont typeface="Calibri"/>
              <a:buNone/>
            </a:pPr>
            <a:r>
              <a:rPr lang="he-IL" b="1" dirty="0"/>
              <a:t>נדגים: </a:t>
            </a:r>
            <a:r>
              <a:rPr lang="he-IL" b="0" dirty="0"/>
              <a:t>למשל: צור עבורי מתכון עם שלבים ברורים.</a:t>
            </a:r>
            <a:endParaRPr lang="he-IL" dirty="0"/>
          </a:p>
          <a:p>
            <a:pPr marL="0" lvl="0" indent="0" algn="r" rtl="1">
              <a:spcBef>
                <a:spcPts val="0"/>
              </a:spcBef>
              <a:spcAft>
                <a:spcPts val="0"/>
              </a:spcAft>
              <a:buClr>
                <a:schemeClr val="dk1"/>
              </a:buClr>
              <a:buSzPts val="1200"/>
              <a:buFont typeface="Calibri"/>
              <a:buNone/>
            </a:pPr>
            <a:r>
              <a:rPr lang="he-IL" b="1" dirty="0"/>
              <a:t>נאמר: </a:t>
            </a:r>
            <a:r>
              <a:rPr lang="he-IL" b="0" dirty="0"/>
              <a:t>מעולה! יש לנו </a:t>
            </a:r>
            <a:r>
              <a:rPr lang="he-IL" b="0" dirty="0" err="1"/>
              <a:t>פרומפט</a:t>
            </a:r>
            <a:r>
              <a:rPr lang="he-IL" b="0" dirty="0"/>
              <a:t>!</a:t>
            </a:r>
            <a:endParaRPr lang="he-IL" dirty="0"/>
          </a:p>
          <a:p>
            <a:pPr marL="0" lvl="0" indent="0" algn="r" rtl="1">
              <a:spcBef>
                <a:spcPts val="0"/>
              </a:spcBef>
              <a:spcAft>
                <a:spcPts val="0"/>
              </a:spcAft>
              <a:buClr>
                <a:schemeClr val="dk1"/>
              </a:buClr>
              <a:buSzPts val="1200"/>
              <a:buFont typeface="Calibri"/>
              <a:buNone/>
            </a:pPr>
            <a:r>
              <a:rPr lang="he-IL" b="1" dirty="0"/>
              <a:t>נשאל: </a:t>
            </a:r>
            <a:r>
              <a:rPr lang="he-IL" b="0" dirty="0"/>
              <a:t>אז מה עוד צריך?</a:t>
            </a:r>
            <a:endParaRPr lang="he-IL" dirty="0"/>
          </a:p>
          <a:p>
            <a:pPr marL="0" lvl="0" indent="0" algn="r" rtl="1">
              <a:spcBef>
                <a:spcPts val="0"/>
              </a:spcBef>
              <a:spcAft>
                <a:spcPts val="0"/>
              </a:spcAft>
              <a:buClr>
                <a:schemeClr val="dk1"/>
              </a:buClr>
              <a:buSzPts val="1200"/>
              <a:buFont typeface="Calibri"/>
              <a:buNone/>
            </a:pPr>
            <a:r>
              <a:rPr lang="he-IL" b="0" dirty="0"/>
              <a:t>קבל תשובות.</a:t>
            </a:r>
            <a:endParaRPr lang="he-IL" dirty="0"/>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13</a:t>
            </a:fld>
            <a:endParaRPr/>
          </a:p>
        </p:txBody>
      </p:sp>
    </p:spTree>
    <p:extLst>
      <p:ext uri="{BB962C8B-B14F-4D97-AF65-F5344CB8AC3E}">
        <p14:creationId xmlns:p14="http://schemas.microsoft.com/office/powerpoint/2010/main" val="246035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הנחיות למורה:</a:t>
            </a:r>
            <a:endParaRPr lang="he-IL" dirty="0"/>
          </a:p>
          <a:p>
            <a:pPr marL="0" marR="0" lvl="0" indent="0" algn="r" rtl="1">
              <a:lnSpc>
                <a:spcPct val="100000"/>
              </a:lnSpc>
              <a:spcBef>
                <a:spcPts val="0"/>
              </a:spcBef>
              <a:spcAft>
                <a:spcPts val="0"/>
              </a:spcAft>
              <a:buClr>
                <a:schemeClr val="dk1"/>
              </a:buClr>
              <a:buSzPts val="1200"/>
              <a:buFont typeface="Calibri"/>
              <a:buNone/>
            </a:pPr>
            <a:r>
              <a:rPr lang="he-IL" b="1" dirty="0"/>
              <a:t>נסביר: </a:t>
            </a:r>
            <a:r>
              <a:rPr lang="he-IL" b="0" dirty="0"/>
              <a:t>לאחר שנקבל תשובה נבדוק אם היא מתאימה למה שרצינו לקבל, ואם לא נמשיך ונדייק את הבקשה כדי להשיג את מה שהתכוונו.</a:t>
            </a:r>
            <a:br>
              <a:rPr lang="he-IL" b="0" dirty="0"/>
            </a:br>
            <a:r>
              <a:rPr lang="he-IL" b="1" dirty="0"/>
              <a:t>נדגים: </a:t>
            </a:r>
            <a:r>
              <a:rPr lang="he-IL" b="0" dirty="0"/>
              <a:t>למשל: "</a:t>
            </a:r>
            <a:r>
              <a:rPr lang="he-IL" sz="1200" b="0" dirty="0"/>
              <a:t>פרט אילו הכנות עליי לעשות, באילו כלים להשתמש, וממה להיזהר בזמן הבישול".</a:t>
            </a:r>
            <a:endParaRPr lang="he-IL" dirty="0"/>
          </a:p>
          <a:p>
            <a:pPr marL="0" lvl="0" indent="0" algn="r" rtl="1">
              <a:spcBef>
                <a:spcPts val="0"/>
              </a:spcBef>
              <a:spcAft>
                <a:spcPts val="0"/>
              </a:spcAft>
              <a:buClr>
                <a:schemeClr val="dk1"/>
              </a:buClr>
              <a:buSzPts val="1200"/>
              <a:buFont typeface="Calibri"/>
              <a:buNone/>
            </a:pPr>
            <a:endParaRPr lang="he-IL" b="0" dirty="0"/>
          </a:p>
        </p:txBody>
      </p:sp>
      <p:sp>
        <p:nvSpPr>
          <p:cNvPr id="208" name="Google Shape;208;p1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14</a:t>
            </a:fld>
            <a:endParaRPr/>
          </a:p>
        </p:txBody>
      </p:sp>
    </p:spTree>
    <p:extLst>
      <p:ext uri="{BB962C8B-B14F-4D97-AF65-F5344CB8AC3E}">
        <p14:creationId xmlns:p14="http://schemas.microsoft.com/office/powerpoint/2010/main" val="78492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הנחיות למורה:</a:t>
            </a:r>
            <a:endParaRPr dirty="0"/>
          </a:p>
          <a:p>
            <a:pPr marL="0" lvl="0" indent="0" algn="r" rtl="1">
              <a:spcBef>
                <a:spcPts val="0"/>
              </a:spcBef>
              <a:spcAft>
                <a:spcPts val="0"/>
              </a:spcAft>
              <a:buClr>
                <a:schemeClr val="dk1"/>
              </a:buClr>
              <a:buSzPts val="1200"/>
              <a:buFont typeface="Calibri"/>
              <a:buNone/>
            </a:pPr>
            <a:r>
              <a:rPr lang="iw-IL" b="1" dirty="0"/>
              <a:t>נספר </a:t>
            </a:r>
            <a:r>
              <a:rPr lang="iw-IL" b="0" dirty="0"/>
              <a:t>לתלמידים על שיטה נפלאה לגרום לבינה לתת תוצאות מדויקות ומקצועית יותר: לבקש ממנה להתנהג כמומחית לנושא עליו אנחנו שואלים.</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b="1"/>
              <a:t>נדגים </a:t>
            </a:r>
            <a:r>
              <a:rPr lang="iw-IL" b="0"/>
              <a:t>על הפרומפט שניסחנו קודם. נדגיש את התוספת "התנהג כשף מקצועי".</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b="1"/>
              <a:t>נזמין </a:t>
            </a:r>
            <a:r>
              <a:rPr lang="iw-IL" b="0"/>
              <a:t>את התלמידים לשחק.</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dirty="0"/>
              <a:t>הנחיות למורה:</a:t>
            </a:r>
            <a:endParaRPr dirty="0"/>
          </a:p>
          <a:p>
            <a:pPr marL="0" lvl="0" indent="0" algn="r" rtl="1">
              <a:lnSpc>
                <a:spcPct val="100000"/>
              </a:lnSpc>
              <a:spcBef>
                <a:spcPts val="0"/>
              </a:spcBef>
              <a:spcAft>
                <a:spcPts val="0"/>
              </a:spcAft>
              <a:buClr>
                <a:schemeClr val="dk1"/>
              </a:buClr>
              <a:buSzPts val="1200"/>
              <a:buFont typeface="Calibri"/>
              <a:buNone/>
            </a:pPr>
            <a:r>
              <a:rPr lang="iw-IL" b="1" dirty="0"/>
              <a:t>נספר</a:t>
            </a:r>
            <a:r>
              <a:rPr lang="iw-IL" b="0" dirty="0"/>
              <a:t> לתלמידים שאנחנו הולכים לשחק את המשחק "</a:t>
            </a:r>
            <a:r>
              <a:rPr lang="iw-IL" b="0" dirty="0" err="1"/>
              <a:t>הפרומפט</a:t>
            </a:r>
            <a:r>
              <a:rPr lang="iw-IL" b="0" dirty="0"/>
              <a:t> המושלם" ונבדוק כמה יצירתיים ומדויקים אנחנו בכתיבת </a:t>
            </a:r>
            <a:r>
              <a:rPr lang="iw-IL" b="0" dirty="0" err="1"/>
              <a:t>פרומפטים</a:t>
            </a:r>
            <a:r>
              <a:rPr lang="iw-IL" b="0" dirty="0"/>
              <a:t>.</a:t>
            </a:r>
            <a:endParaRPr dirty="0"/>
          </a:p>
          <a:p>
            <a:pPr marL="0" lvl="0" indent="0" algn="r" rtl="1">
              <a:lnSpc>
                <a:spcPct val="100000"/>
              </a:lnSpc>
              <a:spcBef>
                <a:spcPts val="0"/>
              </a:spcBef>
              <a:spcAft>
                <a:spcPts val="0"/>
              </a:spcAft>
              <a:buClr>
                <a:schemeClr val="dk1"/>
              </a:buClr>
              <a:buSzPts val="1200"/>
              <a:buFont typeface="Calibri"/>
              <a:buNone/>
            </a:pPr>
            <a:r>
              <a:rPr lang="iw-IL" b="1" dirty="0"/>
              <a:t>נחלק את התלמידים</a:t>
            </a:r>
            <a:r>
              <a:rPr lang="iw-IL" b="0" dirty="0"/>
              <a:t> באופן אקראי ל-5 קבוצות.</a:t>
            </a:r>
            <a:endParaRPr dirty="0"/>
          </a:p>
          <a:p>
            <a:pPr marL="0" lvl="0" indent="0" algn="r" rtl="1">
              <a:lnSpc>
                <a:spcPct val="100000"/>
              </a:lnSpc>
              <a:spcBef>
                <a:spcPts val="0"/>
              </a:spcBef>
              <a:spcAft>
                <a:spcPts val="0"/>
              </a:spcAft>
              <a:buClr>
                <a:schemeClr val="dk1"/>
              </a:buClr>
              <a:buSzPts val="1200"/>
              <a:buFont typeface="Calibri"/>
              <a:buNone/>
            </a:pPr>
            <a:r>
              <a:rPr lang="iw-IL" b="1" dirty="0"/>
              <a:t>נניח</a:t>
            </a:r>
            <a:r>
              <a:rPr lang="iw-IL" b="0" dirty="0"/>
              <a:t> על שולחן 5 פתקים הפוכים, כאשר על צידו התחתון של הפתק כתוב נושא/צורך מסוים, כאשר פתק אחד לפחות קשור ללמידת נושא חדש.</a:t>
            </a:r>
            <a:endParaRPr dirty="0"/>
          </a:p>
          <a:p>
            <a:pPr marL="0" lvl="0" indent="0" algn="r" rtl="1">
              <a:lnSpc>
                <a:spcPct val="100000"/>
              </a:lnSpc>
              <a:spcBef>
                <a:spcPts val="0"/>
              </a:spcBef>
              <a:spcAft>
                <a:spcPts val="0"/>
              </a:spcAft>
              <a:buClr>
                <a:schemeClr val="dk1"/>
              </a:buClr>
              <a:buSzPts val="1200"/>
              <a:buFont typeface="Calibri"/>
              <a:buNone/>
            </a:pPr>
            <a:r>
              <a:rPr lang="iw-IL" b="0" dirty="0"/>
              <a:t>למשל: מתנה ליומולדת של חבר, פעילות יצירה, ללמוד איך להכין _____, רעיון לתחפושת לפורים, לתכנן טיול.</a:t>
            </a:r>
            <a:endParaRPr dirty="0"/>
          </a:p>
          <a:p>
            <a:pPr marL="0" lvl="0" indent="0" algn="r" rtl="1">
              <a:lnSpc>
                <a:spcPct val="100000"/>
              </a:lnSpc>
              <a:spcBef>
                <a:spcPts val="0"/>
              </a:spcBef>
              <a:spcAft>
                <a:spcPts val="0"/>
              </a:spcAft>
              <a:buClr>
                <a:schemeClr val="dk1"/>
              </a:buClr>
              <a:buSzPts val="1200"/>
              <a:buFont typeface="Calibri"/>
              <a:buNone/>
            </a:pPr>
            <a:r>
              <a:rPr lang="iw-IL" b="1" dirty="0"/>
              <a:t>נבקש</a:t>
            </a:r>
            <a:r>
              <a:rPr lang="iw-IL" b="0" dirty="0"/>
              <a:t> מנציג מכל קבוצה בתורו לבחור פתק, להפוך אותו ולקרוא לקבוצתו מה הנושא של </a:t>
            </a:r>
            <a:r>
              <a:rPr lang="iw-IL" b="0" dirty="0" err="1"/>
              <a:t>הפרומפט</a:t>
            </a:r>
            <a:r>
              <a:rPr lang="iw-IL" b="0" dirty="0"/>
              <a:t> שהוא קיבל.</a:t>
            </a:r>
            <a:endParaRPr dirty="0"/>
          </a:p>
          <a:p>
            <a:pPr marL="0" lvl="0" indent="0" algn="r" rtl="1">
              <a:lnSpc>
                <a:spcPct val="100000"/>
              </a:lnSpc>
              <a:spcBef>
                <a:spcPts val="0"/>
              </a:spcBef>
              <a:spcAft>
                <a:spcPts val="0"/>
              </a:spcAft>
              <a:buClr>
                <a:schemeClr val="dk1"/>
              </a:buClr>
              <a:buSzPts val="1200"/>
              <a:buFont typeface="Calibri"/>
              <a:buNone/>
            </a:pPr>
            <a:r>
              <a:rPr lang="iw-IL" b="0" dirty="0"/>
              <a:t>בהתאם - הקבוצה תתבקש לנסח </a:t>
            </a:r>
            <a:r>
              <a:rPr lang="iw-IL" b="0" dirty="0" err="1"/>
              <a:t>פרומפט</a:t>
            </a:r>
            <a:r>
              <a:rPr lang="iw-IL" b="0" dirty="0"/>
              <a:t> על אותו נושא תוך שימוש בעקרונות שנלמדו (הקשר, משימה ותיאור התוצר). נוכל להציג את השקף המדגים זאת, לעזר במהלך המשימה.</a:t>
            </a:r>
            <a:endParaRPr dirty="0"/>
          </a:p>
          <a:p>
            <a:pPr marL="0" lvl="0" indent="0" algn="r" rtl="1">
              <a:lnSpc>
                <a:spcPct val="100000"/>
              </a:lnSpc>
              <a:spcBef>
                <a:spcPts val="0"/>
              </a:spcBef>
              <a:spcAft>
                <a:spcPts val="0"/>
              </a:spcAft>
              <a:buClr>
                <a:schemeClr val="dk1"/>
              </a:buClr>
              <a:buSzPts val="1200"/>
              <a:buFont typeface="Calibri"/>
              <a:buNone/>
            </a:pPr>
            <a:r>
              <a:rPr lang="iw-IL" b="0" dirty="0"/>
              <a:t>כל קבוצה תתבקש לכתוב את </a:t>
            </a:r>
            <a:r>
              <a:rPr lang="iw-IL" b="0" dirty="0" err="1"/>
              <a:t>הפרומפט</a:t>
            </a:r>
            <a:r>
              <a:rPr lang="iw-IL" b="0" dirty="0"/>
              <a:t> על בריסטול גדול.</a:t>
            </a:r>
            <a:endParaRPr dirty="0"/>
          </a:p>
          <a:p>
            <a:pPr marL="0" lvl="0" indent="0" algn="r" rtl="1">
              <a:lnSpc>
                <a:spcPct val="100000"/>
              </a:lnSpc>
              <a:spcBef>
                <a:spcPts val="0"/>
              </a:spcBef>
              <a:spcAft>
                <a:spcPts val="0"/>
              </a:spcAft>
              <a:buClr>
                <a:schemeClr val="dk1"/>
              </a:buClr>
              <a:buSzPts val="1200"/>
              <a:buFont typeface="Calibri"/>
              <a:buNone/>
            </a:pPr>
            <a:r>
              <a:rPr lang="iw-IL" b="1" dirty="0"/>
              <a:t>נעבור </a:t>
            </a:r>
            <a:r>
              <a:rPr lang="iw-IL" b="0" dirty="0"/>
              <a:t>בין הקבוצות ונסייע במידת הצורך.</a:t>
            </a:r>
            <a:endParaRPr dirty="0"/>
          </a:p>
          <a:p>
            <a:pPr marL="0" lvl="0" indent="0" algn="r" rtl="1">
              <a:lnSpc>
                <a:spcPct val="100000"/>
              </a:lnSpc>
              <a:spcBef>
                <a:spcPts val="0"/>
              </a:spcBef>
              <a:spcAft>
                <a:spcPts val="0"/>
              </a:spcAft>
              <a:buClr>
                <a:schemeClr val="dk1"/>
              </a:buClr>
              <a:buSzPts val="1200"/>
              <a:buFont typeface="Calibri"/>
              <a:buNone/>
            </a:pPr>
            <a:r>
              <a:rPr lang="iw-IL" b="0" dirty="0"/>
              <a:t>בסיום, הקבוצות ידביקו את הבריסטולים על הלוח ונציג מכל קבוצה יקרא את </a:t>
            </a:r>
            <a:r>
              <a:rPr lang="iw-IL" b="0" dirty="0" err="1"/>
              <a:t>הפרומפט</a:t>
            </a:r>
            <a:r>
              <a:rPr lang="iw-IL" b="0" dirty="0"/>
              <a:t> שקבוצתו ניסחה.</a:t>
            </a:r>
            <a:endParaRPr dirty="0"/>
          </a:p>
          <a:p>
            <a:pPr marL="0" lvl="0" indent="0" algn="r" rtl="1">
              <a:lnSpc>
                <a:spcPct val="100000"/>
              </a:lnSpc>
              <a:spcBef>
                <a:spcPts val="0"/>
              </a:spcBef>
              <a:spcAft>
                <a:spcPts val="0"/>
              </a:spcAft>
              <a:buClr>
                <a:schemeClr val="dk1"/>
              </a:buClr>
              <a:buSzPts val="1200"/>
              <a:buFont typeface="Calibri"/>
              <a:buNone/>
            </a:pPr>
            <a:r>
              <a:rPr lang="iw-IL" b="1" dirty="0"/>
              <a:t>נקצה</a:t>
            </a:r>
            <a:r>
              <a:rPr lang="iw-IL" b="0" dirty="0"/>
              <a:t> לפעילות 20 דקות.</a:t>
            </a:r>
            <a:endParaRPr dirty="0"/>
          </a:p>
          <a:p>
            <a:pPr marL="0" lvl="0" indent="0" algn="r" rtl="1">
              <a:lnSpc>
                <a:spcPct val="100000"/>
              </a:lnSpc>
              <a:spcBef>
                <a:spcPts val="0"/>
              </a:spcBef>
              <a:spcAft>
                <a:spcPts val="0"/>
              </a:spcAft>
              <a:buClr>
                <a:schemeClr val="dk1"/>
              </a:buClr>
              <a:buSzPts val="1200"/>
              <a:buFont typeface="Calibri"/>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iw-IL" b="1" dirty="0"/>
              <a:t>הנחיות למורה: </a:t>
            </a:r>
            <a:endParaRPr dirty="0"/>
          </a:p>
          <a:p>
            <a:pPr marL="0" lvl="0" indent="0" algn="r" rtl="1">
              <a:spcBef>
                <a:spcPts val="0"/>
              </a:spcBef>
              <a:spcAft>
                <a:spcPts val="0"/>
              </a:spcAft>
              <a:buClr>
                <a:schemeClr val="dk1"/>
              </a:buClr>
              <a:buSzPts val="1200"/>
              <a:buFont typeface="Calibri"/>
              <a:buNone/>
            </a:pPr>
            <a:r>
              <a:rPr lang="iw-IL" b="1" dirty="0"/>
              <a:t>נאמר: </a:t>
            </a:r>
            <a:r>
              <a:rPr lang="iw-IL" b="0" dirty="0"/>
              <a:t>עכשיו בואו ננסה יחד לבדוק איך </a:t>
            </a:r>
            <a:r>
              <a:rPr lang="iw-IL" b="0" dirty="0" err="1"/>
              <a:t>הפרומפט</a:t>
            </a:r>
            <a:r>
              <a:rPr lang="iw-IL" b="0" dirty="0"/>
              <a:t> עובד.</a:t>
            </a:r>
            <a:endParaRPr dirty="0"/>
          </a:p>
          <a:p>
            <a:pPr marL="0" lvl="0" indent="0" algn="r" rtl="1">
              <a:spcBef>
                <a:spcPts val="0"/>
              </a:spcBef>
              <a:spcAft>
                <a:spcPts val="0"/>
              </a:spcAft>
              <a:buClr>
                <a:schemeClr val="dk1"/>
              </a:buClr>
              <a:buSzPts val="1200"/>
              <a:buFont typeface="Calibri"/>
              <a:buNone/>
            </a:pPr>
            <a:r>
              <a:rPr lang="iw-IL" b="1" dirty="0"/>
              <a:t>נבחר</a:t>
            </a:r>
            <a:r>
              <a:rPr lang="iw-IL" b="0" dirty="0"/>
              <a:t> יחד עם התלמידים / באופן אקראי את אחד </a:t>
            </a:r>
            <a:r>
              <a:rPr lang="iw-IL" b="0" dirty="0" err="1"/>
              <a:t>הפרומפטים</a:t>
            </a:r>
            <a:r>
              <a:rPr lang="iw-IL" b="0" dirty="0"/>
              <a:t>.</a:t>
            </a:r>
            <a:endParaRPr dirty="0"/>
          </a:p>
          <a:p>
            <a:pPr marL="0" marR="0" lvl="0" indent="0" algn="r" rtl="1">
              <a:lnSpc>
                <a:spcPct val="100000"/>
              </a:lnSpc>
              <a:spcBef>
                <a:spcPts val="0"/>
              </a:spcBef>
              <a:spcAft>
                <a:spcPts val="0"/>
              </a:spcAft>
              <a:buClr>
                <a:schemeClr val="dk1"/>
              </a:buClr>
              <a:buSzPts val="1200"/>
              <a:buFont typeface="Calibri"/>
              <a:buNone/>
            </a:pPr>
            <a:r>
              <a:rPr lang="iw-IL" b="1" dirty="0"/>
              <a:t>נפתח</a:t>
            </a:r>
            <a:r>
              <a:rPr lang="iw-IL" b="0" dirty="0"/>
              <a:t> את </a:t>
            </a:r>
            <a:r>
              <a:rPr lang="he-IL" b="0" dirty="0"/>
              <a:t>סביבת </a:t>
            </a:r>
            <a:r>
              <a:rPr lang="he-IL" b="0" dirty="0" err="1"/>
              <a:t>גמיני</a:t>
            </a:r>
            <a:r>
              <a:rPr lang="he-IL" b="0" dirty="0"/>
              <a:t> בחשבון של המורה מתוך בית הספר </a:t>
            </a:r>
            <a:r>
              <a:rPr lang="he-IL" b="0" dirty="0" err="1"/>
              <a:t>הוירטואלי</a:t>
            </a:r>
            <a:r>
              <a:rPr lang="he-IL" b="0" dirty="0"/>
              <a:t>.</a:t>
            </a:r>
            <a:endParaRPr lang="he-IL" dirty="0"/>
          </a:p>
          <a:p>
            <a:pPr marL="0" lvl="0" indent="0" algn="r" rtl="1">
              <a:spcBef>
                <a:spcPts val="0"/>
              </a:spcBef>
              <a:spcAft>
                <a:spcPts val="0"/>
              </a:spcAft>
              <a:buClr>
                <a:schemeClr val="dk1"/>
              </a:buClr>
              <a:buSzPts val="1200"/>
              <a:buFont typeface="Calibri"/>
              <a:buNone/>
            </a:pPr>
            <a:r>
              <a:rPr lang="iw-IL" b="1" dirty="0"/>
              <a:t>נקליד</a:t>
            </a:r>
            <a:r>
              <a:rPr lang="iw-IL" b="0" dirty="0"/>
              <a:t> את הפרומפט, </a:t>
            </a:r>
            <a:r>
              <a:rPr lang="iw-IL" b="1" dirty="0"/>
              <a:t>נציג</a:t>
            </a:r>
            <a:r>
              <a:rPr lang="iw-IL" b="0" dirty="0"/>
              <a:t> את התשובה </a:t>
            </a:r>
            <a:r>
              <a:rPr lang="iw-IL" b="1" dirty="0"/>
              <a:t>ונקריא</a:t>
            </a:r>
            <a:r>
              <a:rPr lang="iw-IL" b="0" dirty="0"/>
              <a:t> אותה בקול.</a:t>
            </a:r>
            <a:endParaRPr dirty="0"/>
          </a:p>
          <a:p>
            <a:pPr marL="0" lvl="0" indent="0" algn="r" rtl="1">
              <a:spcBef>
                <a:spcPts val="0"/>
              </a:spcBef>
              <a:spcAft>
                <a:spcPts val="0"/>
              </a:spcAft>
              <a:buClr>
                <a:schemeClr val="dk1"/>
              </a:buClr>
              <a:buSzPts val="1200"/>
              <a:buFont typeface="Calibri"/>
              <a:buNone/>
            </a:pPr>
            <a:r>
              <a:rPr lang="iw-IL" b="1" dirty="0"/>
              <a:t>נשאל</a:t>
            </a:r>
            <a:r>
              <a:rPr lang="iw-IL" b="0" dirty="0"/>
              <a:t> את הקבוצה שכתבה את </a:t>
            </a:r>
            <a:r>
              <a:rPr lang="iw-IL" b="0" dirty="0" err="1"/>
              <a:t>הפרומפט</a:t>
            </a:r>
            <a:r>
              <a:rPr lang="iw-IL" b="0" dirty="0"/>
              <a:t> האם היא מרוצה מהתוצאה.</a:t>
            </a:r>
            <a:endParaRPr dirty="0"/>
          </a:p>
          <a:p>
            <a:pPr marL="0" lvl="0" indent="0" algn="r" rtl="1">
              <a:spcBef>
                <a:spcPts val="0"/>
              </a:spcBef>
              <a:spcAft>
                <a:spcPts val="0"/>
              </a:spcAft>
              <a:buClr>
                <a:schemeClr val="dk1"/>
              </a:buClr>
              <a:buSzPts val="1200"/>
              <a:buFont typeface="Calibri"/>
              <a:buNone/>
            </a:pPr>
            <a:r>
              <a:rPr lang="iw-IL" b="1" dirty="0"/>
              <a:t>נשאל</a:t>
            </a:r>
            <a:r>
              <a:rPr lang="iw-IL" b="0" dirty="0"/>
              <a:t> את כלל התלמידים איך ניתן לדייק או להרחיב את הבקשה, </a:t>
            </a:r>
            <a:r>
              <a:rPr lang="iw-IL" b="1" dirty="0"/>
              <a:t>נמשיך</a:t>
            </a:r>
            <a:r>
              <a:rPr lang="iw-IL" b="0" dirty="0"/>
              <a:t> את השיחה עם </a:t>
            </a:r>
            <a:r>
              <a:rPr lang="iw-IL" b="0" dirty="0" err="1"/>
              <a:t>הבוט</a:t>
            </a:r>
            <a:r>
              <a:rPr lang="iw-IL" b="0" dirty="0"/>
              <a:t> </a:t>
            </a:r>
            <a:r>
              <a:rPr lang="iw-IL" b="1" dirty="0"/>
              <a:t>ונדגים</a:t>
            </a:r>
            <a:r>
              <a:rPr lang="iw-IL" b="0" dirty="0"/>
              <a:t> דיוק של </a:t>
            </a:r>
            <a:r>
              <a:rPr lang="iw-IL" b="0" dirty="0" err="1"/>
              <a:t>הפרומפט</a:t>
            </a:r>
            <a:r>
              <a:rPr lang="iw-IL" b="0" dirty="0"/>
              <a:t>.</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iw-IL" b="0" dirty="0"/>
              <a:t>אם נותר זמן ניתן להמשיך ולהדגים על </a:t>
            </a:r>
            <a:r>
              <a:rPr lang="iw-IL" b="0" dirty="0" err="1"/>
              <a:t>פרומפטים</a:t>
            </a:r>
            <a:r>
              <a:rPr lang="iw-IL" b="0" dirty="0"/>
              <a:t> נוספים.</a:t>
            </a:r>
            <a:endParaRPr b="1" dirty="0"/>
          </a:p>
        </p:txBody>
      </p:sp>
      <p:sp>
        <p:nvSpPr>
          <p:cNvPr id="328" name="Google Shape;328;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a:t>שקף זה מיועד למורה ואינו מיועד להצגה, יש להשאירו במצב "הסתר".</a:t>
            </a:r>
            <a:endParaRPr/>
          </a:p>
          <a:p>
            <a:pPr marL="0" lvl="0" indent="0" algn="r" rtl="1">
              <a:spcBef>
                <a:spcPts val="0"/>
              </a:spcBef>
              <a:spcAft>
                <a:spcPts val="0"/>
              </a:spcAft>
              <a:buClr>
                <a:schemeClr val="dk1"/>
              </a:buClr>
              <a:buSzPts val="1200"/>
              <a:buFont typeface="Calibri"/>
              <a:buNone/>
            </a:pPr>
            <a:endParaRPr/>
          </a:p>
        </p:txBody>
      </p:sp>
      <p:sp>
        <p:nvSpPr>
          <p:cNvPr id="103" name="Google Shape;103;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b="1"/>
              <a:t>נסביר </a:t>
            </a:r>
            <a:r>
              <a:rPr lang="iw-IL" b="0"/>
              <a:t>לתלמידים שחשוב להפעיל חשיבה ביקורתית, שכן הבינה עלולה לספק תשובות שאינן אמיתיות או מהימנות. לכן נשאל "הסבר לי על מה התבססת" או "הצג את המקורות עליהם הסתמכת", וגם "תן לי הסבר נוסף". כך נוכל לעלות על טעויות אפשריות.</a:t>
            </a:r>
            <a:endParaRPr/>
          </a:p>
          <a:p>
            <a:pPr marL="0" lvl="0" indent="0" algn="r" rtl="1">
              <a:spcBef>
                <a:spcPts val="0"/>
              </a:spcBef>
              <a:spcAft>
                <a:spcPts val="0"/>
              </a:spcAft>
              <a:buClr>
                <a:schemeClr val="dk1"/>
              </a:buClr>
              <a:buSzPts val="1200"/>
              <a:buFont typeface="Calibri"/>
              <a:buNone/>
            </a:pPr>
            <a:r>
              <a:rPr lang="iw-IL" b="1"/>
              <a:t>נוסיף</a:t>
            </a:r>
            <a:r>
              <a:rPr lang="iw-IL" b="0"/>
              <a:t> כי במידה שיש לנו תוכן שעליו נרצה שהתשובה תתבסס נבקש "הסתמך אך ורק על המידע שאספק לך".</a:t>
            </a:r>
            <a:endParaRPr/>
          </a:p>
          <a:p>
            <a:pPr marL="0" lvl="0" indent="0" algn="r" rtl="1">
              <a:spcBef>
                <a:spcPts val="0"/>
              </a:spcBef>
              <a:spcAft>
                <a:spcPts val="0"/>
              </a:spcAft>
              <a:buClr>
                <a:schemeClr val="dk1"/>
              </a:buClr>
              <a:buSzPts val="1200"/>
              <a:buFont typeface="Calibri"/>
              <a:buNone/>
            </a:pPr>
            <a:r>
              <a:rPr lang="iw-IL" b="1"/>
              <a:t>נחדד</a:t>
            </a:r>
            <a:r>
              <a:rPr lang="iw-IL" b="0"/>
              <a:t> כי בכל מקרה של ספק – נשאל את המורה.</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b="1"/>
          </a:p>
          <a:p>
            <a:pPr marL="0" lvl="0" indent="0" algn="r" rtl="1">
              <a:spcBef>
                <a:spcPts val="0"/>
              </a:spcBef>
              <a:spcAft>
                <a:spcPts val="0"/>
              </a:spcAft>
              <a:buClr>
                <a:schemeClr val="dk1"/>
              </a:buClr>
              <a:buSzPts val="1200"/>
              <a:buFont typeface="Calibri"/>
              <a:buNone/>
            </a:pPr>
            <a:r>
              <a:rPr lang="iw-IL" b="1"/>
              <a:t>נשאל: </a:t>
            </a:r>
            <a:r>
              <a:rPr lang="iw-IL" b="0"/>
              <a:t>מה למדתם היום? מה הכי הפתיע אתכם? באילו מקרים הייתם רוצים להתייעץ עם הבינה המלאכותית? ממה לדעתכם צריך להיזהר?</a:t>
            </a:r>
            <a:endParaRPr/>
          </a:p>
          <a:p>
            <a:pPr marL="0" lvl="0" indent="0" algn="r" rtl="1">
              <a:spcBef>
                <a:spcPts val="0"/>
              </a:spcBef>
              <a:spcAft>
                <a:spcPts val="0"/>
              </a:spcAft>
              <a:buClr>
                <a:schemeClr val="dk1"/>
              </a:buClr>
              <a:buSzPts val="1200"/>
              <a:buFont typeface="Calibri"/>
              <a:buNone/>
            </a:pPr>
            <a:r>
              <a:rPr lang="iw-IL" b="1"/>
              <a:t>נבהיר: </a:t>
            </a:r>
            <a:r>
              <a:rPr lang="iw-IL" b="0"/>
              <a:t>כפי שכבר למדנו, הבינה המלאכותית אינה חבר והיא עלולה גם לתת המלצות מטעות או לא נכונות, לכן חשוב שניזהר ונתייעץ איתה בשיתוף של מבוגר אחראי.</a:t>
            </a:r>
            <a:endParaRPr/>
          </a:p>
          <a:p>
            <a:pPr marL="0" marR="0" lvl="0" indent="0" algn="r" rtl="1">
              <a:lnSpc>
                <a:spcPct val="100000"/>
              </a:lnSpc>
              <a:spcBef>
                <a:spcPts val="0"/>
              </a:spcBef>
              <a:spcAft>
                <a:spcPts val="0"/>
              </a:spcAft>
              <a:buClr>
                <a:schemeClr val="dk1"/>
              </a:buClr>
              <a:buSzPts val="1200"/>
              <a:buFont typeface="Arial"/>
              <a:buNone/>
            </a:pPr>
            <a:endParaRPr/>
          </a:p>
          <a:p>
            <a:pPr marL="0" lvl="0" indent="0" algn="r" rtl="1">
              <a:spcBef>
                <a:spcPts val="0"/>
              </a:spcBef>
              <a:spcAft>
                <a:spcPts val="0"/>
              </a:spcAft>
              <a:buClr>
                <a:schemeClr val="dk1"/>
              </a:buClr>
              <a:buSzPts val="1200"/>
              <a:buFont typeface="Calibri"/>
              <a:buNone/>
            </a:pPr>
            <a:endParaRPr/>
          </a:p>
        </p:txBody>
      </p:sp>
      <p:sp>
        <p:nvSpPr>
          <p:cNvPr id="348" name="Google Shape;348;p2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t>הנחיות למורה:</a:t>
            </a:r>
            <a:endParaRPr/>
          </a:p>
          <a:p>
            <a:pPr marL="0" lvl="0" indent="0" algn="r" rtl="1">
              <a:spcBef>
                <a:spcPts val="0"/>
              </a:spcBef>
              <a:spcAft>
                <a:spcPts val="0"/>
              </a:spcAft>
              <a:buClr>
                <a:schemeClr val="dk1"/>
              </a:buClr>
              <a:buSzPts val="1200"/>
              <a:buFont typeface="Calibri"/>
              <a:buNone/>
            </a:pPr>
            <a:r>
              <a:rPr lang="iw-IL"/>
              <a:t>שקף זה מיועד למורה ואינו מיועד להצגה, יש להשאירו במצב "הסתר".</a:t>
            </a:r>
            <a:endParaRPr/>
          </a:p>
          <a:p>
            <a:pPr marL="0" lvl="0" indent="0" algn="r" rtl="1">
              <a:spcBef>
                <a:spcPts val="0"/>
              </a:spcBef>
              <a:spcAft>
                <a:spcPts val="0"/>
              </a:spcAft>
              <a:buClr>
                <a:schemeClr val="dk1"/>
              </a:buClr>
              <a:buSzPts val="1200"/>
              <a:buFont typeface="Calibri"/>
              <a:buNone/>
            </a:pPr>
            <a:endParaRPr/>
          </a:p>
        </p:txBody>
      </p:sp>
      <p:sp>
        <p:nvSpPr>
          <p:cNvPr id="115" name="Google Shape;115;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Calibri"/>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135760E2-9011-399B-2BCD-6F688C3E1DF0}"/>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CB7C641E-B089-D307-21D5-36EEFE3661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a:extLst>
              <a:ext uri="{FF2B5EF4-FFF2-40B4-BE49-F238E27FC236}">
                <a16:creationId xmlns:a16="http://schemas.microsoft.com/office/drawing/2014/main" id="{A92A90A1-D922-2C26-3EEF-EAA2CEFE20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שקף זה מיועד למורה ואינו מיועד להצגה, יש להשאירו במצב "הסתר".</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
        <p:nvSpPr>
          <p:cNvPr id="124" name="Google Shape;124;p4:notes">
            <a:extLst>
              <a:ext uri="{FF2B5EF4-FFF2-40B4-BE49-F238E27FC236}">
                <a16:creationId xmlns:a16="http://schemas.microsoft.com/office/drawing/2014/main" id="{89B442CF-4D29-585E-9737-FDED5B99882B}"/>
              </a:ext>
            </a:extLst>
          </p:cNvPr>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4</a:t>
            </a:fld>
            <a:endParaRPr/>
          </a:p>
        </p:txBody>
      </p:sp>
    </p:spTree>
    <p:extLst>
      <p:ext uri="{BB962C8B-B14F-4D97-AF65-F5344CB8AC3E}">
        <p14:creationId xmlns:p14="http://schemas.microsoft.com/office/powerpoint/2010/main" val="47109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נזכיר: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למדנו שבינה מלאכותית יוצרת יכולה לייצר כל מיני דברים.</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נשאל:</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זוכרים מה היא יכולה לעשות? תנו דוגמאות.</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נקבל תשובות.</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נשאל: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מה צריך לעשות כדי שהיא תיצור את מה שאנחנו מבקשים? </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נסביר: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אנחנו צריכים לבקש, זאת אומרת לכתוב הנחייה.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נשאל: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מי זוכר איך קוראים לבקשה (הנחייה) שאנחנו כותבים לבינה מלאכותית?</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נקבל תשובות.</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נאמר: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קוראים לזה "</a:t>
            </a:r>
            <a:r>
              <a:rPr lang="he-IL" sz="18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פרומפט</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נסביר: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מכירים את זה שאחד ההורים שואל איך היה היום בבית הספר? ואז אנחנו עונים "בסדר", "כיף", "סבבה", "משעמם"... </a:t>
            </a:r>
            <a:b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br>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נחדד:</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ואם היו שואלים אותנו "מה שיחקת היום בשיעור ספורט?", "מה הדבר הכי מעניין שלמדת היום?", או "עם איזה חבר דיברת הכי הרבה בהפסקה?"</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נדגיש: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כששואלים בצורה מפורטת התשובה הופכת למדויקת יותר.</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נאמר: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על זה בדיוק נדבר היום. נלמד איך מבקשים מהבינה המלאכותית לענות לנו בדיוק על מה שביקשנו, ונלמד גם איך לענות לה כדי לדייק את התשובה שלה.</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אם התלמידים לא ביצעו התנסות קודמת </a:t>
            </a:r>
            <a:r>
              <a:rPr lang="he-IL" sz="18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בבוט</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 ניתן להציג להם את הסרטון על כתיבת </a:t>
            </a:r>
            <a:r>
              <a:rPr lang="he-IL" sz="18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פרומפט</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נסביר: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נצפה בסרטון קצר כדי להבין מה זה אומר.</a:t>
            </a:r>
            <a:endParaRPr lang="en-US" sz="1800" dirty="0">
              <a:effectLst/>
              <a:latin typeface="Times New Roman" panose="02020603050405020304" pitchFamily="18" charset="0"/>
              <a:ea typeface="Times New Roman" panose="02020603050405020304" pitchFamily="18" charset="0"/>
            </a:endParaRPr>
          </a:p>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נלחץ </a:t>
            </a:r>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על הקישור (בתמונה) ונקרין את הסרטון הקצר.</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(יש לדאוג לחיבור לרמקול כדי שנוכל לשמוע את הקול).</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
        <p:nvSpPr>
          <p:cNvPr id="197" name="Google Shape;197;p1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0"/>
          <p:cNvSpPr>
            <a:spLocks noGrp="1"/>
          </p:cNvSpPr>
          <p:nvPr>
            <p:ph type="pic" idx="2"/>
          </p:nvPr>
        </p:nvSpPr>
        <p:spPr>
          <a:xfrm>
            <a:off x="5183188" y="987425"/>
            <a:ext cx="6172200" cy="4873625"/>
          </a:xfrm>
          <a:prstGeom prst="rect">
            <a:avLst/>
          </a:prstGeom>
          <a:noFill/>
          <a:ln>
            <a:noFill/>
          </a:ln>
        </p:spPr>
      </p:sp>
      <p:sp>
        <p:nvSpPr>
          <p:cNvPr id="74" name="Google Shape;74;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Rubik"/>
                <a:ea typeface="Rubik"/>
                <a:cs typeface="Rubik"/>
                <a:sym typeface="Rubi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Rubik"/>
                <a:ea typeface="Rubik"/>
                <a:cs typeface="Rubik"/>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404040"/>
              </a:buClr>
              <a:buSzPts val="1400"/>
              <a:buFont typeface="Calibri"/>
              <a:buNone/>
              <a:defRPr>
                <a:solidFill>
                  <a:srgbClr val="404040"/>
                </a:solidFill>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31" name="Google Shape;3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404040"/>
              </a:buClr>
              <a:buSzPts val="1400"/>
              <a:buFont typeface="Calibri"/>
              <a:buNone/>
              <a:defRPr>
                <a:solidFill>
                  <a:srgbClr val="404040"/>
                </a:solidFill>
              </a:defRPr>
            </a:lvl1pPr>
            <a:lvl2pPr lvl="1" algn="r" rtl="1">
              <a:spcBef>
                <a:spcPts val="0"/>
              </a:spcBef>
              <a:spcAft>
                <a:spcPts val="0"/>
              </a:spcAft>
              <a:buClr>
                <a:schemeClr val="dk1"/>
              </a:buClr>
              <a:buSzPts val="1400"/>
              <a:buFont typeface="Calibri"/>
              <a:buNone/>
              <a:defRPr/>
            </a:lvl2pPr>
            <a:lvl3pPr lvl="2" algn="r" rtl="1">
              <a:spcBef>
                <a:spcPts val="0"/>
              </a:spcBef>
              <a:spcAft>
                <a:spcPts val="0"/>
              </a:spcAft>
              <a:buClr>
                <a:schemeClr val="dk1"/>
              </a:buClr>
              <a:buSzPts val="1400"/>
              <a:buFont typeface="Calibri"/>
              <a:buNone/>
              <a:defRPr/>
            </a:lvl3pPr>
            <a:lvl4pPr lvl="3" algn="r" rtl="1">
              <a:spcBef>
                <a:spcPts val="0"/>
              </a:spcBef>
              <a:spcAft>
                <a:spcPts val="0"/>
              </a:spcAft>
              <a:buClr>
                <a:schemeClr val="dk1"/>
              </a:buClr>
              <a:buSzPts val="1400"/>
              <a:buFont typeface="Calibri"/>
              <a:buNone/>
              <a:defRPr/>
            </a:lvl4pPr>
            <a:lvl5pPr lvl="4" algn="r" rtl="1">
              <a:spcBef>
                <a:spcPts val="0"/>
              </a:spcBef>
              <a:spcAft>
                <a:spcPts val="0"/>
              </a:spcAft>
              <a:buClr>
                <a:schemeClr val="dk1"/>
              </a:buClr>
              <a:buSzPts val="1400"/>
              <a:buFont typeface="Calibri"/>
              <a:buNone/>
              <a:defRPr/>
            </a:lvl5pPr>
            <a:lvl6pPr lvl="5" algn="r" rtl="1">
              <a:spcBef>
                <a:spcPts val="0"/>
              </a:spcBef>
              <a:spcAft>
                <a:spcPts val="0"/>
              </a:spcAft>
              <a:buClr>
                <a:schemeClr val="dk1"/>
              </a:buClr>
              <a:buSzPts val="1400"/>
              <a:buFont typeface="Calibri"/>
              <a:buNone/>
              <a:defRPr/>
            </a:lvl6pPr>
            <a:lvl7pPr lvl="6" algn="r" rtl="1">
              <a:spcBef>
                <a:spcPts val="0"/>
              </a:spcBef>
              <a:spcAft>
                <a:spcPts val="0"/>
              </a:spcAft>
              <a:buClr>
                <a:schemeClr val="dk1"/>
              </a:buClr>
              <a:buSzPts val="1400"/>
              <a:buFont typeface="Calibri"/>
              <a:buNone/>
              <a:defRPr/>
            </a:lvl7pPr>
            <a:lvl8pPr lvl="7" algn="r" rtl="1">
              <a:spcBef>
                <a:spcPts val="0"/>
              </a:spcBef>
              <a:spcAft>
                <a:spcPts val="0"/>
              </a:spcAft>
              <a:buClr>
                <a:schemeClr val="dk1"/>
              </a:buClr>
              <a:buSzPts val="1400"/>
              <a:buFont typeface="Calibri"/>
              <a:buNone/>
              <a:defRPr/>
            </a:lvl8pPr>
            <a:lvl9pPr lvl="8" algn="r" rtl="1">
              <a:spcBef>
                <a:spcPts val="0"/>
              </a:spcBef>
              <a:spcAft>
                <a:spcPts val="0"/>
              </a:spcAft>
              <a:buClr>
                <a:schemeClr val="dk1"/>
              </a:buClr>
              <a:buSzPts val="1400"/>
              <a:buFont typeface="Calibri"/>
              <a:buNone/>
              <a:defRPr/>
            </a:lvl9pPr>
          </a:lstStyle>
          <a:p>
            <a:endParaRPr/>
          </a:p>
        </p:txBody>
      </p:sp>
      <p:sp>
        <p:nvSpPr>
          <p:cNvPr id="32" name="Google Shape;32;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1pPr>
            <a:lvl2pPr marL="0" marR="0" lvl="1"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2pPr>
            <a:lvl3pPr marL="0" marR="0" lvl="2"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3pPr>
            <a:lvl4pPr marL="0" marR="0" lvl="3"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4pPr>
            <a:lvl5pPr marL="0" marR="0" lvl="4"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5pPr>
            <a:lvl6pPr marL="0" marR="0" lvl="5"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6pPr>
            <a:lvl7pPr marL="0" marR="0" lvl="6"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7pPr>
            <a:lvl8pPr marL="0" marR="0" lvl="7"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8pPr>
            <a:lvl9pPr marL="0" marR="0" lvl="8" indent="0" algn="l" rtl="1">
              <a:spcBef>
                <a:spcPts val="0"/>
              </a:spcBef>
              <a:spcAft>
                <a:spcPts val="0"/>
              </a:spcAft>
              <a:buClr>
                <a:srgbClr val="404040"/>
              </a:buClr>
              <a:buSzPts val="1200"/>
              <a:buFont typeface="Arial"/>
              <a:buNone/>
              <a:defRPr sz="1200">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4.gif"/><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youtu.be/7N9X19CsNyI"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95" name="Google Shape;95;p1"/>
          <p:cNvSpPr txBox="1">
            <a:spLocks noGrp="1"/>
          </p:cNvSpPr>
          <p:nvPr>
            <p:ph type="title" idx="4294967295"/>
          </p:nvPr>
        </p:nvSpPr>
        <p:spPr>
          <a:xfrm>
            <a:off x="1393825" y="695325"/>
            <a:ext cx="9144000" cy="1168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1" eaLnBrk="1" fontAlgn="auto" latinLnBrk="0" hangingPunct="1">
              <a:lnSpc>
                <a:spcPct val="90000"/>
              </a:lnSpc>
              <a:spcBef>
                <a:spcPts val="0"/>
              </a:spcBef>
              <a:spcAft>
                <a:spcPts val="0"/>
              </a:spcAft>
              <a:buClr>
                <a:srgbClr val="404040"/>
              </a:buClr>
              <a:buSzPts val="2400"/>
              <a:buFont typeface="Arial"/>
              <a:buNone/>
              <a:tabLst/>
              <a:defRPr/>
            </a:pPr>
            <a:r>
              <a:rPr kumimoji="0" lang="he-IL" sz="60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איך כותבים </a:t>
            </a:r>
            <a:r>
              <a:rPr kumimoji="0" lang="he-IL" sz="6000" b="0" i="0" u="none" strike="noStrike" kern="0" cap="none" spc="0" normalizeH="0" baseline="0" noProof="0" dirty="0" err="1">
                <a:ln>
                  <a:noFill/>
                </a:ln>
                <a:solidFill>
                  <a:schemeClr val="lt1"/>
                </a:solidFill>
                <a:effectLst/>
                <a:uLnTx/>
                <a:uFillTx/>
                <a:latin typeface="Rubik ExtraBold" pitchFamily="2" charset="-79"/>
                <a:ea typeface="Rubik"/>
                <a:cs typeface="Rubik ExtraBold" pitchFamily="2" charset="-79"/>
                <a:sym typeface="Rubik"/>
              </a:rPr>
              <a:t>פרומפט</a:t>
            </a:r>
            <a:endParaRPr kumimoji="0" lang="he-IL" sz="60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endParaRPr>
          </a:p>
        </p:txBody>
      </p:sp>
      <p:pic>
        <p:nvPicPr>
          <p:cNvPr id="96" name="Google Shape;96;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89953" y="214153"/>
            <a:ext cx="1138345" cy="1234157"/>
          </a:xfrm>
          <a:prstGeom prst="rect">
            <a:avLst/>
          </a:prstGeom>
          <a:noFill/>
          <a:ln>
            <a:noFill/>
          </a:ln>
        </p:spPr>
      </p:pic>
      <p:pic>
        <p:nvPicPr>
          <p:cNvPr id="97" name="Google Shape;97;p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960897" y="1522573"/>
            <a:ext cx="553591" cy="484392"/>
          </a:xfrm>
          <a:prstGeom prst="rect">
            <a:avLst/>
          </a:prstGeom>
          <a:noFill/>
          <a:ln>
            <a:noFill/>
          </a:ln>
        </p:spPr>
      </p:pic>
      <p:sp>
        <p:nvSpPr>
          <p:cNvPr id="98" name="Google Shape;98;p1">
            <a:extLst>
              <a:ext uri="{C183D7F6-B498-43B3-948B-1728B52AA6E4}">
                <adec:decorative xmlns:adec="http://schemas.microsoft.com/office/drawing/2017/decorative" val="1"/>
              </a:ext>
            </a:extLst>
          </p:cNvPr>
          <p:cNvSpPr/>
          <p:nvPr/>
        </p:nvSpPr>
        <p:spPr>
          <a:xfrm>
            <a:off x="4204353" y="1863835"/>
            <a:ext cx="3522034" cy="872715"/>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9" name="Google Shape;99;p1"/>
          <p:cNvSpPr txBox="1"/>
          <p:nvPr/>
        </p:nvSpPr>
        <p:spPr>
          <a:xfrm>
            <a:off x="4542720" y="1942158"/>
            <a:ext cx="2654894"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he-IL" sz="4000" b="0" i="0" u="none" strike="noStrike" cap="none" dirty="0">
                <a:solidFill>
                  <a:schemeClr val="lt1"/>
                </a:solidFill>
                <a:latin typeface="Rubik"/>
                <a:ea typeface="Rubik"/>
                <a:cs typeface="Rubik"/>
                <a:sym typeface="Rubik"/>
              </a:rPr>
              <a:t>כיתות ד' - ו'</a:t>
            </a:r>
            <a:endParaRPr sz="4000" dirty="0">
              <a:solidFill>
                <a:schemeClr val="lt1"/>
              </a:solidFill>
              <a:latin typeface="Rubik"/>
              <a:ea typeface="Rubik"/>
              <a:cs typeface="Rubik"/>
              <a:sym typeface="Rubik"/>
            </a:endParaRPr>
          </a:p>
        </p:txBody>
      </p:sp>
      <p:pic>
        <p:nvPicPr>
          <p:cNvPr id="9" name="Google Shape;54;p13">
            <a:extLst>
              <a:ext uri="{FF2B5EF4-FFF2-40B4-BE49-F238E27FC236}">
                <a16:creationId xmlns:a16="http://schemas.microsoft.com/office/drawing/2014/main" id="{B184EC99-ECE0-3A0C-6EBC-65E0A5ED56D0}"/>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458503" y="884317"/>
            <a:ext cx="4587876" cy="4587876"/>
          </a:xfrm>
          <a:prstGeom prst="rect">
            <a:avLst/>
          </a:prstGeom>
          <a:noFill/>
          <a:ln>
            <a:noFill/>
          </a:ln>
        </p:spPr>
      </p:pic>
      <p:pic>
        <p:nvPicPr>
          <p:cNvPr id="11" name="Picture 10">
            <a:extLst>
              <a:ext uri="{FF2B5EF4-FFF2-40B4-BE49-F238E27FC236}">
                <a16:creationId xmlns:a16="http://schemas.microsoft.com/office/drawing/2014/main" id="{E60F47F5-0E88-E1FF-A51B-6A5A6C5CA7F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204353" y="3113389"/>
            <a:ext cx="3593965" cy="37446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err="1">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2" name="Google Shape;212;p11">
            <a:extLst>
              <a:ext uri="{C183D7F6-B498-43B3-948B-1728B52AA6E4}">
                <adec:decorative xmlns:adec="http://schemas.microsoft.com/office/drawing/2017/decorative" val="1"/>
              </a:ext>
            </a:extLst>
          </p:cNvPr>
          <p:cNvPicPr preferRelativeResize="0"/>
          <p:nvPr/>
        </p:nvPicPr>
        <p:blipFill rotWithShape="1">
          <a:blip r:embed="rId4">
            <a:alphaModFix/>
          </a:blip>
          <a:srcRect l="33543" r="10784" b="7093"/>
          <a:stretch/>
        </p:blipFill>
        <p:spPr>
          <a:xfrm>
            <a:off x="9566370" y="2008813"/>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3" name="Google Shape;213;p11">
            <a:extLst>
              <a:ext uri="{C183D7F6-B498-43B3-948B-1728B52AA6E4}">
                <adec:decorative xmlns:adec="http://schemas.microsoft.com/office/drawing/2017/decorative" val="1"/>
              </a:ext>
            </a:extLst>
          </p:cNvPr>
          <p:cNvPicPr preferRelativeResize="0"/>
          <p:nvPr/>
        </p:nvPicPr>
        <p:blipFill rotWithShape="1">
          <a:blip r:embed="rId5">
            <a:alphaModFix/>
          </a:blip>
          <a:srcRect l="21698" r="23409" b="3212"/>
          <a:stretch/>
        </p:blipFill>
        <p:spPr>
          <a:xfrm>
            <a:off x="6844942" y="2008814"/>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4" name="Google Shape;214;p11">
            <a:extLst>
              <a:ext uri="{C183D7F6-B498-43B3-948B-1728B52AA6E4}">
                <adec:decorative xmlns:adec="http://schemas.microsoft.com/office/drawing/2017/decorative" val="1"/>
              </a:ext>
            </a:extLst>
          </p:cNvPr>
          <p:cNvPicPr preferRelativeResize="0"/>
          <p:nvPr/>
        </p:nvPicPr>
        <p:blipFill rotWithShape="1">
          <a:blip r:embed="rId6">
            <a:alphaModFix/>
          </a:blip>
          <a:srcRect l="40455"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7">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94518" y="1769108"/>
            <a:ext cx="3823376" cy="3834131"/>
          </a:xfrm>
          <a:prstGeom prst="rect">
            <a:avLst/>
          </a:prstGeom>
        </p:spPr>
      </p:pic>
      <p:pic>
        <p:nvPicPr>
          <p:cNvPr id="8" name="Picture 7">
            <a:extLst>
              <a:ext uri="{FF2B5EF4-FFF2-40B4-BE49-F238E27FC236}">
                <a16:creationId xmlns:a16="http://schemas.microsoft.com/office/drawing/2014/main" id="{F3501E5C-EEEC-014B-CD52-F3E7F8FAB32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685300" y="1769108"/>
            <a:ext cx="3823376" cy="3834131"/>
          </a:xfrm>
          <a:prstGeom prst="rect">
            <a:avLst/>
          </a:prstGeom>
        </p:spPr>
      </p:pic>
      <p:pic>
        <p:nvPicPr>
          <p:cNvPr id="9" name="Picture 8">
            <a:extLst>
              <a:ext uri="{FF2B5EF4-FFF2-40B4-BE49-F238E27FC236}">
                <a16:creationId xmlns:a16="http://schemas.microsoft.com/office/drawing/2014/main" id="{3E60BB38-2103-34F8-3D62-3143E4CB74E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565118" y="1769107"/>
            <a:ext cx="3823376" cy="3834131"/>
          </a:xfrm>
          <a:prstGeom prst="rect">
            <a:avLst/>
          </a:prstGeom>
        </p:spPr>
      </p:pic>
      <p:pic>
        <p:nvPicPr>
          <p:cNvPr id="10" name="Picture 9">
            <a:extLst>
              <a:ext uri="{FF2B5EF4-FFF2-40B4-BE49-F238E27FC236}">
                <a16:creationId xmlns:a16="http://schemas.microsoft.com/office/drawing/2014/main" id="{597B67BB-2B8C-89D9-2B70-842FCB1EEC0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444936" y="1769107"/>
            <a:ext cx="3823376" cy="38341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12" name="Google Shape;210;p11">
            <a:extLst>
              <a:ext uri="{FF2B5EF4-FFF2-40B4-BE49-F238E27FC236}">
                <a16:creationId xmlns:a16="http://schemas.microsoft.com/office/drawing/2014/main" id="{7742E562-1E58-F4D9-459F-5497AE8A64D3}"/>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3" name="Google Shape;213;p11">
            <a:extLst>
              <a:ext uri="{C183D7F6-B498-43B3-948B-1728B52AA6E4}">
                <adec:decorative xmlns:adec="http://schemas.microsoft.com/office/drawing/2017/decorative" val="1"/>
              </a:ext>
            </a:extLst>
          </p:cNvPr>
          <p:cNvPicPr preferRelativeResize="0"/>
          <p:nvPr/>
        </p:nvPicPr>
        <p:blipFill rotWithShape="1">
          <a:blip r:embed="rId4">
            <a:alphaModFix/>
          </a:blip>
          <a:srcRect l="21698" r="23409" b="3212"/>
          <a:stretch/>
        </p:blipFill>
        <p:spPr>
          <a:xfrm>
            <a:off x="6844942" y="2008814"/>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4" name="Google Shape;214;p11">
            <a:extLst>
              <a:ext uri="{C183D7F6-B498-43B3-948B-1728B52AA6E4}">
                <adec:decorative xmlns:adec="http://schemas.microsoft.com/office/drawing/2017/decorative" val="1"/>
              </a:ext>
            </a:extLst>
          </p:cNvPr>
          <p:cNvPicPr preferRelativeResize="0"/>
          <p:nvPr/>
        </p:nvPicPr>
        <p:blipFill rotWithShape="1">
          <a:blip r:embed="rId5">
            <a:alphaModFix/>
          </a:blip>
          <a:srcRect l="40455"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6">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4518" y="1769108"/>
            <a:ext cx="3823376" cy="3834131"/>
          </a:xfrm>
          <a:prstGeom prst="rect">
            <a:avLst/>
          </a:prstGeom>
        </p:spPr>
      </p:pic>
      <p:pic>
        <p:nvPicPr>
          <p:cNvPr id="8" name="Picture 7">
            <a:extLst>
              <a:ext uri="{FF2B5EF4-FFF2-40B4-BE49-F238E27FC236}">
                <a16:creationId xmlns:a16="http://schemas.microsoft.com/office/drawing/2014/main" id="{F3501E5C-EEEC-014B-CD52-F3E7F8FAB32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685300" y="1769108"/>
            <a:ext cx="3823376" cy="3834131"/>
          </a:xfrm>
          <a:prstGeom prst="rect">
            <a:avLst/>
          </a:prstGeom>
        </p:spPr>
      </p:pic>
      <p:pic>
        <p:nvPicPr>
          <p:cNvPr id="9" name="Picture 8">
            <a:extLst>
              <a:ext uri="{FF2B5EF4-FFF2-40B4-BE49-F238E27FC236}">
                <a16:creationId xmlns:a16="http://schemas.microsoft.com/office/drawing/2014/main" id="{3E60BB38-2103-34F8-3D62-3143E4CB74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565118" y="1769107"/>
            <a:ext cx="3823376" cy="3834131"/>
          </a:xfrm>
          <a:prstGeom prst="rect">
            <a:avLst/>
          </a:prstGeom>
        </p:spPr>
      </p:pic>
      <p:pic>
        <p:nvPicPr>
          <p:cNvPr id="4" name="Picture 9" descr="תמונה של פני ילדה">
            <a:extLst>
              <a:ext uri="{FF2B5EF4-FFF2-40B4-BE49-F238E27FC236}">
                <a16:creationId xmlns:a16="http://schemas.microsoft.com/office/drawing/2014/main" id="{6BFB72F1-ECFC-68EB-BBF7-80044EB07A15}"/>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9064756" y="1787242"/>
            <a:ext cx="2708108" cy="2870595"/>
          </a:xfrm>
          <a:prstGeom prst="rect">
            <a:avLst/>
          </a:prstGeom>
        </p:spPr>
      </p:pic>
      <p:sp>
        <p:nvSpPr>
          <p:cNvPr id="5" name="Google Shape;231;p12">
            <a:extLst>
              <a:ext uri="{FF2B5EF4-FFF2-40B4-BE49-F238E27FC236}">
                <a16:creationId xmlns:a16="http://schemas.microsoft.com/office/drawing/2014/main" id="{400468BF-E019-0CC1-5FEE-565B32F78732}"/>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algn="ctr" rtl="1">
              <a:lnSpc>
                <a:spcPct val="90000"/>
              </a:lnSpc>
            </a:pPr>
            <a:r>
              <a:rPr lang="he-IL" sz="1800" dirty="0">
                <a:solidFill>
                  <a:srgbClr val="892B7D"/>
                </a:solidFill>
                <a:latin typeface="Rubik ExtraBold" pitchFamily="2" charset="-79"/>
                <a:cs typeface="Rubik ExtraBold" pitchFamily="2" charset="-79"/>
              </a:rPr>
              <a:t>הקשר (רקע)</a:t>
            </a:r>
            <a:endParaRPr lang="en-US" sz="1800" dirty="0">
              <a:solidFill>
                <a:srgbClr val="892B7D"/>
              </a:solidFill>
              <a:latin typeface="Rubik ExtraBold" pitchFamily="2" charset="-79"/>
              <a:cs typeface="Rubik ExtraBold" pitchFamily="2" charset="-79"/>
            </a:endParaRPr>
          </a:p>
        </p:txBody>
      </p:sp>
      <p:sp>
        <p:nvSpPr>
          <p:cNvPr id="6" name="Google Shape;232;p12">
            <a:extLst>
              <a:ext uri="{FF2B5EF4-FFF2-40B4-BE49-F238E27FC236}">
                <a16:creationId xmlns:a16="http://schemas.microsoft.com/office/drawing/2014/main" id="{639C2E22-5907-0039-E511-0F7132CE5048}"/>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he-IL" sz="1800" dirty="0">
                <a:solidFill>
                  <a:schemeClr val="tx1">
                    <a:lumMod val="75000"/>
                    <a:lumOff val="25000"/>
                  </a:schemeClr>
                </a:solidFill>
                <a:latin typeface="Rubik"/>
                <a:ea typeface="Rubik"/>
                <a:cs typeface="Rubik"/>
                <a:sym typeface="Rubik"/>
              </a:rPr>
              <a:t>אני בת </a:t>
            </a:r>
            <a:r>
              <a:rPr lang="he-IL" sz="1800" b="0" i="0" u="none" strike="noStrike" cap="none" dirty="0">
                <a:solidFill>
                  <a:schemeClr val="tx1">
                    <a:lumMod val="75000"/>
                    <a:lumOff val="25000"/>
                  </a:schemeClr>
                </a:solidFill>
                <a:latin typeface="Rubik"/>
                <a:ea typeface="Rubik"/>
                <a:cs typeface="Rubik"/>
                <a:sym typeface="Rubik"/>
              </a:rPr>
              <a:t>10 ואני רוצה להכין ארוחת ערב למשפחה בת 4 נפשות.</a:t>
            </a:r>
            <a:endParaRPr lang="he-IL" sz="1800" dirty="0">
              <a:solidFill>
                <a:schemeClr val="tx1">
                  <a:lumMod val="75000"/>
                  <a:lumOff val="25000"/>
                </a:schemeClr>
              </a:solidFill>
            </a:endParaRPr>
          </a:p>
        </p:txBody>
      </p:sp>
    </p:spTree>
    <p:extLst>
      <p:ext uri="{BB962C8B-B14F-4D97-AF65-F5344CB8AC3E}">
        <p14:creationId xmlns:p14="http://schemas.microsoft.com/office/powerpoint/2010/main" val="218494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4" name="Google Shape;214;p11">
            <a:extLst>
              <a:ext uri="{C183D7F6-B498-43B3-948B-1728B52AA6E4}">
                <adec:decorative xmlns:adec="http://schemas.microsoft.com/office/drawing/2017/decorative" val="1"/>
              </a:ext>
            </a:extLst>
          </p:cNvPr>
          <p:cNvPicPr preferRelativeResize="0"/>
          <p:nvPr/>
        </p:nvPicPr>
        <p:blipFill rotWithShape="1">
          <a:blip r:embed="rId4">
            <a:alphaModFix/>
          </a:blip>
          <a:srcRect l="40455" t="2242" r="8039" b="6933"/>
          <a:stretch/>
        </p:blipFill>
        <p:spPr>
          <a:xfrm>
            <a:off x="4123513" y="2008812"/>
            <a:ext cx="1568495" cy="1843938"/>
          </a:xfrm>
          <a:custGeom>
            <a:avLst/>
            <a:gdLst/>
            <a:ahLst/>
            <a:cxnLst/>
            <a:rect l="l" t="t" r="r" b="b"/>
            <a:pathLst>
              <a:path w="2231571" h="2623457" extrusionOk="0">
                <a:moveTo>
                  <a:pt x="371936" y="0"/>
                </a:moveTo>
                <a:lnTo>
                  <a:pt x="1859635" y="0"/>
                </a:lnTo>
                <a:cubicBezTo>
                  <a:pt x="2065050" y="0"/>
                  <a:pt x="2231571" y="166521"/>
                  <a:pt x="2231571" y="371936"/>
                </a:cubicBezTo>
                <a:lnTo>
                  <a:pt x="2231571" y="2251521"/>
                </a:lnTo>
                <a:cubicBezTo>
                  <a:pt x="2231571" y="2456936"/>
                  <a:pt x="2065050" y="2623457"/>
                  <a:pt x="1859635" y="2623457"/>
                </a:cubicBezTo>
                <a:lnTo>
                  <a:pt x="371936" y="2623457"/>
                </a:lnTo>
                <a:cubicBezTo>
                  <a:pt x="166521" y="2623457"/>
                  <a:pt x="0" y="2456936"/>
                  <a:pt x="0" y="2251521"/>
                </a:cubicBezTo>
                <a:lnTo>
                  <a:pt x="0" y="371936"/>
                </a:lnTo>
                <a:cubicBezTo>
                  <a:pt x="0" y="166521"/>
                  <a:pt x="166521" y="0"/>
                  <a:pt x="371936" y="0"/>
                </a:cubicBezTo>
                <a:close/>
              </a:path>
            </a:pathLst>
          </a:custGeom>
          <a:noFill/>
          <a:ln>
            <a:noFill/>
          </a:ln>
        </p:spPr>
      </p:pic>
      <p:sp>
        <p:nvSpPr>
          <p:cNvPr id="12" name="Google Shape;210;p11">
            <a:extLst>
              <a:ext uri="{FF2B5EF4-FFF2-40B4-BE49-F238E27FC236}">
                <a16:creationId xmlns:a16="http://schemas.microsoft.com/office/drawing/2014/main" id="{88638203-0528-0FDC-F20F-8ED196CE0C4F}"/>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5">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518" y="1769108"/>
            <a:ext cx="3823376" cy="3834131"/>
          </a:xfrm>
          <a:prstGeom prst="rect">
            <a:avLst/>
          </a:prstGeom>
        </p:spPr>
      </p:pic>
      <p:pic>
        <p:nvPicPr>
          <p:cNvPr id="8" name="Picture 7">
            <a:extLst>
              <a:ext uri="{FF2B5EF4-FFF2-40B4-BE49-F238E27FC236}">
                <a16:creationId xmlns:a16="http://schemas.microsoft.com/office/drawing/2014/main" id="{F3501E5C-EEEC-014B-CD52-F3E7F8FAB3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85300" y="1769108"/>
            <a:ext cx="3823376" cy="3834131"/>
          </a:xfrm>
          <a:prstGeom prst="rect">
            <a:avLst/>
          </a:prstGeom>
        </p:spPr>
      </p:pic>
      <p:pic>
        <p:nvPicPr>
          <p:cNvPr id="2" name="Picture 9" descr="תמונה של פני ילדה">
            <a:extLst>
              <a:ext uri="{FF2B5EF4-FFF2-40B4-BE49-F238E27FC236}">
                <a16:creationId xmlns:a16="http://schemas.microsoft.com/office/drawing/2014/main" id="{61CC4FE3-6F39-DC17-11A6-632C0C3402B1}"/>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9064756" y="1787242"/>
            <a:ext cx="2708108" cy="2870595"/>
          </a:xfrm>
          <a:prstGeom prst="rect">
            <a:avLst/>
          </a:prstGeom>
        </p:spPr>
      </p:pic>
      <p:sp>
        <p:nvSpPr>
          <p:cNvPr id="3" name="Google Shape;231;p12">
            <a:extLst>
              <a:ext uri="{FF2B5EF4-FFF2-40B4-BE49-F238E27FC236}">
                <a16:creationId xmlns:a16="http://schemas.microsoft.com/office/drawing/2014/main" id="{A8DE6239-67DF-DDA0-8ED0-AA3462FCFE99}"/>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algn="ctr" rtl="1">
              <a:lnSpc>
                <a:spcPct val="90000"/>
              </a:lnSpc>
            </a:pPr>
            <a:r>
              <a:rPr lang="he-IL" sz="1800" dirty="0">
                <a:solidFill>
                  <a:srgbClr val="892B7D"/>
                </a:solidFill>
                <a:latin typeface="Rubik ExtraBold" pitchFamily="2" charset="-79"/>
                <a:cs typeface="Rubik ExtraBold" pitchFamily="2" charset="-79"/>
              </a:rPr>
              <a:t>הקשר (רקע)</a:t>
            </a:r>
            <a:endParaRPr lang="en-US" sz="1800" dirty="0">
              <a:solidFill>
                <a:srgbClr val="892B7D"/>
              </a:solidFill>
              <a:latin typeface="Rubik ExtraBold" pitchFamily="2" charset="-79"/>
              <a:cs typeface="Rubik ExtraBold" pitchFamily="2" charset="-79"/>
            </a:endParaRPr>
          </a:p>
        </p:txBody>
      </p:sp>
      <p:sp>
        <p:nvSpPr>
          <p:cNvPr id="13" name="Google Shape;232;p12">
            <a:extLst>
              <a:ext uri="{FF2B5EF4-FFF2-40B4-BE49-F238E27FC236}">
                <a16:creationId xmlns:a16="http://schemas.microsoft.com/office/drawing/2014/main" id="{42C72C1A-2BF9-1ADE-2FDA-C447900F2ADD}"/>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he-IL" sz="1800" dirty="0">
                <a:solidFill>
                  <a:schemeClr val="tx1">
                    <a:lumMod val="75000"/>
                    <a:lumOff val="25000"/>
                  </a:schemeClr>
                </a:solidFill>
                <a:latin typeface="Rubik"/>
                <a:ea typeface="Rubik"/>
                <a:cs typeface="Rubik"/>
                <a:sym typeface="Rubik"/>
              </a:rPr>
              <a:t>אני בת </a:t>
            </a:r>
            <a:r>
              <a:rPr lang="he-IL" sz="1800" b="0" i="0" u="none" strike="noStrike" cap="none" dirty="0">
                <a:solidFill>
                  <a:schemeClr val="tx1">
                    <a:lumMod val="75000"/>
                    <a:lumOff val="25000"/>
                  </a:schemeClr>
                </a:solidFill>
                <a:latin typeface="Rubik"/>
                <a:ea typeface="Rubik"/>
                <a:cs typeface="Rubik"/>
                <a:sym typeface="Rubik"/>
              </a:rPr>
              <a:t>10 ואני רוצה להכין ארוחת ערב למשפחה בת 4 נפשות.</a:t>
            </a:r>
            <a:endParaRPr lang="he-IL" sz="1800" dirty="0">
              <a:solidFill>
                <a:schemeClr val="tx1">
                  <a:lumMod val="75000"/>
                  <a:lumOff val="25000"/>
                </a:schemeClr>
              </a:solidFill>
            </a:endParaRPr>
          </a:p>
        </p:txBody>
      </p:sp>
      <p:pic>
        <p:nvPicPr>
          <p:cNvPr id="14" name="Picture 8" descr="תמונה של חביתה">
            <a:extLst>
              <a:ext uri="{FF2B5EF4-FFF2-40B4-BE49-F238E27FC236}">
                <a16:creationId xmlns:a16="http://schemas.microsoft.com/office/drawing/2014/main" id="{719A62EB-19BC-2378-96FC-9E9F99DC71C1}"/>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6150544" y="1800226"/>
            <a:ext cx="2708107" cy="2870595"/>
          </a:xfrm>
          <a:prstGeom prst="rect">
            <a:avLst/>
          </a:prstGeom>
        </p:spPr>
      </p:pic>
      <p:sp>
        <p:nvSpPr>
          <p:cNvPr id="15" name="Google Shape;248;p13">
            <a:extLst>
              <a:ext uri="{FF2B5EF4-FFF2-40B4-BE49-F238E27FC236}">
                <a16:creationId xmlns:a16="http://schemas.microsoft.com/office/drawing/2014/main" id="{481295F4-228F-788C-F818-33099AD1F14D}"/>
              </a:ext>
              <a:ext uri="{C183D7F6-B498-43B3-948B-1728B52AA6E4}">
                <adec:decorative xmlns:adec="http://schemas.microsoft.com/office/drawing/2017/decorative" val="0"/>
              </a:ext>
            </a:extLst>
          </p:cNvPr>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buSzPts val="4000"/>
              <a:buFont typeface="Arial"/>
              <a:buNone/>
            </a:pPr>
            <a:r>
              <a:rPr lang="iw-IL" sz="1800" dirty="0">
                <a:solidFill>
                  <a:srgbClr val="892B7D"/>
                </a:solidFill>
                <a:latin typeface="Rubik ExtraBold" pitchFamily="2" charset="-79"/>
                <a:cs typeface="Rubik ExtraBold" pitchFamily="2" charset="-79"/>
                <a:sym typeface="Rubik"/>
              </a:rPr>
              <a:t>משימה</a:t>
            </a:r>
            <a:endParaRPr sz="1800" dirty="0">
              <a:solidFill>
                <a:srgbClr val="892B7D"/>
              </a:solidFill>
              <a:latin typeface="Rubik ExtraBold" pitchFamily="2" charset="-79"/>
              <a:cs typeface="Rubik ExtraBold" pitchFamily="2" charset="-79"/>
              <a:sym typeface="Rubik"/>
            </a:endParaRPr>
          </a:p>
        </p:txBody>
      </p:sp>
      <p:sp>
        <p:nvSpPr>
          <p:cNvPr id="16" name="Google Shape;250;p13">
            <a:extLst>
              <a:ext uri="{FF2B5EF4-FFF2-40B4-BE49-F238E27FC236}">
                <a16:creationId xmlns:a16="http://schemas.microsoft.com/office/drawing/2014/main" id="{6213CB14-3838-5845-ECF8-30E2F8755849}"/>
              </a:ext>
              <a:ext uri="{C183D7F6-B498-43B3-948B-1728B52AA6E4}">
                <adec:decorative xmlns:adec="http://schemas.microsoft.com/office/drawing/2017/decorative" val="0"/>
              </a:ext>
            </a:extLst>
          </p:cNvPr>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he-IL" sz="1800" b="0" i="0" u="none" strike="noStrike" cap="none" dirty="0">
                <a:solidFill>
                  <a:schemeClr val="tx1">
                    <a:lumMod val="75000"/>
                    <a:lumOff val="25000"/>
                  </a:schemeClr>
                </a:solidFill>
                <a:latin typeface="Rubik"/>
                <a:ea typeface="Rubik"/>
                <a:cs typeface="Rubik"/>
                <a:sym typeface="Rubik"/>
              </a:rPr>
              <a:t>הסבר לי איך להכין חביתה.</a:t>
            </a:r>
            <a:endParaRPr sz="1800" dirty="0">
              <a:solidFill>
                <a:schemeClr val="tx1">
                  <a:lumMod val="75000"/>
                  <a:lumOff val="25000"/>
                </a:schemeClr>
              </a:solidFill>
            </a:endParaRPr>
          </a:p>
        </p:txBody>
      </p:sp>
    </p:spTree>
    <p:extLst>
      <p:ext uri="{BB962C8B-B14F-4D97-AF65-F5344CB8AC3E}">
        <p14:creationId xmlns:p14="http://schemas.microsoft.com/office/powerpoint/2010/main" val="2630602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15" name="Google Shape;215;p11">
            <a:extLst>
              <a:ext uri="{C183D7F6-B498-43B3-948B-1728B52AA6E4}">
                <adec:decorative xmlns:adec="http://schemas.microsoft.com/office/drawing/2017/decorative" val="1"/>
              </a:ext>
            </a:extLst>
          </p:cNvPr>
          <p:cNvPicPr preferRelativeResize="0"/>
          <p:nvPr/>
        </p:nvPicPr>
        <p:blipFill rotWithShape="1">
          <a:blip r:embed="rId4">
            <a:alphaModFix/>
          </a:blip>
          <a:srcRect l="25457" r="17828"/>
          <a:stretch/>
        </p:blipFill>
        <p:spPr>
          <a:xfrm>
            <a:off x="1402084" y="2008810"/>
            <a:ext cx="1568495" cy="1843937"/>
          </a:xfrm>
          <a:custGeom>
            <a:avLst/>
            <a:gdLst/>
            <a:ahLst/>
            <a:cxnLst/>
            <a:rect l="l" t="t" r="r" b="b"/>
            <a:pathLst>
              <a:path w="2231571" h="2623456" extrusionOk="0">
                <a:moveTo>
                  <a:pt x="371936" y="0"/>
                </a:moveTo>
                <a:lnTo>
                  <a:pt x="1859635" y="0"/>
                </a:lnTo>
                <a:cubicBezTo>
                  <a:pt x="2065050" y="0"/>
                  <a:pt x="2231571" y="166521"/>
                  <a:pt x="2231571" y="371936"/>
                </a:cubicBezTo>
                <a:lnTo>
                  <a:pt x="2231571" y="2251521"/>
                </a:lnTo>
                <a:cubicBezTo>
                  <a:pt x="2231571" y="2431259"/>
                  <a:pt x="2104078" y="2581219"/>
                  <a:pt x="1934593" y="2615901"/>
                </a:cubicBezTo>
                <a:lnTo>
                  <a:pt x="1859645" y="2623456"/>
                </a:lnTo>
                <a:lnTo>
                  <a:pt x="371926" y="2623456"/>
                </a:lnTo>
                <a:lnTo>
                  <a:pt x="296978" y="2615901"/>
                </a:lnTo>
                <a:cubicBezTo>
                  <a:pt x="127493" y="2581219"/>
                  <a:pt x="0" y="2431259"/>
                  <a:pt x="0" y="2251521"/>
                </a:cubicBezTo>
                <a:lnTo>
                  <a:pt x="0" y="371936"/>
                </a:lnTo>
                <a:cubicBezTo>
                  <a:pt x="0" y="166521"/>
                  <a:pt x="166521" y="0"/>
                  <a:pt x="371936" y="0"/>
                </a:cubicBezTo>
                <a:close/>
              </a:path>
            </a:pathLst>
          </a:custGeom>
          <a:noFill/>
          <a:ln>
            <a:noFill/>
          </a:ln>
        </p:spPr>
      </p:pic>
      <p:pic>
        <p:nvPicPr>
          <p:cNvPr id="7" name="Picture 6">
            <a:extLst>
              <a:ext uri="{FF2B5EF4-FFF2-40B4-BE49-F238E27FC236}">
                <a16:creationId xmlns:a16="http://schemas.microsoft.com/office/drawing/2014/main" id="{F0A39D24-309A-4A9B-CCB7-37FE65E717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18" y="1769108"/>
            <a:ext cx="3823376" cy="3834131"/>
          </a:xfrm>
          <a:prstGeom prst="rect">
            <a:avLst/>
          </a:prstGeom>
        </p:spPr>
      </p:pic>
      <p:sp>
        <p:nvSpPr>
          <p:cNvPr id="14" name="Google Shape;210;p11">
            <a:extLst>
              <a:ext uri="{FF2B5EF4-FFF2-40B4-BE49-F238E27FC236}">
                <a16:creationId xmlns:a16="http://schemas.microsoft.com/office/drawing/2014/main" id="{E9685E43-D670-3CD7-D8C9-A6DECC759C8F}"/>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3" name="Picture 9" descr="תמונה של פני ילדה">
            <a:extLst>
              <a:ext uri="{FF2B5EF4-FFF2-40B4-BE49-F238E27FC236}">
                <a16:creationId xmlns:a16="http://schemas.microsoft.com/office/drawing/2014/main" id="{EEDD2621-7FE2-ECF8-CF0A-C45CD966F27F}"/>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9064756" y="1787242"/>
            <a:ext cx="2708108" cy="2870595"/>
          </a:xfrm>
          <a:prstGeom prst="rect">
            <a:avLst/>
          </a:prstGeom>
        </p:spPr>
      </p:pic>
      <p:sp>
        <p:nvSpPr>
          <p:cNvPr id="15" name="Google Shape;231;p12">
            <a:extLst>
              <a:ext uri="{FF2B5EF4-FFF2-40B4-BE49-F238E27FC236}">
                <a16:creationId xmlns:a16="http://schemas.microsoft.com/office/drawing/2014/main" id="{C7841733-513B-9F88-D608-F3BE9DFD7E44}"/>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algn="ctr" rtl="1">
              <a:lnSpc>
                <a:spcPct val="90000"/>
              </a:lnSpc>
            </a:pPr>
            <a:r>
              <a:rPr lang="he-IL" sz="1800" dirty="0">
                <a:solidFill>
                  <a:srgbClr val="892B7D"/>
                </a:solidFill>
                <a:latin typeface="Rubik ExtraBold" pitchFamily="2" charset="-79"/>
                <a:cs typeface="Rubik ExtraBold" pitchFamily="2" charset="-79"/>
              </a:rPr>
              <a:t>הקשר (רקע)</a:t>
            </a:r>
            <a:endParaRPr lang="en-US" sz="1800" dirty="0">
              <a:solidFill>
                <a:srgbClr val="892B7D"/>
              </a:solidFill>
              <a:latin typeface="Rubik ExtraBold" pitchFamily="2" charset="-79"/>
              <a:cs typeface="Rubik ExtraBold" pitchFamily="2" charset="-79"/>
            </a:endParaRPr>
          </a:p>
        </p:txBody>
      </p:sp>
      <p:sp>
        <p:nvSpPr>
          <p:cNvPr id="16" name="Google Shape;232;p12">
            <a:extLst>
              <a:ext uri="{FF2B5EF4-FFF2-40B4-BE49-F238E27FC236}">
                <a16:creationId xmlns:a16="http://schemas.microsoft.com/office/drawing/2014/main" id="{00A60E6D-80A8-7CC0-FCF3-04EB7E3BCDD0}"/>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he-IL" sz="1800" dirty="0">
                <a:solidFill>
                  <a:schemeClr val="tx1">
                    <a:lumMod val="75000"/>
                    <a:lumOff val="25000"/>
                  </a:schemeClr>
                </a:solidFill>
                <a:latin typeface="Rubik"/>
                <a:ea typeface="Rubik"/>
                <a:cs typeface="Rubik"/>
                <a:sym typeface="Rubik"/>
              </a:rPr>
              <a:t>אני בת </a:t>
            </a:r>
            <a:r>
              <a:rPr lang="he-IL" sz="1800" b="0" i="0" u="none" strike="noStrike" cap="none" dirty="0">
                <a:solidFill>
                  <a:schemeClr val="tx1">
                    <a:lumMod val="75000"/>
                    <a:lumOff val="25000"/>
                  </a:schemeClr>
                </a:solidFill>
                <a:latin typeface="Rubik"/>
                <a:ea typeface="Rubik"/>
                <a:cs typeface="Rubik"/>
                <a:sym typeface="Rubik"/>
              </a:rPr>
              <a:t>10 ואני רוצה להכין ארוחת ערב למשפחה בת 4 נפשות.</a:t>
            </a:r>
            <a:endParaRPr lang="he-IL" sz="1800" dirty="0">
              <a:solidFill>
                <a:schemeClr val="tx1">
                  <a:lumMod val="75000"/>
                  <a:lumOff val="25000"/>
                </a:schemeClr>
              </a:solidFill>
            </a:endParaRPr>
          </a:p>
        </p:txBody>
      </p:sp>
      <p:pic>
        <p:nvPicPr>
          <p:cNvPr id="17" name="Picture 8" descr="תמונה של חביתה">
            <a:extLst>
              <a:ext uri="{FF2B5EF4-FFF2-40B4-BE49-F238E27FC236}">
                <a16:creationId xmlns:a16="http://schemas.microsoft.com/office/drawing/2014/main" id="{D2A7BBCA-C089-06EF-1B08-0AFC658D3AA6}"/>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6150544" y="1800226"/>
            <a:ext cx="2708107" cy="2870595"/>
          </a:xfrm>
          <a:prstGeom prst="rect">
            <a:avLst/>
          </a:prstGeom>
        </p:spPr>
      </p:pic>
      <p:sp>
        <p:nvSpPr>
          <p:cNvPr id="18" name="Google Shape;248;p13">
            <a:extLst>
              <a:ext uri="{FF2B5EF4-FFF2-40B4-BE49-F238E27FC236}">
                <a16:creationId xmlns:a16="http://schemas.microsoft.com/office/drawing/2014/main" id="{2BA59BA3-3263-AB64-99C7-0ED5F5E997D3}"/>
              </a:ext>
              <a:ext uri="{C183D7F6-B498-43B3-948B-1728B52AA6E4}">
                <adec:decorative xmlns:adec="http://schemas.microsoft.com/office/drawing/2017/decorative" val="0"/>
              </a:ext>
            </a:extLst>
          </p:cNvPr>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buSzPts val="4000"/>
              <a:buFont typeface="Arial"/>
              <a:buNone/>
            </a:pPr>
            <a:r>
              <a:rPr lang="iw-IL" sz="1800" dirty="0">
                <a:solidFill>
                  <a:srgbClr val="892B7D"/>
                </a:solidFill>
                <a:latin typeface="Rubik ExtraBold" pitchFamily="2" charset="-79"/>
                <a:cs typeface="Rubik ExtraBold" pitchFamily="2" charset="-79"/>
                <a:sym typeface="Rubik"/>
              </a:rPr>
              <a:t>משימה</a:t>
            </a:r>
            <a:endParaRPr sz="1800" dirty="0">
              <a:solidFill>
                <a:srgbClr val="892B7D"/>
              </a:solidFill>
              <a:latin typeface="Rubik ExtraBold" pitchFamily="2" charset="-79"/>
              <a:cs typeface="Rubik ExtraBold" pitchFamily="2" charset="-79"/>
              <a:sym typeface="Rubik"/>
            </a:endParaRPr>
          </a:p>
        </p:txBody>
      </p:sp>
      <p:sp>
        <p:nvSpPr>
          <p:cNvPr id="19" name="Google Shape;250;p13">
            <a:extLst>
              <a:ext uri="{FF2B5EF4-FFF2-40B4-BE49-F238E27FC236}">
                <a16:creationId xmlns:a16="http://schemas.microsoft.com/office/drawing/2014/main" id="{46762E97-73FF-755F-E940-B8024056EF99}"/>
              </a:ext>
              <a:ext uri="{C183D7F6-B498-43B3-948B-1728B52AA6E4}">
                <adec:decorative xmlns:adec="http://schemas.microsoft.com/office/drawing/2017/decorative" val="0"/>
              </a:ext>
            </a:extLst>
          </p:cNvPr>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he-IL" sz="1800" b="0" i="0" u="none" strike="noStrike" cap="none" dirty="0">
                <a:solidFill>
                  <a:schemeClr val="tx1">
                    <a:lumMod val="75000"/>
                    <a:lumOff val="25000"/>
                  </a:schemeClr>
                </a:solidFill>
                <a:latin typeface="Rubik"/>
                <a:ea typeface="Rubik"/>
                <a:cs typeface="Rubik"/>
                <a:sym typeface="Rubik"/>
              </a:rPr>
              <a:t>הסבר לי איך להכין חביתה.</a:t>
            </a:r>
            <a:endParaRPr sz="1800" dirty="0">
              <a:solidFill>
                <a:schemeClr val="tx1">
                  <a:lumMod val="75000"/>
                  <a:lumOff val="25000"/>
                </a:schemeClr>
              </a:solidFill>
            </a:endParaRPr>
          </a:p>
        </p:txBody>
      </p:sp>
      <p:pic>
        <p:nvPicPr>
          <p:cNvPr id="20" name="Picture 7" descr="תמונה של רשימה">
            <a:extLst>
              <a:ext uri="{FF2B5EF4-FFF2-40B4-BE49-F238E27FC236}">
                <a16:creationId xmlns:a16="http://schemas.microsoft.com/office/drawing/2014/main" id="{1AA483C3-0272-D6F6-63B9-D228D4A60ED5}"/>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3207685" y="1769108"/>
            <a:ext cx="2725216" cy="2888729"/>
          </a:xfrm>
          <a:prstGeom prst="rect">
            <a:avLst/>
          </a:prstGeom>
        </p:spPr>
      </p:pic>
      <p:sp>
        <p:nvSpPr>
          <p:cNvPr id="21" name="Google Shape;248;p13">
            <a:extLst>
              <a:ext uri="{FF2B5EF4-FFF2-40B4-BE49-F238E27FC236}">
                <a16:creationId xmlns:a16="http://schemas.microsoft.com/office/drawing/2014/main" id="{228B9158-4EFF-2B53-D2F4-8984C8BA478F}"/>
              </a:ext>
              <a:ext uri="{C183D7F6-B498-43B3-948B-1728B52AA6E4}">
                <adec:decorative xmlns:adec="http://schemas.microsoft.com/office/drawing/2017/decorative" val="0"/>
              </a:ext>
            </a:extLst>
          </p:cNvPr>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buSzPts val="4000"/>
              <a:buFont typeface="Arial"/>
              <a:buNone/>
            </a:pPr>
            <a:r>
              <a:rPr lang="he-IL" sz="1800" dirty="0">
                <a:solidFill>
                  <a:srgbClr val="892B7D"/>
                </a:solidFill>
                <a:latin typeface="Rubik ExtraBold" pitchFamily="2" charset="-79"/>
                <a:cs typeface="Rubik ExtraBold" pitchFamily="2" charset="-79"/>
                <a:sym typeface="Rubik"/>
              </a:rPr>
              <a:t>תיאור התוצר</a:t>
            </a:r>
          </a:p>
        </p:txBody>
      </p:sp>
      <p:sp>
        <p:nvSpPr>
          <p:cNvPr id="22" name="Google Shape;250;p13">
            <a:extLst>
              <a:ext uri="{FF2B5EF4-FFF2-40B4-BE49-F238E27FC236}">
                <a16:creationId xmlns:a16="http://schemas.microsoft.com/office/drawing/2014/main" id="{C3277C96-9457-4094-875F-9865D94BB4DF}"/>
              </a:ext>
              <a:ext uri="{C183D7F6-B498-43B3-948B-1728B52AA6E4}">
                <adec:decorative xmlns:adec="http://schemas.microsoft.com/office/drawing/2017/decorative" val="0"/>
              </a:ext>
            </a:extLst>
          </p:cNvPr>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he-IL" sz="1800" b="0" i="0" u="none" strike="noStrike" cap="none" dirty="0">
                <a:solidFill>
                  <a:schemeClr val="tx1">
                    <a:lumMod val="75000"/>
                    <a:lumOff val="25000"/>
                  </a:schemeClr>
                </a:solidFill>
                <a:latin typeface="Rubik"/>
                <a:ea typeface="Rubik"/>
                <a:cs typeface="Rubik"/>
                <a:sym typeface="Rubik"/>
              </a:rPr>
              <a:t>צור עבורי מתכון עם שלבים ברורים.</a:t>
            </a:r>
            <a:endParaRPr sz="1800" dirty="0">
              <a:solidFill>
                <a:schemeClr val="tx1">
                  <a:lumMod val="75000"/>
                  <a:lumOff val="25000"/>
                </a:schemeClr>
              </a:solidFill>
            </a:endParaRPr>
          </a:p>
        </p:txBody>
      </p:sp>
    </p:spTree>
    <p:extLst>
      <p:ext uri="{BB962C8B-B14F-4D97-AF65-F5344CB8AC3E}">
        <p14:creationId xmlns:p14="http://schemas.microsoft.com/office/powerpoint/2010/main" val="267121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16" name="Google Shape;210;p11">
            <a:extLst>
              <a:ext uri="{FF2B5EF4-FFF2-40B4-BE49-F238E27FC236}">
                <a16:creationId xmlns:a16="http://schemas.microsoft.com/office/drawing/2014/main" id="{A9315AE2-102F-FB0B-B9EC-456DAE5B21DA}"/>
              </a:ext>
            </a:extLst>
          </p:cNvPr>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ct val="66334"/>
              <a:buFont typeface="Rubik"/>
              <a:buNone/>
            </a:pPr>
            <a:r>
              <a:rPr lang="iw-IL" sz="4400" b="0" dirty="0">
                <a:solidFill>
                  <a:srgbClr val="8A2B7E"/>
                </a:solidFill>
              </a:rPr>
              <a:t>ממה מורכב </a:t>
            </a:r>
            <a:r>
              <a:rPr lang="iw-IL" sz="4400" b="0" dirty="0">
                <a:solidFill>
                  <a:srgbClr val="8A2B7E"/>
                </a:solidFill>
                <a:latin typeface="Rubik ExtraBold" pitchFamily="2" charset="-79"/>
                <a:cs typeface="Rubik ExtraBold" pitchFamily="2" charset="-79"/>
              </a:rPr>
              <a:t>פרומפט</a:t>
            </a:r>
            <a:r>
              <a:rPr lang="iw-IL" sz="4400" b="0" dirty="0">
                <a:solidFill>
                  <a:srgbClr val="8A2B7E"/>
                </a:solidFill>
              </a:rPr>
              <a:t>?</a:t>
            </a:r>
            <a:endParaRPr sz="4400" dirty="0">
              <a:solidFill>
                <a:srgbClr val="8A2B7E"/>
              </a:solidFill>
            </a:endParaRPr>
          </a:p>
        </p:txBody>
      </p:sp>
      <p:pic>
        <p:nvPicPr>
          <p:cNvPr id="211" name="Google Shape;211;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10" name="Picture 9" descr="תמונה של פני ילדה">
            <a:extLst>
              <a:ext uri="{FF2B5EF4-FFF2-40B4-BE49-F238E27FC236}">
                <a16:creationId xmlns:a16="http://schemas.microsoft.com/office/drawing/2014/main" id="{597B67BB-2B8C-89D9-2B70-842FCB1EEC03}"/>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9064756" y="1787242"/>
            <a:ext cx="2708108" cy="2870595"/>
          </a:xfrm>
          <a:prstGeom prst="rect">
            <a:avLst/>
          </a:prstGeom>
        </p:spPr>
      </p:pic>
      <p:sp>
        <p:nvSpPr>
          <p:cNvPr id="7" name="Google Shape;231;p12">
            <a:extLst>
              <a:ext uri="{FF2B5EF4-FFF2-40B4-BE49-F238E27FC236}">
                <a16:creationId xmlns:a16="http://schemas.microsoft.com/office/drawing/2014/main" id="{F5345A96-74E1-5BFD-2854-C6B1DA3BF69D}"/>
              </a:ext>
              <a:ext uri="{C183D7F6-B498-43B3-948B-1728B52AA6E4}">
                <adec:decorative xmlns:adec="http://schemas.microsoft.com/office/drawing/2017/decorative" val="0"/>
              </a:ext>
            </a:extLst>
          </p:cNvPr>
          <p:cNvSpPr txBox="1"/>
          <p:nvPr/>
        </p:nvSpPr>
        <p:spPr>
          <a:xfrm>
            <a:off x="9743404" y="4924796"/>
            <a:ext cx="1504193" cy="348902"/>
          </a:xfrm>
          <a:prstGeom prst="rect">
            <a:avLst/>
          </a:prstGeom>
          <a:noFill/>
          <a:ln>
            <a:noFill/>
          </a:ln>
        </p:spPr>
        <p:txBody>
          <a:bodyPr spcFirstLastPara="1" wrap="square" lIns="91425" tIns="45700" rIns="91425" bIns="45700" anchor="ctr" anchorCtr="0">
            <a:noAutofit/>
          </a:bodyPr>
          <a:lstStyle/>
          <a:p>
            <a:pPr algn="ctr" rtl="1">
              <a:lnSpc>
                <a:spcPct val="90000"/>
              </a:lnSpc>
            </a:pPr>
            <a:r>
              <a:rPr lang="he-IL" sz="1800" dirty="0">
                <a:solidFill>
                  <a:srgbClr val="892B7D"/>
                </a:solidFill>
                <a:latin typeface="Rubik ExtraBold" pitchFamily="2" charset="-79"/>
                <a:cs typeface="Rubik ExtraBold" pitchFamily="2" charset="-79"/>
              </a:rPr>
              <a:t>הקשר (רקע)</a:t>
            </a:r>
            <a:endParaRPr lang="en-US" sz="1800" dirty="0">
              <a:solidFill>
                <a:srgbClr val="892B7D"/>
              </a:solidFill>
              <a:latin typeface="Rubik ExtraBold" pitchFamily="2" charset="-79"/>
              <a:cs typeface="Rubik ExtraBold" pitchFamily="2" charset="-79"/>
            </a:endParaRPr>
          </a:p>
        </p:txBody>
      </p:sp>
      <p:sp>
        <p:nvSpPr>
          <p:cNvPr id="14" name="Google Shape;232;p12">
            <a:extLst>
              <a:ext uri="{FF2B5EF4-FFF2-40B4-BE49-F238E27FC236}">
                <a16:creationId xmlns:a16="http://schemas.microsoft.com/office/drawing/2014/main" id="{E849EEF8-7925-96B6-A71D-AB0511CF7D03}"/>
              </a:ext>
              <a:ext uri="{C183D7F6-B498-43B3-948B-1728B52AA6E4}">
                <adec:decorative xmlns:adec="http://schemas.microsoft.com/office/drawing/2017/decorative" val="0"/>
              </a:ext>
            </a:extLst>
          </p:cNvPr>
          <p:cNvSpPr txBox="1"/>
          <p:nvPr/>
        </p:nvSpPr>
        <p:spPr>
          <a:xfrm>
            <a:off x="9506700" y="5459126"/>
            <a:ext cx="1977600" cy="911002"/>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404040"/>
              </a:buClr>
              <a:buSzPts val="4000"/>
              <a:buFont typeface="Rubik"/>
              <a:buNone/>
            </a:pPr>
            <a:r>
              <a:rPr lang="he-IL" sz="1800" dirty="0">
                <a:solidFill>
                  <a:schemeClr val="tx1">
                    <a:lumMod val="75000"/>
                    <a:lumOff val="25000"/>
                  </a:schemeClr>
                </a:solidFill>
                <a:latin typeface="Rubik"/>
                <a:ea typeface="Rubik"/>
                <a:cs typeface="Rubik"/>
                <a:sym typeface="Rubik"/>
              </a:rPr>
              <a:t>אני בת </a:t>
            </a:r>
            <a:r>
              <a:rPr lang="he-IL" sz="1800" b="0" i="0" u="none" strike="noStrike" cap="none" dirty="0">
                <a:solidFill>
                  <a:schemeClr val="tx1">
                    <a:lumMod val="75000"/>
                    <a:lumOff val="25000"/>
                  </a:schemeClr>
                </a:solidFill>
                <a:latin typeface="Rubik"/>
                <a:ea typeface="Rubik"/>
                <a:cs typeface="Rubik"/>
                <a:sym typeface="Rubik"/>
              </a:rPr>
              <a:t>10 ואני רוצה להכין ארוחת ערב למשפחה בת 4 נפשות.</a:t>
            </a:r>
            <a:endParaRPr lang="he-IL" sz="1800" dirty="0">
              <a:solidFill>
                <a:schemeClr val="tx1">
                  <a:lumMod val="75000"/>
                  <a:lumOff val="25000"/>
                </a:schemeClr>
              </a:solidFill>
            </a:endParaRPr>
          </a:p>
        </p:txBody>
      </p:sp>
      <p:pic>
        <p:nvPicPr>
          <p:cNvPr id="9" name="Picture 8" descr="תמונה של חביתה">
            <a:extLst>
              <a:ext uri="{FF2B5EF4-FFF2-40B4-BE49-F238E27FC236}">
                <a16:creationId xmlns:a16="http://schemas.microsoft.com/office/drawing/2014/main" id="{3E60BB38-2103-34F8-3D62-3143E4CB74E1}"/>
              </a:ext>
              <a:ext uri="{C183D7F6-B498-43B3-948B-1728B52AA6E4}">
                <adec:decorative xmlns:adec="http://schemas.microsoft.com/office/drawing/2017/decorative" val="0"/>
              </a:ext>
            </a:extLst>
          </p:cNvPr>
          <p:cNvPicPr>
            <a:picLocks noChangeAspect="1"/>
          </p:cNvPicPr>
          <p:nvPr/>
        </p:nvPicPr>
        <p:blipFill>
          <a:blip r:embed="rId5"/>
          <a:srcRect/>
          <a:stretch/>
        </p:blipFill>
        <p:spPr>
          <a:xfrm>
            <a:off x="6150544" y="1800226"/>
            <a:ext cx="2708107" cy="2870595"/>
          </a:xfrm>
          <a:prstGeom prst="rect">
            <a:avLst/>
          </a:prstGeom>
        </p:spPr>
      </p:pic>
      <p:sp>
        <p:nvSpPr>
          <p:cNvPr id="4" name="Google Shape;248;p13">
            <a:extLst>
              <a:ext uri="{FF2B5EF4-FFF2-40B4-BE49-F238E27FC236}">
                <a16:creationId xmlns:a16="http://schemas.microsoft.com/office/drawing/2014/main" id="{9BFDEF50-BE7A-0637-937A-26666A6BF4DD}"/>
              </a:ext>
              <a:ext uri="{C183D7F6-B498-43B3-948B-1728B52AA6E4}">
                <adec:decorative xmlns:adec="http://schemas.microsoft.com/office/drawing/2017/decorative" val="0"/>
              </a:ext>
            </a:extLst>
          </p:cNvPr>
          <p:cNvSpPr txBox="1"/>
          <p:nvPr/>
        </p:nvSpPr>
        <p:spPr>
          <a:xfrm>
            <a:off x="6834229" y="4943687"/>
            <a:ext cx="1504193" cy="348902"/>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buSzPts val="4000"/>
              <a:buFont typeface="Arial"/>
              <a:buNone/>
            </a:pPr>
            <a:r>
              <a:rPr lang="iw-IL" sz="1800" dirty="0">
                <a:solidFill>
                  <a:srgbClr val="892B7D"/>
                </a:solidFill>
                <a:latin typeface="Rubik ExtraBold" pitchFamily="2" charset="-79"/>
                <a:cs typeface="Rubik ExtraBold" pitchFamily="2" charset="-79"/>
                <a:sym typeface="Rubik"/>
              </a:rPr>
              <a:t>משימה</a:t>
            </a:r>
            <a:endParaRPr sz="1800" dirty="0">
              <a:solidFill>
                <a:srgbClr val="892B7D"/>
              </a:solidFill>
              <a:latin typeface="Rubik ExtraBold" pitchFamily="2" charset="-79"/>
              <a:cs typeface="Rubik ExtraBold" pitchFamily="2" charset="-79"/>
              <a:sym typeface="Rubik"/>
            </a:endParaRPr>
          </a:p>
        </p:txBody>
      </p:sp>
      <p:sp>
        <p:nvSpPr>
          <p:cNvPr id="5" name="Google Shape;250;p13">
            <a:extLst>
              <a:ext uri="{FF2B5EF4-FFF2-40B4-BE49-F238E27FC236}">
                <a16:creationId xmlns:a16="http://schemas.microsoft.com/office/drawing/2014/main" id="{0EA6F453-2EF6-C35F-D57A-775A3186EF58}"/>
              </a:ext>
              <a:ext uri="{C183D7F6-B498-43B3-948B-1728B52AA6E4}">
                <adec:decorative xmlns:adec="http://schemas.microsoft.com/office/drawing/2017/decorative" val="0"/>
              </a:ext>
            </a:extLst>
          </p:cNvPr>
          <p:cNvSpPr txBox="1"/>
          <p:nvPr/>
        </p:nvSpPr>
        <p:spPr>
          <a:xfrm>
            <a:off x="6834229" y="5398689"/>
            <a:ext cx="1504193" cy="767137"/>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he-IL" sz="1800" b="0" i="0" u="none" strike="noStrike" cap="none" dirty="0">
                <a:solidFill>
                  <a:schemeClr val="tx1">
                    <a:lumMod val="75000"/>
                    <a:lumOff val="25000"/>
                  </a:schemeClr>
                </a:solidFill>
                <a:latin typeface="Rubik"/>
                <a:ea typeface="Rubik"/>
                <a:cs typeface="Rubik"/>
                <a:sym typeface="Rubik"/>
              </a:rPr>
              <a:t>הסבר לי איך להכין חביתה.</a:t>
            </a:r>
            <a:endParaRPr sz="1800" dirty="0">
              <a:solidFill>
                <a:schemeClr val="tx1">
                  <a:lumMod val="75000"/>
                  <a:lumOff val="25000"/>
                </a:schemeClr>
              </a:solidFill>
            </a:endParaRPr>
          </a:p>
        </p:txBody>
      </p:sp>
      <p:pic>
        <p:nvPicPr>
          <p:cNvPr id="8" name="Picture 7" descr="תמונה של רשימה">
            <a:extLst>
              <a:ext uri="{FF2B5EF4-FFF2-40B4-BE49-F238E27FC236}">
                <a16:creationId xmlns:a16="http://schemas.microsoft.com/office/drawing/2014/main" id="{F3501E5C-EEEC-014B-CD52-F3E7F8FAB327}"/>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3207685" y="1769108"/>
            <a:ext cx="2725216" cy="2888729"/>
          </a:xfrm>
          <a:prstGeom prst="rect">
            <a:avLst/>
          </a:prstGeom>
        </p:spPr>
      </p:pic>
      <p:sp>
        <p:nvSpPr>
          <p:cNvPr id="6" name="Google Shape;248;p13">
            <a:extLst>
              <a:ext uri="{FF2B5EF4-FFF2-40B4-BE49-F238E27FC236}">
                <a16:creationId xmlns:a16="http://schemas.microsoft.com/office/drawing/2014/main" id="{0E89362A-70F7-395E-DD29-99111F9B8281}"/>
              </a:ext>
              <a:ext uri="{C183D7F6-B498-43B3-948B-1728B52AA6E4}">
                <adec:decorative xmlns:adec="http://schemas.microsoft.com/office/drawing/2017/decorative" val="0"/>
              </a:ext>
            </a:extLst>
          </p:cNvPr>
          <p:cNvSpPr txBox="1"/>
          <p:nvPr/>
        </p:nvSpPr>
        <p:spPr>
          <a:xfrm>
            <a:off x="3816760" y="4943687"/>
            <a:ext cx="1504193" cy="348902"/>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buSzPts val="4000"/>
              <a:buFont typeface="Arial"/>
              <a:buNone/>
            </a:pPr>
            <a:r>
              <a:rPr lang="he-IL" sz="1800" dirty="0">
                <a:solidFill>
                  <a:srgbClr val="892B7D"/>
                </a:solidFill>
                <a:latin typeface="Rubik ExtraBold" pitchFamily="2" charset="-79"/>
                <a:cs typeface="Rubik ExtraBold" pitchFamily="2" charset="-79"/>
                <a:sym typeface="Rubik"/>
              </a:rPr>
              <a:t>תיאור התוצר</a:t>
            </a:r>
          </a:p>
        </p:txBody>
      </p:sp>
      <p:sp>
        <p:nvSpPr>
          <p:cNvPr id="11" name="Google Shape;250;p13">
            <a:extLst>
              <a:ext uri="{FF2B5EF4-FFF2-40B4-BE49-F238E27FC236}">
                <a16:creationId xmlns:a16="http://schemas.microsoft.com/office/drawing/2014/main" id="{4DF3FBEF-031E-0399-57FA-96D984D95DA3}"/>
              </a:ext>
              <a:ext uri="{C183D7F6-B498-43B3-948B-1728B52AA6E4}">
                <adec:decorative xmlns:adec="http://schemas.microsoft.com/office/drawing/2017/decorative" val="0"/>
              </a:ext>
            </a:extLst>
          </p:cNvPr>
          <p:cNvSpPr txBox="1"/>
          <p:nvPr/>
        </p:nvSpPr>
        <p:spPr>
          <a:xfrm>
            <a:off x="3628858" y="5398689"/>
            <a:ext cx="1879997" cy="767137"/>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he-IL" sz="1800" b="0" i="0" u="none" strike="noStrike" cap="none" dirty="0">
                <a:solidFill>
                  <a:schemeClr val="tx1">
                    <a:lumMod val="75000"/>
                    <a:lumOff val="25000"/>
                  </a:schemeClr>
                </a:solidFill>
                <a:latin typeface="Rubik"/>
                <a:ea typeface="Rubik"/>
                <a:cs typeface="Rubik"/>
                <a:sym typeface="Rubik"/>
              </a:rPr>
              <a:t>צור עבורי מתכון עם שלבים ברורים.</a:t>
            </a:r>
            <a:endParaRPr sz="1800" dirty="0">
              <a:solidFill>
                <a:schemeClr val="tx1">
                  <a:lumMod val="75000"/>
                  <a:lumOff val="25000"/>
                </a:schemeClr>
              </a:solidFill>
            </a:endParaRPr>
          </a:p>
        </p:txBody>
      </p:sp>
      <p:pic>
        <p:nvPicPr>
          <p:cNvPr id="15" name="Picture 14" descr="תמונה של תהליך בישול">
            <a:extLst>
              <a:ext uri="{FF2B5EF4-FFF2-40B4-BE49-F238E27FC236}">
                <a16:creationId xmlns:a16="http://schemas.microsoft.com/office/drawing/2014/main" id="{C9DD8FA4-3263-5325-482C-88BD9DB0F353}"/>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274928" y="1813572"/>
            <a:ext cx="2725216" cy="2888728"/>
          </a:xfrm>
          <a:prstGeom prst="rect">
            <a:avLst/>
          </a:prstGeom>
        </p:spPr>
      </p:pic>
      <p:sp>
        <p:nvSpPr>
          <p:cNvPr id="12" name="Google Shape;248;p13">
            <a:extLst>
              <a:ext uri="{FF2B5EF4-FFF2-40B4-BE49-F238E27FC236}">
                <a16:creationId xmlns:a16="http://schemas.microsoft.com/office/drawing/2014/main" id="{5161C9B5-8A05-1C63-4B10-C747D30D67E5}"/>
              </a:ext>
              <a:ext uri="{C183D7F6-B498-43B3-948B-1728B52AA6E4}">
                <adec:decorative xmlns:adec="http://schemas.microsoft.com/office/drawing/2017/decorative" val="0"/>
              </a:ext>
            </a:extLst>
          </p:cNvPr>
          <p:cNvSpPr txBox="1"/>
          <p:nvPr/>
        </p:nvSpPr>
        <p:spPr>
          <a:xfrm>
            <a:off x="766849" y="4943687"/>
            <a:ext cx="1692095" cy="348902"/>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buSzPts val="4000"/>
              <a:buFont typeface="Arial"/>
              <a:buNone/>
            </a:pPr>
            <a:r>
              <a:rPr lang="he-IL" sz="1800" dirty="0">
                <a:solidFill>
                  <a:srgbClr val="892B7D"/>
                </a:solidFill>
                <a:latin typeface="Rubik ExtraBold" pitchFamily="2" charset="-79"/>
                <a:cs typeface="Rubik ExtraBold" pitchFamily="2" charset="-79"/>
                <a:sym typeface="Rubik"/>
              </a:rPr>
              <a:t>דיוק (ביקורת)</a:t>
            </a:r>
          </a:p>
        </p:txBody>
      </p:sp>
      <p:sp>
        <p:nvSpPr>
          <p:cNvPr id="13" name="Google Shape;250;p13">
            <a:extLst>
              <a:ext uri="{FF2B5EF4-FFF2-40B4-BE49-F238E27FC236}">
                <a16:creationId xmlns:a16="http://schemas.microsoft.com/office/drawing/2014/main" id="{6A600639-6EDB-B295-F4E2-11CB318D4F3F}"/>
              </a:ext>
            </a:extLst>
          </p:cNvPr>
          <p:cNvSpPr txBox="1"/>
          <p:nvPr/>
        </p:nvSpPr>
        <p:spPr>
          <a:xfrm>
            <a:off x="500063" y="5398689"/>
            <a:ext cx="2225667" cy="1295490"/>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he-IL" sz="1800" b="0" i="0" u="none" strike="noStrike" cap="none" dirty="0">
                <a:solidFill>
                  <a:schemeClr val="tx1">
                    <a:lumMod val="75000"/>
                    <a:lumOff val="25000"/>
                  </a:schemeClr>
                </a:solidFill>
                <a:latin typeface="Rubik"/>
                <a:ea typeface="Rubik"/>
                <a:cs typeface="Rubik"/>
                <a:sym typeface="Rubik"/>
              </a:rPr>
              <a:t>פרט אילו הכנו עליי לעשות, באילו כלים להשתמש, וממה </a:t>
            </a:r>
            <a:r>
              <a:rPr lang="he-IL" sz="1800" b="0" i="0" u="none" strike="noStrike" cap="none" dirty="0" err="1">
                <a:solidFill>
                  <a:schemeClr val="tx1">
                    <a:lumMod val="75000"/>
                    <a:lumOff val="25000"/>
                  </a:schemeClr>
                </a:solidFill>
                <a:latin typeface="Rubik"/>
                <a:ea typeface="Rubik"/>
                <a:cs typeface="Rubik"/>
                <a:sym typeface="Rubik"/>
              </a:rPr>
              <a:t>להזהר</a:t>
            </a:r>
            <a:r>
              <a:rPr lang="he-IL" sz="1800" b="0" i="0" u="none" strike="noStrike" cap="none" dirty="0">
                <a:solidFill>
                  <a:schemeClr val="tx1">
                    <a:lumMod val="75000"/>
                    <a:lumOff val="25000"/>
                  </a:schemeClr>
                </a:solidFill>
                <a:latin typeface="Rubik"/>
                <a:ea typeface="Rubik"/>
                <a:cs typeface="Rubik"/>
                <a:sym typeface="Rubik"/>
              </a:rPr>
              <a:t> בזמן הבישול.</a:t>
            </a:r>
            <a:endParaRPr sz="1800" dirty="0">
              <a:solidFill>
                <a:schemeClr val="tx1">
                  <a:lumMod val="75000"/>
                  <a:lumOff val="25000"/>
                </a:schemeClr>
              </a:solidFill>
            </a:endParaRPr>
          </a:p>
        </p:txBody>
      </p:sp>
    </p:spTree>
    <p:extLst>
      <p:ext uri="{BB962C8B-B14F-4D97-AF65-F5344CB8AC3E}">
        <p14:creationId xmlns:p14="http://schemas.microsoft.com/office/powerpoint/2010/main" val="419759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5" name="Google Shape;80;p15">
            <a:extLst>
              <a:ext uri="{FF2B5EF4-FFF2-40B4-BE49-F238E27FC236}">
                <a16:creationId xmlns:a16="http://schemas.microsoft.com/office/drawing/2014/main" id="{BC0A46A1-1D47-1EFA-777E-0F0A3145B5B8}"/>
              </a:ext>
              <a:ext uri="{C183D7F6-B498-43B3-948B-1728B52AA6E4}">
                <adec:decorative xmlns:adec="http://schemas.microsoft.com/office/drawing/2017/decorative" val="1"/>
              </a:ext>
            </a:extLst>
          </p:cNvPr>
          <p:cNvSpPr/>
          <p:nvPr/>
        </p:nvSpPr>
        <p:spPr>
          <a:xfrm>
            <a:off x="897146" y="3769947"/>
            <a:ext cx="6715120" cy="2333943"/>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4" name="Google Shape;294;p17">
            <a:extLst>
              <a:ext uri="{C183D7F6-B498-43B3-948B-1728B52AA6E4}">
                <adec:decorative xmlns:adec="http://schemas.microsoft.com/office/drawing/2017/decorative" val="1"/>
              </a:ext>
            </a:extLst>
          </p:cNvPr>
          <p:cNvPicPr preferRelativeResize="0"/>
          <p:nvPr/>
        </p:nvPicPr>
        <p:blipFill rotWithShape="1">
          <a:blip r:embed="rId3">
            <a:alphaModFix/>
          </a:blip>
          <a:srcRect t="58" b="59"/>
          <a:stretch/>
        </p:blipFill>
        <p:spPr>
          <a:xfrm>
            <a:off x="8058150" y="570556"/>
            <a:ext cx="3742748" cy="2597026"/>
          </a:xfrm>
          <a:prstGeom prst="rect">
            <a:avLst/>
          </a:prstGeom>
          <a:noFill/>
          <a:ln>
            <a:noFill/>
          </a:ln>
          <a:effectLst>
            <a:outerShdw blurRad="371475" dist="19050" dir="5400000" algn="bl" rotWithShape="0">
              <a:srgbClr val="000000">
                <a:alpha val="49803"/>
              </a:srgbClr>
            </a:outerShdw>
          </a:effectLst>
        </p:spPr>
      </p:pic>
      <p:sp>
        <p:nvSpPr>
          <p:cNvPr id="295" name="Google Shape;295;p17"/>
          <p:cNvSpPr txBox="1"/>
          <p:nvPr/>
        </p:nvSpPr>
        <p:spPr>
          <a:xfrm>
            <a:off x="9270248" y="793618"/>
            <a:ext cx="1329860" cy="860986"/>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85470"/>
              <a:buFont typeface="Rubik"/>
              <a:buNone/>
            </a:pPr>
            <a:r>
              <a:rPr lang="iw-IL" sz="4400" b="0" i="0" u="none" strike="noStrike" cap="none" dirty="0">
                <a:solidFill>
                  <a:schemeClr val="lt1"/>
                </a:solidFill>
                <a:latin typeface="Rubik"/>
                <a:ea typeface="Rubik"/>
                <a:cs typeface="Rubik"/>
                <a:sym typeface="Rubik"/>
              </a:rPr>
              <a:t>עצת</a:t>
            </a:r>
            <a:endParaRPr sz="4400" b="0" i="0" u="none" strike="noStrike" cap="none" dirty="0">
              <a:solidFill>
                <a:schemeClr val="lt1"/>
              </a:solidFill>
              <a:latin typeface="Rubik"/>
              <a:ea typeface="Rubik"/>
              <a:cs typeface="Rubik"/>
              <a:sym typeface="Rubik"/>
            </a:endParaRPr>
          </a:p>
        </p:txBody>
      </p:sp>
      <p:sp>
        <p:nvSpPr>
          <p:cNvPr id="297" name="Google Shape;297;p17"/>
          <p:cNvSpPr txBox="1">
            <a:spLocks noGrp="1"/>
          </p:cNvSpPr>
          <p:nvPr>
            <p:ph type="title" idx="4294967295"/>
          </p:nvPr>
        </p:nvSpPr>
        <p:spPr>
          <a:xfrm>
            <a:off x="8958262" y="1315092"/>
            <a:ext cx="1953833" cy="11079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66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זהב:</a:t>
            </a:r>
            <a:endParaRPr kumimoji="0" lang="iw-IL" sz="66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pic>
        <p:nvPicPr>
          <p:cNvPr id="296" name="Google Shape;296;p1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299" name="Google Shape;299;p17"/>
          <p:cNvSpPr/>
          <p:nvPr/>
        </p:nvSpPr>
        <p:spPr>
          <a:xfrm>
            <a:off x="2864430" y="3936154"/>
            <a:ext cx="2562037" cy="9762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iw-IL" sz="4400" dirty="0">
                <a:solidFill>
                  <a:srgbClr val="FFFFFF"/>
                </a:solidFill>
                <a:latin typeface="Rubik"/>
                <a:ea typeface="Rubik"/>
                <a:cs typeface="Rubik"/>
                <a:sym typeface="Rubik"/>
              </a:rPr>
              <a:t>"התנהג</a:t>
            </a:r>
            <a:endParaRPr sz="4400" b="0" i="0" u="none" strike="noStrike" cap="none" dirty="0">
              <a:solidFill>
                <a:srgbClr val="000000"/>
              </a:solidFill>
              <a:latin typeface="Arial"/>
              <a:ea typeface="Arial"/>
              <a:cs typeface="Arial"/>
              <a:sym typeface="Arial"/>
            </a:endParaRPr>
          </a:p>
        </p:txBody>
      </p:sp>
      <p:sp>
        <p:nvSpPr>
          <p:cNvPr id="300" name="Google Shape;300;p17"/>
          <p:cNvSpPr/>
          <p:nvPr/>
        </p:nvSpPr>
        <p:spPr>
          <a:xfrm>
            <a:off x="897146" y="4531922"/>
            <a:ext cx="4352119" cy="976200"/>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7200"/>
              <a:buFont typeface="Arial"/>
              <a:buNone/>
            </a:pPr>
            <a:r>
              <a:rPr lang="iw-IL" sz="4800" dirty="0">
                <a:solidFill>
                  <a:srgbClr val="FFFFFF"/>
                </a:solidFill>
                <a:latin typeface="Rubik ExtraBold" pitchFamily="2" charset="-79"/>
                <a:ea typeface="Rubik"/>
                <a:cs typeface="Rubik ExtraBold" pitchFamily="2" charset="-79"/>
                <a:sym typeface="Rubik"/>
              </a:rPr>
              <a:t>כמומחה ל..."</a:t>
            </a:r>
            <a:endParaRPr sz="4800" i="0" u="none" strike="noStrike" cap="none" dirty="0">
              <a:solidFill>
                <a:srgbClr val="000000"/>
              </a:solidFill>
              <a:latin typeface="Rubik ExtraBold" pitchFamily="2" charset="-79"/>
              <a:cs typeface="Rubik ExtraBold" pitchFamily="2" charset="-79"/>
              <a:sym typeface="Arial"/>
            </a:endParaRPr>
          </a:p>
        </p:txBody>
      </p:sp>
      <p:pic>
        <p:nvPicPr>
          <p:cNvPr id="4" name="Picture 3">
            <a:extLst>
              <a:ext uri="{FF2B5EF4-FFF2-40B4-BE49-F238E27FC236}">
                <a16:creationId xmlns:a16="http://schemas.microsoft.com/office/drawing/2014/main" id="{5F81397D-992F-9F2C-F916-4E57EF9C08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5227431" y="2159000"/>
            <a:ext cx="3048000" cy="4699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6" name="Google Shape;142;p21">
            <a:extLst>
              <a:ext uri="{FF2B5EF4-FFF2-40B4-BE49-F238E27FC236}">
                <a16:creationId xmlns:a16="http://schemas.microsoft.com/office/drawing/2014/main" id="{E69D33C6-7E08-1EEC-1717-D3687AFC6B56}"/>
              </a:ext>
              <a:ext uri="{C183D7F6-B498-43B3-948B-1728B52AA6E4}">
                <adec:decorative xmlns:adec="http://schemas.microsoft.com/office/drawing/2017/decorative" val="1"/>
              </a:ext>
            </a:extLst>
          </p:cNvPr>
          <p:cNvSpPr/>
          <p:nvPr/>
        </p:nvSpPr>
        <p:spPr>
          <a:xfrm>
            <a:off x="3524897" y="762913"/>
            <a:ext cx="724299" cy="720754"/>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latinLnBrk="0" hangingPunct="1">
              <a:lnSpc>
                <a:spcPct val="100000"/>
              </a:lnSpc>
              <a:spcBef>
                <a:spcPts val="0"/>
              </a:spcBef>
              <a:spcAft>
                <a:spcPts val="0"/>
              </a:spcAft>
              <a:buClr>
                <a:srgbClr val="000000"/>
              </a:buClr>
              <a:buFont typeface="Arial"/>
              <a:buNone/>
            </a:pPr>
            <a:endParaRPr/>
          </a:p>
        </p:txBody>
      </p:sp>
      <p:pic>
        <p:nvPicPr>
          <p:cNvPr id="3" name="Picture 2">
            <a:extLst>
              <a:ext uri="{FF2B5EF4-FFF2-40B4-BE49-F238E27FC236}">
                <a16:creationId xmlns:a16="http://schemas.microsoft.com/office/drawing/2014/main" id="{A7A4BD19-2BF8-FD59-0533-18AF00309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87046" y="330051"/>
            <a:ext cx="7232424" cy="5713006"/>
          </a:xfrm>
          <a:prstGeom prst="rect">
            <a:avLst/>
          </a:prstGeom>
        </p:spPr>
      </p:pic>
      <p:pic>
        <p:nvPicPr>
          <p:cNvPr id="305" name="Google Shape;305;p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06" name="Google Shape;306;p18"/>
          <p:cNvSpPr txBox="1"/>
          <p:nvPr/>
        </p:nvSpPr>
        <p:spPr>
          <a:xfrm>
            <a:off x="3824868" y="1308085"/>
            <a:ext cx="6710438" cy="911002"/>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rgbClr val="404040"/>
              </a:buClr>
              <a:buSzPts val="4000"/>
              <a:buFont typeface="Rubik"/>
              <a:buNone/>
            </a:pPr>
            <a:r>
              <a:rPr lang="iw-IL" sz="2000" b="0" i="0" u="none" strike="noStrike" cap="none" dirty="0">
                <a:solidFill>
                  <a:schemeClr val="bg1"/>
                </a:solidFill>
                <a:latin typeface="Rubik"/>
                <a:ea typeface="Rubik"/>
                <a:cs typeface="Rubik"/>
                <a:sym typeface="Rubik"/>
              </a:rPr>
              <a:t>אני בת10 </a:t>
            </a:r>
            <a:r>
              <a:rPr lang="he-IL" sz="2000" b="0" i="0" u="none" strike="noStrike" cap="none" dirty="0">
                <a:solidFill>
                  <a:schemeClr val="bg1"/>
                </a:solidFill>
                <a:latin typeface="Rubik"/>
                <a:ea typeface="Rubik"/>
                <a:cs typeface="Rubik"/>
                <a:sym typeface="Rubik"/>
              </a:rPr>
              <a:t> </a:t>
            </a:r>
            <a:r>
              <a:rPr lang="iw-IL" sz="2000" b="0" i="0" u="none" strike="noStrike" cap="none" dirty="0">
                <a:solidFill>
                  <a:schemeClr val="bg1"/>
                </a:solidFill>
                <a:latin typeface="Rubik"/>
                <a:ea typeface="Rubik"/>
                <a:cs typeface="Rubik"/>
                <a:sym typeface="Rubik"/>
              </a:rPr>
              <a:t>ואני רוצה להכין ארוחת ערב למשפחה בת 4 </a:t>
            </a:r>
            <a:r>
              <a:rPr lang="he-IL" sz="2000" b="0" i="0" u="none" strike="noStrike" cap="none" dirty="0">
                <a:solidFill>
                  <a:schemeClr val="bg1"/>
                </a:solidFill>
                <a:latin typeface="Rubik"/>
                <a:ea typeface="Rubik"/>
                <a:cs typeface="Rubik"/>
                <a:sym typeface="Rubik"/>
              </a:rPr>
              <a:t> </a:t>
            </a:r>
            <a:r>
              <a:rPr lang="iw-IL" sz="2000" b="0" i="0" u="none" strike="noStrike" cap="none" dirty="0">
                <a:solidFill>
                  <a:schemeClr val="bg1"/>
                </a:solidFill>
                <a:latin typeface="Rubik"/>
                <a:ea typeface="Rubik"/>
                <a:cs typeface="Rubik"/>
                <a:sym typeface="Rubik"/>
              </a:rPr>
              <a:t>נפשות.</a:t>
            </a:r>
            <a:endParaRPr dirty="0">
              <a:solidFill>
                <a:schemeClr val="bg1"/>
              </a:solidFill>
            </a:endParaRPr>
          </a:p>
        </p:txBody>
      </p:sp>
      <p:sp>
        <p:nvSpPr>
          <p:cNvPr id="307" name="Google Shape;307;p18"/>
          <p:cNvSpPr txBox="1"/>
          <p:nvPr/>
        </p:nvSpPr>
        <p:spPr>
          <a:xfrm>
            <a:off x="6529039" y="1990830"/>
            <a:ext cx="4006267" cy="364592"/>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iw-IL" sz="2000" b="0" i="0" u="none" strike="noStrike" cap="none" dirty="0">
                <a:solidFill>
                  <a:schemeClr val="bg1"/>
                </a:solidFill>
                <a:latin typeface="Rubik"/>
                <a:ea typeface="Rubik"/>
                <a:cs typeface="Rubik"/>
                <a:sym typeface="Rubik"/>
              </a:rPr>
              <a:t>הסבר לי איך להכין חביתה.</a:t>
            </a:r>
            <a:endParaRPr dirty="0">
              <a:solidFill>
                <a:schemeClr val="bg1"/>
              </a:solidFill>
            </a:endParaRPr>
          </a:p>
        </p:txBody>
      </p:sp>
      <p:sp>
        <p:nvSpPr>
          <p:cNvPr id="310" name="Google Shape;310;p18"/>
          <p:cNvSpPr txBox="1"/>
          <p:nvPr/>
        </p:nvSpPr>
        <p:spPr>
          <a:xfrm>
            <a:off x="6790273" y="2380299"/>
            <a:ext cx="3745033" cy="364592"/>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iw-IL" sz="3000" i="0" u="none" strike="noStrike" cap="none" dirty="0">
                <a:solidFill>
                  <a:srgbClr val="B394F7"/>
                </a:solidFill>
                <a:latin typeface="Rubik ExtraBold" pitchFamily="2" charset="-79"/>
                <a:ea typeface="Rubik"/>
                <a:cs typeface="Rubik ExtraBold" pitchFamily="2" charset="-79"/>
                <a:sym typeface="Rubik"/>
              </a:rPr>
              <a:t>התנהג כשף מקצועי.</a:t>
            </a:r>
            <a:endParaRPr sz="3000" dirty="0">
              <a:solidFill>
                <a:srgbClr val="B394F7"/>
              </a:solidFill>
              <a:latin typeface="Rubik ExtraBold" pitchFamily="2" charset="-79"/>
              <a:cs typeface="Rubik ExtraBold" pitchFamily="2" charset="-79"/>
            </a:endParaRPr>
          </a:p>
        </p:txBody>
      </p:sp>
      <p:sp>
        <p:nvSpPr>
          <p:cNvPr id="308" name="Google Shape;308;p18"/>
          <p:cNvSpPr txBox="1"/>
          <p:nvPr/>
        </p:nvSpPr>
        <p:spPr>
          <a:xfrm>
            <a:off x="5865540" y="2906714"/>
            <a:ext cx="4669766" cy="364592"/>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iw-IL" sz="2000" b="0" i="0" u="none" strike="noStrike" cap="none" dirty="0">
                <a:solidFill>
                  <a:schemeClr val="bg1"/>
                </a:solidFill>
                <a:latin typeface="Rubik"/>
                <a:ea typeface="Rubik"/>
                <a:cs typeface="Rubik"/>
                <a:sym typeface="Rubik"/>
              </a:rPr>
              <a:t>צור עבורי מתכון עם שלבים ברורים.</a:t>
            </a:r>
            <a:endParaRPr dirty="0">
              <a:solidFill>
                <a:schemeClr val="bg1"/>
              </a:solidFill>
            </a:endParaRPr>
          </a:p>
        </p:txBody>
      </p:sp>
      <p:sp>
        <p:nvSpPr>
          <p:cNvPr id="309" name="Google Shape;309;p18"/>
          <p:cNvSpPr txBox="1"/>
          <p:nvPr/>
        </p:nvSpPr>
        <p:spPr>
          <a:xfrm>
            <a:off x="4786313" y="3278661"/>
            <a:ext cx="5748993" cy="680271"/>
          </a:xfrm>
          <a:prstGeom prst="rect">
            <a:avLst/>
          </a:prstGeom>
          <a:noFill/>
          <a:ln>
            <a:noFill/>
          </a:ln>
        </p:spPr>
        <p:txBody>
          <a:bodyPr spcFirstLastPara="1" wrap="square" lIns="91425" tIns="45700" rIns="91425" bIns="45700" anchor="t" anchorCtr="0">
            <a:noAutofit/>
          </a:bodyPr>
          <a:lstStyle/>
          <a:p>
            <a:pPr marL="0" marR="0" lvl="0" indent="0" algn="r" rtl="1">
              <a:lnSpc>
                <a:spcPct val="90000"/>
              </a:lnSpc>
              <a:spcBef>
                <a:spcPts val="0"/>
              </a:spcBef>
              <a:spcAft>
                <a:spcPts val="0"/>
              </a:spcAft>
              <a:buClr>
                <a:srgbClr val="404040"/>
              </a:buClr>
              <a:buSzPts val="4000"/>
              <a:buFont typeface="Rubik"/>
              <a:buNone/>
            </a:pPr>
            <a:r>
              <a:rPr lang="iw-IL" sz="2000" b="0" i="0" u="none" strike="noStrike" cap="none" dirty="0">
                <a:solidFill>
                  <a:schemeClr val="bg1"/>
                </a:solidFill>
                <a:latin typeface="Rubik"/>
                <a:ea typeface="Rubik"/>
                <a:cs typeface="Rubik"/>
                <a:sym typeface="Rubik"/>
              </a:rPr>
              <a:t>פרט אילו הכנות עליי לעשות, באילו כלים להשתמש,</a:t>
            </a:r>
            <a:endParaRPr lang="en-US" sz="2000" b="0" i="0" u="none" strike="noStrike" cap="none" dirty="0">
              <a:solidFill>
                <a:schemeClr val="bg1"/>
              </a:solidFill>
              <a:latin typeface="Rubik"/>
              <a:ea typeface="Rubik"/>
              <a:cs typeface="Rubik"/>
              <a:sym typeface="Rubik"/>
            </a:endParaRPr>
          </a:p>
          <a:p>
            <a:pPr marL="0" marR="0" lvl="0" indent="0" algn="r" rtl="1">
              <a:lnSpc>
                <a:spcPct val="90000"/>
              </a:lnSpc>
              <a:spcBef>
                <a:spcPts val="0"/>
              </a:spcBef>
              <a:spcAft>
                <a:spcPts val="0"/>
              </a:spcAft>
              <a:buClr>
                <a:srgbClr val="404040"/>
              </a:buClr>
              <a:buSzPts val="4000"/>
              <a:buFont typeface="Rubik"/>
              <a:buNone/>
            </a:pPr>
            <a:r>
              <a:rPr lang="iw-IL" sz="2000" b="0" i="0" u="none" strike="noStrike" cap="none" dirty="0">
                <a:solidFill>
                  <a:schemeClr val="bg1"/>
                </a:solidFill>
                <a:latin typeface="Rubik"/>
                <a:ea typeface="Rubik"/>
                <a:cs typeface="Rubik"/>
                <a:sym typeface="Rubik"/>
              </a:rPr>
              <a:t>וממה להיזהר בזמן הבישול.</a:t>
            </a:r>
            <a:endParaRPr dirty="0">
              <a:solidFill>
                <a:schemeClr val="bg1"/>
              </a:solidFill>
            </a:endParaRPr>
          </a:p>
        </p:txBody>
      </p:sp>
      <p:sp>
        <p:nvSpPr>
          <p:cNvPr id="4" name="Google Shape;142;p21">
            <a:extLst>
              <a:ext uri="{FF2B5EF4-FFF2-40B4-BE49-F238E27FC236}">
                <a16:creationId xmlns:a16="http://schemas.microsoft.com/office/drawing/2014/main" id="{B357F568-4A58-A2AE-9603-12489A12314D}"/>
              </a:ext>
              <a:ext uri="{C183D7F6-B498-43B3-948B-1728B52AA6E4}">
                <adec:decorative xmlns:adec="http://schemas.microsoft.com/office/drawing/2017/decorative" val="1"/>
              </a:ext>
            </a:extLst>
          </p:cNvPr>
          <p:cNvSpPr/>
          <p:nvPr/>
        </p:nvSpPr>
        <p:spPr>
          <a:xfrm>
            <a:off x="495607" y="2681641"/>
            <a:ext cx="3865224" cy="384630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latinLnBrk="0" hangingPunct="1">
              <a:lnSpc>
                <a:spcPct val="100000"/>
              </a:lnSpc>
              <a:spcBef>
                <a:spcPts val="0"/>
              </a:spcBef>
              <a:spcAft>
                <a:spcPts val="0"/>
              </a:spcAft>
              <a:buClr>
                <a:srgbClr val="000000"/>
              </a:buClr>
              <a:buFont typeface="Arial"/>
              <a:buNone/>
            </a:pPr>
            <a:endParaRPr/>
          </a:p>
        </p:txBody>
      </p:sp>
      <p:sp>
        <p:nvSpPr>
          <p:cNvPr id="5" name="Google Shape;142;p21">
            <a:extLst>
              <a:ext uri="{FF2B5EF4-FFF2-40B4-BE49-F238E27FC236}">
                <a16:creationId xmlns:a16="http://schemas.microsoft.com/office/drawing/2014/main" id="{0721F473-BD40-248A-2FA3-336972FAD10E}"/>
              </a:ext>
              <a:ext uri="{C183D7F6-B498-43B3-948B-1728B52AA6E4}">
                <adec:decorative xmlns:adec="http://schemas.microsoft.com/office/drawing/2017/decorative" val="1"/>
              </a:ext>
            </a:extLst>
          </p:cNvPr>
          <p:cNvSpPr/>
          <p:nvPr/>
        </p:nvSpPr>
        <p:spPr>
          <a:xfrm>
            <a:off x="2267645" y="1308085"/>
            <a:ext cx="1257252" cy="1251099"/>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latinLnBrk="0" hangingPunct="1">
              <a:lnSpc>
                <a:spcPct val="100000"/>
              </a:lnSpc>
              <a:spcBef>
                <a:spcPts val="0"/>
              </a:spcBef>
              <a:spcAft>
                <a:spcPts val="0"/>
              </a:spcAft>
              <a:buClr>
                <a:srgbClr val="000000"/>
              </a:buClr>
              <a:buFont typeface="Arial"/>
              <a:buNone/>
            </a:pPr>
            <a:endParaRPr/>
          </a:p>
        </p:txBody>
      </p:sp>
      <p:pic>
        <p:nvPicPr>
          <p:cNvPr id="8" name="Picture 7">
            <a:extLst>
              <a:ext uri="{FF2B5EF4-FFF2-40B4-BE49-F238E27FC236}">
                <a16:creationId xmlns:a16="http://schemas.microsoft.com/office/drawing/2014/main" id="{F71790E0-D9DD-E3B6-15C2-73CF0D1B91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054" y="1036434"/>
            <a:ext cx="3591182" cy="5374333"/>
          </a:xfrm>
          <a:prstGeom prst="rect">
            <a:avLst/>
          </a:prstGeom>
        </p:spPr>
      </p:pic>
      <p:pic>
        <p:nvPicPr>
          <p:cNvPr id="7" name="Picture 6" descr="תמונה של פני ילדה">
            <a:extLst>
              <a:ext uri="{FF2B5EF4-FFF2-40B4-BE49-F238E27FC236}">
                <a16:creationId xmlns:a16="http://schemas.microsoft.com/office/drawing/2014/main" id="{1184B992-A223-235D-1439-9B6FFB5AC04F}"/>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8872370" y="4014094"/>
            <a:ext cx="2847576" cy="2843906"/>
          </a:xfrm>
          <a:prstGeom prst="rect">
            <a:avLst/>
          </a:prstGeom>
        </p:spPr>
      </p:pic>
      <p:sp>
        <p:nvSpPr>
          <p:cNvPr id="2" name="כותרת 1">
            <a:extLst>
              <a:ext uri="{FF2B5EF4-FFF2-40B4-BE49-F238E27FC236}">
                <a16:creationId xmlns:a16="http://schemas.microsoft.com/office/drawing/2014/main" id="{901555CA-B92A-4B33-36CB-577BF6C5DAC8}"/>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he-IL" dirty="0"/>
              <a:t>דוגמה לכתיבת </a:t>
            </a:r>
            <a:r>
              <a:rPr lang="he-IL" dirty="0" err="1"/>
              <a:t>פרומפט</a:t>
            </a:r>
            <a:endParaRPr lang="he-IL"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Google Shape;94;p1">
            <a:extLst>
              <a:ext uri="{FF2B5EF4-FFF2-40B4-BE49-F238E27FC236}">
                <a16:creationId xmlns:a16="http://schemas.microsoft.com/office/drawing/2014/main" id="{B1F797C7-377F-4A78-7E8B-F2BEF594CD5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pic>
        <p:nvPicPr>
          <p:cNvPr id="317" name="Google Shape;317;p1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sp>
        <p:nvSpPr>
          <p:cNvPr id="318" name="Google Shape;318;p19"/>
          <p:cNvSpPr txBox="1">
            <a:spLocks noGrp="1"/>
          </p:cNvSpPr>
          <p:nvPr>
            <p:ph type="title" idx="4294967295"/>
          </p:nvPr>
        </p:nvSpPr>
        <p:spPr>
          <a:xfrm>
            <a:off x="2770277" y="1313230"/>
            <a:ext cx="6930314" cy="1631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00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בואו נשחק !</a:t>
            </a:r>
            <a:endParaRPr kumimoji="0" lang="he-IL" sz="14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pic>
        <p:nvPicPr>
          <p:cNvPr id="3" name="Google Shape;60;p14">
            <a:extLst>
              <a:ext uri="{FF2B5EF4-FFF2-40B4-BE49-F238E27FC236}">
                <a16:creationId xmlns:a16="http://schemas.microsoft.com/office/drawing/2014/main" id="{2BE75FA9-52A3-A31D-1DAD-C29CF1C68F86}"/>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635425" y="1824989"/>
            <a:ext cx="4921150" cy="4921150"/>
          </a:xfrm>
          <a:prstGeom prst="rect">
            <a:avLst/>
          </a:prstGeom>
          <a:noFill/>
          <a:ln>
            <a:noFill/>
          </a:ln>
        </p:spPr>
      </p:pic>
      <p:pic>
        <p:nvPicPr>
          <p:cNvPr id="5" name="Picture 4">
            <a:extLst>
              <a:ext uri="{FF2B5EF4-FFF2-40B4-BE49-F238E27FC236}">
                <a16:creationId xmlns:a16="http://schemas.microsoft.com/office/drawing/2014/main" id="{FB4C7D28-CFF7-9E16-DFC7-3192610070A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5509" y="2397075"/>
            <a:ext cx="2774403" cy="43490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 name="Picture 2">
            <a:extLst>
              <a:ext uri="{FF2B5EF4-FFF2-40B4-BE49-F238E27FC236}">
                <a16:creationId xmlns:a16="http://schemas.microsoft.com/office/drawing/2014/main" id="{D59ACAC5-22CD-E35F-C407-3D2B7643FDFD}"/>
              </a:ext>
              <a:ext uri="{C183D7F6-B498-43B3-948B-1728B52AA6E4}">
                <adec:decorative xmlns:adec="http://schemas.microsoft.com/office/drawing/2017/decorative" val="1"/>
              </a:ext>
            </a:extLst>
          </p:cNvPr>
          <p:cNvPicPr>
            <a:picLocks noChangeAspect="1"/>
          </p:cNvPicPr>
          <p:nvPr/>
        </p:nvPicPr>
        <p:blipFill rotWithShape="1">
          <a:blip r:embed="rId3"/>
          <a:srcRect l="5113" t="-142" r="4631" b="25797"/>
          <a:stretch/>
        </p:blipFill>
        <p:spPr>
          <a:xfrm>
            <a:off x="-1" y="0"/>
            <a:ext cx="12192001" cy="6858000"/>
          </a:xfrm>
          <a:prstGeom prst="rect">
            <a:avLst/>
          </a:prstGeom>
        </p:spPr>
      </p:pic>
      <p:sp>
        <p:nvSpPr>
          <p:cNvPr id="5" name="Google Shape;81;p15">
            <a:extLst>
              <a:ext uri="{FF2B5EF4-FFF2-40B4-BE49-F238E27FC236}">
                <a16:creationId xmlns:a16="http://schemas.microsoft.com/office/drawing/2014/main" id="{133D7860-41CC-0C8B-028B-7BCF027A9C03}"/>
              </a:ext>
              <a:ext uri="{C183D7F6-B498-43B3-948B-1728B52AA6E4}">
                <adec:decorative xmlns:adec="http://schemas.microsoft.com/office/drawing/2017/decorative" val="1"/>
              </a:ext>
            </a:extLst>
          </p:cNvPr>
          <p:cNvSpPr/>
          <p:nvPr/>
        </p:nvSpPr>
        <p:spPr>
          <a:xfrm>
            <a:off x="2604051" y="606355"/>
            <a:ext cx="6983897" cy="2097561"/>
          </a:xfrm>
          <a:prstGeom prst="roundRect">
            <a:avLst>
              <a:gd name="adj" fmla="val 50000"/>
            </a:avLst>
          </a:prstGeom>
          <a:solidFill>
            <a:srgbClr val="00507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20"/>
          <p:cNvSpPr txBox="1">
            <a:spLocks noGrp="1"/>
          </p:cNvSpPr>
          <p:nvPr>
            <p:ph type="title"/>
          </p:nvPr>
        </p:nvSpPr>
        <p:spPr>
          <a:xfrm>
            <a:off x="2604051" y="992627"/>
            <a:ext cx="6983897" cy="1325700"/>
          </a:xfrm>
          <a:prstGeom prst="rect">
            <a:avLst/>
          </a:prstGeom>
          <a:noFill/>
          <a:ln>
            <a:noFill/>
          </a:ln>
        </p:spPr>
        <p:txBody>
          <a:bodyPr spcFirstLastPara="1" wrap="square" lIns="91425" tIns="45700" rIns="91425" bIns="45700" anchor="ctr" anchorCtr="0">
            <a:normAutofit fontScale="90000"/>
          </a:bodyPr>
          <a:lstStyle/>
          <a:p>
            <a:pPr marL="0" lvl="0" indent="0" algn="ctr" rtl="1">
              <a:lnSpc>
                <a:spcPct val="90000"/>
              </a:lnSpc>
              <a:spcBef>
                <a:spcPts val="0"/>
              </a:spcBef>
              <a:spcAft>
                <a:spcPts val="0"/>
              </a:spcAft>
              <a:buClr>
                <a:srgbClr val="404040"/>
              </a:buClr>
              <a:buSzPct val="59701"/>
              <a:buFont typeface="Rubik"/>
              <a:buNone/>
            </a:pPr>
            <a:r>
              <a:rPr lang="he-IL" sz="6700" b="0" dirty="0">
                <a:solidFill>
                  <a:schemeClr val="lt1"/>
                </a:solidFill>
              </a:rPr>
              <a:t>בואו נשחק:</a:t>
            </a:r>
            <a:br>
              <a:rPr lang="he-IL" sz="6700" b="0" dirty="0">
                <a:solidFill>
                  <a:schemeClr val="lt1"/>
                </a:solidFill>
              </a:rPr>
            </a:br>
            <a:r>
              <a:rPr lang="he-IL" sz="6700" b="0" dirty="0" err="1">
                <a:solidFill>
                  <a:schemeClr val="lt1"/>
                </a:solidFill>
                <a:latin typeface="Rubik ExtraBold" pitchFamily="2" charset="-79"/>
                <a:cs typeface="Rubik ExtraBold" pitchFamily="2" charset="-79"/>
              </a:rPr>
              <a:t>הפרומפט</a:t>
            </a:r>
            <a:r>
              <a:rPr lang="he-IL" sz="6700" b="0" dirty="0">
                <a:solidFill>
                  <a:schemeClr val="lt1"/>
                </a:solidFill>
                <a:latin typeface="Rubik ExtraBold" pitchFamily="2" charset="-79"/>
                <a:cs typeface="Rubik ExtraBold" pitchFamily="2" charset="-79"/>
              </a:rPr>
              <a:t> המושלם!</a:t>
            </a:r>
            <a:endParaRPr sz="6700" b="0" dirty="0">
              <a:solidFill>
                <a:schemeClr val="lt1"/>
              </a:solidFill>
              <a:latin typeface="Rubik ExtraBold" pitchFamily="2" charset="-79"/>
              <a:cs typeface="Rubik ExtraBold" pitchFamily="2"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5" name="Google Shape;193;p25">
            <a:extLst>
              <a:ext uri="{FF2B5EF4-FFF2-40B4-BE49-F238E27FC236}">
                <a16:creationId xmlns:a16="http://schemas.microsoft.com/office/drawing/2014/main" id="{2FDCEFFB-8697-7D7E-E20F-16059DDC10C4}"/>
              </a:ext>
              <a:ext uri="{C183D7F6-B498-43B3-948B-1728B52AA6E4}">
                <adec:decorative xmlns:adec="http://schemas.microsoft.com/office/drawing/2017/decorative" val="1"/>
              </a:ext>
            </a:extLst>
          </p:cNvPr>
          <p:cNvPicPr preferRelativeResize="0"/>
          <p:nvPr/>
        </p:nvPicPr>
        <p:blipFill rotWithShape="1">
          <a:blip r:embed="rId3">
            <a:alphaModFix/>
          </a:blip>
          <a:srcRect l="9" r="9"/>
          <a:stretch/>
        </p:blipFill>
        <p:spPr>
          <a:xfrm>
            <a:off x="609301" y="59905"/>
            <a:ext cx="6185945" cy="6798095"/>
          </a:xfrm>
          <a:prstGeom prst="rect">
            <a:avLst/>
          </a:prstGeom>
          <a:noFill/>
          <a:ln>
            <a:noFill/>
          </a:ln>
        </p:spPr>
      </p:pic>
      <p:pic>
        <p:nvPicPr>
          <p:cNvPr id="331" name="Google Shape;331;p2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flipH="1">
            <a:off x="5486908" y="1085685"/>
            <a:ext cx="5610999" cy="4432217"/>
          </a:xfrm>
          <a:prstGeom prst="rect">
            <a:avLst/>
          </a:prstGeom>
          <a:noFill/>
          <a:ln>
            <a:noFill/>
          </a:ln>
        </p:spPr>
      </p:pic>
      <p:sp>
        <p:nvSpPr>
          <p:cNvPr id="333" name="Google Shape;333;p21"/>
          <p:cNvSpPr>
            <a:spLocks noGrp="1"/>
          </p:cNvSpPr>
          <p:nvPr>
            <p:ph type="title" idx="4294967295"/>
          </p:nvPr>
        </p:nvSpPr>
        <p:spPr>
          <a:xfrm>
            <a:off x="6096000" y="1775011"/>
            <a:ext cx="4167529" cy="2221248"/>
          </a:xfrm>
          <a:prstGeom prst="rect">
            <a:avLst/>
          </a:prstGeom>
          <a:noFill/>
          <a:ln>
            <a:noFill/>
            <a:prstDash/>
          </a:ln>
          <a:effectLst/>
        </p:spPr>
        <p:txBody>
          <a:bodyPr rot="0" spcFirstLastPara="1" vertOverflow="overflow" horzOverflow="overflow" vert="horz" wrap="square" lIns="91425" tIns="720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
                <a:srgbClr val="000000"/>
              </a:buClr>
              <a:buSzPts val="7200"/>
              <a:buFont typeface="Arial"/>
              <a:buNone/>
              <a:tabLst/>
              <a:defRPr/>
            </a:pPr>
            <a:r>
              <a:rPr kumimoji="0" lang="he-IL" sz="6600" b="0" i="0" u="none" strike="noStrike" kern="0" cap="none" spc="0" normalizeH="0" baseline="0" noProof="0" dirty="0">
                <a:ln>
                  <a:noFill/>
                </a:ln>
                <a:solidFill>
                  <a:srgbClr val="FFFFFF"/>
                </a:solidFill>
                <a:effectLst/>
                <a:uLnTx/>
                <a:uFillTx/>
                <a:latin typeface="Rubik ExtraBold" pitchFamily="2" charset="-79"/>
                <a:ea typeface="Rubik"/>
                <a:cs typeface="Rubik ExtraBold" pitchFamily="2" charset="-79"/>
                <a:sym typeface="Rubik"/>
              </a:rPr>
              <a:t>בואו נצפה</a:t>
            </a:r>
          </a:p>
          <a:p>
            <a:pPr marL="0" marR="0" lvl="0" indent="0" algn="r" defTabSz="914400" rtl="1" eaLnBrk="1" fontAlgn="auto" latinLnBrk="0" hangingPunct="1">
              <a:lnSpc>
                <a:spcPct val="100000"/>
              </a:lnSpc>
              <a:spcBef>
                <a:spcPts val="0"/>
              </a:spcBef>
              <a:spcAft>
                <a:spcPts val="0"/>
              </a:spcAft>
              <a:buClr>
                <a:srgbClr val="000000"/>
              </a:buClr>
              <a:buSzPts val="7200"/>
              <a:buFont typeface="Arial"/>
              <a:buNone/>
              <a:tabLst/>
              <a:defRPr/>
            </a:pPr>
            <a:r>
              <a:rPr kumimoji="0" lang="he-IL" sz="6600" b="0" i="0" u="none" strike="noStrike" kern="0" cap="none" spc="0" normalizeH="0" baseline="0" noProof="0" dirty="0">
                <a:ln>
                  <a:noFill/>
                </a:ln>
                <a:solidFill>
                  <a:srgbClr val="FFFFFF"/>
                </a:solidFill>
                <a:effectLst/>
                <a:uLnTx/>
                <a:uFillTx/>
                <a:latin typeface="Rubik"/>
                <a:ea typeface="Rubik"/>
                <a:cs typeface="Rubik"/>
                <a:sym typeface="Rubik"/>
              </a:rPr>
              <a:t>בתוצאה</a:t>
            </a:r>
            <a:endParaRPr kumimoji="0" lang="he-IL" sz="66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34" name="Google Shape;334;p2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76802" y="253439"/>
            <a:ext cx="665001" cy="509474"/>
          </a:xfrm>
          <a:prstGeom prst="rect">
            <a:avLst/>
          </a:prstGeom>
          <a:noFill/>
          <a:ln>
            <a:noFill/>
          </a:ln>
        </p:spPr>
      </p:pic>
      <p:pic>
        <p:nvPicPr>
          <p:cNvPr id="4" name="Picture 3">
            <a:extLst>
              <a:ext uri="{FF2B5EF4-FFF2-40B4-BE49-F238E27FC236}">
                <a16:creationId xmlns:a16="http://schemas.microsoft.com/office/drawing/2014/main" id="{AADB112D-0C46-7081-C1F7-6CA8756756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78094" y="2013825"/>
            <a:ext cx="4167529" cy="4844175"/>
          </a:xfrm>
          <a:prstGeom prst="rect">
            <a:avLst/>
          </a:prstGeom>
        </p:spPr>
      </p:pic>
      <p:sp>
        <p:nvSpPr>
          <p:cNvPr id="2" name="TextBox 1">
            <a:extLst>
              <a:ext uri="{FF2B5EF4-FFF2-40B4-BE49-F238E27FC236}">
                <a16:creationId xmlns:a16="http://schemas.microsoft.com/office/drawing/2014/main" id="{7CC00A22-F9D7-2AC0-81F4-1A0DDD2B2FBC}"/>
              </a:ext>
            </a:extLst>
          </p:cNvPr>
          <p:cNvSpPr txBox="1"/>
          <p:nvPr/>
        </p:nvSpPr>
        <p:spPr>
          <a:xfrm>
            <a:off x="-731520" y="3337560"/>
            <a:ext cx="184731" cy="307777"/>
          </a:xfrm>
          <a:prstGeom prst="rect">
            <a:avLst/>
          </a:prstGeom>
          <a:noFill/>
        </p:spPr>
        <p:txBody>
          <a:bodyPr wrap="none" rtlCol="0">
            <a:spAutoFit/>
          </a:bodyPr>
          <a:lstStyle/>
          <a:p>
            <a:pPr marR="0" algn="r" rtl="1">
              <a:lnSpc>
                <a:spcPct val="100000"/>
              </a:lnSpc>
              <a:spcBef>
                <a:spcPts val="0"/>
              </a:spcBef>
              <a:spcAft>
                <a:spcPts val="0"/>
              </a:spcAft>
              <a:buClr>
                <a:srgbClr val="000000"/>
              </a:buClr>
              <a:buFont typeface="Arial"/>
            </a:pPr>
            <a:endParaRPr lang="en-I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04"/>
        <p:cNvGrpSpPr/>
        <p:nvPr/>
      </p:nvGrpSpPr>
      <p:grpSpPr>
        <a:xfrm>
          <a:off x="0" y="0"/>
          <a:ext cx="0" cy="0"/>
          <a:chOff x="0" y="0"/>
          <a:chExt cx="0" cy="0"/>
        </a:xfrm>
      </p:grpSpPr>
      <p:sp>
        <p:nvSpPr>
          <p:cNvPr id="111" name="Google Shape;111;p2"/>
          <p:cNvSpPr txBox="1">
            <a:spLocks noGrp="1"/>
          </p:cNvSpPr>
          <p:nvPr>
            <p:ph type="title"/>
          </p:nvPr>
        </p:nvSpPr>
        <p:spPr>
          <a:xfrm>
            <a:off x="7847463" y="0"/>
            <a:ext cx="3975837" cy="13257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404040"/>
              </a:buClr>
              <a:buSzPts val="4000"/>
              <a:buFont typeface="Rubik"/>
              <a:buNone/>
            </a:pPr>
            <a:r>
              <a:rPr lang="he-IL" sz="4900" dirty="0">
                <a:solidFill>
                  <a:srgbClr val="8A2B7E"/>
                </a:solidFill>
                <a:latin typeface="Rubik ExtraBold" pitchFamily="2" charset="-79"/>
                <a:ea typeface="Rubik"/>
                <a:cs typeface="Rubik ExtraBold" pitchFamily="2" charset="-79"/>
                <a:sym typeface="Rubik"/>
              </a:rPr>
              <a:t>הקדמה </a:t>
            </a:r>
            <a:r>
              <a:rPr lang="iw-IL" sz="4900" dirty="0">
                <a:solidFill>
                  <a:srgbClr val="8A2B7E"/>
                </a:solidFill>
                <a:latin typeface="Rubik ExtraBold" pitchFamily="2" charset="-79"/>
                <a:ea typeface="Rubik"/>
                <a:cs typeface="Rubik ExtraBold" pitchFamily="2" charset="-79"/>
                <a:sym typeface="Rubik"/>
              </a:rPr>
              <a:t>למורה</a:t>
            </a:r>
            <a:endParaRPr sz="4900" dirty="0">
              <a:solidFill>
                <a:srgbClr val="8A2B7E"/>
              </a:solidFill>
              <a:latin typeface="Rubik ExtraBold" pitchFamily="2" charset="-79"/>
              <a:ea typeface="Rubik"/>
              <a:cs typeface="Rubik ExtraBold" pitchFamily="2" charset="-79"/>
              <a:sym typeface="Rubik"/>
            </a:endParaRPr>
          </a:p>
        </p:txBody>
      </p:sp>
      <p:sp>
        <p:nvSpPr>
          <p:cNvPr id="108" name="Google Shape;108;p2">
            <a:extLst>
              <a:ext uri="{C183D7F6-B498-43B3-948B-1728B52AA6E4}">
                <adec:decorative xmlns:adec="http://schemas.microsoft.com/office/drawing/2017/decorative" val="1"/>
              </a:ext>
            </a:extLst>
          </p:cNvPr>
          <p:cNvSpPr/>
          <p:nvPr/>
        </p:nvSpPr>
        <p:spPr>
          <a:xfrm>
            <a:off x="9432099" y="1159702"/>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2">
            <a:extLst>
              <a:ext uri="{C183D7F6-B498-43B3-948B-1728B52AA6E4}">
                <adec:decorative xmlns:adec="http://schemas.microsoft.com/office/drawing/2017/decorative" val="1"/>
              </a:ext>
            </a:extLst>
          </p:cNvPr>
          <p:cNvSpPr/>
          <p:nvPr/>
        </p:nvSpPr>
        <p:spPr>
          <a:xfrm>
            <a:off x="9432097" y="2498422"/>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06;p2">
            <a:extLst>
              <a:ext uri="{C183D7F6-B498-43B3-948B-1728B52AA6E4}">
                <adec:decorative xmlns:adec="http://schemas.microsoft.com/office/drawing/2017/decorative" val="1"/>
              </a:ext>
            </a:extLst>
          </p:cNvPr>
          <p:cNvSpPr/>
          <p:nvPr/>
        </p:nvSpPr>
        <p:spPr>
          <a:xfrm>
            <a:off x="9432097" y="4632846"/>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05;p2">
            <a:extLst>
              <a:ext uri="{C183D7F6-B498-43B3-948B-1728B52AA6E4}">
                <adec:decorative xmlns:adec="http://schemas.microsoft.com/office/drawing/2017/decorative" val="1"/>
              </a:ext>
            </a:extLst>
          </p:cNvPr>
          <p:cNvSpPr/>
          <p:nvPr/>
        </p:nvSpPr>
        <p:spPr>
          <a:xfrm>
            <a:off x="9432097" y="6009611"/>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2"/>
          <p:cNvSpPr txBox="1">
            <a:spLocks noGrp="1"/>
          </p:cNvSpPr>
          <p:nvPr>
            <p:ph type="body" idx="1"/>
          </p:nvPr>
        </p:nvSpPr>
        <p:spPr>
          <a:xfrm>
            <a:off x="779997" y="1122631"/>
            <a:ext cx="11043303" cy="5972573"/>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iw-IL" sz="1800" dirty="0">
                <a:solidFill>
                  <a:schemeClr val="lt1"/>
                </a:solidFill>
                <a:latin typeface="Rubik ExtraBold" pitchFamily="2" charset="-79"/>
                <a:ea typeface="Rubik"/>
                <a:cs typeface="Rubik ExtraBold" pitchFamily="2" charset="-79"/>
                <a:sym typeface="Rubik"/>
              </a:rPr>
              <a:t>מה אנחנו עושים כאן? </a:t>
            </a:r>
            <a:endParaRPr sz="1800"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במסגרת </a:t>
            </a:r>
            <a:r>
              <a:rPr lang="iw-IL" sz="1800" dirty="0" err="1">
                <a:latin typeface="Rubik"/>
                <a:ea typeface="Rubik"/>
                <a:cs typeface="Rubik"/>
                <a:sym typeface="Rubik"/>
              </a:rPr>
              <a:t>חודשAI</a:t>
            </a:r>
            <a:r>
              <a:rPr lang="he-IL" sz="1800" dirty="0">
                <a:latin typeface="Rubik"/>
                <a:ea typeface="Rubik"/>
                <a:cs typeface="Rubik"/>
                <a:sym typeface="Rubik"/>
              </a:rPr>
              <a:t> </a:t>
            </a:r>
            <a:r>
              <a:rPr lang="iw-IL" sz="1800" dirty="0">
                <a:latin typeface="Rubik"/>
                <a:ea typeface="Rubik"/>
                <a:cs typeface="Rubik"/>
                <a:sym typeface="Rubik"/>
              </a:rPr>
              <a:t> תשפ"</a:t>
            </a:r>
            <a:r>
              <a:rPr lang="he-IL" sz="1800" dirty="0">
                <a:latin typeface="Rubik"/>
                <a:ea typeface="Rubik"/>
                <a:cs typeface="Rubik"/>
                <a:sym typeface="Rubik"/>
              </a:rPr>
              <a:t>ו 2026</a:t>
            </a:r>
            <a:r>
              <a:rPr lang="iw-IL" sz="1800" dirty="0">
                <a:latin typeface="Rubik"/>
                <a:ea typeface="Rubik"/>
                <a:cs typeface="Rubik"/>
                <a:sym typeface="Rubik"/>
              </a:rPr>
              <a:t>,</a:t>
            </a:r>
            <a:r>
              <a:rPr lang="he-IL" sz="1800" dirty="0">
                <a:latin typeface="Rubik"/>
                <a:ea typeface="Rubik"/>
                <a:cs typeface="Rubik"/>
                <a:sym typeface="Rubik"/>
              </a:rPr>
              <a:t> </a:t>
            </a:r>
            <a:r>
              <a:rPr lang="iw-IL" sz="1800" dirty="0">
                <a:latin typeface="Rubik"/>
                <a:ea typeface="Rubik"/>
                <a:cs typeface="Rubik"/>
                <a:sym typeface="Rubik"/>
              </a:rPr>
              <a:t>נערוך מספר שיעורים ופעילויות בכיתה</a:t>
            </a:r>
            <a:r>
              <a:rPr lang="he-IL" sz="1800" dirty="0">
                <a:latin typeface="Rubik"/>
                <a:ea typeface="Rubik"/>
                <a:cs typeface="Rubik"/>
                <a:sym typeface="Rubik"/>
              </a:rPr>
              <a:t>,</a:t>
            </a: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שיעזרו לתלמידים להבין מהי בינה מלאכותית </a:t>
            </a:r>
            <a:r>
              <a:rPr lang="he-IL" sz="1800" dirty="0">
                <a:latin typeface="Rubik"/>
                <a:ea typeface="Rubik"/>
                <a:cs typeface="Rubik"/>
                <a:sym typeface="Rubik"/>
              </a:rPr>
              <a:t>מחולל</a:t>
            </a:r>
            <a:r>
              <a:rPr lang="iw-IL" sz="1800" dirty="0">
                <a:latin typeface="Rubik"/>
                <a:ea typeface="Rubik"/>
                <a:cs typeface="Rubik"/>
                <a:sym typeface="Rubik"/>
              </a:rPr>
              <a:t>ת.</a:t>
            </a: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r>
              <a:rPr lang="iw-IL" sz="1800" dirty="0">
                <a:solidFill>
                  <a:schemeClr val="lt1"/>
                </a:solidFill>
                <a:latin typeface="Rubik ExtraBold" pitchFamily="2" charset="-79"/>
                <a:ea typeface="Rubik"/>
                <a:cs typeface="Rubik ExtraBold" pitchFamily="2" charset="-79"/>
                <a:sym typeface="Rubik"/>
              </a:rPr>
              <a:t>תנו לי עוד פרטים: </a:t>
            </a:r>
            <a:endParaRPr sz="1800"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1000"/>
              </a:spcBef>
              <a:spcAft>
                <a:spcPts val="0"/>
              </a:spcAft>
              <a:buClr>
                <a:srgbClr val="404040"/>
              </a:buClr>
              <a:buSzPts val="1800"/>
              <a:buNone/>
            </a:pPr>
            <a:r>
              <a:rPr lang="iw-IL" sz="1800" dirty="0">
                <a:latin typeface="Rubik"/>
                <a:ea typeface="Rubik"/>
                <a:cs typeface="Rubik"/>
                <a:sym typeface="Rubik"/>
              </a:rPr>
              <a:t>משך: 45-60  דקות |  שיטת לימוד: </a:t>
            </a:r>
            <a:r>
              <a:rPr lang="he-IL" sz="1800" dirty="0">
                <a:latin typeface="Rubik"/>
                <a:ea typeface="Rubik"/>
                <a:cs typeface="Rubik"/>
                <a:sym typeface="Rubik"/>
              </a:rPr>
              <a:t>למידה</a:t>
            </a:r>
            <a:r>
              <a:rPr lang="iw-IL" sz="1800" dirty="0">
                <a:latin typeface="Rubik"/>
                <a:ea typeface="Rubik"/>
                <a:cs typeface="Rubik"/>
                <a:sym typeface="Rubik"/>
              </a:rPr>
              <a:t> </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פעיל</a:t>
            </a:r>
            <a:r>
              <a:rPr lang="he-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ה</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endParaRPr sz="1800" dirty="0">
              <a:latin typeface="Rubik"/>
              <a:ea typeface="Rubik"/>
              <a:cs typeface="Rubik"/>
              <a:sym typeface="Rubik"/>
            </a:endParaRPr>
          </a:p>
          <a:p>
            <a:pPr marL="0" lvl="0" indent="0" algn="r" rtl="1">
              <a:buClr>
                <a:srgbClr val="404040"/>
              </a:buClr>
              <a:buNone/>
            </a:pPr>
            <a:r>
              <a:rPr lang="iw-IL" sz="1800" dirty="0">
                <a:latin typeface="Rubik"/>
                <a:ea typeface="Rubik"/>
                <a:cs typeface="Rubik"/>
                <a:sym typeface="Rubik"/>
              </a:rPr>
              <a:t>כלים ועזרים: כניסה ל –</a:t>
            </a:r>
            <a:r>
              <a:rPr lang="en-US" sz="1800" dirty="0">
                <a:latin typeface="Rubik"/>
                <a:ea typeface="Rubik"/>
                <a:cs typeface="Rubik"/>
                <a:sym typeface="Rubik"/>
              </a:rPr>
              <a:t>Gemini </a:t>
            </a:r>
            <a:r>
              <a:rPr lang="he-IL" sz="1800" dirty="0">
                <a:latin typeface="Rubik"/>
                <a:ea typeface="Rubik"/>
                <a:cs typeface="Rubik"/>
                <a:sym typeface="Rubik"/>
              </a:rPr>
              <a:t> על המסך- חשבון חינוכי של המורה דרך בית הספר הווירטואלי. ה</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מצגת</a:t>
            </a:r>
            <a:r>
              <a:rPr lang="he-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הזו</a:t>
            </a:r>
            <a:r>
              <a:rPr lang="iw-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סרטון מקושר למצגת</a:t>
            </a:r>
            <a:r>
              <a:rPr lang="he-IL" sz="1800" dirty="0">
                <a:latin typeface="Rubik"/>
                <a:ea typeface="Rubik"/>
                <a:cs typeface="Rubik"/>
                <a:sym typeface="Rubi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(בשקף 9)</a:t>
            </a:r>
            <a:r>
              <a:rPr lang="iw-IL" sz="1800" dirty="0">
                <a:latin typeface="Rubik"/>
                <a:ea typeface="Rubik"/>
                <a:cs typeface="Rubik"/>
                <a:sym typeface="Rubik"/>
              </a:rPr>
              <a:t>, </a:t>
            </a: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r>
              <a:rPr lang="iw-IL" sz="1800" b="1" dirty="0">
                <a:latin typeface="Rubik"/>
                <a:ea typeface="Rubik"/>
                <a:cs typeface="Rubik"/>
                <a:sym typeface="Rubik"/>
              </a:rPr>
              <a:t>שימו לב: </a:t>
            </a:r>
            <a:r>
              <a:rPr lang="iw-IL" sz="1800" dirty="0">
                <a:latin typeface="Rubik"/>
                <a:ea typeface="Rubik"/>
                <a:cs typeface="Rubik"/>
                <a:sym typeface="Rubik"/>
              </a:rPr>
              <a:t>יש להכין מראש כרטיסיות נושאים עבור המשחק הכיתתי, בריסטולים וכלי כתיבה, </a:t>
            </a:r>
            <a:br>
              <a:rPr lang="iw-IL" sz="1800" dirty="0">
                <a:latin typeface="Rubik"/>
                <a:ea typeface="Rubik"/>
                <a:cs typeface="Rubik"/>
                <a:sym typeface="Rubik"/>
              </a:rPr>
            </a:br>
            <a:r>
              <a:rPr lang="he-IL" sz="1800" dirty="0">
                <a:latin typeface="Rubik"/>
                <a:ea typeface="Rubik"/>
                <a:cs typeface="Rubik"/>
                <a:sym typeface="Rubik"/>
              </a:rPr>
              <a:t>כל הפרטים בשקף 18 בהערות השקופית (נסתר בעת הצגת המצגת לתלמידים)</a:t>
            </a:r>
            <a:endParaRPr dirty="0"/>
          </a:p>
          <a:p>
            <a:pPr marL="0" lvl="0" indent="0" algn="r" rtl="1">
              <a:lnSpc>
                <a:spcPct val="90000"/>
              </a:lnSpc>
              <a:spcBef>
                <a:spcPts val="1000"/>
              </a:spcBef>
              <a:spcAft>
                <a:spcPts val="0"/>
              </a:spcAft>
              <a:buClr>
                <a:srgbClr val="404040"/>
              </a:buClr>
              <a:buSzPts val="1800"/>
              <a:buNone/>
            </a:pPr>
            <a:br>
              <a:rPr lang="en-US" sz="1800" dirty="0">
                <a:latin typeface="Rubik"/>
                <a:ea typeface="Rubik"/>
                <a:cs typeface="Rubik"/>
                <a:sym typeface="Rubik"/>
              </a:rPr>
            </a:br>
            <a:r>
              <a:rPr lang="iw-IL" sz="1800" dirty="0">
                <a:solidFill>
                  <a:schemeClr val="lt1"/>
                </a:solidFill>
                <a:latin typeface="Rubik ExtraBold" pitchFamily="2" charset="-79"/>
                <a:ea typeface="Rubik"/>
                <a:cs typeface="Rubik ExtraBold" pitchFamily="2" charset="-79"/>
                <a:sym typeface="Rubik"/>
              </a:rPr>
              <a:t>איך להתכונן? </a:t>
            </a:r>
            <a:endParaRPr sz="1800"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1000"/>
              </a:spcBef>
              <a:spcAft>
                <a:spcPts val="0"/>
              </a:spcAft>
              <a:buClr>
                <a:srgbClr val="404040"/>
              </a:buClr>
              <a:buSzPts val="1800"/>
              <a:buNone/>
            </a:pPr>
            <a:r>
              <a:rPr lang="iw-IL" sz="1800" dirty="0">
                <a:latin typeface="Rubik"/>
                <a:ea typeface="Rubik"/>
                <a:cs typeface="Rubik"/>
                <a:sym typeface="Rubik"/>
              </a:rPr>
              <a:t>הכירו את </a:t>
            </a:r>
            <a:r>
              <a:rPr lang="he-IL" sz="1800" dirty="0">
                <a:latin typeface="Rubik"/>
                <a:ea typeface="Rubik"/>
                <a:cs typeface="Rubik"/>
                <a:sym typeface="Rubik"/>
              </a:rPr>
              <a:t>הכניסה </a:t>
            </a:r>
            <a:r>
              <a:rPr lang="he-IL" sz="1800" dirty="0" err="1">
                <a:latin typeface="Rubik"/>
                <a:ea typeface="Rubik"/>
                <a:cs typeface="Rubik"/>
                <a:sym typeface="Rubik"/>
              </a:rPr>
              <a:t>לג׳מיני</a:t>
            </a:r>
            <a:r>
              <a:rPr lang="he-IL" sz="1800" dirty="0">
                <a:latin typeface="Rubik"/>
                <a:ea typeface="Rubik"/>
                <a:cs typeface="Rubik"/>
                <a:sym typeface="Rubik"/>
              </a:rPr>
              <a:t> דרך בית הספר </a:t>
            </a:r>
            <a:r>
              <a:rPr lang="he-IL" sz="1800" dirty="0" err="1">
                <a:latin typeface="Rubik"/>
                <a:ea typeface="Rubik"/>
                <a:cs typeface="Rubik"/>
                <a:sym typeface="Rubik"/>
              </a:rPr>
              <a:t>הוירטואלי</a:t>
            </a:r>
            <a:r>
              <a:rPr lang="he-IL" sz="1800" dirty="0">
                <a:latin typeface="Rubik"/>
                <a:ea typeface="Rubik"/>
                <a:cs typeface="Rubik"/>
                <a:sym typeface="Rubik"/>
              </a:rPr>
              <a:t> בחשבון המורה. </a:t>
            </a:r>
            <a:r>
              <a:rPr lang="iw-IL" sz="1800" dirty="0">
                <a:latin typeface="Rubik"/>
                <a:ea typeface="Rubik"/>
                <a:cs typeface="Rubik"/>
                <a:sym typeface="Rubik"/>
              </a:rPr>
              <a:t>צפו בסרטון מראש והכירו את תוכן המצגת. וודאו שהתוכן מותאם לכיתה, והוסיפו תוכן שעשוי לעזור לתלמידים להתחבר ולהבין את הנושא.</a:t>
            </a:r>
            <a:endParaRPr dirty="0"/>
          </a:p>
          <a:p>
            <a:pPr marL="0" lvl="0" indent="0" algn="r" rtl="1">
              <a:lnSpc>
                <a:spcPct val="90000"/>
              </a:lnSpc>
              <a:spcBef>
                <a:spcPts val="100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r>
              <a:rPr lang="iw-IL" sz="1800" b="1" dirty="0">
                <a:solidFill>
                  <a:schemeClr val="lt1"/>
                </a:solidFill>
                <a:latin typeface="Rubik ExtraBold" pitchFamily="2" charset="-79"/>
                <a:ea typeface="Rubik"/>
                <a:cs typeface="Rubik ExtraBold" pitchFamily="2" charset="-79"/>
                <a:sym typeface="Rubik"/>
              </a:rPr>
              <a:t>הנחיות למורה </a:t>
            </a:r>
            <a:endParaRPr sz="1800" b="1" dirty="0">
              <a:solidFill>
                <a:schemeClr val="lt1"/>
              </a:solidFill>
              <a:latin typeface="Rubik ExtraBold" pitchFamily="2" charset="-79"/>
              <a:ea typeface="Rubik"/>
              <a:cs typeface="Rubik ExtraBold" pitchFamily="2" charset="-79"/>
              <a:sym typeface="Rubik"/>
            </a:endParaRPr>
          </a:p>
          <a:p>
            <a:pPr marL="0" lvl="0" indent="0" algn="r" rtl="1">
              <a:lnSpc>
                <a:spcPct val="90000"/>
              </a:lnSpc>
              <a:spcBef>
                <a:spcPts val="1000"/>
              </a:spcBef>
              <a:spcAft>
                <a:spcPts val="0"/>
              </a:spcAft>
              <a:buClr>
                <a:srgbClr val="404040"/>
              </a:buClr>
              <a:buSzPts val="1800"/>
              <a:buNone/>
            </a:pPr>
            <a:r>
              <a:rPr lang="iw-IL" sz="1800" dirty="0">
                <a:latin typeface="Rubik"/>
                <a:ea typeface="Rubik"/>
                <a:cs typeface="Rubik"/>
                <a:sym typeface="Rubik"/>
              </a:rPr>
              <a:t>הכירו את ההנחיות הכוללות את מהלך השיעור מופיעות בהערות שמתחת לכל שקופית.</a:t>
            </a: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endParaRPr sz="1800" dirty="0">
              <a:latin typeface="Rubik"/>
              <a:ea typeface="Rubik"/>
              <a:cs typeface="Rubik"/>
              <a:sym typeface="Rubik"/>
            </a:endParaRPr>
          </a:p>
        </p:txBody>
      </p:sp>
      <p:pic>
        <p:nvPicPr>
          <p:cNvPr id="110" name="Google Shape;110;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 name="גרפיקה 1" descr="סמל נגישות">
            <a:extLst>
              <a:ext uri="{FF2B5EF4-FFF2-40B4-BE49-F238E27FC236}">
                <a16:creationId xmlns:a16="http://schemas.microsoft.com/office/drawing/2014/main" id="{89BE9B14-EBB4-77DB-3DBA-E3BEFF6D07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02" y="1361590"/>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Google Shape;80;p15">
            <a:extLst>
              <a:ext uri="{FF2B5EF4-FFF2-40B4-BE49-F238E27FC236}">
                <a16:creationId xmlns:a16="http://schemas.microsoft.com/office/drawing/2014/main" id="{86E07867-5A21-108F-2025-A1471F18CDC3}"/>
              </a:ext>
              <a:ext uri="{C183D7F6-B498-43B3-948B-1728B52AA6E4}">
                <adec:decorative xmlns:adec="http://schemas.microsoft.com/office/drawing/2017/decorative" val="1"/>
              </a:ext>
            </a:extLst>
          </p:cNvPr>
          <p:cNvSpPr/>
          <p:nvPr/>
        </p:nvSpPr>
        <p:spPr>
          <a:xfrm>
            <a:off x="126181" y="3965659"/>
            <a:ext cx="7404172" cy="2138231"/>
          </a:xfrm>
          <a:prstGeom prst="roundRect">
            <a:avLst>
              <a:gd name="adj" fmla="val 50000"/>
            </a:avLst>
          </a:prstGeom>
          <a:solidFill>
            <a:srgbClr val="04827A"/>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endParaRPr/>
          </a:p>
        </p:txBody>
      </p:sp>
      <p:pic>
        <p:nvPicPr>
          <p:cNvPr id="341" name="Google Shape;341;p2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3" name="Google Shape;294;p17">
            <a:extLst>
              <a:ext uri="{FF2B5EF4-FFF2-40B4-BE49-F238E27FC236}">
                <a16:creationId xmlns:a16="http://schemas.microsoft.com/office/drawing/2014/main" id="{71EDAC66-B833-487B-09C4-9225B36D6F65}"/>
              </a:ext>
              <a:ext uri="{C183D7F6-B498-43B3-948B-1728B52AA6E4}">
                <adec:decorative xmlns:adec="http://schemas.microsoft.com/office/drawing/2017/decorative" val="1"/>
              </a:ext>
            </a:extLst>
          </p:cNvPr>
          <p:cNvPicPr preferRelativeResize="0"/>
          <p:nvPr/>
        </p:nvPicPr>
        <p:blipFill rotWithShape="1">
          <a:blip r:embed="rId4">
            <a:alphaModFix/>
          </a:blip>
          <a:srcRect t="58" b="59"/>
          <a:stretch/>
        </p:blipFill>
        <p:spPr>
          <a:xfrm>
            <a:off x="8058150" y="570556"/>
            <a:ext cx="3742748" cy="2597026"/>
          </a:xfrm>
          <a:prstGeom prst="rect">
            <a:avLst/>
          </a:prstGeom>
          <a:noFill/>
          <a:ln>
            <a:noFill/>
          </a:ln>
          <a:effectLst>
            <a:outerShdw blurRad="371475" dist="19050" dir="5400000" algn="bl" rotWithShape="0">
              <a:srgbClr val="000000">
                <a:alpha val="49803"/>
              </a:srgbClr>
            </a:outerShdw>
          </a:effectLst>
        </p:spPr>
      </p:pic>
      <p:sp>
        <p:nvSpPr>
          <p:cNvPr id="4" name="Google Shape;295;p17">
            <a:extLst>
              <a:ext uri="{FF2B5EF4-FFF2-40B4-BE49-F238E27FC236}">
                <a16:creationId xmlns:a16="http://schemas.microsoft.com/office/drawing/2014/main" id="{0F31DD0B-18A3-EEC7-C274-AE752DADB30C}"/>
              </a:ext>
            </a:extLst>
          </p:cNvPr>
          <p:cNvSpPr txBox="1"/>
          <p:nvPr/>
        </p:nvSpPr>
        <p:spPr>
          <a:xfrm>
            <a:off x="9250498" y="757760"/>
            <a:ext cx="1329860" cy="860986"/>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85470"/>
              <a:buFont typeface="Rubik"/>
              <a:buNone/>
            </a:pPr>
            <a:r>
              <a:rPr lang="iw-IL" sz="4400" b="0" i="0" u="none" strike="noStrike" cap="none" dirty="0">
                <a:solidFill>
                  <a:schemeClr val="lt1"/>
                </a:solidFill>
                <a:latin typeface="Rubik"/>
                <a:ea typeface="Rubik"/>
                <a:cs typeface="Rubik"/>
                <a:sym typeface="Rubik"/>
              </a:rPr>
              <a:t>עצת</a:t>
            </a:r>
            <a:endParaRPr sz="4400" b="0" i="0" u="none" strike="noStrike" cap="none" dirty="0">
              <a:solidFill>
                <a:schemeClr val="lt1"/>
              </a:solidFill>
              <a:latin typeface="Rubik"/>
              <a:ea typeface="Rubik"/>
              <a:cs typeface="Rubik"/>
              <a:sym typeface="Rubik"/>
            </a:endParaRPr>
          </a:p>
        </p:txBody>
      </p:sp>
      <p:sp>
        <p:nvSpPr>
          <p:cNvPr id="5" name="Google Shape;297;p17">
            <a:extLst>
              <a:ext uri="{FF2B5EF4-FFF2-40B4-BE49-F238E27FC236}">
                <a16:creationId xmlns:a16="http://schemas.microsoft.com/office/drawing/2014/main" id="{BF8EB7B3-7AEA-A07E-CC5E-9B6226A1A8B6}"/>
              </a:ext>
            </a:extLst>
          </p:cNvPr>
          <p:cNvSpPr txBox="1">
            <a:spLocks noGrp="1"/>
          </p:cNvSpPr>
          <p:nvPr>
            <p:ph type="title" idx="4294967295"/>
          </p:nvPr>
        </p:nvSpPr>
        <p:spPr>
          <a:xfrm>
            <a:off x="8488456" y="1279234"/>
            <a:ext cx="2853945" cy="11079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6600" b="0" i="0" u="none" strike="noStrike" kern="0" cap="none" spc="0" normalizeH="0" baseline="0" noProof="0" dirty="0">
                <a:ln>
                  <a:noFill/>
                </a:ln>
                <a:solidFill>
                  <a:schemeClr val="lt1"/>
                </a:solidFill>
                <a:effectLst/>
                <a:uLnTx/>
                <a:uFillTx/>
                <a:latin typeface="Rubik ExtraBold" pitchFamily="2" charset="-79"/>
                <a:ea typeface="Arial"/>
                <a:cs typeface="Rubik ExtraBold" pitchFamily="2" charset="-79"/>
                <a:sym typeface="Rubik"/>
              </a:rPr>
              <a:t>זהב 2</a:t>
            </a:r>
            <a:r>
              <a:rPr kumimoji="0" lang="he-IL" sz="6600" b="0" i="0" u="none" strike="noStrike" kern="0" cap="none" spc="0" normalizeH="0" baseline="0" noProof="0" dirty="0">
                <a:ln>
                  <a:noFill/>
                </a:ln>
                <a:solidFill>
                  <a:schemeClr val="lt1"/>
                </a:solidFill>
                <a:effectLst/>
                <a:uLnTx/>
                <a:uFillTx/>
                <a:latin typeface="Rubik ExtraBold" pitchFamily="2" charset="-79"/>
                <a:ea typeface="Arial"/>
                <a:cs typeface="Rubik ExtraBold" pitchFamily="2" charset="-79"/>
                <a:sym typeface="Rubik"/>
              </a:rPr>
              <a:t>:</a:t>
            </a:r>
            <a:endParaRPr kumimoji="0" lang="iw-IL" sz="6600" b="0" i="0" u="none" strike="noStrike" kern="0" cap="none" spc="0" normalizeH="0" baseline="0" noProof="0" dirty="0">
              <a:ln>
                <a:noFill/>
              </a:ln>
              <a:solidFill>
                <a:schemeClr val="lt1"/>
              </a:solidFill>
              <a:effectLst/>
              <a:uLnTx/>
              <a:uFillTx/>
              <a:latin typeface="Rubik ExtraBold" pitchFamily="2" charset="-79"/>
              <a:ea typeface="Arial"/>
              <a:cs typeface="Rubik ExtraBold" pitchFamily="2" charset="-79"/>
              <a:sym typeface="Arial"/>
            </a:endParaRPr>
          </a:p>
        </p:txBody>
      </p:sp>
      <p:sp>
        <p:nvSpPr>
          <p:cNvPr id="344" name="Google Shape;344;p22"/>
          <p:cNvSpPr/>
          <p:nvPr/>
        </p:nvSpPr>
        <p:spPr>
          <a:xfrm>
            <a:off x="276802" y="4039126"/>
            <a:ext cx="5391192" cy="1942517"/>
          </a:xfrm>
          <a:prstGeom prst="rect">
            <a:avLst/>
          </a:prstGeom>
          <a:noFill/>
          <a:ln>
            <a:noFill/>
          </a:ln>
        </p:spPr>
        <p:txBody>
          <a:bodyPr spcFirstLastPara="1" wrap="square" lIns="91425" tIns="72000" rIns="91425" bIns="45700" anchor="ctr" anchorCtr="0">
            <a:noAutofit/>
          </a:bodyPr>
          <a:lstStyle/>
          <a:p>
            <a:pPr marL="0" marR="0" lvl="0" indent="0" algn="r" rtl="1">
              <a:lnSpc>
                <a:spcPct val="100000"/>
              </a:lnSpc>
              <a:spcBef>
                <a:spcPts val="0"/>
              </a:spcBef>
              <a:spcAft>
                <a:spcPts val="0"/>
              </a:spcAft>
              <a:buClr>
                <a:srgbClr val="000000"/>
              </a:buClr>
              <a:buSzPts val="6000"/>
              <a:buFont typeface="Arial"/>
              <a:buNone/>
            </a:pPr>
            <a:r>
              <a:rPr lang="he-IL" sz="3500" dirty="0">
                <a:solidFill>
                  <a:srgbClr val="FFFFFF"/>
                </a:solidFill>
                <a:latin typeface="Rubik ExtraBold" pitchFamily="2" charset="-79"/>
                <a:ea typeface="Rubik"/>
                <a:cs typeface="Rubik ExtraBold" pitchFamily="2" charset="-79"/>
                <a:sym typeface="Rubik"/>
              </a:rPr>
              <a:t>בודקים את התשובה:</a:t>
            </a:r>
            <a:br>
              <a:rPr lang="he-IL" sz="3500" b="1" dirty="0">
                <a:solidFill>
                  <a:srgbClr val="FFFFFF"/>
                </a:solidFill>
                <a:latin typeface="Rubik"/>
                <a:ea typeface="Rubik"/>
                <a:cs typeface="Rubik"/>
                <a:sym typeface="Rubik"/>
              </a:rPr>
            </a:br>
            <a:r>
              <a:rPr lang="he-IL" sz="3500" dirty="0">
                <a:solidFill>
                  <a:srgbClr val="FFFFFF"/>
                </a:solidFill>
                <a:latin typeface="Rubik"/>
                <a:ea typeface="Rubik"/>
                <a:cs typeface="Rubik"/>
                <a:sym typeface="Rubik"/>
              </a:rPr>
              <a:t>"הסבר לי על מה התבססת?"</a:t>
            </a:r>
          </a:p>
          <a:p>
            <a:pPr marL="0" marR="0" lvl="0" indent="0" algn="r" rtl="1">
              <a:lnSpc>
                <a:spcPct val="100000"/>
              </a:lnSpc>
              <a:spcBef>
                <a:spcPts val="0"/>
              </a:spcBef>
              <a:spcAft>
                <a:spcPts val="0"/>
              </a:spcAft>
              <a:buClr>
                <a:srgbClr val="000000"/>
              </a:buClr>
              <a:buSzPts val="6000"/>
              <a:buFont typeface="Arial"/>
              <a:buNone/>
            </a:pPr>
            <a:r>
              <a:rPr lang="he-IL" sz="3500" dirty="0">
                <a:solidFill>
                  <a:srgbClr val="FFFFFF"/>
                </a:solidFill>
                <a:latin typeface="Rubik"/>
                <a:ea typeface="Rubik"/>
                <a:cs typeface="Rubik"/>
                <a:sym typeface="Rubik"/>
              </a:rPr>
              <a:t>אוֹ "תן לי הסבר נוסף"</a:t>
            </a:r>
            <a:endParaRPr sz="3500" b="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F72C722E-9CD6-AA2C-F0AF-EA0E6664378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05825" y="1031641"/>
            <a:ext cx="3225799" cy="586803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grpSp>
        <p:nvGrpSpPr>
          <p:cNvPr id="351" name="Google Shape;351;p27">
            <a:extLst>
              <a:ext uri="{C183D7F6-B498-43B3-948B-1728B52AA6E4}">
                <adec:decorative xmlns:adec="http://schemas.microsoft.com/office/drawing/2017/decorative" val="1"/>
              </a:ext>
            </a:extLst>
          </p:cNvPr>
          <p:cNvGrpSpPr/>
          <p:nvPr/>
        </p:nvGrpSpPr>
        <p:grpSpPr>
          <a:xfrm rot="10800000" flipH="1">
            <a:off x="6412220" y="427980"/>
            <a:ext cx="5603194" cy="3229620"/>
            <a:chOff x="1860719" y="2790159"/>
            <a:chExt cx="4241795" cy="2176738"/>
          </a:xfrm>
        </p:grpSpPr>
        <p:sp>
          <p:nvSpPr>
            <p:cNvPr id="352" name="Google Shape;352;p27"/>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4800"/>
                <a:buFont typeface="Calibri"/>
                <a:buNone/>
              </a:pPr>
              <a:endParaRPr sz="4800" b="1">
                <a:solidFill>
                  <a:srgbClr val="5F259E"/>
                </a:solidFill>
                <a:latin typeface="Rubik"/>
                <a:ea typeface="Rubik"/>
                <a:cs typeface="Rubik"/>
                <a:sym typeface="Rubik"/>
              </a:endParaRPr>
            </a:p>
          </p:txBody>
        </p:sp>
        <p:sp>
          <p:nvSpPr>
            <p:cNvPr id="353" name="Google Shape;353;p27"/>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54" name="Google Shape;354;p27"/>
          <p:cNvSpPr>
            <a:spLocks noGrp="1"/>
          </p:cNvSpPr>
          <p:nvPr>
            <p:ph type="title" idx="4294967295"/>
          </p:nvPr>
        </p:nvSpPr>
        <p:spPr>
          <a:xfrm>
            <a:off x="6251264" y="0"/>
            <a:ext cx="5603194" cy="2855249"/>
          </a:xfrm>
          <a:prstGeom prst="rect">
            <a:avLst/>
          </a:prstGeom>
          <a:noFill/>
          <a:ln>
            <a:noFill/>
            <a:prstDash/>
          </a:ln>
          <a:effectLst/>
        </p:spPr>
        <p:txBody>
          <a:bodyPr rot="0" spcFirstLastPara="1" vertOverflow="overflow" horzOverflow="overflow" vert="horz" wrap="square" lIns="91425" tIns="720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iw-IL" sz="6000" b="0" i="0" u="none" strike="noStrike" kern="0" cap="none" spc="0" normalizeH="0" baseline="0" noProof="0" dirty="0">
                <a:ln>
                  <a:noFill/>
                </a:ln>
                <a:solidFill>
                  <a:srgbClr val="8A2B7E"/>
                </a:solidFill>
                <a:effectLst/>
                <a:uLnTx/>
                <a:uFillTx/>
                <a:latin typeface="Rubik ExtraBold" pitchFamily="2" charset="-79"/>
                <a:ea typeface="Rubik"/>
                <a:cs typeface="Rubik ExtraBold" pitchFamily="2" charset="-79"/>
                <a:sym typeface="Rubik"/>
              </a:rPr>
              <a:t>מה למדנו </a:t>
            </a:r>
            <a:r>
              <a:rPr kumimoji="0" lang="iw-IL" sz="6000" b="0" i="0" u="none" strike="noStrike" kern="0" cap="none" spc="0" normalizeH="0" baseline="0" noProof="0" dirty="0">
                <a:ln>
                  <a:noFill/>
                </a:ln>
                <a:solidFill>
                  <a:srgbClr val="8A2B7E"/>
                </a:solidFill>
                <a:effectLst/>
                <a:uLnTx/>
                <a:uFillTx/>
                <a:latin typeface="Rubik"/>
                <a:ea typeface="Rubik"/>
                <a:cs typeface="Rubik"/>
                <a:sym typeface="Rubik"/>
              </a:rPr>
              <a:t>היום?</a:t>
            </a:r>
            <a:endParaRPr kumimoji="0" lang="iw-IL" sz="6000" b="0" i="0" u="none" strike="noStrike" kern="0" cap="none" spc="0" normalizeH="0" baseline="0" noProof="0" dirty="0">
              <a:ln>
                <a:noFill/>
              </a:ln>
              <a:solidFill>
                <a:srgbClr val="8A2B7E"/>
              </a:solidFill>
              <a:effectLst/>
              <a:uLnTx/>
              <a:uFillTx/>
              <a:latin typeface="Arial"/>
              <a:ea typeface="Arial"/>
              <a:cs typeface="Arial"/>
              <a:sym typeface="Arial"/>
            </a:endParaRPr>
          </a:p>
        </p:txBody>
      </p:sp>
      <p:pic>
        <p:nvPicPr>
          <p:cNvPr id="2" name="Google Shape;60;p14">
            <a:extLst>
              <a:ext uri="{FF2B5EF4-FFF2-40B4-BE49-F238E27FC236}">
                <a16:creationId xmlns:a16="http://schemas.microsoft.com/office/drawing/2014/main" id="{AEDAB22F-C389-B7C4-C4FF-66E49425CF68}"/>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383431" y="1865282"/>
            <a:ext cx="4921150" cy="4921150"/>
          </a:xfrm>
          <a:prstGeom prst="rect">
            <a:avLst/>
          </a:prstGeom>
          <a:noFill/>
          <a:ln>
            <a:noFill/>
          </a:ln>
        </p:spPr>
      </p:pic>
      <p:pic>
        <p:nvPicPr>
          <p:cNvPr id="8" name="Picture 7">
            <a:extLst>
              <a:ext uri="{FF2B5EF4-FFF2-40B4-BE49-F238E27FC236}">
                <a16:creationId xmlns:a16="http://schemas.microsoft.com/office/drawing/2014/main" id="{30A098F3-1AF8-9D69-0DB1-277786E4F4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98367" y="2013962"/>
            <a:ext cx="5269007" cy="49211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6"/>
        <p:cNvGrpSpPr/>
        <p:nvPr/>
      </p:nvGrpSpPr>
      <p:grpSpPr>
        <a:xfrm>
          <a:off x="0" y="0"/>
          <a:ext cx="0" cy="0"/>
          <a:chOff x="0" y="0"/>
          <a:chExt cx="0" cy="0"/>
        </a:xfrm>
      </p:grpSpPr>
      <p:sp>
        <p:nvSpPr>
          <p:cNvPr id="117" name="Google Shape;117;p3">
            <a:extLst>
              <a:ext uri="{C183D7F6-B498-43B3-948B-1728B52AA6E4}">
                <adec:decorative xmlns:adec="http://schemas.microsoft.com/office/drawing/2017/decorative" val="1"/>
              </a:ext>
            </a:extLst>
          </p:cNvPr>
          <p:cNvSpPr/>
          <p:nvPr/>
        </p:nvSpPr>
        <p:spPr>
          <a:xfrm>
            <a:off x="8603166" y="1083502"/>
            <a:ext cx="3220134" cy="37578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3"/>
          <p:cNvSpPr txBox="1">
            <a:spLocks noGrp="1"/>
          </p:cNvSpPr>
          <p:nvPr>
            <p:ph type="body" idx="1"/>
          </p:nvPr>
        </p:nvSpPr>
        <p:spPr>
          <a:xfrm>
            <a:off x="642258" y="1109067"/>
            <a:ext cx="11085430" cy="350215"/>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rgbClr val="404040"/>
              </a:buClr>
              <a:buSzPts val="1800"/>
              <a:buNone/>
            </a:pPr>
            <a:r>
              <a:rPr lang="iw-IL" sz="1800" dirty="0">
                <a:solidFill>
                  <a:schemeClr val="lt1"/>
                </a:solidFill>
                <a:latin typeface="Rubik ExtraBold" pitchFamily="2" charset="-79"/>
                <a:ea typeface="Rubik"/>
                <a:cs typeface="Rubik ExtraBold" pitchFamily="2" charset="-79"/>
                <a:sym typeface="Rubik"/>
              </a:rPr>
              <a:t>מתי לערוך את השיעור?</a:t>
            </a:r>
            <a:endParaRPr dirty="0">
              <a:latin typeface="Rubik ExtraBold" pitchFamily="2" charset="-79"/>
              <a:cs typeface="Rubik ExtraBold" pitchFamily="2" charset="-79"/>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 אנו ממליצים לערוך את השיעור לאחר שהתלמידים השלימו:</a:t>
            </a:r>
            <a:endParaRPr dirty="0"/>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 </a:t>
            </a:r>
            <a:endParaRPr dirty="0"/>
          </a:p>
          <a:p>
            <a:pPr marL="228600" lvl="0" indent="-228600" algn="r" rtl="1">
              <a:spcBef>
                <a:spcPts val="0"/>
              </a:spcBef>
              <a:spcAft>
                <a:spcPts val="0"/>
              </a:spcAft>
              <a:buClr>
                <a:srgbClr val="404040"/>
              </a:buClr>
              <a:buSzPts val="1800"/>
              <a:buFont typeface="Noto Sans Symbols"/>
              <a:buChar char="✔"/>
            </a:pPr>
            <a:r>
              <a:rPr lang="iw-IL" sz="1800" dirty="0">
                <a:latin typeface="Rubik"/>
                <a:ea typeface="Rubik"/>
                <a:cs typeface="Rubik"/>
                <a:sym typeface="Rubik"/>
              </a:rPr>
              <a:t>שיעור </a:t>
            </a:r>
            <a:r>
              <a:rPr lang="he-IL" sz="1800" dirty="0">
                <a:latin typeface="Rubik ExtraBold" pitchFamily="2" charset="-79"/>
                <a:ea typeface="Rubik"/>
                <a:cs typeface="Rubik ExtraBold" pitchFamily="2" charset="-79"/>
                <a:sym typeface="Rubik"/>
              </a:rPr>
              <a:t>שימוש בטוח</a:t>
            </a:r>
            <a:r>
              <a:rPr lang="iw-IL" sz="1800" dirty="0">
                <a:latin typeface="Rubik ExtraBold" pitchFamily="2" charset="-79"/>
                <a:ea typeface="Rubik"/>
                <a:cs typeface="Rubik ExtraBold" pitchFamily="2" charset="-79"/>
                <a:sym typeface="Rubik"/>
              </a:rPr>
              <a:t> </a:t>
            </a:r>
            <a:r>
              <a:rPr lang="he-IL" sz="1800" dirty="0">
                <a:latin typeface="Rubik ExtraBold" pitchFamily="2" charset="-79"/>
                <a:ea typeface="Rubik"/>
                <a:cs typeface="Rubik ExtraBold" pitchFamily="2" charset="-79"/>
                <a:sym typeface="Rubik"/>
              </a:rPr>
              <a:t>ב</a:t>
            </a:r>
            <a:r>
              <a:rPr lang="iw-IL" sz="1800" dirty="0">
                <a:latin typeface="Rubik ExtraBold" pitchFamily="2" charset="-79"/>
                <a:ea typeface="Rubik"/>
                <a:cs typeface="Rubik ExtraBold" pitchFamily="2" charset="-79"/>
                <a:sym typeface="Rubik"/>
              </a:rPr>
              <a:t>בינה מלאכותית</a:t>
            </a:r>
            <a:endParaRPr sz="1800" dirty="0">
              <a:latin typeface="Rubik ExtraBold" pitchFamily="2" charset="-79"/>
              <a:ea typeface="Rubik"/>
              <a:cs typeface="Rubik ExtraBold" pitchFamily="2" charset="-79"/>
              <a:sym typeface="Rubik"/>
            </a:endParaRPr>
          </a:p>
          <a:p>
            <a:pPr marL="228600" lvl="0" indent="-228600" algn="r" rtl="1">
              <a:lnSpc>
                <a:spcPct val="90000"/>
              </a:lnSpc>
              <a:spcBef>
                <a:spcPts val="0"/>
              </a:spcBef>
              <a:spcAft>
                <a:spcPts val="0"/>
              </a:spcAft>
              <a:buClr>
                <a:srgbClr val="404040"/>
              </a:buClr>
              <a:buSzPts val="1800"/>
              <a:buFont typeface="Noto Sans Symbols"/>
              <a:buChar char="✔"/>
            </a:pPr>
            <a:r>
              <a:rPr lang="he-IL" sz="1800" dirty="0">
                <a:latin typeface="Rubik ExtraBold" pitchFamily="2" charset="-79"/>
                <a:ea typeface="Rubik"/>
                <a:cs typeface="Rubik ExtraBold" pitchFamily="2" charset="-79"/>
                <a:sym typeface="Rubik"/>
              </a:rPr>
              <a:t>שתי ה</a:t>
            </a:r>
            <a:r>
              <a:rPr lang="iw-IL" sz="1800" dirty="0">
                <a:latin typeface="Rubik ExtraBold" pitchFamily="2" charset="-79"/>
                <a:ea typeface="Rubik"/>
                <a:cs typeface="Rubik ExtraBold" pitchFamily="2" charset="-79"/>
                <a:sym typeface="Rubik"/>
              </a:rPr>
              <a:t>תנסויות </a:t>
            </a:r>
            <a:r>
              <a:rPr lang="iw-IL" sz="1800" dirty="0" err="1">
                <a:latin typeface="Rubik ExtraBold" pitchFamily="2" charset="-79"/>
                <a:ea typeface="Rubik"/>
                <a:cs typeface="Rubik ExtraBold" pitchFamily="2" charset="-79"/>
                <a:sym typeface="Rubik"/>
              </a:rPr>
              <a:t>בבוט</a:t>
            </a:r>
            <a:r>
              <a:rPr lang="he-IL" sz="1800" dirty="0">
                <a:latin typeface="Rubik ExtraBold" pitchFamily="2" charset="-79"/>
                <a:ea typeface="Rubik"/>
                <a:cs typeface="Rubik ExtraBold" pitchFamily="2" charset="-79"/>
                <a:sym typeface="Rubik"/>
              </a:rPr>
              <a:t>- במסלול מגרש המשחקים או במסלול המהיר</a:t>
            </a:r>
            <a:endParaRPr sz="1800" dirty="0">
              <a:latin typeface="Rubik ExtraBold" pitchFamily="2" charset="-79"/>
              <a:ea typeface="Rubik"/>
              <a:cs typeface="Rubik ExtraBold" pitchFamily="2" charset="-79"/>
              <a:sym typeface="Rubik"/>
            </a:endParaRPr>
          </a:p>
          <a:p>
            <a:pPr marL="228600" lvl="0" indent="-114300" algn="r" rtl="1">
              <a:lnSpc>
                <a:spcPct val="90000"/>
              </a:lnSpc>
              <a:spcBef>
                <a:spcPts val="0"/>
              </a:spcBef>
              <a:spcAft>
                <a:spcPts val="0"/>
              </a:spcAft>
              <a:buClr>
                <a:srgbClr val="404040"/>
              </a:buClr>
              <a:buSzPts val="1800"/>
              <a:buFont typeface="Noto Sans Symbols"/>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r>
              <a:rPr lang="iw-IL" sz="1800" dirty="0">
                <a:latin typeface="Rubik"/>
                <a:ea typeface="Rubik"/>
                <a:cs typeface="Rubik"/>
                <a:sym typeface="Rubik"/>
              </a:rPr>
              <a:t>אם לא הושלמו 2 </a:t>
            </a:r>
            <a:r>
              <a:rPr lang="he-IL" sz="1800" dirty="0">
                <a:latin typeface="Rubik"/>
                <a:ea typeface="Rubik"/>
                <a:cs typeface="Rubik"/>
                <a:sym typeface="Rubik"/>
              </a:rPr>
              <a:t> </a:t>
            </a:r>
            <a:r>
              <a:rPr lang="iw-IL" sz="1800" dirty="0">
                <a:latin typeface="Rubik"/>
                <a:ea typeface="Rubik"/>
                <a:cs typeface="Rubik"/>
                <a:sym typeface="Rubik"/>
              </a:rPr>
              <a:t>התנסויות בבוט, מומלץ להציג את הסרטון "מהו פרומפט?"</a:t>
            </a:r>
            <a:r>
              <a:rPr lang="he-IL" sz="1800" dirty="0">
                <a:latin typeface="Rubik"/>
                <a:ea typeface="Rubik"/>
                <a:cs typeface="Rubik"/>
                <a:sym typeface="Rubik"/>
              </a:rPr>
              <a:t> </a:t>
            </a:r>
            <a:r>
              <a:rPr lang="iw-IL" sz="1800" dirty="0">
                <a:latin typeface="Rubik"/>
                <a:ea typeface="Rubik"/>
                <a:cs typeface="Rubik"/>
                <a:sym typeface="Rubik"/>
              </a:rPr>
              <a:t>בשיעור זה. </a:t>
            </a:r>
            <a:endParaRPr dirty="0"/>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0"/>
              </a:spcBef>
              <a:spcAft>
                <a:spcPts val="0"/>
              </a:spcAft>
              <a:buClr>
                <a:srgbClr val="404040"/>
              </a:buClr>
              <a:buSzPts val="1800"/>
              <a:buNone/>
            </a:pPr>
            <a:endParaRPr sz="1800" dirty="0">
              <a:latin typeface="Rubik"/>
              <a:ea typeface="Rubik"/>
              <a:cs typeface="Rubik"/>
              <a:sym typeface="Rubik"/>
            </a:endParaRPr>
          </a:p>
          <a:p>
            <a:pPr marL="0" lvl="0" indent="0" algn="r" rtl="1">
              <a:lnSpc>
                <a:spcPct val="90000"/>
              </a:lnSpc>
              <a:spcBef>
                <a:spcPts val="1000"/>
              </a:spcBef>
              <a:spcAft>
                <a:spcPts val="0"/>
              </a:spcAft>
              <a:buClr>
                <a:srgbClr val="404040"/>
              </a:buClr>
              <a:buSzPts val="1800"/>
              <a:buNone/>
            </a:pPr>
            <a:endParaRPr sz="1800" dirty="0">
              <a:latin typeface="Rubik"/>
              <a:ea typeface="Rubik"/>
              <a:cs typeface="Rubik"/>
              <a:sym typeface="Rubik"/>
            </a:endParaRPr>
          </a:p>
        </p:txBody>
      </p:sp>
      <p:pic>
        <p:nvPicPr>
          <p:cNvPr id="119" name="Google Shape;119;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4" name="Google Shape;111;p2">
            <a:extLst>
              <a:ext uri="{FF2B5EF4-FFF2-40B4-BE49-F238E27FC236}">
                <a16:creationId xmlns:a16="http://schemas.microsoft.com/office/drawing/2014/main" id="{17371C3F-7CC9-0DB8-0925-A6C6D170AA1B}"/>
              </a:ext>
            </a:extLst>
          </p:cNvPr>
          <p:cNvSpPr txBox="1">
            <a:spLocks noGrp="1"/>
          </p:cNvSpPr>
          <p:nvPr>
            <p:ph type="title" idx="4294967295"/>
          </p:nvPr>
        </p:nvSpPr>
        <p:spPr>
          <a:xfrm>
            <a:off x="7847463" y="0"/>
            <a:ext cx="3975837"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srgbClr val="404040"/>
              </a:buClr>
              <a:buSzPts val="4000"/>
              <a:buFont typeface="Rubik"/>
              <a:buNone/>
              <a:tabLst/>
              <a:defRPr/>
            </a:pPr>
            <a:r>
              <a:rPr kumimoji="0" lang="he-IL" sz="4900" b="0" i="0" u="none" strike="noStrike" kern="0" cap="none" spc="0" normalizeH="0" baseline="0" noProof="0" dirty="0">
                <a:ln>
                  <a:noFill/>
                </a:ln>
                <a:solidFill>
                  <a:srgbClr val="8A2B7E"/>
                </a:solidFill>
                <a:effectLst/>
                <a:uLnTx/>
                <a:uFillTx/>
                <a:latin typeface="Rubik ExtraBold" pitchFamily="2" charset="-79"/>
                <a:ea typeface="Rubik"/>
                <a:cs typeface="Rubik ExtraBold" pitchFamily="2" charset="-79"/>
                <a:sym typeface="Rubik"/>
              </a:rPr>
              <a:t>הקדמה למורה</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25">
          <a:extLst>
            <a:ext uri="{FF2B5EF4-FFF2-40B4-BE49-F238E27FC236}">
              <a16:creationId xmlns:a16="http://schemas.microsoft.com/office/drawing/2014/main" id="{9625BD25-F315-66CD-C658-D6E70E0F929F}"/>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371CBCF7-498B-3B76-3224-EDB401D60E4E}"/>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3" name="Google Shape;111;p2">
            <a:extLst>
              <a:ext uri="{FF2B5EF4-FFF2-40B4-BE49-F238E27FC236}">
                <a16:creationId xmlns:a16="http://schemas.microsoft.com/office/drawing/2014/main" id="{B2666D15-1FED-7920-09BC-585C242534BA}"/>
              </a:ext>
            </a:extLst>
          </p:cNvPr>
          <p:cNvSpPr txBox="1">
            <a:spLocks noGrp="1"/>
          </p:cNvSpPr>
          <p:nvPr>
            <p:ph type="title"/>
          </p:nvPr>
        </p:nvSpPr>
        <p:spPr>
          <a:xfrm>
            <a:off x="7847463" y="0"/>
            <a:ext cx="3975837" cy="13257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404040"/>
              </a:buClr>
              <a:buSzPts val="4000"/>
              <a:buFont typeface="Rubik"/>
              <a:buNone/>
            </a:pPr>
            <a:r>
              <a:rPr lang="he-IL" sz="4900" dirty="0">
                <a:solidFill>
                  <a:srgbClr val="8A2B7E"/>
                </a:solidFill>
                <a:latin typeface="Rubik ExtraBold" pitchFamily="2" charset="-79"/>
                <a:ea typeface="Rubik"/>
                <a:cs typeface="Rubik ExtraBold" pitchFamily="2" charset="-79"/>
                <a:sym typeface="Rubik"/>
              </a:rPr>
              <a:t>הקדמה </a:t>
            </a:r>
            <a:r>
              <a:rPr lang="iw-IL" sz="4900" dirty="0">
                <a:solidFill>
                  <a:srgbClr val="8A2B7E"/>
                </a:solidFill>
                <a:latin typeface="Rubik ExtraBold" pitchFamily="2" charset="-79"/>
                <a:ea typeface="Rubik"/>
                <a:cs typeface="Rubik ExtraBold" pitchFamily="2" charset="-79"/>
                <a:sym typeface="Rubik"/>
              </a:rPr>
              <a:t>למורה</a:t>
            </a:r>
            <a:endParaRPr sz="4900" dirty="0">
              <a:solidFill>
                <a:srgbClr val="8A2B7E"/>
              </a:solidFill>
              <a:latin typeface="Rubik ExtraBold" pitchFamily="2" charset="-79"/>
              <a:ea typeface="Rubik"/>
              <a:cs typeface="Rubik ExtraBold" pitchFamily="2" charset="-79"/>
              <a:sym typeface="Rubik"/>
            </a:endParaRPr>
          </a:p>
        </p:txBody>
      </p:sp>
      <p:sp>
        <p:nvSpPr>
          <p:cNvPr id="150" name="Google Shape;150;p4">
            <a:extLst>
              <a:ext uri="{FF2B5EF4-FFF2-40B4-BE49-F238E27FC236}">
                <a16:creationId xmlns:a16="http://schemas.microsoft.com/office/drawing/2014/main" id="{1301AD5B-9D6B-7CB5-A88C-102B3AD7ED57}"/>
              </a:ext>
            </a:extLst>
          </p:cNvPr>
          <p:cNvSpPr txBox="1">
            <a:spLocks noGrp="1"/>
          </p:cNvSpPr>
          <p:nvPr>
            <p:ph type="title" idx="4294967295"/>
          </p:nvPr>
        </p:nvSpPr>
        <p:spPr>
          <a:xfrm>
            <a:off x="9053607" y="1013032"/>
            <a:ext cx="2656171"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chemeClr val="dk1"/>
                </a:solidFill>
                <a:effectLst/>
                <a:uLnTx/>
                <a:uFillTx/>
                <a:latin typeface="Rubik ExtraBold" pitchFamily="2" charset="-79"/>
                <a:ea typeface="Rubik"/>
                <a:cs typeface="Rubik ExtraBold" pitchFamily="2" charset="-79"/>
                <a:sym typeface="Rubik"/>
              </a:rPr>
              <a:t>מבנה השיעור:</a:t>
            </a:r>
          </a:p>
        </p:txBody>
      </p:sp>
      <p:graphicFrame>
        <p:nvGraphicFramePr>
          <p:cNvPr id="2" name="טבלה 1">
            <a:extLst>
              <a:ext uri="{FF2B5EF4-FFF2-40B4-BE49-F238E27FC236}">
                <a16:creationId xmlns:a16="http://schemas.microsoft.com/office/drawing/2014/main" id="{D3B4219B-1CF6-746D-F29F-D521BE5BACDB}"/>
              </a:ext>
            </a:extLst>
          </p:cNvPr>
          <p:cNvGraphicFramePr>
            <a:graphicFrameLocks noGrp="1"/>
          </p:cNvGraphicFramePr>
          <p:nvPr>
            <p:extLst>
              <p:ext uri="{D42A27DB-BD31-4B8C-83A1-F6EECF244321}">
                <p14:modId xmlns:p14="http://schemas.microsoft.com/office/powerpoint/2010/main" val="739378098"/>
              </p:ext>
            </p:extLst>
          </p:nvPr>
        </p:nvGraphicFramePr>
        <p:xfrm>
          <a:off x="2032000" y="1808237"/>
          <a:ext cx="8127999" cy="2926080"/>
        </p:xfrm>
        <a:graphic>
          <a:graphicData uri="http://schemas.openxmlformats.org/drawingml/2006/table">
            <a:tbl>
              <a:tblPr rtl="1" firstRow="1" bandRow="1">
                <a:tableStyleId>{F5AB1C69-6EDB-4FF4-983F-18BD219EF322}</a:tableStyleId>
              </a:tblPr>
              <a:tblGrid>
                <a:gridCol w="2709333">
                  <a:extLst>
                    <a:ext uri="{9D8B030D-6E8A-4147-A177-3AD203B41FA5}">
                      <a16:colId xmlns:a16="http://schemas.microsoft.com/office/drawing/2014/main" val="344844718"/>
                    </a:ext>
                  </a:extLst>
                </a:gridCol>
                <a:gridCol w="2709333">
                  <a:extLst>
                    <a:ext uri="{9D8B030D-6E8A-4147-A177-3AD203B41FA5}">
                      <a16:colId xmlns:a16="http://schemas.microsoft.com/office/drawing/2014/main" val="258774387"/>
                    </a:ext>
                  </a:extLst>
                </a:gridCol>
                <a:gridCol w="2709333">
                  <a:extLst>
                    <a:ext uri="{9D8B030D-6E8A-4147-A177-3AD203B41FA5}">
                      <a16:colId xmlns:a16="http://schemas.microsoft.com/office/drawing/2014/main" val="1366242769"/>
                    </a:ext>
                  </a:extLst>
                </a:gridCol>
              </a:tblGrid>
              <a:tr h="0">
                <a:tc>
                  <a:txBody>
                    <a:bodyPr/>
                    <a:lstStyle/>
                    <a:p>
                      <a:pPr algn="r" rtl="1"/>
                      <a:r>
                        <a:rPr lang="he-IL" sz="1800" dirty="0">
                          <a:solidFill>
                            <a:schemeClr val="bg1"/>
                          </a:solidFill>
                          <a:latin typeface="Rubik ExtraBold" pitchFamily="2" charset="-79"/>
                          <a:cs typeface="Rubik ExtraBold" pitchFamily="2" charset="-79"/>
                        </a:rPr>
                        <a:t>נושא</a:t>
                      </a:r>
                    </a:p>
                  </a:txBody>
                  <a:tcPr>
                    <a:solidFill>
                      <a:srgbClr val="59B2B0"/>
                    </a:solidFill>
                  </a:tcPr>
                </a:tc>
                <a:tc>
                  <a:txBody>
                    <a:bodyPr/>
                    <a:lstStyle/>
                    <a:p>
                      <a:pPr algn="r" rtl="1"/>
                      <a:r>
                        <a:rPr lang="he-IL" sz="1800" dirty="0">
                          <a:solidFill>
                            <a:schemeClr val="bg1"/>
                          </a:solidFill>
                          <a:latin typeface="Rubik ExtraBold" pitchFamily="2" charset="-79"/>
                          <a:cs typeface="Rubik ExtraBold" pitchFamily="2" charset="-79"/>
                        </a:rPr>
                        <a:t>איך לומדים?</a:t>
                      </a:r>
                    </a:p>
                  </a:txBody>
                  <a:tcPr>
                    <a:solidFill>
                      <a:srgbClr val="59B2B0"/>
                    </a:solidFill>
                  </a:tcPr>
                </a:tc>
                <a:tc>
                  <a:txBody>
                    <a:bodyPr/>
                    <a:lstStyle/>
                    <a:p>
                      <a:pPr algn="r" rtl="1"/>
                      <a:r>
                        <a:rPr lang="he-IL" sz="1800" dirty="0">
                          <a:solidFill>
                            <a:schemeClr val="bg1"/>
                          </a:solidFill>
                          <a:latin typeface="Rubik ExtraBold" pitchFamily="2" charset="-79"/>
                          <a:cs typeface="Rubik ExtraBold" pitchFamily="2" charset="-79"/>
                        </a:rPr>
                        <a:t>משך</a:t>
                      </a:r>
                    </a:p>
                  </a:txBody>
                  <a:tcPr>
                    <a:solidFill>
                      <a:srgbClr val="59B2B0"/>
                    </a:solidFill>
                  </a:tcPr>
                </a:tc>
                <a:extLst>
                  <a:ext uri="{0D108BD9-81ED-4DB2-BD59-A6C34878D82A}">
                    <a16:rowId xmlns:a16="http://schemas.microsoft.com/office/drawing/2014/main" val="192577960"/>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פתיחה–  מהו פרומפט?</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הסברת המושג, סרטון </a:t>
                      </a:r>
                      <a:r>
                        <a:rPr lang="he-IL" sz="1800" dirty="0">
                          <a:solidFill>
                            <a:srgbClr val="404040"/>
                          </a:solidFill>
                          <a:latin typeface="Rubik"/>
                          <a:ea typeface="Rubik"/>
                          <a:cs typeface="Rubik"/>
                          <a:sym typeface="Rubik"/>
                        </a:rPr>
                        <a:t>(</a:t>
                      </a:r>
                      <a:r>
                        <a:rPr lang="iw-IL" sz="1800" dirty="0">
                          <a:solidFill>
                            <a:srgbClr val="404040"/>
                          </a:solidFill>
                          <a:latin typeface="Rubik"/>
                          <a:ea typeface="Rubik"/>
                          <a:cs typeface="Rubik"/>
                          <a:sym typeface="Rubik"/>
                        </a:rPr>
                        <a:t>לבחירת המורה</a:t>
                      </a:r>
                      <a:r>
                        <a:rPr lang="he-IL" sz="1800" dirty="0">
                          <a:solidFill>
                            <a:srgbClr val="404040"/>
                          </a:solidFill>
                          <a:latin typeface="Rubik"/>
                          <a:ea typeface="Rubik"/>
                          <a:cs typeface="Rubik"/>
                          <a:sym typeface="Rubik"/>
                        </a:rPr>
                        <a:t>)</a:t>
                      </a:r>
                      <a:endParaRPr lang="iw-IL" sz="1800" dirty="0"/>
                    </a:p>
                  </a:txBody>
                  <a:tcPr/>
                </a:tc>
                <a:tc>
                  <a:txBody>
                    <a:bodyPr/>
                    <a:lstStyle/>
                    <a:p>
                      <a:pPr algn="r" rtl="1"/>
                      <a:r>
                        <a:rPr lang="he-IL" sz="1800" b="0" i="0" u="none" strike="noStrike" cap="none" dirty="0">
                          <a:solidFill>
                            <a:srgbClr val="404040"/>
                          </a:solidFill>
                          <a:latin typeface="Rubik"/>
                          <a:cs typeface="Rubik"/>
                          <a:sym typeface="Arial"/>
                        </a:rPr>
                        <a:t>10 דקות</a:t>
                      </a:r>
                    </a:p>
                  </a:txBody>
                  <a:tcPr/>
                </a:tc>
                <a:extLst>
                  <a:ext uri="{0D108BD9-81ED-4DB2-BD59-A6C34878D82A}">
                    <a16:rowId xmlns:a16="http://schemas.microsoft.com/office/drawing/2014/main" val="707787421"/>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ממה מורכב פרומפט?</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דוגמה, פעילות משחקית בקבוצות</a:t>
                      </a:r>
                      <a:endParaRPr lang="iw-IL" sz="1800" dirty="0"/>
                    </a:p>
                  </a:txBody>
                  <a:tcPr/>
                </a:tc>
                <a:tc>
                  <a:txBody>
                    <a:bodyPr/>
                    <a:lstStyle/>
                    <a:p>
                      <a:pPr algn="r" rtl="1"/>
                      <a:r>
                        <a:rPr lang="he-IL" sz="1800" b="0" i="0" u="none" strike="noStrike" cap="none" dirty="0">
                          <a:solidFill>
                            <a:srgbClr val="404040"/>
                          </a:solidFill>
                          <a:latin typeface="Rubik"/>
                          <a:cs typeface="Rubik"/>
                          <a:sym typeface="Arial"/>
                        </a:rPr>
                        <a:t>20 דקות</a:t>
                      </a:r>
                    </a:p>
                  </a:txBody>
                  <a:tcPr/>
                </a:tc>
                <a:extLst>
                  <a:ext uri="{0D108BD9-81ED-4DB2-BD59-A6C34878D82A}">
                    <a16:rowId xmlns:a16="http://schemas.microsoft.com/office/drawing/2014/main" val="1274944556"/>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תוצאה של פרומפט ודיוק שלו</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המחשה בתיווך המורה </a:t>
                      </a:r>
                      <a:br>
                        <a:rPr lang="iw-IL" sz="1800" dirty="0">
                          <a:solidFill>
                            <a:srgbClr val="404040"/>
                          </a:solidFill>
                          <a:latin typeface="Rubik"/>
                          <a:ea typeface="Rubik"/>
                          <a:cs typeface="Rubik"/>
                          <a:sym typeface="Rubik"/>
                        </a:rPr>
                      </a:br>
                      <a:r>
                        <a:rPr lang="iw-IL" sz="1800" dirty="0">
                          <a:solidFill>
                            <a:srgbClr val="404040"/>
                          </a:solidFill>
                          <a:latin typeface="Rubik"/>
                          <a:ea typeface="Rubik"/>
                          <a:cs typeface="Rubik"/>
                          <a:sym typeface="Rubik"/>
                        </a:rPr>
                        <a:t>באמצעות בינה מלאכותית</a:t>
                      </a:r>
                      <a:endParaRPr lang="iw-IL" sz="1800" dirty="0"/>
                    </a:p>
                  </a:txBody>
                  <a:tcPr/>
                </a:tc>
                <a:tc>
                  <a:txBody>
                    <a:bodyPr/>
                    <a:lstStyle/>
                    <a:p>
                      <a:pPr algn="r" rtl="1"/>
                      <a:r>
                        <a:rPr lang="he-IL" sz="1800" b="0" i="0" u="none" strike="noStrike" cap="none" dirty="0">
                          <a:solidFill>
                            <a:srgbClr val="404040"/>
                          </a:solidFill>
                          <a:latin typeface="Rubik"/>
                          <a:cs typeface="Rubik"/>
                          <a:sym typeface="Arial"/>
                        </a:rPr>
                        <a:t>10 דקות</a:t>
                      </a:r>
                    </a:p>
                  </a:txBody>
                  <a:tcPr/>
                </a:tc>
                <a:extLst>
                  <a:ext uri="{0D108BD9-81ED-4DB2-BD59-A6C34878D82A}">
                    <a16:rowId xmlns:a16="http://schemas.microsoft.com/office/drawing/2014/main" val="3521055275"/>
                  </a:ext>
                </a:extLst>
              </a:tr>
              <a:tr h="370840">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1800" dirty="0">
                          <a:solidFill>
                            <a:srgbClr val="404040"/>
                          </a:solidFill>
                          <a:latin typeface="Rubik"/>
                          <a:ea typeface="Rubik"/>
                          <a:cs typeface="Rubik"/>
                          <a:sym typeface="Rubik"/>
                        </a:rPr>
                        <a:t>סיכום</a:t>
                      </a:r>
                      <a:endParaRPr lang="iw-IL" sz="1800" dirty="0"/>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800" dirty="0">
                          <a:solidFill>
                            <a:srgbClr val="404040"/>
                          </a:solidFill>
                          <a:latin typeface="Rubik"/>
                          <a:ea typeface="Rubik"/>
                          <a:cs typeface="Rubik"/>
                          <a:sym typeface="Rubik"/>
                        </a:rPr>
                        <a:t>שיח כיתתי</a:t>
                      </a:r>
                      <a:endParaRPr lang="iw-IL" sz="1800" dirty="0"/>
                    </a:p>
                    <a:p>
                      <a:pPr algn="r" rtl="1"/>
                      <a:endParaRPr lang="he-IL" sz="1800" dirty="0">
                        <a:latin typeface="Rubik ExtraBold" pitchFamily="2" charset="-79"/>
                        <a:cs typeface="Rubik ExtraBold" pitchFamily="2" charset="-79"/>
                      </a:endParaRPr>
                    </a:p>
                  </a:txBody>
                  <a:tcPr/>
                </a:tc>
                <a:tc>
                  <a:txBody>
                    <a:bodyPr/>
                    <a:lstStyle/>
                    <a:p>
                      <a:pPr algn="r" rtl="1"/>
                      <a:r>
                        <a:rPr lang="he-IL" sz="1800" b="0" i="0" u="none" strike="noStrike" cap="none" dirty="0">
                          <a:solidFill>
                            <a:srgbClr val="404040"/>
                          </a:solidFill>
                          <a:latin typeface="Rubik"/>
                          <a:cs typeface="Rubik"/>
                          <a:sym typeface="Arial"/>
                        </a:rPr>
                        <a:t>10 דקות</a:t>
                      </a:r>
                    </a:p>
                  </a:txBody>
                  <a:tcPr/>
                </a:tc>
                <a:extLst>
                  <a:ext uri="{0D108BD9-81ED-4DB2-BD59-A6C34878D82A}">
                    <a16:rowId xmlns:a16="http://schemas.microsoft.com/office/drawing/2014/main" val="700938011"/>
                  </a:ext>
                </a:extLst>
              </a:tr>
            </a:tbl>
          </a:graphicData>
        </a:graphic>
      </p:graphicFrame>
    </p:spTree>
    <p:extLst>
      <p:ext uri="{BB962C8B-B14F-4D97-AF65-F5344CB8AC3E}">
        <p14:creationId xmlns:p14="http://schemas.microsoft.com/office/powerpoint/2010/main" val="103094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sp>
        <p:nvSpPr>
          <p:cNvPr id="163" name="Google Shape;163;p5"/>
          <p:cNvSpPr txBox="1">
            <a:spLocks noGrp="1"/>
          </p:cNvSpPr>
          <p:nvPr>
            <p:ph type="title" idx="4294967295"/>
          </p:nvPr>
        </p:nvSpPr>
        <p:spPr>
          <a:xfrm>
            <a:off x="7372350" y="-17071"/>
            <a:ext cx="4400514"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ts val="0"/>
              </a:spcBef>
              <a:spcAft>
                <a:spcPts val="0"/>
              </a:spcAft>
              <a:buClr>
                <a:srgbClr val="404040"/>
              </a:buClr>
              <a:buSzPts val="4000"/>
              <a:buFont typeface="Rubik"/>
              <a:buNone/>
              <a:tabLst/>
              <a:defRPr/>
            </a:pPr>
            <a:r>
              <a:rPr kumimoji="0" lang="iw-IL" sz="4900" b="0" i="0" u="none" strike="noStrike" kern="0" cap="none" spc="0" normalizeH="0" baseline="0" noProof="0" dirty="0">
                <a:ln>
                  <a:noFill/>
                </a:ln>
                <a:solidFill>
                  <a:srgbClr val="8A2B7E"/>
                </a:solidFill>
                <a:effectLst/>
                <a:uLnTx/>
                <a:uFillTx/>
                <a:latin typeface="Rubik ExtraBold" pitchFamily="2" charset="-79"/>
                <a:ea typeface="Rubik"/>
                <a:cs typeface="Rubik ExtraBold" pitchFamily="2" charset="-79"/>
                <a:sym typeface="Rubik"/>
              </a:rPr>
              <a:t>מטרות השיעור</a:t>
            </a:r>
            <a:endParaRPr kumimoji="0" lang="iw-IL" sz="14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sp>
        <p:nvSpPr>
          <p:cNvPr id="155" name="Google Shape;155;p5">
            <a:extLst>
              <a:ext uri="{C183D7F6-B498-43B3-948B-1728B52AA6E4}">
                <adec:decorative xmlns:adec="http://schemas.microsoft.com/office/drawing/2017/decorative" val="1"/>
              </a:ext>
            </a:extLst>
          </p:cNvPr>
          <p:cNvSpPr/>
          <p:nvPr/>
        </p:nvSpPr>
        <p:spPr>
          <a:xfrm>
            <a:off x="9165115" y="1068625"/>
            <a:ext cx="2607749" cy="516041"/>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p:txBody>
      </p:sp>
      <p:sp>
        <p:nvSpPr>
          <p:cNvPr id="157" name="Google Shape;157;p5"/>
          <p:cNvSpPr txBox="1"/>
          <p:nvPr/>
        </p:nvSpPr>
        <p:spPr>
          <a:xfrm>
            <a:off x="9165115" y="864661"/>
            <a:ext cx="2697033" cy="1006475"/>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3F3F3F"/>
              </a:buClr>
              <a:buSzPts val="2800"/>
              <a:buFont typeface="Arial"/>
              <a:buNone/>
            </a:pPr>
            <a:r>
              <a:rPr lang="iw-IL" sz="1800" dirty="0">
                <a:solidFill>
                  <a:schemeClr val="lt1"/>
                </a:solidFill>
                <a:latin typeface="Rubik ExtraBold" pitchFamily="2" charset="-79"/>
                <a:ea typeface="Rubik"/>
                <a:cs typeface="Rubik ExtraBold" pitchFamily="2" charset="-79"/>
                <a:sym typeface="Rubik"/>
              </a:rPr>
              <a:t>בסוף השיעור התלמידים:</a:t>
            </a:r>
            <a:endParaRPr sz="1800" dirty="0">
              <a:solidFill>
                <a:schemeClr val="lt1"/>
              </a:solidFill>
              <a:latin typeface="Rubik ExtraBold" pitchFamily="2" charset="-79"/>
              <a:ea typeface="Calibri"/>
              <a:cs typeface="Rubik ExtraBold" pitchFamily="2" charset="-79"/>
              <a:sym typeface="Calibri"/>
            </a:endParaRPr>
          </a:p>
        </p:txBody>
      </p:sp>
      <p:sp>
        <p:nvSpPr>
          <p:cNvPr id="156" name="Google Shape;156;p5"/>
          <p:cNvSpPr txBox="1">
            <a:spLocks noGrp="1"/>
          </p:cNvSpPr>
          <p:nvPr>
            <p:ph type="body" idx="1"/>
          </p:nvPr>
        </p:nvSpPr>
        <p:spPr>
          <a:xfrm>
            <a:off x="5810343" y="1737707"/>
            <a:ext cx="5614032" cy="576694"/>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3F3F3F"/>
              </a:buClr>
              <a:buSzPts val="2800"/>
              <a:buNone/>
            </a:pPr>
            <a:r>
              <a:rPr lang="iw-IL" sz="1800" dirty="0">
                <a:solidFill>
                  <a:srgbClr val="434343"/>
                </a:solidFill>
                <a:latin typeface="Rubik ExtraBold" pitchFamily="2" charset="-79"/>
                <a:ea typeface="Rubik"/>
                <a:cs typeface="Rubik ExtraBold" pitchFamily="2" charset="-79"/>
                <a:sym typeface="Rubik"/>
              </a:rPr>
              <a:t>יבינו</a:t>
            </a:r>
            <a:r>
              <a:rPr lang="iw-IL" sz="1800" b="1" dirty="0">
                <a:solidFill>
                  <a:srgbClr val="434343"/>
                </a:solidFill>
                <a:latin typeface="Rubik"/>
                <a:ea typeface="Rubik"/>
                <a:cs typeface="Rubik"/>
                <a:sym typeface="Rubik"/>
              </a:rPr>
              <a:t> </a:t>
            </a:r>
            <a:r>
              <a:rPr lang="iw-IL" sz="1800" dirty="0">
                <a:solidFill>
                  <a:srgbClr val="434343"/>
                </a:solidFill>
                <a:latin typeface="Rubik"/>
                <a:ea typeface="Rubik"/>
                <a:cs typeface="Rubik"/>
                <a:sym typeface="Rubik"/>
              </a:rPr>
              <a:t>את משמעות המושג "פרומפט"</a:t>
            </a:r>
            <a:r>
              <a:rPr lang="he-IL" sz="1800" dirty="0">
                <a:solidFill>
                  <a:srgbClr val="434343"/>
                </a:solidFill>
                <a:latin typeface="Rubik"/>
                <a:ea typeface="Rubik"/>
                <a:cs typeface="Rubik"/>
                <a:sym typeface="Rubik"/>
              </a:rPr>
              <a:t>.</a:t>
            </a:r>
            <a:endParaRPr sz="1800" dirty="0">
              <a:solidFill>
                <a:srgbClr val="434343"/>
              </a:solidFill>
              <a:latin typeface="Rubik"/>
              <a:ea typeface="Rubik"/>
              <a:cs typeface="Rubik"/>
              <a:sym typeface="Rubik"/>
            </a:endParaRPr>
          </a:p>
        </p:txBody>
      </p:sp>
      <p:sp>
        <p:nvSpPr>
          <p:cNvPr id="158" name="Google Shape;158;p5"/>
          <p:cNvSpPr txBox="1"/>
          <p:nvPr/>
        </p:nvSpPr>
        <p:spPr>
          <a:xfrm>
            <a:off x="4410308" y="2499875"/>
            <a:ext cx="7014068" cy="441504"/>
          </a:xfrm>
          <a:prstGeom prst="rect">
            <a:avLst/>
          </a:prstGeom>
          <a:noFill/>
          <a:ln>
            <a:noFill/>
          </a:ln>
        </p:spPr>
        <p:txBody>
          <a:bodyPr spcFirstLastPara="1" wrap="square" lIns="91425" tIns="45700" rIns="91425" bIns="45700" anchor="ctr" anchorCtr="0">
            <a:normAutofit fontScale="92500"/>
          </a:bodyPr>
          <a:lstStyle/>
          <a:p>
            <a:pPr marL="0" marR="0" lvl="0" indent="0" algn="r" rtl="1">
              <a:lnSpc>
                <a:spcPct val="90000"/>
              </a:lnSpc>
              <a:spcBef>
                <a:spcPts val="0"/>
              </a:spcBef>
              <a:spcAft>
                <a:spcPts val="0"/>
              </a:spcAft>
              <a:buClr>
                <a:srgbClr val="3F3F3F"/>
              </a:buClr>
              <a:buSzPct val="168168"/>
              <a:buFont typeface="Arial"/>
              <a:buNone/>
            </a:pPr>
            <a:r>
              <a:rPr lang="iw-IL" sz="1800" dirty="0">
                <a:solidFill>
                  <a:srgbClr val="434343"/>
                </a:solidFill>
                <a:latin typeface="Rubik"/>
                <a:ea typeface="Rubik"/>
                <a:cs typeface="Rubik"/>
                <a:sym typeface="Rubik"/>
              </a:rPr>
              <a:t>ינסחו פרומפט באופן יעיל </a:t>
            </a:r>
            <a:r>
              <a:rPr lang="he-IL" sz="1800" dirty="0">
                <a:solidFill>
                  <a:srgbClr val="434343"/>
                </a:solidFill>
                <a:latin typeface="Rubik"/>
                <a:ea typeface="Rubik"/>
                <a:cs typeface="Rubik"/>
                <a:sym typeface="Rubik"/>
              </a:rPr>
              <a:t>(</a:t>
            </a:r>
            <a:r>
              <a:rPr lang="iw-IL" sz="1800" dirty="0">
                <a:solidFill>
                  <a:srgbClr val="434343"/>
                </a:solidFill>
                <a:latin typeface="Rubik"/>
                <a:ea typeface="Rubik"/>
                <a:cs typeface="Rubik"/>
                <a:sym typeface="Rubik"/>
              </a:rPr>
              <a:t>הקשר, משימה, תיאור התוצר</a:t>
            </a:r>
            <a:r>
              <a:rPr lang="he-IL" sz="1800" dirty="0">
                <a:solidFill>
                  <a:srgbClr val="434343"/>
                </a:solidFill>
                <a:latin typeface="Rubik"/>
                <a:ea typeface="Rubik"/>
                <a:cs typeface="Rubik"/>
                <a:sym typeface="Rubik"/>
              </a:rPr>
              <a:t>)</a:t>
            </a:r>
            <a:r>
              <a:rPr lang="iw-IL" sz="1800" dirty="0">
                <a:solidFill>
                  <a:srgbClr val="434343"/>
                </a:solidFill>
                <a:latin typeface="Rubik"/>
                <a:ea typeface="Rubik"/>
                <a:cs typeface="Rubik"/>
                <a:sym typeface="Rubik"/>
              </a:rPr>
              <a:t> ובהלימה למטרותיהם.</a:t>
            </a:r>
          </a:p>
        </p:txBody>
      </p:sp>
      <p:sp>
        <p:nvSpPr>
          <p:cNvPr id="159" name="Google Shape;159;p5"/>
          <p:cNvSpPr txBox="1"/>
          <p:nvPr/>
        </p:nvSpPr>
        <p:spPr>
          <a:xfrm>
            <a:off x="4928840" y="3131865"/>
            <a:ext cx="6495536" cy="44150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iw-IL" sz="1800" dirty="0">
                <a:solidFill>
                  <a:srgbClr val="434343"/>
                </a:solidFill>
                <a:latin typeface="Rubik ExtraBold" pitchFamily="2" charset="-79"/>
                <a:cs typeface="Rubik ExtraBold" pitchFamily="2" charset="-79"/>
                <a:sym typeface="Rubik"/>
              </a:rPr>
              <a:t>ידייקו</a:t>
            </a:r>
            <a:r>
              <a:rPr lang="iw-IL" sz="1800" dirty="0">
                <a:solidFill>
                  <a:srgbClr val="434343"/>
                </a:solidFill>
                <a:latin typeface="Rubik"/>
                <a:ea typeface="Rubik"/>
                <a:cs typeface="Rubik"/>
                <a:sym typeface="Rubik"/>
              </a:rPr>
              <a:t> את התוצאות שהתקבלו ע"י הבינה המלאכותית ויצמצמו הזיות.</a:t>
            </a:r>
            <a:endParaRPr sz="1800" dirty="0">
              <a:solidFill>
                <a:srgbClr val="434343"/>
              </a:solidFill>
              <a:latin typeface="Rubik"/>
              <a:ea typeface="Rubik"/>
              <a:cs typeface="Rubik"/>
              <a:sym typeface="Rubik"/>
            </a:endParaRPr>
          </a:p>
        </p:txBody>
      </p:sp>
      <p:sp>
        <p:nvSpPr>
          <p:cNvPr id="160" name="Google Shape;160;p5">
            <a:extLst>
              <a:ext uri="{C183D7F6-B498-43B3-948B-1728B52AA6E4}">
                <adec:decorative xmlns:adec="http://schemas.microsoft.com/office/drawing/2017/decorative" val="1"/>
              </a:ext>
            </a:extLst>
          </p:cNvPr>
          <p:cNvSpPr/>
          <p:nvPr/>
        </p:nvSpPr>
        <p:spPr>
          <a:xfrm>
            <a:off x="11413583" y="1893275"/>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p:txBody>
      </p:sp>
      <p:sp>
        <p:nvSpPr>
          <p:cNvPr id="161" name="Google Shape;161;p5">
            <a:extLst>
              <a:ext uri="{C183D7F6-B498-43B3-948B-1728B52AA6E4}">
                <adec:decorative xmlns:adec="http://schemas.microsoft.com/office/drawing/2017/decorative" val="1"/>
              </a:ext>
            </a:extLst>
          </p:cNvPr>
          <p:cNvSpPr/>
          <p:nvPr/>
        </p:nvSpPr>
        <p:spPr>
          <a:xfrm>
            <a:off x="11413583" y="2558763"/>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p:txBody>
      </p:sp>
      <p:sp>
        <p:nvSpPr>
          <p:cNvPr id="162" name="Google Shape;162;p5">
            <a:extLst>
              <a:ext uri="{C183D7F6-B498-43B3-948B-1728B52AA6E4}">
                <adec:decorative xmlns:adec="http://schemas.microsoft.com/office/drawing/2017/decorative" val="1"/>
              </a:ext>
            </a:extLst>
          </p:cNvPr>
          <p:cNvSpPr/>
          <p:nvPr/>
        </p:nvSpPr>
        <p:spPr>
          <a:xfrm>
            <a:off x="11413583" y="3224251"/>
            <a:ext cx="259262" cy="259262"/>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p:txBody>
      </p:sp>
      <p:pic>
        <p:nvPicPr>
          <p:cNvPr id="164" name="Google Shape;164;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7">
            <a:extLst>
              <a:ext uri="{C183D7F6-B498-43B3-948B-1728B52AA6E4}">
                <adec:decorative xmlns:adec="http://schemas.microsoft.com/office/drawing/2017/decorative" val="1"/>
              </a:ext>
            </a:extLst>
          </p:cNvPr>
          <p:cNvPicPr preferRelativeResize="0"/>
          <p:nvPr/>
        </p:nvPicPr>
        <p:blipFill rotWithShape="1">
          <a:blip r:embed="rId3">
            <a:alphaModFix/>
          </a:blip>
          <a:srcRect t="58" b="59"/>
          <a:stretch/>
        </p:blipFill>
        <p:spPr>
          <a:xfrm>
            <a:off x="6340502" y="446633"/>
            <a:ext cx="5574696" cy="2982367"/>
          </a:xfrm>
          <a:prstGeom prst="rect">
            <a:avLst/>
          </a:prstGeom>
          <a:noFill/>
          <a:ln>
            <a:noFill/>
          </a:ln>
          <a:effectLst>
            <a:outerShdw blurRad="371475" dist="19050" dir="5400000" algn="bl" rotWithShape="0">
              <a:srgbClr val="000000">
                <a:alpha val="49803"/>
              </a:srgbClr>
            </a:outerShdw>
          </a:effectLst>
        </p:spPr>
      </p:pic>
      <p:sp>
        <p:nvSpPr>
          <p:cNvPr id="170" name="Google Shape;170;p7"/>
          <p:cNvSpPr txBox="1">
            <a:spLocks noGrp="1"/>
          </p:cNvSpPr>
          <p:nvPr>
            <p:ph type="title" idx="4294967295"/>
          </p:nvPr>
        </p:nvSpPr>
        <p:spPr>
          <a:xfrm>
            <a:off x="6698290" y="662561"/>
            <a:ext cx="4646250" cy="1970327"/>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4100" b="0" i="0" u="none" strike="noStrike" kern="0" cap="none" spc="0" normalizeH="0" baseline="0" noProof="0" dirty="0">
                <a:ln>
                  <a:noFill/>
                </a:ln>
                <a:solidFill>
                  <a:schemeClr val="lt1"/>
                </a:solidFill>
                <a:effectLst/>
                <a:uLnTx/>
                <a:uFillTx/>
                <a:latin typeface="Rubik"/>
                <a:ea typeface="Rubik"/>
                <a:cs typeface="Rubik"/>
                <a:sym typeface="Rubik"/>
              </a:rPr>
              <a:t>איך מבקשים מהבינה המלאכותית</a:t>
            </a:r>
          </a:p>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41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לעשות משהו?</a:t>
            </a:r>
            <a:endParaRPr kumimoji="0" lang="he-IL" sz="48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endParaRPr>
          </a:p>
        </p:txBody>
      </p:sp>
      <p:pic>
        <p:nvPicPr>
          <p:cNvPr id="171" name="Google Shape;171;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4" name="Google Shape;54;p13">
            <a:extLst>
              <a:ext uri="{FF2B5EF4-FFF2-40B4-BE49-F238E27FC236}">
                <a16:creationId xmlns:a16="http://schemas.microsoft.com/office/drawing/2014/main" id="{5F0CD9FB-4CC0-D9F1-3B98-C96CF5C4F10A}"/>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79255" y="1397329"/>
            <a:ext cx="6040141" cy="60401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4" name="Google Shape;94;p1">
            <a:extLst>
              <a:ext uri="{FF2B5EF4-FFF2-40B4-BE49-F238E27FC236}">
                <a16:creationId xmlns:a16="http://schemas.microsoft.com/office/drawing/2014/main" id="{22916107-32C7-1444-4281-9E79D97F8D48}"/>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7999"/>
          </a:xfrm>
          <a:prstGeom prst="rect">
            <a:avLst/>
          </a:prstGeom>
          <a:noFill/>
          <a:ln>
            <a:noFill/>
          </a:ln>
        </p:spPr>
      </p:pic>
      <p:grpSp>
        <p:nvGrpSpPr>
          <p:cNvPr id="5" name="Group 4">
            <a:extLst>
              <a:ext uri="{FF2B5EF4-FFF2-40B4-BE49-F238E27FC236}">
                <a16:creationId xmlns:a16="http://schemas.microsoft.com/office/drawing/2014/main" id="{09E941CA-B08A-3B6D-83BE-EF527F31CFB2}"/>
              </a:ext>
              <a:ext uri="{C183D7F6-B498-43B3-948B-1728B52AA6E4}">
                <adec:decorative xmlns:adec="http://schemas.microsoft.com/office/drawing/2017/decorative" val="1"/>
              </a:ext>
            </a:extLst>
          </p:cNvPr>
          <p:cNvGrpSpPr/>
          <p:nvPr/>
        </p:nvGrpSpPr>
        <p:grpSpPr>
          <a:xfrm flipV="1">
            <a:off x="6945952" y="867810"/>
            <a:ext cx="4241795" cy="2176738"/>
            <a:chOff x="1860719" y="2790159"/>
            <a:chExt cx="4241795" cy="2176738"/>
          </a:xfrm>
        </p:grpSpPr>
        <p:sp>
          <p:nvSpPr>
            <p:cNvPr id="6" name="Google Shape;104;p17">
              <a:extLst>
                <a:ext uri="{FF2B5EF4-FFF2-40B4-BE49-F238E27FC236}">
                  <a16:creationId xmlns:a16="http://schemas.microsoft.com/office/drawing/2014/main" id="{6BCC705C-BC92-3A8A-71A4-9F419BA9C831}"/>
                </a:ext>
              </a:extLst>
            </p:cNvPr>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sz="4800" b="1" dirty="0">
                <a:solidFill>
                  <a:srgbClr val="5F259E"/>
                </a:solidFill>
                <a:latin typeface="Rubik"/>
                <a:ea typeface="Rubik"/>
                <a:cs typeface="Rubik"/>
                <a:sym typeface="Rubik"/>
              </a:endParaRPr>
            </a:p>
          </p:txBody>
        </p:sp>
        <p:sp>
          <p:nvSpPr>
            <p:cNvPr id="7" name="Google Shape;105;p17">
              <a:extLst>
                <a:ext uri="{FF2B5EF4-FFF2-40B4-BE49-F238E27FC236}">
                  <a16:creationId xmlns:a16="http://schemas.microsoft.com/office/drawing/2014/main" id="{0941F8E6-D421-F687-C696-813DCB11F29D}"/>
                </a:ext>
              </a:extLst>
            </p:cNvPr>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a:lstStyle/>
            <a:p>
              <a:pPr marL="0" algn="r" defTabSz="914400" rtl="1" eaLnBrk="1" latinLnBrk="0" hangingPunct="1"/>
              <a:endParaRPr lang="en-TH" dirty="0"/>
            </a:p>
          </p:txBody>
        </p:sp>
      </p:grpSp>
      <p:sp>
        <p:nvSpPr>
          <p:cNvPr id="177" name="Google Shape;177;p8"/>
          <p:cNvSpPr txBox="1">
            <a:spLocks noGrp="1"/>
          </p:cNvSpPr>
          <p:nvPr>
            <p:ph type="title" idx="4294967295"/>
          </p:nvPr>
        </p:nvSpPr>
        <p:spPr>
          <a:xfrm>
            <a:off x="7229471" y="806668"/>
            <a:ext cx="3396526" cy="1608852"/>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2800" b="0" i="0" u="none" strike="noStrike" kern="0" cap="none" spc="0" normalizeH="0" baseline="0" noProof="0" dirty="0">
                <a:ln>
                  <a:noFill/>
                </a:ln>
                <a:solidFill>
                  <a:srgbClr val="892B7D"/>
                </a:solidFill>
                <a:effectLst/>
                <a:uLnTx/>
                <a:uFillTx/>
                <a:latin typeface="Rubik"/>
                <a:ea typeface="Rubik"/>
                <a:cs typeface="Rubik"/>
                <a:sym typeface="Rubik"/>
              </a:rPr>
              <a:t>איך מבקשים מהבינה המלאכותית</a:t>
            </a:r>
          </a:p>
          <a:p>
            <a:pPr marL="0" marR="0" lvl="0" indent="0" algn="r" defTabSz="914400" rtl="1" eaLnBrk="1" fontAlgn="auto" latinLnBrk="0" hangingPunct="1">
              <a:lnSpc>
                <a:spcPct val="90000"/>
              </a:lnSpc>
              <a:spcBef>
                <a:spcPts val="0"/>
              </a:spcBef>
              <a:spcAft>
                <a:spcPts val="0"/>
              </a:spcAft>
              <a:buClr>
                <a:srgbClr val="404040"/>
              </a:buClr>
              <a:buSzPct val="101010"/>
              <a:buFont typeface="Rubik"/>
              <a:buNone/>
              <a:tabLst/>
              <a:defRPr/>
            </a:pPr>
            <a:r>
              <a:rPr kumimoji="0" lang="he-IL" sz="2800" b="0" i="0" u="none" strike="noStrike" kern="0" cap="none" spc="0" normalizeH="0" baseline="0" noProof="0" dirty="0">
                <a:ln>
                  <a:noFill/>
                </a:ln>
                <a:solidFill>
                  <a:srgbClr val="892B7D"/>
                </a:solidFill>
                <a:effectLst/>
                <a:uLnTx/>
                <a:uFillTx/>
                <a:latin typeface="Rubik ExtraBold" pitchFamily="2" charset="-79"/>
                <a:ea typeface="Rubik"/>
                <a:cs typeface="Rubik ExtraBold" pitchFamily="2" charset="-79"/>
                <a:sym typeface="Rubik"/>
              </a:rPr>
              <a:t>לעשות משהו?</a:t>
            </a:r>
            <a:endParaRPr kumimoji="0" lang="he-IL" sz="3200" b="0" i="0" u="none" strike="noStrike" kern="0" cap="none" spc="0" normalizeH="0" baseline="0" noProof="0" dirty="0">
              <a:ln>
                <a:noFill/>
              </a:ln>
              <a:solidFill>
                <a:srgbClr val="892B7D"/>
              </a:solidFill>
              <a:effectLst/>
              <a:uLnTx/>
              <a:uFillTx/>
              <a:latin typeface="Rubik ExtraBold" pitchFamily="2" charset="-79"/>
              <a:ea typeface="Rubik"/>
              <a:cs typeface="Rubik ExtraBold" pitchFamily="2" charset="-79"/>
              <a:sym typeface="Rubik"/>
            </a:endParaRPr>
          </a:p>
        </p:txBody>
      </p:sp>
      <p:pic>
        <p:nvPicPr>
          <p:cNvPr id="178" name="Google Shape;178;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grpSp>
        <p:nvGrpSpPr>
          <p:cNvPr id="8" name="Group 7">
            <a:extLst>
              <a:ext uri="{FF2B5EF4-FFF2-40B4-BE49-F238E27FC236}">
                <a16:creationId xmlns:a16="http://schemas.microsoft.com/office/drawing/2014/main" id="{E59DB4E8-9294-82C7-DE6C-99A7D3774B55}"/>
              </a:ext>
              <a:ext uri="{C183D7F6-B498-43B3-948B-1728B52AA6E4}">
                <adec:decorative xmlns:adec="http://schemas.microsoft.com/office/drawing/2017/decorative" val="1"/>
              </a:ext>
            </a:extLst>
          </p:cNvPr>
          <p:cNvGrpSpPr/>
          <p:nvPr/>
        </p:nvGrpSpPr>
        <p:grpSpPr>
          <a:xfrm flipH="1" flipV="1">
            <a:off x="1960926" y="634926"/>
            <a:ext cx="3652512" cy="2176738"/>
            <a:chOff x="1860719" y="2790159"/>
            <a:chExt cx="4241795" cy="2176738"/>
          </a:xfrm>
        </p:grpSpPr>
        <p:sp>
          <p:nvSpPr>
            <p:cNvPr id="9" name="Google Shape;104;p17">
              <a:extLst>
                <a:ext uri="{FF2B5EF4-FFF2-40B4-BE49-F238E27FC236}">
                  <a16:creationId xmlns:a16="http://schemas.microsoft.com/office/drawing/2014/main" id="{DF9FAE16-44BF-B46A-7089-10B1F3ADDC87}"/>
                </a:ext>
              </a:extLst>
            </p:cNvPr>
            <p:cNvSpPr/>
            <p:nvPr/>
          </p:nvSpPr>
          <p:spPr>
            <a:xfrm flipH="1">
              <a:off x="1860719" y="3434884"/>
              <a:ext cx="4241795" cy="15320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sz="4800" b="1" dirty="0">
                <a:solidFill>
                  <a:srgbClr val="5F259E"/>
                </a:solidFill>
                <a:latin typeface="Rubik"/>
                <a:ea typeface="Rubik"/>
                <a:cs typeface="Rubik"/>
                <a:sym typeface="Rubik"/>
              </a:endParaRPr>
            </a:p>
          </p:txBody>
        </p:sp>
        <p:sp>
          <p:nvSpPr>
            <p:cNvPr id="10" name="Google Shape;105;p17">
              <a:extLst>
                <a:ext uri="{FF2B5EF4-FFF2-40B4-BE49-F238E27FC236}">
                  <a16:creationId xmlns:a16="http://schemas.microsoft.com/office/drawing/2014/main" id="{A18B240C-2D62-2434-41A3-3032060FD329}"/>
                </a:ext>
              </a:extLst>
            </p:cNvPr>
            <p:cNvSpPr/>
            <p:nvPr/>
          </p:nvSpPr>
          <p:spPr>
            <a:xfrm flipH="1">
              <a:off x="2577560" y="2790159"/>
              <a:ext cx="1044982" cy="68580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a:lstStyle/>
            <a:p>
              <a:pPr marL="0" algn="r" defTabSz="914400" rtl="1" eaLnBrk="1" latinLnBrk="0" hangingPunct="1"/>
              <a:endParaRPr lang="en-TH" dirty="0"/>
            </a:p>
          </p:txBody>
        </p:sp>
      </p:grpSp>
      <p:sp>
        <p:nvSpPr>
          <p:cNvPr id="180" name="Google Shape;180;p8"/>
          <p:cNvSpPr txBox="1"/>
          <p:nvPr/>
        </p:nvSpPr>
        <p:spPr>
          <a:xfrm>
            <a:off x="1785810" y="777698"/>
            <a:ext cx="3110788" cy="1271356"/>
          </a:xfrm>
          <a:prstGeom prst="rect">
            <a:avLst/>
          </a:prstGeom>
          <a:noFill/>
          <a:ln>
            <a:noFill/>
          </a:ln>
        </p:spPr>
        <p:txBody>
          <a:bodyPr spcFirstLastPara="1" wrap="square" lIns="91425" tIns="45700" rIns="91425" bIns="45700" anchor="ctr" anchorCtr="0">
            <a:normAutofit fontScale="97500"/>
          </a:bodyPr>
          <a:lstStyle/>
          <a:p>
            <a:pPr marL="0" marR="0" lvl="0" indent="0" algn="r" rtl="1">
              <a:lnSpc>
                <a:spcPct val="90000"/>
              </a:lnSpc>
              <a:spcBef>
                <a:spcPts val="0"/>
              </a:spcBef>
              <a:spcAft>
                <a:spcPts val="0"/>
              </a:spcAft>
              <a:buClr>
                <a:srgbClr val="404040"/>
              </a:buClr>
              <a:buSzPct val="85470"/>
              <a:buFont typeface="Rubik"/>
              <a:buNone/>
            </a:pPr>
            <a:r>
              <a:rPr lang="he-IL" sz="2800" b="0" i="0" u="none" strike="noStrike" cap="none" dirty="0">
                <a:solidFill>
                  <a:srgbClr val="892B7D"/>
                </a:solidFill>
                <a:latin typeface="Rubik"/>
                <a:ea typeface="Rubik"/>
                <a:cs typeface="Rubik"/>
                <a:sym typeface="Rubik"/>
              </a:rPr>
              <a:t>כותבים הנחייה:</a:t>
            </a:r>
            <a:br>
              <a:rPr lang="he-IL" sz="2800" b="0" i="0" u="none" strike="noStrike" cap="none" dirty="0">
                <a:solidFill>
                  <a:srgbClr val="892B7D"/>
                </a:solidFill>
                <a:latin typeface="Rubik"/>
                <a:ea typeface="Rubik"/>
                <a:cs typeface="Rubik"/>
                <a:sym typeface="Rubik"/>
              </a:rPr>
            </a:br>
            <a:r>
              <a:rPr lang="he-IL" sz="2800" dirty="0" err="1">
                <a:solidFill>
                  <a:srgbClr val="892B7D"/>
                </a:solidFill>
                <a:latin typeface="Rubik ExtraBold" pitchFamily="2" charset="-79"/>
                <a:cs typeface="Rubik ExtraBold" pitchFamily="2" charset="-79"/>
                <a:sym typeface="Rubik"/>
              </a:rPr>
              <a:t>פרומפט</a:t>
            </a:r>
            <a:r>
              <a:rPr lang="he-IL" sz="2800" dirty="0">
                <a:solidFill>
                  <a:srgbClr val="892B7D"/>
                </a:solidFill>
                <a:latin typeface="Rubik ExtraBold" pitchFamily="2" charset="-79"/>
                <a:cs typeface="Rubik ExtraBold" pitchFamily="2" charset="-79"/>
                <a:sym typeface="Rubik"/>
              </a:rPr>
              <a:t>!</a:t>
            </a:r>
            <a:endParaRPr sz="2800" dirty="0">
              <a:solidFill>
                <a:srgbClr val="892B7D"/>
              </a:solidFill>
              <a:latin typeface="Rubik ExtraBold" pitchFamily="2" charset="-79"/>
              <a:cs typeface="Rubik ExtraBold" pitchFamily="2" charset="-79"/>
              <a:sym typeface="Rubik"/>
            </a:endParaRPr>
          </a:p>
        </p:txBody>
      </p:sp>
      <p:sp>
        <p:nvSpPr>
          <p:cNvPr id="16" name="Google Shape;85;p15">
            <a:extLst>
              <a:ext uri="{FF2B5EF4-FFF2-40B4-BE49-F238E27FC236}">
                <a16:creationId xmlns:a16="http://schemas.microsoft.com/office/drawing/2014/main" id="{5F459D1C-6444-31E6-DAF1-401B1BB4741D}"/>
              </a:ext>
              <a:ext uri="{C183D7F6-B498-43B3-948B-1728B52AA6E4}">
                <adec:decorative xmlns:adec="http://schemas.microsoft.com/office/drawing/2017/decorative" val="1"/>
              </a:ext>
            </a:extLst>
          </p:cNvPr>
          <p:cNvSpPr/>
          <p:nvPr/>
        </p:nvSpPr>
        <p:spPr>
          <a:xfrm>
            <a:off x="4586019" y="3838079"/>
            <a:ext cx="1588054" cy="1578241"/>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lvl="0" indent="0" algn="ctr" defTabSz="914400" rtl="0" eaLnBrk="1" latinLnBrk="0" hangingPunct="1">
              <a:spcBef>
                <a:spcPts val="0"/>
              </a:spcBef>
              <a:spcAft>
                <a:spcPts val="0"/>
              </a:spcAft>
              <a:buNone/>
            </a:pPr>
            <a:endParaRPr/>
          </a:p>
        </p:txBody>
      </p:sp>
      <p:pic>
        <p:nvPicPr>
          <p:cNvPr id="14" name="Picture 13">
            <a:extLst>
              <a:ext uri="{FF2B5EF4-FFF2-40B4-BE49-F238E27FC236}">
                <a16:creationId xmlns:a16="http://schemas.microsoft.com/office/drawing/2014/main" id="{93BB54E4-AA5B-A086-B2D1-199364A2F1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10334" y="2379300"/>
            <a:ext cx="2400300" cy="4495800"/>
          </a:xfrm>
          <a:prstGeom prst="rect">
            <a:avLst/>
          </a:prstGeom>
        </p:spPr>
      </p:pic>
      <p:sp>
        <p:nvSpPr>
          <p:cNvPr id="18" name="Google Shape;85;p15">
            <a:extLst>
              <a:ext uri="{FF2B5EF4-FFF2-40B4-BE49-F238E27FC236}">
                <a16:creationId xmlns:a16="http://schemas.microsoft.com/office/drawing/2014/main" id="{0578099A-E678-F182-20BC-605494299AF0}"/>
              </a:ext>
              <a:ext uri="{C183D7F6-B498-43B3-948B-1728B52AA6E4}">
                <adec:decorative xmlns:adec="http://schemas.microsoft.com/office/drawing/2017/decorative" val="1"/>
              </a:ext>
            </a:extLst>
          </p:cNvPr>
          <p:cNvSpPr/>
          <p:nvPr/>
        </p:nvSpPr>
        <p:spPr>
          <a:xfrm>
            <a:off x="6174073" y="5014859"/>
            <a:ext cx="2400300" cy="1818120"/>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lvl="0" indent="0" algn="ctr" defTabSz="914400" rtl="0" eaLnBrk="1" latinLnBrk="0" hangingPunct="1">
              <a:spcBef>
                <a:spcPts val="0"/>
              </a:spcBef>
              <a:spcAft>
                <a:spcPts val="0"/>
              </a:spcAft>
              <a:buNone/>
            </a:pPr>
            <a:endParaRPr/>
          </a:p>
        </p:txBody>
      </p:sp>
      <p:sp>
        <p:nvSpPr>
          <p:cNvPr id="17" name="Google Shape;85;p15">
            <a:extLst>
              <a:ext uri="{FF2B5EF4-FFF2-40B4-BE49-F238E27FC236}">
                <a16:creationId xmlns:a16="http://schemas.microsoft.com/office/drawing/2014/main" id="{04F0DFC0-7A26-81E6-6649-D50653666B94}"/>
              </a:ext>
              <a:ext uri="{C183D7F6-B498-43B3-948B-1728B52AA6E4}">
                <adec:decorative xmlns:adec="http://schemas.microsoft.com/office/drawing/2017/decorative" val="1"/>
              </a:ext>
            </a:extLst>
          </p:cNvPr>
          <p:cNvSpPr/>
          <p:nvPr/>
        </p:nvSpPr>
        <p:spPr>
          <a:xfrm>
            <a:off x="11053764" y="338595"/>
            <a:ext cx="703005" cy="698661"/>
          </a:xfrm>
          <a:prstGeom prst="ellipse">
            <a:avLst/>
          </a:prstGeom>
          <a:solidFill>
            <a:srgbClr val="B1E0E8"/>
          </a:solidFill>
          <a:ln w="9525" cap="flat" cmpd="sng">
            <a:solidFill>
              <a:srgbClr val="B1E0E8"/>
            </a:solidFill>
            <a:prstDash val="solid"/>
            <a:round/>
            <a:headEnd type="none" w="sm" len="sm"/>
            <a:tailEnd type="none" w="sm" len="sm"/>
          </a:ln>
        </p:spPr>
        <p:txBody>
          <a:bodyPr spcFirstLastPara="1" wrap="square" lIns="91425" tIns="91425" rIns="91425" bIns="91425" anchor="ctr" anchorCtr="0">
            <a:noAutofit/>
          </a:bodyPr>
          <a:lstStyle/>
          <a:p>
            <a:pPr marL="0" lvl="0" indent="0" algn="ctr" defTabSz="914400" rtl="0" eaLnBrk="1" latinLnBrk="0" hangingPunct="1">
              <a:spcBef>
                <a:spcPts val="0"/>
              </a:spcBef>
              <a:spcAft>
                <a:spcPts val="0"/>
              </a:spcAft>
              <a:buNone/>
            </a:pPr>
            <a:endParaRPr/>
          </a:p>
        </p:txBody>
      </p:sp>
      <p:pic>
        <p:nvPicPr>
          <p:cNvPr id="15" name="Picture 14">
            <a:extLst>
              <a:ext uri="{FF2B5EF4-FFF2-40B4-BE49-F238E27FC236}">
                <a16:creationId xmlns:a16="http://schemas.microsoft.com/office/drawing/2014/main" id="{F022E3E9-C525-4208-1A17-3757615A30A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37512" y="2493166"/>
            <a:ext cx="1630843" cy="43859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9" name="Google Shape;142;p21">
            <a:extLst>
              <a:ext uri="{FF2B5EF4-FFF2-40B4-BE49-F238E27FC236}">
                <a16:creationId xmlns:a16="http://schemas.microsoft.com/office/drawing/2014/main" id="{944C1592-7FC5-9ABF-2C34-700530C4965E}"/>
              </a:ext>
              <a:ext uri="{C183D7F6-B498-43B3-948B-1728B52AA6E4}">
                <adec:decorative xmlns:adec="http://schemas.microsoft.com/office/drawing/2017/decorative" val="1"/>
              </a:ext>
            </a:extLst>
          </p:cNvPr>
          <p:cNvSpPr/>
          <p:nvPr/>
        </p:nvSpPr>
        <p:spPr>
          <a:xfrm>
            <a:off x="7620268" y="417259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latinLnBrk="0" hangingPunct="1">
              <a:lnSpc>
                <a:spcPct val="100000"/>
              </a:lnSpc>
              <a:spcBef>
                <a:spcPts val="0"/>
              </a:spcBef>
              <a:spcAft>
                <a:spcPts val="0"/>
              </a:spcAft>
              <a:buClr>
                <a:srgbClr val="000000"/>
              </a:buClr>
              <a:buFont typeface="Arial"/>
              <a:buNone/>
            </a:pPr>
            <a:endParaRPr/>
          </a:p>
        </p:txBody>
      </p:sp>
      <p:pic>
        <p:nvPicPr>
          <p:cNvPr id="10" name="Google Shape;144;p21">
            <a:extLst>
              <a:ext uri="{FF2B5EF4-FFF2-40B4-BE49-F238E27FC236}">
                <a16:creationId xmlns:a16="http://schemas.microsoft.com/office/drawing/2014/main" id="{5F759DEE-7379-E6A9-A8F2-373C4182779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10504149">
            <a:off x="2673024" y="2727008"/>
            <a:ext cx="4818701" cy="3931173"/>
          </a:xfrm>
          <a:prstGeom prst="rect">
            <a:avLst/>
          </a:prstGeom>
          <a:noFill/>
          <a:ln>
            <a:noFill/>
          </a:ln>
          <a:effectLst>
            <a:outerShdw blurRad="528638" algn="bl" rotWithShape="0">
              <a:srgbClr val="000000">
                <a:alpha val="15000"/>
              </a:srgbClr>
            </a:outerShdw>
          </a:effectLst>
        </p:spPr>
      </p:pic>
      <p:pic>
        <p:nvPicPr>
          <p:cNvPr id="186" name="Google Shape;186;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5" name="Picture 4">
            <a:extLst>
              <a:ext uri="{FF2B5EF4-FFF2-40B4-BE49-F238E27FC236}">
                <a16:creationId xmlns:a16="http://schemas.microsoft.com/office/drawing/2014/main" id="{291F1BA7-7696-CEE8-7288-06B5870B3E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flipV="1">
            <a:off x="5553418" y="510392"/>
            <a:ext cx="4133700" cy="2038730"/>
          </a:xfrm>
          <a:prstGeom prst="rect">
            <a:avLst/>
          </a:prstGeom>
        </p:spPr>
      </p:pic>
      <p:sp>
        <p:nvSpPr>
          <p:cNvPr id="188" name="Google Shape;188;p9"/>
          <p:cNvSpPr>
            <a:spLocks noGrp="1"/>
          </p:cNvSpPr>
          <p:nvPr>
            <p:ph type="title" idx="4294967295"/>
          </p:nvPr>
        </p:nvSpPr>
        <p:spPr>
          <a:xfrm>
            <a:off x="5713935" y="575359"/>
            <a:ext cx="3275067" cy="1454955"/>
          </a:xfrm>
          <a:prstGeom prst="rect">
            <a:avLst/>
          </a:prstGeom>
          <a:noFill/>
          <a:ln>
            <a:noFill/>
            <a:prstDash/>
          </a:ln>
          <a:effectLst/>
        </p:spPr>
        <p:txBody>
          <a:bodyPr rot="0" spcFirstLastPara="1" vertOverflow="overflow" horzOverflow="overflow" vert="horz" wrap="square" lIns="91425" tIns="720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iw-IL" sz="4900" b="0" i="0" u="none" strike="noStrike" kern="0" cap="none" spc="0" normalizeH="0" baseline="0" noProof="0" dirty="0">
                <a:ln>
                  <a:noFill/>
                </a:ln>
                <a:solidFill>
                  <a:srgbClr val="FFFFFF"/>
                </a:solidFill>
                <a:effectLst/>
                <a:uLnTx/>
                <a:uFillTx/>
                <a:latin typeface="Rubik"/>
                <a:ea typeface="Rubik"/>
                <a:cs typeface="Rubik"/>
                <a:sym typeface="Rubik"/>
              </a:rPr>
              <a:t>אבל </a:t>
            </a:r>
            <a:r>
              <a:rPr kumimoji="0" lang="iw-IL" sz="6000" b="0" i="0" u="none" strike="noStrike" kern="0" cap="none" spc="0" normalizeH="0" baseline="0" noProof="0" dirty="0">
                <a:ln>
                  <a:noFill/>
                </a:ln>
                <a:solidFill>
                  <a:srgbClr val="FFFFFF"/>
                </a:solidFill>
                <a:effectLst/>
                <a:uLnTx/>
                <a:uFillTx/>
                <a:latin typeface="Rubik ExtraBold" pitchFamily="2" charset="-79"/>
                <a:ea typeface="Rubik"/>
                <a:cs typeface="Rubik ExtraBold" pitchFamily="2" charset="-79"/>
                <a:sym typeface="Rubik"/>
              </a:rPr>
              <a:t>איך?</a:t>
            </a:r>
            <a:endParaRPr kumimoji="0" lang="iw-IL" sz="6000" b="0" i="0" u="none" strike="noStrike" kern="0" cap="none" spc="0" normalizeH="0" baseline="0" noProof="0" dirty="0">
              <a:ln>
                <a:noFill/>
              </a:ln>
              <a:solidFill>
                <a:srgbClr val="000000"/>
              </a:solidFill>
              <a:effectLst/>
              <a:uLnTx/>
              <a:uFillTx/>
              <a:latin typeface="Rubik ExtraBold" pitchFamily="2" charset="-79"/>
              <a:ea typeface="Arial"/>
              <a:cs typeface="Rubik ExtraBold" pitchFamily="2" charset="-79"/>
              <a:sym typeface="Arial"/>
            </a:endParaRPr>
          </a:p>
        </p:txBody>
      </p:sp>
      <p:pic>
        <p:nvPicPr>
          <p:cNvPr id="8" name="Picture 7">
            <a:extLst>
              <a:ext uri="{FF2B5EF4-FFF2-40B4-BE49-F238E27FC236}">
                <a16:creationId xmlns:a16="http://schemas.microsoft.com/office/drawing/2014/main" id="{54E3A8E2-AC70-5C4E-5E4E-868CFD722C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606384" y="2105078"/>
            <a:ext cx="1772275" cy="4752921"/>
          </a:xfrm>
          <a:prstGeom prst="rect">
            <a:avLst/>
          </a:prstGeom>
        </p:spPr>
      </p:pic>
      <p:sp>
        <p:nvSpPr>
          <p:cNvPr id="11" name="Google Shape;142;p21">
            <a:extLst>
              <a:ext uri="{FF2B5EF4-FFF2-40B4-BE49-F238E27FC236}">
                <a16:creationId xmlns:a16="http://schemas.microsoft.com/office/drawing/2014/main" id="{CCEC4F86-C618-6D7B-B6E5-0F04E60810F2}"/>
              </a:ext>
              <a:ext uri="{C183D7F6-B498-43B3-948B-1728B52AA6E4}">
                <adec:decorative xmlns:adec="http://schemas.microsoft.com/office/drawing/2017/decorative" val="1"/>
              </a:ext>
            </a:extLst>
          </p:cNvPr>
          <p:cNvSpPr/>
          <p:nvPr/>
        </p:nvSpPr>
        <p:spPr>
          <a:xfrm>
            <a:off x="3006536" y="1511505"/>
            <a:ext cx="1042720" cy="1037617"/>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defTabSz="914400" rtl="0" eaLnBrk="1" latinLnBrk="0" hangingPunct="1">
              <a:lnSpc>
                <a:spcPct val="100000"/>
              </a:lnSpc>
              <a:spcBef>
                <a:spcPts val="0"/>
              </a:spcBef>
              <a:spcAft>
                <a:spcPts val="0"/>
              </a:spcAft>
              <a:buClr>
                <a:srgbClr val="000000"/>
              </a:buClr>
              <a:buFont typeface="Arial"/>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98"/>
        <p:cNvGrpSpPr/>
        <p:nvPr/>
      </p:nvGrpSpPr>
      <p:grpSpPr>
        <a:xfrm>
          <a:off x="0" y="0"/>
          <a:ext cx="0" cy="0"/>
          <a:chOff x="0" y="0"/>
          <a:chExt cx="0" cy="0"/>
        </a:xfrm>
      </p:grpSpPr>
      <p:sp>
        <p:nvSpPr>
          <p:cNvPr id="199" name="Google Shape;199;p10">
            <a:extLst>
              <a:ext uri="{C183D7F6-B498-43B3-948B-1728B52AA6E4}">
                <adec:decorative xmlns:adec="http://schemas.microsoft.com/office/drawing/2017/decorative" val="1"/>
              </a:ext>
            </a:extLst>
          </p:cNvPr>
          <p:cNvSpPr/>
          <p:nvPr/>
        </p:nvSpPr>
        <p:spPr>
          <a:xfrm>
            <a:off x="6370650" y="2481874"/>
            <a:ext cx="1616765" cy="1608852"/>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p:txBody>
      </p:sp>
      <p:sp>
        <p:nvSpPr>
          <p:cNvPr id="200" name="Google Shape;200;p10">
            <a:extLst>
              <a:ext uri="{C183D7F6-B498-43B3-948B-1728B52AA6E4}">
                <adec:decorative xmlns:adec="http://schemas.microsoft.com/office/drawing/2017/decorative" val="1"/>
              </a:ext>
            </a:extLst>
          </p:cNvPr>
          <p:cNvSpPr/>
          <p:nvPr/>
        </p:nvSpPr>
        <p:spPr>
          <a:xfrm>
            <a:off x="1315263" y="1642458"/>
            <a:ext cx="1134768" cy="1134768"/>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p:txBody>
      </p:sp>
      <p:pic>
        <p:nvPicPr>
          <p:cNvPr id="201" name="Google Shape;201;p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9619577">
            <a:off x="1952509" y="2338858"/>
            <a:ext cx="4818701" cy="3931173"/>
          </a:xfrm>
          <a:prstGeom prst="rect">
            <a:avLst/>
          </a:prstGeom>
          <a:noFill/>
          <a:ln>
            <a:noFill/>
          </a:ln>
          <a:effectLst>
            <a:outerShdw blurRad="528638" algn="bl" rotWithShape="0">
              <a:srgbClr val="000000">
                <a:alpha val="14901"/>
              </a:srgbClr>
            </a:outerShdw>
          </a:effectLst>
        </p:spPr>
      </p:pic>
      <p:sp>
        <p:nvSpPr>
          <p:cNvPr id="202" name="Google Shape;202;p10"/>
          <p:cNvSpPr txBox="1">
            <a:spLocks noGrp="1"/>
          </p:cNvSpPr>
          <p:nvPr>
            <p:ph type="title"/>
          </p:nvPr>
        </p:nvSpPr>
        <p:spPr>
          <a:xfrm>
            <a:off x="4788967" y="487872"/>
            <a:ext cx="6983897" cy="1325700"/>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rgbClr val="404040"/>
              </a:buClr>
              <a:buSzPct val="66334"/>
              <a:buFont typeface="Rubik"/>
              <a:buNone/>
            </a:pPr>
            <a:r>
              <a:rPr lang="iw-IL" sz="6700" b="0" dirty="0">
                <a:solidFill>
                  <a:srgbClr val="8A2B7E"/>
                </a:solidFill>
              </a:rPr>
              <a:t>איך</a:t>
            </a:r>
            <a:r>
              <a:rPr lang="iw-IL" dirty="0">
                <a:solidFill>
                  <a:srgbClr val="8A2B7E"/>
                </a:solidFill>
              </a:rPr>
              <a:t> </a:t>
            </a:r>
            <a:r>
              <a:rPr lang="iw-IL" sz="6700" b="0" dirty="0">
                <a:solidFill>
                  <a:srgbClr val="8A2B7E"/>
                </a:solidFill>
                <a:latin typeface="Rubik ExtraBold" pitchFamily="2" charset="-79"/>
                <a:cs typeface="Rubik ExtraBold" pitchFamily="2" charset="-79"/>
              </a:rPr>
              <a:t>כותבים פרומפט?</a:t>
            </a:r>
            <a:endParaRPr sz="6700" b="0" dirty="0">
              <a:solidFill>
                <a:srgbClr val="8A2B7E"/>
              </a:solidFill>
              <a:latin typeface="Rubik ExtraBold" pitchFamily="2" charset="-79"/>
              <a:cs typeface="Rubik ExtraBold" pitchFamily="2" charset="-79"/>
            </a:endParaRPr>
          </a:p>
        </p:txBody>
      </p:sp>
      <p:pic>
        <p:nvPicPr>
          <p:cNvPr id="203" name="Google Shape;203;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204" name="Google Shape;204;p10" descr="צג טלפון נייד עם הפנייה לסרטון">
            <a:hlinkClick r:id="rId5"/>
            <a:extLst>
              <a:ext uri="{C183D7F6-B498-43B3-948B-1728B52AA6E4}">
                <adec:decorative xmlns:adec="http://schemas.microsoft.com/office/drawing/2017/decorative" val="0"/>
              </a:ext>
            </a:extLst>
          </p:cNvPr>
          <p:cNvPicPr preferRelativeResize="0"/>
          <p:nvPr/>
        </p:nvPicPr>
        <p:blipFill rotWithShape="1">
          <a:blip r:embed="rId6">
            <a:alphaModFix/>
          </a:blip>
          <a:srcRect l="24637" r="24637"/>
          <a:stretch/>
        </p:blipFill>
        <p:spPr>
          <a:xfrm>
            <a:off x="941803" y="-611454"/>
            <a:ext cx="5860893" cy="770291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86fafe-ce1e-4054-9e70-82256040b949">
      <Terms xmlns="http://schemas.microsoft.com/office/infopath/2007/PartnerControls"/>
    </lcf76f155ced4ddcb4097134ff3c332f>
    <TaxCatchAll xmlns="45481ece-085c-4051-9e36-d405e2c6b9f1" xsi:nil="true"/>
  </documentManagement>
</p:properties>
</file>

<file path=customXml/itemProps1.xml><?xml version="1.0" encoding="utf-8"?>
<ds:datastoreItem xmlns:ds="http://schemas.openxmlformats.org/officeDocument/2006/customXml" ds:itemID="{C6C9873E-88BB-41A7-9EEC-AA768E651C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CE544A-6FEB-4410-967C-002148588703}">
  <ds:schemaRefs>
    <ds:schemaRef ds:uri="http://schemas.microsoft.com/sharepoint/v3/contenttype/forms"/>
  </ds:schemaRefs>
</ds:datastoreItem>
</file>

<file path=customXml/itemProps3.xml><?xml version="1.0" encoding="utf-8"?>
<ds:datastoreItem xmlns:ds="http://schemas.openxmlformats.org/officeDocument/2006/customXml" ds:itemID="{A8EADDC7-51CE-48F2-BDA6-44CED0F4BF5D}">
  <ds:schemaRefs>
    <ds:schemaRef ds:uri="http://schemas.microsoft.com/office/2006/metadata/properties"/>
    <ds:schemaRef ds:uri="http://schemas.microsoft.com/office/infopath/2007/PartnerControls"/>
    <ds:schemaRef ds:uri="5986fafe-ce1e-4054-9e70-82256040b949"/>
    <ds:schemaRef ds:uri="45481ece-085c-4051-9e36-d405e2c6b9f1"/>
  </ds:schemaRefs>
</ds:datastoreItem>
</file>

<file path=docProps/app.xml><?xml version="1.0" encoding="utf-8"?>
<Properties xmlns="http://schemas.openxmlformats.org/officeDocument/2006/extended-properties" xmlns:vt="http://schemas.openxmlformats.org/officeDocument/2006/docPropsVTypes">
  <TotalTime>158</TotalTime>
  <Words>1536</Words>
  <Application>Microsoft Macintosh PowerPoint</Application>
  <PresentationFormat>Widescreen</PresentationFormat>
  <Paragraphs>198</Paragraphs>
  <Slides>21</Slides>
  <Notes>21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Times New Roman</vt:lpstr>
      <vt:lpstr>Arial</vt:lpstr>
      <vt:lpstr>Rubik ExtraBold</vt:lpstr>
      <vt:lpstr>Noto Sans Symbols</vt:lpstr>
      <vt:lpstr>Rubik</vt:lpstr>
      <vt:lpstr>Aptos</vt:lpstr>
      <vt:lpstr>Office Theme</vt:lpstr>
      <vt:lpstr>איך כותבים פרומפט</vt:lpstr>
      <vt:lpstr>הקדמה למורה</vt:lpstr>
      <vt:lpstr>הקדמה למורה</vt:lpstr>
      <vt:lpstr>הקדמה למורה</vt:lpstr>
      <vt:lpstr>מטרות השיעור</vt:lpstr>
      <vt:lpstr>איך מבקשים מהבינה המלאכותית לעשות משהו?</vt:lpstr>
      <vt:lpstr>איך מבקשים מהבינה המלאכותית לעשות משהו?</vt:lpstr>
      <vt:lpstr>אבל איך?</vt:lpstr>
      <vt:lpstr>איך כותבים פרומפט?</vt:lpstr>
      <vt:lpstr>ממה מורכב פרומפט?</vt:lpstr>
      <vt:lpstr>ממה מורכב פרומפט?</vt:lpstr>
      <vt:lpstr>ממה מורכב פרומפט?</vt:lpstr>
      <vt:lpstr>ממה מורכב פרומפט?</vt:lpstr>
      <vt:lpstr>ממה מורכב פרומפט?</vt:lpstr>
      <vt:lpstr>זהב:</vt:lpstr>
      <vt:lpstr>דוגמה לכתיבת פרומפט</vt:lpstr>
      <vt:lpstr>בואו נשחק !</vt:lpstr>
      <vt:lpstr>בואו נשחק: הפרומפט המושלם!</vt:lpstr>
      <vt:lpstr>בואו נצפה בתוצאה</vt:lpstr>
      <vt:lpstr>זהב 2:</vt:lpstr>
      <vt:lpstr>מה למדנו היום?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נעמה ברדה</dc:creator>
  <cp:lastModifiedBy>Limor Leibovitz</cp:lastModifiedBy>
  <cp:revision>5</cp:revision>
  <dcterms:created xsi:type="dcterms:W3CDTF">2024-12-29T09:25:55Z</dcterms:created>
  <dcterms:modified xsi:type="dcterms:W3CDTF">2025-11-23T07:20:09Z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