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6"/>
  </p:notesMasterIdLst>
  <p:sldIdLst>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74" r:id="rId23"/>
    <p:sldId id="300" r:id="rId24"/>
    <p:sldId id="301" r:id="rId25"/>
  </p:sldIdLst>
  <p:sldSz cx="12192000" cy="6858000"/>
  <p:notesSz cx="6858000" cy="9144000"/>
  <p:embeddedFontLst>
    <p:embeddedFont>
      <p:font typeface="Rubik" pitchFamily="2" charset="-79"/>
      <p:regular r:id="rId27"/>
      <p:bold r:id="rId28"/>
      <p:italic r:id="rId29"/>
      <p:boldItalic r:id="rId30"/>
    </p:embeddedFont>
    <p:embeddedFont>
      <p:font typeface="Rubik ExtraBold" pitchFamily="2" charset="-79"/>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BBBXvQU3rn4D/Cd30Ne3IuduUh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הדס מיכאליס" initials="" lastIdx="3" clrIdx="0"/>
  <p:cmAuthor id="1" name="nimrod rotem" initials="" lastIdx="3" clrIdx="1"/>
  <p:cmAuthor id="2" name="Einav Bachar" initials="" lastIdx="1" clrIdx="2"/>
  <p:cmAuthor id="3" name="לימור ליבוביץ"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92B7D"/>
    <a:srgbClr val="B39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A806C3-4016-46A3-AEA9-DBD4D06C2C8F}" v="1" dt="2025-09-11T05:24:01.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2"/>
    <p:restoredTop sz="66150" autoAdjust="0"/>
  </p:normalViewPr>
  <p:slideViewPr>
    <p:cSldViewPr snapToGrid="0">
      <p:cViewPr varScale="1">
        <p:scale>
          <a:sx n="103" d="100"/>
          <a:sy n="103" d="100"/>
        </p:scale>
        <p:origin x="24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17.xml"/><Relationship Id="rId34" Type="http://customschemas.google.com/relationships/presentationmetadata" Target="meta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lomo Abramovich" userId="7525ac37-51c4-43b6-8737-316cbd103674" providerId="ADAL" clId="{4AA1E721-373F-45DA-85B0-9D11D02765F7}"/>
    <pc:docChg chg="undo redo custSel modSld">
      <pc:chgData name="Shlomo Abramovich" userId="7525ac37-51c4-43b6-8737-316cbd103674" providerId="ADAL" clId="{4AA1E721-373F-45DA-85B0-9D11D02765F7}" dt="2025-01-29T14:11:48.166" v="251" actId="20577"/>
      <pc:docMkLst>
        <pc:docMk/>
      </pc:docMkLst>
      <pc:sldChg chg="modSp mod">
        <pc:chgData name="Shlomo Abramovich" userId="7525ac37-51c4-43b6-8737-316cbd103674" providerId="ADAL" clId="{4AA1E721-373F-45DA-85B0-9D11D02765F7}" dt="2025-01-29T13:27:26.293" v="0" actId="14100"/>
        <pc:sldMkLst>
          <pc:docMk/>
          <pc:sldMk cId="0" sldId="256"/>
        </pc:sldMkLst>
      </pc:sldChg>
      <pc:sldChg chg="modSp mod">
        <pc:chgData name="Shlomo Abramovich" userId="7525ac37-51c4-43b6-8737-316cbd103674" providerId="ADAL" clId="{4AA1E721-373F-45DA-85B0-9D11D02765F7}" dt="2025-01-29T14:11:48.166" v="251" actId="20577"/>
        <pc:sldMkLst>
          <pc:docMk/>
          <pc:sldMk cId="0" sldId="257"/>
        </pc:sldMkLst>
      </pc:sldChg>
      <pc:sldChg chg="modSp mod">
        <pc:chgData name="Shlomo Abramovich" userId="7525ac37-51c4-43b6-8737-316cbd103674" providerId="ADAL" clId="{4AA1E721-373F-45DA-85B0-9D11D02765F7}" dt="2025-01-29T13:57:16.973" v="245" actId="6549"/>
        <pc:sldMkLst>
          <pc:docMk/>
          <pc:sldMk cId="0" sldId="258"/>
        </pc:sldMkLst>
      </pc:sldChg>
      <pc:sldChg chg="modSp mod">
        <pc:chgData name="Shlomo Abramovich" userId="7525ac37-51c4-43b6-8737-316cbd103674" providerId="ADAL" clId="{4AA1E721-373F-45DA-85B0-9D11D02765F7}" dt="2025-01-29T13:48:12.214" v="170" actId="14100"/>
        <pc:sldMkLst>
          <pc:docMk/>
          <pc:sldMk cId="0" sldId="259"/>
        </pc:sldMkLst>
      </pc:sldChg>
      <pc:sldChg chg="modSp mod">
        <pc:chgData name="Shlomo Abramovich" userId="7525ac37-51c4-43b6-8737-316cbd103674" providerId="ADAL" clId="{4AA1E721-373F-45DA-85B0-9D11D02765F7}" dt="2025-01-29T13:52:14.227" v="189" actId="1076"/>
        <pc:sldMkLst>
          <pc:docMk/>
          <pc:sldMk cId="0" sldId="260"/>
        </pc:sldMkLst>
      </pc:sldChg>
      <pc:sldChg chg="modSp mod">
        <pc:chgData name="Shlomo Abramovich" userId="7525ac37-51c4-43b6-8737-316cbd103674" providerId="ADAL" clId="{4AA1E721-373F-45DA-85B0-9D11D02765F7}" dt="2025-01-29T13:52:22.307" v="190" actId="2711"/>
        <pc:sldMkLst>
          <pc:docMk/>
          <pc:sldMk cId="0" sldId="261"/>
        </pc:sldMkLst>
      </pc:sldChg>
      <pc:sldChg chg="modSp mod">
        <pc:chgData name="Shlomo Abramovich" userId="7525ac37-51c4-43b6-8737-316cbd103674" providerId="ADAL" clId="{4AA1E721-373F-45DA-85B0-9D11D02765F7}" dt="2025-01-29T13:52:29.771" v="192" actId="2711"/>
        <pc:sldMkLst>
          <pc:docMk/>
          <pc:sldMk cId="0" sldId="262"/>
        </pc:sldMkLst>
      </pc:sldChg>
      <pc:sldChg chg="modSp mod">
        <pc:chgData name="Shlomo Abramovich" userId="7525ac37-51c4-43b6-8737-316cbd103674" providerId="ADAL" clId="{4AA1E721-373F-45DA-85B0-9D11D02765F7}" dt="2025-01-29T13:52:37.841" v="193" actId="2711"/>
        <pc:sldMkLst>
          <pc:docMk/>
          <pc:sldMk cId="0" sldId="263"/>
        </pc:sldMkLst>
      </pc:sldChg>
      <pc:sldChg chg="modSp mod">
        <pc:chgData name="Shlomo Abramovich" userId="7525ac37-51c4-43b6-8737-316cbd103674" providerId="ADAL" clId="{4AA1E721-373F-45DA-85B0-9D11D02765F7}" dt="2025-01-29T13:52:41.812" v="194" actId="2711"/>
        <pc:sldMkLst>
          <pc:docMk/>
          <pc:sldMk cId="0" sldId="264"/>
        </pc:sldMkLst>
      </pc:sldChg>
      <pc:sldChg chg="modSp mod">
        <pc:chgData name="Shlomo Abramovich" userId="7525ac37-51c4-43b6-8737-316cbd103674" providerId="ADAL" clId="{4AA1E721-373F-45DA-85B0-9D11D02765F7}" dt="2025-01-29T13:53:18.286" v="201" actId="20577"/>
        <pc:sldMkLst>
          <pc:docMk/>
          <pc:sldMk cId="0" sldId="265"/>
        </pc:sldMkLst>
      </pc:sldChg>
      <pc:sldChg chg="modSp mod">
        <pc:chgData name="Shlomo Abramovich" userId="7525ac37-51c4-43b6-8737-316cbd103674" providerId="ADAL" clId="{4AA1E721-373F-45DA-85B0-9D11D02765F7}" dt="2025-01-29T13:54:41.629" v="227" actId="6549"/>
        <pc:sldMkLst>
          <pc:docMk/>
          <pc:sldMk cId="0" sldId="270"/>
        </pc:sldMkLst>
      </pc:sldChg>
      <pc:sldChg chg="modSp mod">
        <pc:chgData name="Shlomo Abramovich" userId="7525ac37-51c4-43b6-8737-316cbd103674" providerId="ADAL" clId="{4AA1E721-373F-45DA-85B0-9D11D02765F7}" dt="2025-01-29T13:55:04.383" v="235" actId="20577"/>
        <pc:sldMkLst>
          <pc:docMk/>
          <pc:sldMk cId="0" sldId="271"/>
        </pc:sldMkLst>
      </pc:sldChg>
      <pc:sldChg chg="modSp mod">
        <pc:chgData name="Shlomo Abramovich" userId="7525ac37-51c4-43b6-8737-316cbd103674" providerId="ADAL" clId="{4AA1E721-373F-45DA-85B0-9D11D02765F7}" dt="2025-01-29T13:55:16.250" v="237" actId="14100"/>
        <pc:sldMkLst>
          <pc:docMk/>
          <pc:sldMk cId="0" sldId="272"/>
        </pc:sldMkLst>
      </pc:sldChg>
      <pc:sldChg chg="modSp mod">
        <pc:chgData name="Shlomo Abramovich" userId="7525ac37-51c4-43b6-8737-316cbd103674" providerId="ADAL" clId="{4AA1E721-373F-45DA-85B0-9D11D02765F7}" dt="2025-01-29T13:55:25.182" v="238" actId="2711"/>
        <pc:sldMkLst>
          <pc:docMk/>
          <pc:sldMk cId="0" sldId="273"/>
        </pc:sldMkLst>
      </pc:sldChg>
      <pc:sldChg chg="modSp mod">
        <pc:chgData name="Shlomo Abramovich" userId="7525ac37-51c4-43b6-8737-316cbd103674" providerId="ADAL" clId="{4AA1E721-373F-45DA-85B0-9D11D02765F7}" dt="2025-01-29T13:55:30.097" v="239" actId="2711"/>
        <pc:sldMkLst>
          <pc:docMk/>
          <pc:sldMk cId="0" sldId="274"/>
        </pc:sldMkLst>
      </pc:sldChg>
      <pc:sldChg chg="modSp mod">
        <pc:chgData name="Shlomo Abramovich" userId="7525ac37-51c4-43b6-8737-316cbd103674" providerId="ADAL" clId="{4AA1E721-373F-45DA-85B0-9D11D02765F7}" dt="2025-01-29T13:55:44.165" v="241" actId="2711"/>
        <pc:sldMkLst>
          <pc:docMk/>
          <pc:sldMk cId="0" sldId="275"/>
        </pc:sldMkLst>
      </pc:sldChg>
      <pc:sldChg chg="modSp mod">
        <pc:chgData name="Shlomo Abramovich" userId="7525ac37-51c4-43b6-8737-316cbd103674" providerId="ADAL" clId="{4AA1E721-373F-45DA-85B0-9D11D02765F7}" dt="2025-01-29T13:55:53.558" v="242" actId="2711"/>
        <pc:sldMkLst>
          <pc:docMk/>
          <pc:sldMk cId="0" sldId="276"/>
        </pc:sldMkLst>
      </pc:sldChg>
      <pc:sldChg chg="modSp mod">
        <pc:chgData name="Shlomo Abramovich" userId="7525ac37-51c4-43b6-8737-316cbd103674" providerId="ADAL" clId="{4AA1E721-373F-45DA-85B0-9D11D02765F7}" dt="2025-01-29T13:53:33.223" v="203" actId="2711"/>
        <pc:sldMkLst>
          <pc:docMk/>
          <pc:sldMk cId="2184949021" sldId="277"/>
        </pc:sldMkLst>
      </pc:sldChg>
      <pc:sldChg chg="modSp mod">
        <pc:chgData name="Shlomo Abramovich" userId="7525ac37-51c4-43b6-8737-316cbd103674" providerId="ADAL" clId="{4AA1E721-373F-45DA-85B0-9D11D02765F7}" dt="2025-01-29T13:53:44.272" v="205" actId="2711"/>
        <pc:sldMkLst>
          <pc:docMk/>
          <pc:sldMk cId="2630602667" sldId="278"/>
        </pc:sldMkLst>
      </pc:sldChg>
      <pc:sldChg chg="modSp mod">
        <pc:chgData name="Shlomo Abramovich" userId="7525ac37-51c4-43b6-8737-316cbd103674" providerId="ADAL" clId="{4AA1E721-373F-45DA-85B0-9D11D02765F7}" dt="2025-01-29T13:53:55.427" v="207" actId="2711"/>
        <pc:sldMkLst>
          <pc:docMk/>
          <pc:sldMk cId="2671214490" sldId="279"/>
        </pc:sldMkLst>
      </pc:sldChg>
      <pc:sldChg chg="modSp mod">
        <pc:chgData name="Shlomo Abramovich" userId="7525ac37-51c4-43b6-8737-316cbd103674" providerId="ADAL" clId="{4AA1E721-373F-45DA-85B0-9D11D02765F7}" dt="2025-01-29T13:54:03.451" v="209" actId="2711"/>
        <pc:sldMkLst>
          <pc:docMk/>
          <pc:sldMk cId="4197593164" sldId="280"/>
        </pc:sldMkLst>
      </pc:sldChg>
    </pc:docChg>
  </pc:docChgLst>
  <pc:docChgLst>
    <pc:chgData name="Einav Bachar Barkai" userId="63b79b63-6058-46e4-8045-7a603564fc90" providerId="ADAL" clId="{18EA7004-F287-49F4-9AE6-F247D1280F9F}"/>
    <pc:docChg chg="custSel addSld delSld modSld">
      <pc:chgData name="Einav Bachar Barkai" userId="63b79b63-6058-46e4-8045-7a603564fc90" providerId="ADAL" clId="{18EA7004-F287-49F4-9AE6-F247D1280F9F}" dt="2025-07-23T06:18:13.141" v="75" actId="207"/>
      <pc:docMkLst>
        <pc:docMk/>
      </pc:docMkLst>
      <pc:sldChg chg="del">
        <pc:chgData name="Einav Bachar Barkai" userId="63b79b63-6058-46e4-8045-7a603564fc90" providerId="ADAL" clId="{18EA7004-F287-49F4-9AE6-F247D1280F9F}" dt="2025-07-21T06:37:20.414" v="1" actId="47"/>
        <pc:sldMkLst>
          <pc:docMk/>
          <pc:sldMk cId="0" sldId="256"/>
        </pc:sldMkLst>
      </pc:sldChg>
      <pc:sldChg chg="del">
        <pc:chgData name="Einav Bachar Barkai" userId="63b79b63-6058-46e4-8045-7a603564fc90" providerId="ADAL" clId="{18EA7004-F287-49F4-9AE6-F247D1280F9F}" dt="2025-07-21T06:37:20.414" v="1" actId="47"/>
        <pc:sldMkLst>
          <pc:docMk/>
          <pc:sldMk cId="0" sldId="257"/>
        </pc:sldMkLst>
      </pc:sldChg>
      <pc:sldChg chg="del">
        <pc:chgData name="Einav Bachar Barkai" userId="63b79b63-6058-46e4-8045-7a603564fc90" providerId="ADAL" clId="{18EA7004-F287-49F4-9AE6-F247D1280F9F}" dt="2025-07-21T06:37:36.774" v="3" actId="47"/>
        <pc:sldMkLst>
          <pc:docMk/>
          <pc:sldMk cId="0" sldId="258"/>
        </pc:sldMkLst>
      </pc:sldChg>
      <pc:sldChg chg="del">
        <pc:chgData name="Einav Bachar Barkai" userId="63b79b63-6058-46e4-8045-7a603564fc90" providerId="ADAL" clId="{18EA7004-F287-49F4-9AE6-F247D1280F9F}" dt="2025-07-21T06:37:59.616" v="5" actId="47"/>
        <pc:sldMkLst>
          <pc:docMk/>
          <pc:sldMk cId="0" sldId="259"/>
        </pc:sldMkLst>
      </pc:sldChg>
      <pc:sldChg chg="del">
        <pc:chgData name="Einav Bachar Barkai" userId="63b79b63-6058-46e4-8045-7a603564fc90" providerId="ADAL" clId="{18EA7004-F287-49F4-9AE6-F247D1280F9F}" dt="2025-07-21T06:38:14.854" v="7" actId="47"/>
        <pc:sldMkLst>
          <pc:docMk/>
          <pc:sldMk cId="0" sldId="260"/>
        </pc:sldMkLst>
      </pc:sldChg>
      <pc:sldChg chg="del">
        <pc:chgData name="Einav Bachar Barkai" userId="63b79b63-6058-46e4-8045-7a603564fc90" providerId="ADAL" clId="{18EA7004-F287-49F4-9AE6-F247D1280F9F}" dt="2025-07-21T06:38:28.869" v="9" actId="47"/>
        <pc:sldMkLst>
          <pc:docMk/>
          <pc:sldMk cId="0" sldId="261"/>
        </pc:sldMkLst>
      </pc:sldChg>
      <pc:sldChg chg="del">
        <pc:chgData name="Einav Bachar Barkai" userId="63b79b63-6058-46e4-8045-7a603564fc90" providerId="ADAL" clId="{18EA7004-F287-49F4-9AE6-F247D1280F9F}" dt="2025-07-21T06:38:48.656" v="11" actId="47"/>
        <pc:sldMkLst>
          <pc:docMk/>
          <pc:sldMk cId="0" sldId="262"/>
        </pc:sldMkLst>
      </pc:sldChg>
      <pc:sldChg chg="del">
        <pc:chgData name="Einav Bachar Barkai" userId="63b79b63-6058-46e4-8045-7a603564fc90" providerId="ADAL" clId="{18EA7004-F287-49F4-9AE6-F247D1280F9F}" dt="2025-07-21T06:38:48.656" v="11" actId="47"/>
        <pc:sldMkLst>
          <pc:docMk/>
          <pc:sldMk cId="0" sldId="263"/>
        </pc:sldMkLst>
      </pc:sldChg>
      <pc:sldChg chg="del">
        <pc:chgData name="Einav Bachar Barkai" userId="63b79b63-6058-46e4-8045-7a603564fc90" providerId="ADAL" clId="{18EA7004-F287-49F4-9AE6-F247D1280F9F}" dt="2025-07-21T06:39:14.337" v="13" actId="47"/>
        <pc:sldMkLst>
          <pc:docMk/>
          <pc:sldMk cId="0" sldId="264"/>
        </pc:sldMkLst>
      </pc:sldChg>
      <pc:sldChg chg="del">
        <pc:chgData name="Einav Bachar Barkai" userId="63b79b63-6058-46e4-8045-7a603564fc90" providerId="ADAL" clId="{18EA7004-F287-49F4-9AE6-F247D1280F9F}" dt="2025-07-21T06:39:14.337" v="13" actId="47"/>
        <pc:sldMkLst>
          <pc:docMk/>
          <pc:sldMk cId="0" sldId="265"/>
        </pc:sldMkLst>
      </pc:sldChg>
      <pc:sldChg chg="del">
        <pc:chgData name="Einav Bachar Barkai" userId="63b79b63-6058-46e4-8045-7a603564fc90" providerId="ADAL" clId="{18EA7004-F287-49F4-9AE6-F247D1280F9F}" dt="2025-07-21T06:40:24.968" v="15" actId="47"/>
        <pc:sldMkLst>
          <pc:docMk/>
          <pc:sldMk cId="0" sldId="270"/>
        </pc:sldMkLst>
      </pc:sldChg>
      <pc:sldChg chg="del">
        <pc:chgData name="Einav Bachar Barkai" userId="63b79b63-6058-46e4-8045-7a603564fc90" providerId="ADAL" clId="{18EA7004-F287-49F4-9AE6-F247D1280F9F}" dt="2025-07-21T06:40:45.712" v="17" actId="47"/>
        <pc:sldMkLst>
          <pc:docMk/>
          <pc:sldMk cId="0" sldId="271"/>
        </pc:sldMkLst>
      </pc:sldChg>
      <pc:sldChg chg="del">
        <pc:chgData name="Einav Bachar Barkai" userId="63b79b63-6058-46e4-8045-7a603564fc90" providerId="ADAL" clId="{18EA7004-F287-49F4-9AE6-F247D1280F9F}" dt="2025-07-21T06:40:45.712" v="17" actId="47"/>
        <pc:sldMkLst>
          <pc:docMk/>
          <pc:sldMk cId="0" sldId="272"/>
        </pc:sldMkLst>
      </pc:sldChg>
      <pc:sldChg chg="del">
        <pc:chgData name="Einav Bachar Barkai" userId="63b79b63-6058-46e4-8045-7a603564fc90" providerId="ADAL" clId="{18EA7004-F287-49F4-9AE6-F247D1280F9F}" dt="2025-07-21T06:41:02.752" v="19" actId="47"/>
        <pc:sldMkLst>
          <pc:docMk/>
          <pc:sldMk cId="0" sldId="273"/>
        </pc:sldMkLst>
      </pc:sldChg>
      <pc:sldChg chg="modSp mod">
        <pc:chgData name="Einav Bachar Barkai" userId="63b79b63-6058-46e4-8045-7a603564fc90" providerId="ADAL" clId="{18EA7004-F287-49F4-9AE6-F247D1280F9F}" dt="2025-07-21T06:42:22.718" v="71" actId="33553"/>
        <pc:sldMkLst>
          <pc:docMk/>
          <pc:sldMk cId="0" sldId="274"/>
        </pc:sldMkLst>
      </pc:sldChg>
      <pc:sldChg chg="del">
        <pc:chgData name="Einav Bachar Barkai" userId="63b79b63-6058-46e4-8045-7a603564fc90" providerId="ADAL" clId="{18EA7004-F287-49F4-9AE6-F247D1280F9F}" dt="2025-07-21T06:41:31.124" v="21" actId="47"/>
        <pc:sldMkLst>
          <pc:docMk/>
          <pc:sldMk cId="0" sldId="275"/>
        </pc:sldMkLst>
      </pc:sldChg>
      <pc:sldChg chg="del">
        <pc:chgData name="Einav Bachar Barkai" userId="63b79b63-6058-46e4-8045-7a603564fc90" providerId="ADAL" clId="{18EA7004-F287-49F4-9AE6-F247D1280F9F}" dt="2025-07-21T06:41:31.124" v="21" actId="47"/>
        <pc:sldMkLst>
          <pc:docMk/>
          <pc:sldMk cId="0" sldId="276"/>
        </pc:sldMkLst>
      </pc:sldChg>
      <pc:sldChg chg="del">
        <pc:chgData name="Einav Bachar Barkai" userId="63b79b63-6058-46e4-8045-7a603564fc90" providerId="ADAL" clId="{18EA7004-F287-49F4-9AE6-F247D1280F9F}" dt="2025-07-21T06:39:14.337" v="13" actId="47"/>
        <pc:sldMkLst>
          <pc:docMk/>
          <pc:sldMk cId="2184949021" sldId="277"/>
        </pc:sldMkLst>
      </pc:sldChg>
      <pc:sldChg chg="del">
        <pc:chgData name="Einav Bachar Barkai" userId="63b79b63-6058-46e4-8045-7a603564fc90" providerId="ADAL" clId="{18EA7004-F287-49F4-9AE6-F247D1280F9F}" dt="2025-07-21T06:39:14.337" v="13" actId="47"/>
        <pc:sldMkLst>
          <pc:docMk/>
          <pc:sldMk cId="2630602667" sldId="278"/>
        </pc:sldMkLst>
      </pc:sldChg>
      <pc:sldChg chg="del">
        <pc:chgData name="Einav Bachar Barkai" userId="63b79b63-6058-46e4-8045-7a603564fc90" providerId="ADAL" clId="{18EA7004-F287-49F4-9AE6-F247D1280F9F}" dt="2025-07-21T06:39:14.337" v="13" actId="47"/>
        <pc:sldMkLst>
          <pc:docMk/>
          <pc:sldMk cId="2671214490" sldId="279"/>
        </pc:sldMkLst>
      </pc:sldChg>
      <pc:sldChg chg="del">
        <pc:chgData name="Einav Bachar Barkai" userId="63b79b63-6058-46e4-8045-7a603564fc90" providerId="ADAL" clId="{18EA7004-F287-49F4-9AE6-F247D1280F9F}" dt="2025-07-21T06:39:14.337" v="13" actId="47"/>
        <pc:sldMkLst>
          <pc:docMk/>
          <pc:sldMk cId="4197593164" sldId="280"/>
        </pc:sldMkLst>
      </pc:sldChg>
      <pc:sldChg chg="add">
        <pc:chgData name="Einav Bachar Barkai" userId="63b79b63-6058-46e4-8045-7a603564fc90" providerId="ADAL" clId="{18EA7004-F287-49F4-9AE6-F247D1280F9F}" dt="2025-07-21T06:37:14.906" v="0"/>
        <pc:sldMkLst>
          <pc:docMk/>
          <pc:sldMk cId="0" sldId="281"/>
        </pc:sldMkLst>
      </pc:sldChg>
      <pc:sldChg chg="add">
        <pc:chgData name="Einav Bachar Barkai" userId="63b79b63-6058-46e4-8045-7a603564fc90" providerId="ADAL" clId="{18EA7004-F287-49F4-9AE6-F247D1280F9F}" dt="2025-07-21T06:37:14.906" v="0"/>
        <pc:sldMkLst>
          <pc:docMk/>
          <pc:sldMk cId="0" sldId="282"/>
        </pc:sldMkLst>
      </pc:sldChg>
      <pc:sldChg chg="modSp add mod">
        <pc:chgData name="Einav Bachar Barkai" userId="63b79b63-6058-46e4-8045-7a603564fc90" providerId="ADAL" clId="{18EA7004-F287-49F4-9AE6-F247D1280F9F}" dt="2025-07-21T06:41:58.621" v="26" actId="33553"/>
        <pc:sldMkLst>
          <pc:docMk/>
          <pc:sldMk cId="0" sldId="283"/>
        </pc:sldMkLst>
      </pc:sldChg>
      <pc:sldChg chg="modSp add mod">
        <pc:chgData name="Einav Bachar Barkai" userId="63b79b63-6058-46e4-8045-7a603564fc90" providerId="ADAL" clId="{18EA7004-F287-49F4-9AE6-F247D1280F9F}" dt="2025-07-23T06:18:13.141" v="75" actId="207"/>
        <pc:sldMkLst>
          <pc:docMk/>
          <pc:sldMk cId="1030944630" sldId="284"/>
        </pc:sldMkLst>
      </pc:sldChg>
      <pc:sldChg chg="add">
        <pc:chgData name="Einav Bachar Barkai" userId="63b79b63-6058-46e4-8045-7a603564fc90" providerId="ADAL" clId="{18EA7004-F287-49F4-9AE6-F247D1280F9F}" dt="2025-07-21T06:38:12.216" v="6"/>
        <pc:sldMkLst>
          <pc:docMk/>
          <pc:sldMk cId="0" sldId="285"/>
        </pc:sldMkLst>
      </pc:sldChg>
      <pc:sldChg chg="add">
        <pc:chgData name="Einav Bachar Barkai" userId="63b79b63-6058-46e4-8045-7a603564fc90" providerId="ADAL" clId="{18EA7004-F287-49F4-9AE6-F247D1280F9F}" dt="2025-07-21T06:38:25.783" v="8"/>
        <pc:sldMkLst>
          <pc:docMk/>
          <pc:sldMk cId="0" sldId="286"/>
        </pc:sldMkLst>
      </pc:sldChg>
      <pc:sldChg chg="addSp modSp add mod">
        <pc:chgData name="Einav Bachar Barkai" userId="63b79b63-6058-46e4-8045-7a603564fc90" providerId="ADAL" clId="{18EA7004-F287-49F4-9AE6-F247D1280F9F}" dt="2025-07-21T06:42:51.785" v="72" actId="13244"/>
        <pc:sldMkLst>
          <pc:docMk/>
          <pc:sldMk cId="0" sldId="287"/>
        </pc:sldMkLst>
      </pc:sldChg>
      <pc:sldChg chg="add">
        <pc:chgData name="Einav Bachar Barkai" userId="63b79b63-6058-46e4-8045-7a603564fc90" providerId="ADAL" clId="{18EA7004-F287-49F4-9AE6-F247D1280F9F}" dt="2025-07-21T06:38:44.623" v="10"/>
        <pc:sldMkLst>
          <pc:docMk/>
          <pc:sldMk cId="0" sldId="288"/>
        </pc:sldMkLst>
      </pc:sldChg>
      <pc:sldChg chg="modSp add">
        <pc:chgData name="Einav Bachar Barkai" userId="63b79b63-6058-46e4-8045-7a603564fc90" providerId="ADAL" clId="{18EA7004-F287-49F4-9AE6-F247D1280F9F}" dt="2025-07-23T06:17:29.884" v="74"/>
        <pc:sldMkLst>
          <pc:docMk/>
          <pc:sldMk cId="0" sldId="289"/>
        </pc:sldMkLst>
      </pc:sldChg>
      <pc:sldChg chg="add">
        <pc:chgData name="Einav Bachar Barkai" userId="63b79b63-6058-46e4-8045-7a603564fc90" providerId="ADAL" clId="{18EA7004-F287-49F4-9AE6-F247D1280F9F}" dt="2025-07-21T06:39:07.685" v="12"/>
        <pc:sldMkLst>
          <pc:docMk/>
          <pc:sldMk cId="0" sldId="290"/>
        </pc:sldMkLst>
      </pc:sldChg>
      <pc:sldChg chg="add">
        <pc:chgData name="Einav Bachar Barkai" userId="63b79b63-6058-46e4-8045-7a603564fc90" providerId="ADAL" clId="{18EA7004-F287-49F4-9AE6-F247D1280F9F}" dt="2025-07-21T06:39:07.685" v="12"/>
        <pc:sldMkLst>
          <pc:docMk/>
          <pc:sldMk cId="3734221966" sldId="291"/>
        </pc:sldMkLst>
      </pc:sldChg>
      <pc:sldChg chg="add">
        <pc:chgData name="Einav Bachar Barkai" userId="63b79b63-6058-46e4-8045-7a603564fc90" providerId="ADAL" clId="{18EA7004-F287-49F4-9AE6-F247D1280F9F}" dt="2025-07-21T06:39:07.685" v="12"/>
        <pc:sldMkLst>
          <pc:docMk/>
          <pc:sldMk cId="2916161995" sldId="292"/>
        </pc:sldMkLst>
      </pc:sldChg>
      <pc:sldChg chg="add">
        <pc:chgData name="Einav Bachar Barkai" userId="63b79b63-6058-46e4-8045-7a603564fc90" providerId="ADAL" clId="{18EA7004-F287-49F4-9AE6-F247D1280F9F}" dt="2025-07-21T06:39:07.685" v="12"/>
        <pc:sldMkLst>
          <pc:docMk/>
          <pc:sldMk cId="3429547678" sldId="293"/>
        </pc:sldMkLst>
      </pc:sldChg>
      <pc:sldChg chg="add">
        <pc:chgData name="Einav Bachar Barkai" userId="63b79b63-6058-46e4-8045-7a603564fc90" providerId="ADAL" clId="{18EA7004-F287-49F4-9AE6-F247D1280F9F}" dt="2025-07-21T06:39:07.685" v="12"/>
        <pc:sldMkLst>
          <pc:docMk/>
          <pc:sldMk cId="4044593133" sldId="294"/>
        </pc:sldMkLst>
      </pc:sldChg>
      <pc:sldChg chg="add">
        <pc:chgData name="Einav Bachar Barkai" userId="63b79b63-6058-46e4-8045-7a603564fc90" providerId="ADAL" clId="{18EA7004-F287-49F4-9AE6-F247D1280F9F}" dt="2025-07-21T06:40:22.081" v="14"/>
        <pc:sldMkLst>
          <pc:docMk/>
          <pc:sldMk cId="0" sldId="295"/>
        </pc:sldMkLst>
      </pc:sldChg>
      <pc:sldChg chg="add">
        <pc:chgData name="Einav Bachar Barkai" userId="63b79b63-6058-46e4-8045-7a603564fc90" providerId="ADAL" clId="{18EA7004-F287-49F4-9AE6-F247D1280F9F}" dt="2025-07-21T06:40:41.524" v="16"/>
        <pc:sldMkLst>
          <pc:docMk/>
          <pc:sldMk cId="0" sldId="296"/>
        </pc:sldMkLst>
      </pc:sldChg>
      <pc:sldChg chg="add">
        <pc:chgData name="Einav Bachar Barkai" userId="63b79b63-6058-46e4-8045-7a603564fc90" providerId="ADAL" clId="{18EA7004-F287-49F4-9AE6-F247D1280F9F}" dt="2025-07-21T06:40:41.524" v="16"/>
        <pc:sldMkLst>
          <pc:docMk/>
          <pc:sldMk cId="0" sldId="297"/>
        </pc:sldMkLst>
      </pc:sldChg>
      <pc:sldChg chg="add">
        <pc:chgData name="Einav Bachar Barkai" userId="63b79b63-6058-46e4-8045-7a603564fc90" providerId="ADAL" clId="{18EA7004-F287-49F4-9AE6-F247D1280F9F}" dt="2025-07-21T06:41:00.780" v="18"/>
        <pc:sldMkLst>
          <pc:docMk/>
          <pc:sldMk cId="0" sldId="298"/>
        </pc:sldMkLst>
      </pc:sldChg>
      <pc:sldChg chg="add del">
        <pc:chgData name="Einav Bachar Barkai" userId="63b79b63-6058-46e4-8045-7a603564fc90" providerId="ADAL" clId="{18EA7004-F287-49F4-9AE6-F247D1280F9F}" dt="2025-07-21T06:43:49.043" v="73" actId="47"/>
        <pc:sldMkLst>
          <pc:docMk/>
          <pc:sldMk cId="0" sldId="299"/>
        </pc:sldMkLst>
      </pc:sldChg>
      <pc:sldChg chg="add">
        <pc:chgData name="Einav Bachar Barkai" userId="63b79b63-6058-46e4-8045-7a603564fc90" providerId="ADAL" clId="{18EA7004-F287-49F4-9AE6-F247D1280F9F}" dt="2025-07-21T06:41:18.562" v="20"/>
        <pc:sldMkLst>
          <pc:docMk/>
          <pc:sldMk cId="0" sldId="300"/>
        </pc:sldMkLst>
      </pc:sldChg>
      <pc:sldChg chg="add">
        <pc:chgData name="Einav Bachar Barkai" userId="63b79b63-6058-46e4-8045-7a603564fc90" providerId="ADAL" clId="{18EA7004-F287-49F4-9AE6-F247D1280F9F}" dt="2025-07-21T06:41:18.562" v="20"/>
        <pc:sldMkLst>
          <pc:docMk/>
          <pc:sldMk cId="0" sldId="301"/>
        </pc:sldMkLst>
      </pc:sldChg>
    </pc:docChg>
  </pc:docChgLst>
  <pc:docChgLst>
    <pc:chgData name="Nimrod Rotem" userId="0e8641be-bdb0-4953-bc1c-b67d36f3e4ed" providerId="ADAL" clId="{36E9D9DE-CB99-4B5F-BEE6-F5B31858999F}"/>
    <pc:docChg chg="undo redo custSel modSld">
      <pc:chgData name="Nimrod Rotem" userId="0e8641be-bdb0-4953-bc1c-b67d36f3e4ed" providerId="ADAL" clId="{36E9D9DE-CB99-4B5F-BEE6-F5B31858999F}" dt="2025-02-10T06:10:07.131" v="102" actId="20577"/>
      <pc:docMkLst>
        <pc:docMk/>
      </pc:docMkLst>
      <pc:sldChg chg="modSp mod">
        <pc:chgData name="Nimrod Rotem" userId="0e8641be-bdb0-4953-bc1c-b67d36f3e4ed" providerId="ADAL" clId="{36E9D9DE-CB99-4B5F-BEE6-F5B31858999F}" dt="2025-01-29T13:04:48.410" v="81" actId="2711"/>
        <pc:sldMkLst>
          <pc:docMk/>
          <pc:sldMk cId="0" sldId="256"/>
        </pc:sldMkLst>
      </pc:sldChg>
      <pc:sldChg chg="modSp mod">
        <pc:chgData name="Nimrod Rotem" userId="0e8641be-bdb0-4953-bc1c-b67d36f3e4ed" providerId="ADAL" clId="{36E9D9DE-CB99-4B5F-BEE6-F5B31858999F}" dt="2025-01-29T13:05:16.147" v="100" actId="2711"/>
        <pc:sldMkLst>
          <pc:docMk/>
          <pc:sldMk cId="0" sldId="257"/>
        </pc:sldMkLst>
      </pc:sldChg>
      <pc:sldChg chg="modSp mod">
        <pc:chgData name="Nimrod Rotem" userId="0e8641be-bdb0-4953-bc1c-b67d36f3e4ed" providerId="ADAL" clId="{36E9D9DE-CB99-4B5F-BEE6-F5B31858999F}" dt="2025-01-17T08:04:28.635" v="6" actId="20577"/>
        <pc:sldMkLst>
          <pc:docMk/>
          <pc:sldMk cId="0" sldId="258"/>
        </pc:sldMkLst>
      </pc:sldChg>
      <pc:sldChg chg="modSp mod modNotesTx">
        <pc:chgData name="Nimrod Rotem" userId="0e8641be-bdb0-4953-bc1c-b67d36f3e4ed" providerId="ADAL" clId="{36E9D9DE-CB99-4B5F-BEE6-F5B31858999F}" dt="2025-01-17T08:07:23.815" v="31"/>
        <pc:sldMkLst>
          <pc:docMk/>
          <pc:sldMk cId="0" sldId="259"/>
        </pc:sldMkLst>
      </pc:sldChg>
      <pc:sldChg chg="modSp mod">
        <pc:chgData name="Nimrod Rotem" userId="0e8641be-bdb0-4953-bc1c-b67d36f3e4ed" providerId="ADAL" clId="{36E9D9DE-CB99-4B5F-BEE6-F5B31858999F}" dt="2025-01-17T08:07:57.954" v="44" actId="20577"/>
        <pc:sldMkLst>
          <pc:docMk/>
          <pc:sldMk cId="0" sldId="260"/>
        </pc:sldMkLst>
      </pc:sldChg>
      <pc:sldChg chg="modNotesTx">
        <pc:chgData name="Nimrod Rotem" userId="0e8641be-bdb0-4953-bc1c-b67d36f3e4ed" providerId="ADAL" clId="{36E9D9DE-CB99-4B5F-BEE6-F5B31858999F}" dt="2025-01-17T08:08:11.085" v="45"/>
        <pc:sldMkLst>
          <pc:docMk/>
          <pc:sldMk cId="0" sldId="261"/>
        </pc:sldMkLst>
      </pc:sldChg>
      <pc:sldChg chg="modAnim modNotesTx">
        <pc:chgData name="Nimrod Rotem" userId="0e8641be-bdb0-4953-bc1c-b67d36f3e4ed" providerId="ADAL" clId="{36E9D9DE-CB99-4B5F-BEE6-F5B31858999F}" dt="2025-02-10T06:07:03.987" v="101"/>
        <pc:sldMkLst>
          <pc:docMk/>
          <pc:sldMk cId="0" sldId="262"/>
        </pc:sldMkLst>
      </pc:sldChg>
      <pc:sldChg chg="modNotesTx">
        <pc:chgData name="Nimrod Rotem" userId="0e8641be-bdb0-4953-bc1c-b67d36f3e4ed" providerId="ADAL" clId="{36E9D9DE-CB99-4B5F-BEE6-F5B31858999F}" dt="2025-01-17T08:08:35.793" v="47"/>
        <pc:sldMkLst>
          <pc:docMk/>
          <pc:sldMk cId="0" sldId="263"/>
        </pc:sldMkLst>
      </pc:sldChg>
      <pc:sldChg chg="modSp modNotesTx">
        <pc:chgData name="Nimrod Rotem" userId="0e8641be-bdb0-4953-bc1c-b67d36f3e4ed" providerId="ADAL" clId="{36E9D9DE-CB99-4B5F-BEE6-F5B31858999F}" dt="2025-01-17T08:09:15.615" v="49"/>
        <pc:sldMkLst>
          <pc:docMk/>
          <pc:sldMk cId="0" sldId="264"/>
        </pc:sldMkLst>
      </pc:sldChg>
      <pc:sldChg chg="modSp mod">
        <pc:chgData name="Nimrod Rotem" userId="0e8641be-bdb0-4953-bc1c-b67d36f3e4ed" providerId="ADAL" clId="{36E9D9DE-CB99-4B5F-BEE6-F5B31858999F}" dt="2025-01-17T08:11:06.140" v="79" actId="20577"/>
        <pc:sldMkLst>
          <pc:docMk/>
          <pc:sldMk cId="0" sldId="271"/>
        </pc:sldMkLst>
      </pc:sldChg>
      <pc:sldChg chg="modSp mod">
        <pc:chgData name="Nimrod Rotem" userId="0e8641be-bdb0-4953-bc1c-b67d36f3e4ed" providerId="ADAL" clId="{36E9D9DE-CB99-4B5F-BEE6-F5B31858999F}" dt="2025-01-17T08:10:01.151" v="66" actId="20577"/>
        <pc:sldMkLst>
          <pc:docMk/>
          <pc:sldMk cId="2184949021" sldId="277"/>
        </pc:sldMkLst>
      </pc:sldChg>
      <pc:sldChg chg="addSp delSp modSp mod">
        <pc:chgData name="Nimrod Rotem" userId="0e8641be-bdb0-4953-bc1c-b67d36f3e4ed" providerId="ADAL" clId="{36E9D9DE-CB99-4B5F-BEE6-F5B31858999F}" dt="2025-01-17T08:10:39.071" v="72"/>
        <pc:sldMkLst>
          <pc:docMk/>
          <pc:sldMk cId="2630602667" sldId="278"/>
        </pc:sldMkLst>
      </pc:sldChg>
      <pc:sldChg chg="addSp delSp modSp mod">
        <pc:chgData name="Nimrod Rotem" userId="0e8641be-bdb0-4953-bc1c-b67d36f3e4ed" providerId="ADAL" clId="{36E9D9DE-CB99-4B5F-BEE6-F5B31858999F}" dt="2025-01-17T08:10:42.983" v="74"/>
        <pc:sldMkLst>
          <pc:docMk/>
          <pc:sldMk cId="2671214490" sldId="279"/>
        </pc:sldMkLst>
      </pc:sldChg>
      <pc:sldChg chg="addSp delSp modSp mod modNotesTx">
        <pc:chgData name="Nimrod Rotem" userId="0e8641be-bdb0-4953-bc1c-b67d36f3e4ed" providerId="ADAL" clId="{36E9D9DE-CB99-4B5F-BEE6-F5B31858999F}" dt="2025-02-10T06:10:07.131" v="102" actId="20577"/>
        <pc:sldMkLst>
          <pc:docMk/>
          <pc:sldMk cId="4197593164" sldId="280"/>
        </pc:sldMkLst>
      </pc:sldChg>
    </pc:docChg>
  </pc:docChgLst>
  <pc:docChgLst>
    <pc:chgData name="Nimrod Rotem" userId="0e8641be-bdb0-4953-bc1c-b67d36f3e4ed" providerId="ADAL" clId="{F3E55FB4-C428-4522-94AA-29CD6ADDB70E}"/>
    <pc:docChg chg="modSld">
      <pc:chgData name="Nimrod Rotem" userId="0e8641be-bdb0-4953-bc1c-b67d36f3e4ed" providerId="ADAL" clId="{F3E55FB4-C428-4522-94AA-29CD6ADDB70E}" dt="2025-09-11T05:24:01.482" v="0"/>
      <pc:docMkLst>
        <pc:docMk/>
      </pc:docMkLst>
      <pc:sldChg chg="addSp modSp">
        <pc:chgData name="Nimrod Rotem" userId="0e8641be-bdb0-4953-bc1c-b67d36f3e4ed" providerId="ADAL" clId="{F3E55FB4-C428-4522-94AA-29CD6ADDB70E}" dt="2025-09-11T05:24:01.482" v="0"/>
        <pc:sldMkLst>
          <pc:docMk/>
          <pc:sldMk cId="0" sldId="282"/>
        </pc:sldMkLst>
        <pc:picChg chg="add mod">
          <ac:chgData name="Nimrod Rotem" userId="0e8641be-bdb0-4953-bc1c-b67d36f3e4ed" providerId="ADAL" clId="{F3E55FB4-C428-4522-94AA-29CD6ADDB70E}" dt="2025-09-11T05:24:01.482" v="0"/>
          <ac:picMkLst>
            <pc:docMk/>
            <pc:sldMk cId="0" sldId="282"/>
            <ac:picMk id="2" creationId="{89BE9B14-EBB4-77DB-3DBA-E3BEFF6D074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הנחיות למורה:</a:t>
            </a:r>
            <a:endParaRPr dirty="0"/>
          </a:p>
          <a:p>
            <a:pPr marL="0" lvl="0" indent="0" algn="r" rtl="1">
              <a:spcBef>
                <a:spcPts val="0"/>
              </a:spcBef>
              <a:spcAft>
                <a:spcPts val="0"/>
              </a:spcAft>
              <a:buClr>
                <a:schemeClr val="dk1"/>
              </a:buClr>
              <a:buSzPts val="1200"/>
              <a:buFont typeface="Calibri"/>
              <a:buNone/>
            </a:pPr>
            <a:r>
              <a:rPr lang="iw-IL" b="1" dirty="0"/>
              <a:t>נשאל: </a:t>
            </a:r>
            <a:r>
              <a:rPr lang="iw-IL" b="0" dirty="0"/>
              <a:t>ממה מורכב פרומפט טוב?</a:t>
            </a:r>
            <a:endParaRPr dirty="0"/>
          </a:p>
          <a:p>
            <a:pPr marL="0" lvl="0" indent="0" algn="r" rtl="1">
              <a:spcBef>
                <a:spcPts val="0"/>
              </a:spcBef>
              <a:spcAft>
                <a:spcPts val="0"/>
              </a:spcAft>
              <a:buClr>
                <a:schemeClr val="dk1"/>
              </a:buClr>
              <a:buSzPts val="1200"/>
              <a:buFont typeface="Calibri"/>
              <a:buNone/>
            </a:pPr>
            <a:r>
              <a:rPr lang="iw-IL" b="0" dirty="0"/>
              <a:t>קבל תשובות.</a:t>
            </a:r>
            <a:endParaRPr dirty="0"/>
          </a:p>
          <a:p>
            <a:pPr marL="0" lvl="0" indent="0" algn="r" rtl="1">
              <a:spcBef>
                <a:spcPts val="0"/>
              </a:spcBef>
              <a:spcAft>
                <a:spcPts val="0"/>
              </a:spcAft>
              <a:buClr>
                <a:schemeClr val="dk1"/>
              </a:buClr>
              <a:buSzPts val="1200"/>
              <a:buFont typeface="Calibri"/>
              <a:buNone/>
            </a:pPr>
            <a:r>
              <a:rPr lang="iw-IL" b="1" dirty="0"/>
              <a:t>נאמר</a:t>
            </a:r>
            <a:r>
              <a:rPr lang="iw-IL" b="0" dirty="0"/>
              <a:t>: בואו נחזור על המרכיבים של בקשה מדויקת.</a:t>
            </a:r>
            <a:endParaRPr dirty="0"/>
          </a:p>
        </p:txBody>
      </p:sp>
      <p:sp>
        <p:nvSpPr>
          <p:cNvPr id="208" name="Google Shape;208;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הנחיות למורה:</a:t>
            </a:r>
            <a:endParaRPr lang="he-IL" dirty="0"/>
          </a:p>
          <a:p>
            <a:pPr marL="0" lvl="0" indent="0" algn="r" rtl="1">
              <a:spcBef>
                <a:spcPts val="0"/>
              </a:spcBef>
              <a:spcAft>
                <a:spcPts val="0"/>
              </a:spcAft>
              <a:buClr>
                <a:schemeClr val="dk1"/>
              </a:buClr>
              <a:buSzPts val="1200"/>
              <a:buFont typeface="Calibri"/>
              <a:buNone/>
            </a:pPr>
            <a:r>
              <a:rPr lang="he-IL" b="1" dirty="0"/>
              <a:t>נסביר: </a:t>
            </a:r>
            <a:r>
              <a:rPr lang="he-IL" b="0" dirty="0"/>
              <a:t>קודם כל נסביר "למה" אנחנו מבקשים את מה שאנחנו מבקשים. זה נקרא "רקע" או "הקשר".</a:t>
            </a:r>
            <a:endParaRPr lang="he-IL" dirty="0"/>
          </a:p>
          <a:p>
            <a:pPr marL="0" lvl="0" indent="0" algn="r" rtl="1">
              <a:spcBef>
                <a:spcPts val="0"/>
              </a:spcBef>
              <a:spcAft>
                <a:spcPts val="0"/>
              </a:spcAft>
              <a:buClr>
                <a:schemeClr val="dk1"/>
              </a:buClr>
              <a:buSzPts val="1200"/>
              <a:buFont typeface="Calibri"/>
              <a:buNone/>
            </a:pPr>
            <a:r>
              <a:rPr lang="he-IL" b="1" dirty="0"/>
              <a:t>נדגים: </a:t>
            </a:r>
            <a:r>
              <a:rPr lang="he-IL" b="0" dirty="0"/>
              <a:t>למשל: אני בת 10 ואני רוצה להכין ארוחת ערב למשפחה בת 4 נפשות.</a:t>
            </a:r>
            <a:endParaRPr lang="he-IL" dirty="0"/>
          </a:p>
          <a:p>
            <a:pPr marL="0" lvl="0" indent="0" algn="r" rtl="1">
              <a:spcBef>
                <a:spcPts val="0"/>
              </a:spcBef>
              <a:spcAft>
                <a:spcPts val="0"/>
              </a:spcAft>
              <a:buClr>
                <a:schemeClr val="dk1"/>
              </a:buClr>
              <a:buSzPts val="1200"/>
              <a:buFont typeface="Calibri"/>
              <a:buNone/>
            </a:pPr>
            <a:r>
              <a:rPr lang="he-IL" b="1" dirty="0"/>
              <a:t>נשאל: </a:t>
            </a:r>
            <a:r>
              <a:rPr lang="he-IL" b="0" dirty="0"/>
              <a:t>מה השלב הבא?</a:t>
            </a:r>
          </a:p>
        </p:txBody>
      </p:sp>
      <p:sp>
        <p:nvSpPr>
          <p:cNvPr id="208" name="Google Shape;208;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846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הנחיות למורה:</a:t>
            </a:r>
            <a:endParaRPr lang="he-IL" dirty="0"/>
          </a:p>
          <a:p>
            <a:pPr marL="0" lvl="0" indent="0" algn="r" rtl="1">
              <a:spcBef>
                <a:spcPts val="0"/>
              </a:spcBef>
              <a:spcAft>
                <a:spcPts val="0"/>
              </a:spcAft>
              <a:buClr>
                <a:schemeClr val="dk1"/>
              </a:buClr>
              <a:buSzPts val="1200"/>
              <a:buFont typeface="Calibri"/>
              <a:buNone/>
            </a:pPr>
            <a:r>
              <a:rPr lang="he-IL" b="1" dirty="0"/>
              <a:t>נסביר: </a:t>
            </a:r>
            <a:r>
              <a:rPr lang="he-IL" b="0" dirty="0"/>
              <a:t>השלב הבא הוא להגדיר את המשימה. מה בדיוק אנחנו רוצים שהבינה תעשה.</a:t>
            </a:r>
            <a:endParaRPr lang="he-IL" dirty="0"/>
          </a:p>
          <a:p>
            <a:pPr marL="0" lvl="0" indent="0" algn="r" rtl="1">
              <a:spcBef>
                <a:spcPts val="0"/>
              </a:spcBef>
              <a:spcAft>
                <a:spcPts val="0"/>
              </a:spcAft>
              <a:buClr>
                <a:schemeClr val="dk1"/>
              </a:buClr>
              <a:buSzPts val="1200"/>
              <a:buFont typeface="Calibri"/>
              <a:buNone/>
            </a:pPr>
            <a:r>
              <a:rPr lang="he-IL" b="1" dirty="0"/>
              <a:t>נדגים: </a:t>
            </a:r>
            <a:r>
              <a:rPr lang="he-IL" b="0" dirty="0"/>
              <a:t>למשל: הסבר לי איך להכין חביתה.</a:t>
            </a:r>
          </a:p>
          <a:p>
            <a:pPr marL="0" lvl="0" indent="0" algn="r" rtl="1">
              <a:spcBef>
                <a:spcPts val="0"/>
              </a:spcBef>
              <a:spcAft>
                <a:spcPts val="0"/>
              </a:spcAft>
              <a:buClr>
                <a:schemeClr val="dk1"/>
              </a:buClr>
              <a:buSzPts val="1200"/>
              <a:buFont typeface="Calibri"/>
              <a:buNone/>
            </a:pPr>
            <a:r>
              <a:rPr lang="he-IL" b="1" dirty="0"/>
              <a:t>נשאל: </a:t>
            </a:r>
            <a:r>
              <a:rPr lang="he-IL" dirty="0"/>
              <a:t>זוכרים מהו השלב הבא?</a:t>
            </a:r>
          </a:p>
          <a:p>
            <a:pPr marL="0" lvl="0" indent="0" algn="r" rtl="1">
              <a:spcBef>
                <a:spcPts val="0"/>
              </a:spcBef>
              <a:spcAft>
                <a:spcPts val="0"/>
              </a:spcAft>
              <a:buClr>
                <a:schemeClr val="dk1"/>
              </a:buClr>
              <a:buSzPts val="1200"/>
              <a:buFont typeface="Calibri"/>
              <a:buNone/>
            </a:pPr>
            <a:r>
              <a:rPr lang="he-IL" dirty="0"/>
              <a:t>נקבל תשובות.</a:t>
            </a:r>
          </a:p>
        </p:txBody>
      </p:sp>
      <p:sp>
        <p:nvSpPr>
          <p:cNvPr id="208" name="Google Shape;208;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836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הנחיות למורה:</a:t>
            </a:r>
            <a:endParaRPr lang="he-IL" dirty="0"/>
          </a:p>
          <a:p>
            <a:pPr marL="0" lvl="0" indent="0" algn="r" rtl="1">
              <a:spcBef>
                <a:spcPts val="0"/>
              </a:spcBef>
              <a:spcAft>
                <a:spcPts val="0"/>
              </a:spcAft>
              <a:buClr>
                <a:schemeClr val="dk1"/>
              </a:buClr>
              <a:buSzPts val="1200"/>
              <a:buFont typeface="Calibri"/>
              <a:buNone/>
            </a:pPr>
            <a:r>
              <a:rPr lang="he-IL" b="1" dirty="0"/>
              <a:t>נסביר: </a:t>
            </a:r>
            <a:r>
              <a:rPr lang="he-IL" b="0" dirty="0"/>
              <a:t>השלב הבא הוא לתאר מה בדיוק אנחנו רוצים שהבינה תעשה עבורכם.</a:t>
            </a:r>
            <a:endParaRPr lang="he-IL" dirty="0"/>
          </a:p>
          <a:p>
            <a:pPr marL="0" lvl="0" indent="0" algn="r" rtl="1">
              <a:spcBef>
                <a:spcPts val="0"/>
              </a:spcBef>
              <a:spcAft>
                <a:spcPts val="0"/>
              </a:spcAft>
              <a:buClr>
                <a:schemeClr val="dk1"/>
              </a:buClr>
              <a:buSzPts val="1200"/>
              <a:buFont typeface="Calibri"/>
              <a:buNone/>
            </a:pPr>
            <a:r>
              <a:rPr lang="he-IL" b="1" dirty="0"/>
              <a:t>נדגים: </a:t>
            </a:r>
            <a:r>
              <a:rPr lang="he-IL" b="0" dirty="0"/>
              <a:t>למשל: צור עבורי מתכון עם שלבים ברורים.</a:t>
            </a:r>
            <a:endParaRPr lang="he-IL" dirty="0"/>
          </a:p>
          <a:p>
            <a:pPr marL="0" lvl="0" indent="0" algn="r" rtl="1">
              <a:spcBef>
                <a:spcPts val="0"/>
              </a:spcBef>
              <a:spcAft>
                <a:spcPts val="0"/>
              </a:spcAft>
              <a:buClr>
                <a:schemeClr val="dk1"/>
              </a:buClr>
              <a:buSzPts val="1200"/>
              <a:buFont typeface="Calibri"/>
              <a:buNone/>
            </a:pPr>
            <a:r>
              <a:rPr lang="he-IL" b="1" dirty="0"/>
              <a:t>נאמר: </a:t>
            </a:r>
            <a:r>
              <a:rPr lang="he-IL" b="0" dirty="0"/>
              <a:t>מעולה! יש לנו </a:t>
            </a:r>
            <a:r>
              <a:rPr lang="he-IL" b="0" dirty="0" err="1"/>
              <a:t>פרומפט</a:t>
            </a:r>
            <a:r>
              <a:rPr lang="he-IL" b="0" dirty="0"/>
              <a:t>!</a:t>
            </a:r>
            <a:endParaRPr lang="he-IL" dirty="0"/>
          </a:p>
          <a:p>
            <a:pPr marL="0" lvl="0" indent="0" algn="r" rtl="1">
              <a:spcBef>
                <a:spcPts val="0"/>
              </a:spcBef>
              <a:spcAft>
                <a:spcPts val="0"/>
              </a:spcAft>
              <a:buClr>
                <a:schemeClr val="dk1"/>
              </a:buClr>
              <a:buSzPts val="1200"/>
              <a:buFont typeface="Calibri"/>
              <a:buNone/>
            </a:pPr>
            <a:r>
              <a:rPr lang="he-IL" b="1" dirty="0"/>
              <a:t>נשאל: </a:t>
            </a:r>
            <a:r>
              <a:rPr lang="he-IL" b="0" dirty="0"/>
              <a:t>אז מה עוד צריך?</a:t>
            </a:r>
            <a:endParaRPr lang="he-IL" dirty="0"/>
          </a:p>
          <a:p>
            <a:pPr marL="0" lvl="0" indent="0" algn="r" rtl="1">
              <a:spcBef>
                <a:spcPts val="0"/>
              </a:spcBef>
              <a:spcAft>
                <a:spcPts val="0"/>
              </a:spcAft>
              <a:buClr>
                <a:schemeClr val="dk1"/>
              </a:buClr>
              <a:buSzPts val="1200"/>
              <a:buFont typeface="Calibri"/>
              <a:buNone/>
            </a:pPr>
            <a:r>
              <a:rPr lang="he-IL" b="0" dirty="0"/>
              <a:t>קבל תשובות.</a:t>
            </a:r>
            <a:endParaRPr lang="he-IL" dirty="0"/>
          </a:p>
        </p:txBody>
      </p:sp>
      <p:sp>
        <p:nvSpPr>
          <p:cNvPr id="208" name="Google Shape;208;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60354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הנחיות למורה:</a:t>
            </a:r>
            <a:endParaRPr lang="he-IL" dirty="0"/>
          </a:p>
          <a:p>
            <a:pPr marL="0" marR="0" lvl="0" indent="0" algn="r" rtl="1">
              <a:lnSpc>
                <a:spcPct val="100000"/>
              </a:lnSpc>
              <a:spcBef>
                <a:spcPts val="0"/>
              </a:spcBef>
              <a:spcAft>
                <a:spcPts val="0"/>
              </a:spcAft>
              <a:buClr>
                <a:schemeClr val="dk1"/>
              </a:buClr>
              <a:buSzPts val="1200"/>
              <a:buFont typeface="Calibri"/>
              <a:buNone/>
            </a:pPr>
            <a:r>
              <a:rPr lang="he-IL" b="1" dirty="0"/>
              <a:t>נסביר: </a:t>
            </a:r>
            <a:r>
              <a:rPr lang="he-IL" b="0" dirty="0"/>
              <a:t>לאחר שנקבל תשובה נבדוק אם היא מתאימה למה שרצינו לקבל, ואם לא נמשיך ונדייק את הבקשה כדי להשיג את מה שהתכוונו.</a:t>
            </a:r>
            <a:br>
              <a:rPr lang="he-IL" b="0" dirty="0"/>
            </a:br>
            <a:r>
              <a:rPr lang="he-IL" b="1" dirty="0"/>
              <a:t>נדגים: </a:t>
            </a:r>
            <a:r>
              <a:rPr lang="he-IL" b="0" dirty="0"/>
              <a:t>למשל: "</a:t>
            </a:r>
            <a:r>
              <a:rPr lang="he-IL" sz="1200" b="0" dirty="0"/>
              <a:t>פרט אילו הכנות עליי לעשות, באילו כלים להשתמש, וממה להיזהר בזמן הבישול".</a:t>
            </a:r>
            <a:endParaRPr lang="he-IL" dirty="0"/>
          </a:p>
          <a:p>
            <a:pPr marL="0" lvl="0" indent="0" algn="r" rtl="1">
              <a:spcBef>
                <a:spcPts val="0"/>
              </a:spcBef>
              <a:spcAft>
                <a:spcPts val="0"/>
              </a:spcAft>
              <a:buClr>
                <a:schemeClr val="dk1"/>
              </a:buClr>
              <a:buSzPts val="1200"/>
              <a:buFont typeface="Calibri"/>
              <a:buNone/>
            </a:pPr>
            <a:endParaRPr lang="he-IL" b="0" dirty="0"/>
          </a:p>
        </p:txBody>
      </p:sp>
      <p:sp>
        <p:nvSpPr>
          <p:cNvPr id="208" name="Google Shape;208;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492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הנחיות למורה:</a:t>
            </a:r>
            <a:endParaRPr dirty="0"/>
          </a:p>
          <a:p>
            <a:pPr marL="0" lvl="0" indent="0" algn="r" rtl="1">
              <a:spcBef>
                <a:spcPts val="0"/>
              </a:spcBef>
              <a:spcAft>
                <a:spcPts val="0"/>
              </a:spcAft>
              <a:buClr>
                <a:schemeClr val="dk1"/>
              </a:buClr>
              <a:buSzPts val="1200"/>
              <a:buFont typeface="Calibri"/>
              <a:buNone/>
            </a:pPr>
            <a:r>
              <a:rPr lang="iw-IL" b="1" dirty="0"/>
              <a:t>נספר </a:t>
            </a:r>
            <a:r>
              <a:rPr lang="iw-IL" b="0" dirty="0"/>
              <a:t>לתלמידים על שיטה נפלאה לגרום לבינה לתת תוצאות מדויקות ומקצועית יותר: לבקש ממנה להתנהג כמומחית לנושא עליו אנחנו שואלים.</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a:p>
          <a:p>
            <a:pPr marL="0" lvl="0" indent="0" algn="r" rtl="1">
              <a:spcBef>
                <a:spcPts val="0"/>
              </a:spcBef>
              <a:spcAft>
                <a:spcPts val="0"/>
              </a:spcAft>
              <a:buClr>
                <a:schemeClr val="dk1"/>
              </a:buClr>
              <a:buSzPts val="1200"/>
              <a:buFont typeface="Calibri"/>
              <a:buNone/>
            </a:pPr>
            <a:r>
              <a:rPr lang="iw-IL" b="1"/>
              <a:t>נדגים </a:t>
            </a:r>
            <a:r>
              <a:rPr lang="iw-IL" b="0"/>
              <a:t>על הפרומפט שניסחנו קודם. נדגיש את התוספת "התנהג כשף מקצועי".</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a:p>
          <a:p>
            <a:pPr marL="0" lvl="0" indent="0" algn="r" rtl="1">
              <a:spcBef>
                <a:spcPts val="0"/>
              </a:spcBef>
              <a:spcAft>
                <a:spcPts val="0"/>
              </a:spcAft>
              <a:buClr>
                <a:schemeClr val="dk1"/>
              </a:buClr>
              <a:buSzPts val="1200"/>
              <a:buFont typeface="Calibri"/>
              <a:buNone/>
            </a:pPr>
            <a:r>
              <a:rPr lang="iw-IL" b="1"/>
              <a:t>נזמין </a:t>
            </a:r>
            <a:r>
              <a:rPr lang="iw-IL" b="0"/>
              <a:t>את התלמידים לשחק.</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dirty="0"/>
              <a:t>הנחיות למורה:</a:t>
            </a:r>
            <a:endParaRPr dirty="0"/>
          </a:p>
          <a:p>
            <a:pPr marL="0" lvl="0" indent="0" algn="r" rtl="1">
              <a:lnSpc>
                <a:spcPct val="100000"/>
              </a:lnSpc>
              <a:spcBef>
                <a:spcPts val="0"/>
              </a:spcBef>
              <a:spcAft>
                <a:spcPts val="0"/>
              </a:spcAft>
              <a:buClr>
                <a:schemeClr val="dk1"/>
              </a:buClr>
              <a:buSzPts val="1200"/>
              <a:buFont typeface="Calibri"/>
              <a:buNone/>
            </a:pPr>
            <a:r>
              <a:rPr lang="iw-IL" b="1" dirty="0"/>
              <a:t>נספר</a:t>
            </a:r>
            <a:r>
              <a:rPr lang="iw-IL" b="0" dirty="0"/>
              <a:t> לתלמידים שאנחנו הולכים לשחק את המשחק "</a:t>
            </a:r>
            <a:r>
              <a:rPr lang="iw-IL" b="0" dirty="0" err="1"/>
              <a:t>הפרומפט</a:t>
            </a:r>
            <a:r>
              <a:rPr lang="iw-IL" b="0" dirty="0"/>
              <a:t> המושלם" ונבדוק כמה יצירתיים ומדויקים אנחנו בכתיבת </a:t>
            </a:r>
            <a:r>
              <a:rPr lang="iw-IL" b="0" dirty="0" err="1"/>
              <a:t>פרומפטים</a:t>
            </a:r>
            <a:r>
              <a:rPr lang="iw-IL" b="0" dirty="0"/>
              <a:t>.</a:t>
            </a:r>
            <a:endParaRPr dirty="0"/>
          </a:p>
          <a:p>
            <a:pPr marL="0" lvl="0" indent="0" algn="r" rtl="1">
              <a:lnSpc>
                <a:spcPct val="100000"/>
              </a:lnSpc>
              <a:spcBef>
                <a:spcPts val="0"/>
              </a:spcBef>
              <a:spcAft>
                <a:spcPts val="0"/>
              </a:spcAft>
              <a:buClr>
                <a:schemeClr val="dk1"/>
              </a:buClr>
              <a:buSzPts val="1200"/>
              <a:buFont typeface="Calibri"/>
              <a:buNone/>
            </a:pPr>
            <a:r>
              <a:rPr lang="iw-IL" b="1" dirty="0"/>
              <a:t>נחלק את התלמידים</a:t>
            </a:r>
            <a:r>
              <a:rPr lang="iw-IL" b="0" dirty="0"/>
              <a:t> באופן אקראי ל-5 קבוצות.</a:t>
            </a:r>
            <a:endParaRPr dirty="0"/>
          </a:p>
          <a:p>
            <a:pPr marL="0" lvl="0" indent="0" algn="r" rtl="1">
              <a:lnSpc>
                <a:spcPct val="100000"/>
              </a:lnSpc>
              <a:spcBef>
                <a:spcPts val="0"/>
              </a:spcBef>
              <a:spcAft>
                <a:spcPts val="0"/>
              </a:spcAft>
              <a:buClr>
                <a:schemeClr val="dk1"/>
              </a:buClr>
              <a:buSzPts val="1200"/>
              <a:buFont typeface="Calibri"/>
              <a:buNone/>
            </a:pPr>
            <a:r>
              <a:rPr lang="iw-IL" b="1" dirty="0"/>
              <a:t>נניח</a:t>
            </a:r>
            <a:r>
              <a:rPr lang="iw-IL" b="0" dirty="0"/>
              <a:t> על שולחן 5 פתקים הפוכים, כאשר על צידו התחתון של הפתק כתוב נושא/צורך מסוים, כאשר פתק אחד לפחות קשור ללמידת נושא חדש.</a:t>
            </a:r>
            <a:endParaRPr dirty="0"/>
          </a:p>
          <a:p>
            <a:pPr marL="0" lvl="0" indent="0" algn="r" rtl="1">
              <a:lnSpc>
                <a:spcPct val="100000"/>
              </a:lnSpc>
              <a:spcBef>
                <a:spcPts val="0"/>
              </a:spcBef>
              <a:spcAft>
                <a:spcPts val="0"/>
              </a:spcAft>
              <a:buClr>
                <a:schemeClr val="dk1"/>
              </a:buClr>
              <a:buSzPts val="1200"/>
              <a:buFont typeface="Calibri"/>
              <a:buNone/>
            </a:pPr>
            <a:r>
              <a:rPr lang="iw-IL" b="0" dirty="0"/>
              <a:t>למשל: מתנה ליומולדת של חבר, פעילות יצירה, ללמוד איך להכין _____, רעיון לתחפושת לפורים, לתכנן טיול.</a:t>
            </a:r>
            <a:endParaRPr dirty="0"/>
          </a:p>
          <a:p>
            <a:pPr marL="0" lvl="0" indent="0" algn="r" rtl="1">
              <a:lnSpc>
                <a:spcPct val="100000"/>
              </a:lnSpc>
              <a:spcBef>
                <a:spcPts val="0"/>
              </a:spcBef>
              <a:spcAft>
                <a:spcPts val="0"/>
              </a:spcAft>
              <a:buClr>
                <a:schemeClr val="dk1"/>
              </a:buClr>
              <a:buSzPts val="1200"/>
              <a:buFont typeface="Calibri"/>
              <a:buNone/>
            </a:pPr>
            <a:r>
              <a:rPr lang="iw-IL" b="1" dirty="0"/>
              <a:t>נבקש</a:t>
            </a:r>
            <a:r>
              <a:rPr lang="iw-IL" b="0" dirty="0"/>
              <a:t> מנציג מכל קבוצה בתורו לבחור פתק, להפוך אותו ולקרוא לקבוצתו מה הנושא של </a:t>
            </a:r>
            <a:r>
              <a:rPr lang="iw-IL" b="0" dirty="0" err="1"/>
              <a:t>הפרומפט</a:t>
            </a:r>
            <a:r>
              <a:rPr lang="iw-IL" b="0" dirty="0"/>
              <a:t> שהוא קיבל.</a:t>
            </a:r>
            <a:endParaRPr dirty="0"/>
          </a:p>
          <a:p>
            <a:pPr marL="0" lvl="0" indent="0" algn="r" rtl="1">
              <a:lnSpc>
                <a:spcPct val="100000"/>
              </a:lnSpc>
              <a:spcBef>
                <a:spcPts val="0"/>
              </a:spcBef>
              <a:spcAft>
                <a:spcPts val="0"/>
              </a:spcAft>
              <a:buClr>
                <a:schemeClr val="dk1"/>
              </a:buClr>
              <a:buSzPts val="1200"/>
              <a:buFont typeface="Calibri"/>
              <a:buNone/>
            </a:pPr>
            <a:r>
              <a:rPr lang="iw-IL" b="0" dirty="0"/>
              <a:t>בהתאם - הקבוצה תתבקש לנסח </a:t>
            </a:r>
            <a:r>
              <a:rPr lang="iw-IL" b="0" dirty="0" err="1"/>
              <a:t>פרומפט</a:t>
            </a:r>
            <a:r>
              <a:rPr lang="iw-IL" b="0" dirty="0"/>
              <a:t> על אותו נושא תוך שימוש בעקרונות שנלמדו (הקשר, משימה ותיאור התוצר). נוכל להציג את השקף המדגים זאת, לעזר במהלך המשימה.</a:t>
            </a:r>
            <a:endParaRPr dirty="0"/>
          </a:p>
          <a:p>
            <a:pPr marL="0" lvl="0" indent="0" algn="r" rtl="1">
              <a:lnSpc>
                <a:spcPct val="100000"/>
              </a:lnSpc>
              <a:spcBef>
                <a:spcPts val="0"/>
              </a:spcBef>
              <a:spcAft>
                <a:spcPts val="0"/>
              </a:spcAft>
              <a:buClr>
                <a:schemeClr val="dk1"/>
              </a:buClr>
              <a:buSzPts val="1200"/>
              <a:buFont typeface="Calibri"/>
              <a:buNone/>
            </a:pPr>
            <a:r>
              <a:rPr lang="iw-IL" b="0" dirty="0"/>
              <a:t>כל קבוצה תתבקש לכתוב את </a:t>
            </a:r>
            <a:r>
              <a:rPr lang="iw-IL" b="0" dirty="0" err="1"/>
              <a:t>הפרומפט</a:t>
            </a:r>
            <a:r>
              <a:rPr lang="iw-IL" b="0" dirty="0"/>
              <a:t> על בריסטול גדול.</a:t>
            </a:r>
            <a:endParaRPr dirty="0"/>
          </a:p>
          <a:p>
            <a:pPr marL="0" lvl="0" indent="0" algn="r" rtl="1">
              <a:lnSpc>
                <a:spcPct val="100000"/>
              </a:lnSpc>
              <a:spcBef>
                <a:spcPts val="0"/>
              </a:spcBef>
              <a:spcAft>
                <a:spcPts val="0"/>
              </a:spcAft>
              <a:buClr>
                <a:schemeClr val="dk1"/>
              </a:buClr>
              <a:buSzPts val="1200"/>
              <a:buFont typeface="Calibri"/>
              <a:buNone/>
            </a:pPr>
            <a:r>
              <a:rPr lang="iw-IL" b="1" dirty="0"/>
              <a:t>נעבור </a:t>
            </a:r>
            <a:r>
              <a:rPr lang="iw-IL" b="0" dirty="0"/>
              <a:t>בין הקבוצות ונסייע במידת הצורך.</a:t>
            </a:r>
            <a:endParaRPr dirty="0"/>
          </a:p>
          <a:p>
            <a:pPr marL="0" lvl="0" indent="0" algn="r" rtl="1">
              <a:lnSpc>
                <a:spcPct val="100000"/>
              </a:lnSpc>
              <a:spcBef>
                <a:spcPts val="0"/>
              </a:spcBef>
              <a:spcAft>
                <a:spcPts val="0"/>
              </a:spcAft>
              <a:buClr>
                <a:schemeClr val="dk1"/>
              </a:buClr>
              <a:buSzPts val="1200"/>
              <a:buFont typeface="Calibri"/>
              <a:buNone/>
            </a:pPr>
            <a:r>
              <a:rPr lang="iw-IL" b="0" dirty="0"/>
              <a:t>בסיום, הקבוצות ידביקו את הבריסטולים על הלוח ונציג מכל קבוצה יקרא את </a:t>
            </a:r>
            <a:r>
              <a:rPr lang="iw-IL" b="0" dirty="0" err="1"/>
              <a:t>הפרומפט</a:t>
            </a:r>
            <a:r>
              <a:rPr lang="iw-IL" b="0" dirty="0"/>
              <a:t> שקבוצתו ניסחה.</a:t>
            </a:r>
            <a:endParaRPr dirty="0"/>
          </a:p>
          <a:p>
            <a:pPr marL="0" lvl="0" indent="0" algn="r" rtl="1">
              <a:lnSpc>
                <a:spcPct val="100000"/>
              </a:lnSpc>
              <a:spcBef>
                <a:spcPts val="0"/>
              </a:spcBef>
              <a:spcAft>
                <a:spcPts val="0"/>
              </a:spcAft>
              <a:buClr>
                <a:schemeClr val="dk1"/>
              </a:buClr>
              <a:buSzPts val="1200"/>
              <a:buFont typeface="Calibri"/>
              <a:buNone/>
            </a:pPr>
            <a:r>
              <a:rPr lang="iw-IL" b="1" dirty="0"/>
              <a:t>נקצה</a:t>
            </a:r>
            <a:r>
              <a:rPr lang="iw-IL" b="0" dirty="0"/>
              <a:t> לפעילות 20 דקות.</a:t>
            </a:r>
            <a:endParaRPr dirty="0"/>
          </a:p>
          <a:p>
            <a:pPr marL="0" lvl="0" indent="0" algn="r" rtl="1">
              <a:lnSpc>
                <a:spcPct val="100000"/>
              </a:lnSpc>
              <a:spcBef>
                <a:spcPts val="0"/>
              </a:spcBef>
              <a:spcAft>
                <a:spcPts val="0"/>
              </a:spcAft>
              <a:buClr>
                <a:schemeClr val="dk1"/>
              </a:buClr>
              <a:buSzPts val="1200"/>
              <a:buFont typeface="Calibri"/>
              <a:buNone/>
            </a:pP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iw-IL" b="1" dirty="0"/>
              <a:t>הנחיות למורה: </a:t>
            </a:r>
            <a:endParaRPr dirty="0"/>
          </a:p>
          <a:p>
            <a:pPr marL="0" lvl="0" indent="0" algn="r" rtl="1">
              <a:spcBef>
                <a:spcPts val="0"/>
              </a:spcBef>
              <a:spcAft>
                <a:spcPts val="0"/>
              </a:spcAft>
              <a:buClr>
                <a:schemeClr val="dk1"/>
              </a:buClr>
              <a:buSzPts val="1200"/>
              <a:buFont typeface="Calibri"/>
              <a:buNone/>
            </a:pPr>
            <a:r>
              <a:rPr lang="iw-IL" b="1" dirty="0"/>
              <a:t>נאמר: </a:t>
            </a:r>
            <a:r>
              <a:rPr lang="iw-IL" b="0" dirty="0"/>
              <a:t>עכשיו בואו ננסה יחד לבדוק איך </a:t>
            </a:r>
            <a:r>
              <a:rPr lang="iw-IL" b="0" dirty="0" err="1"/>
              <a:t>הפרומפט</a:t>
            </a:r>
            <a:r>
              <a:rPr lang="iw-IL" b="0" dirty="0"/>
              <a:t> עובד.</a:t>
            </a:r>
            <a:endParaRPr dirty="0"/>
          </a:p>
          <a:p>
            <a:pPr marL="0" lvl="0" indent="0" algn="r" rtl="1">
              <a:spcBef>
                <a:spcPts val="0"/>
              </a:spcBef>
              <a:spcAft>
                <a:spcPts val="0"/>
              </a:spcAft>
              <a:buClr>
                <a:schemeClr val="dk1"/>
              </a:buClr>
              <a:buSzPts val="1200"/>
              <a:buFont typeface="Calibri"/>
              <a:buNone/>
            </a:pPr>
            <a:r>
              <a:rPr lang="iw-IL" b="1" dirty="0"/>
              <a:t>נבחר</a:t>
            </a:r>
            <a:r>
              <a:rPr lang="iw-IL" b="0" dirty="0"/>
              <a:t> יחד עם התלמידים / באופן אקראי את אחד </a:t>
            </a:r>
            <a:r>
              <a:rPr lang="iw-IL" b="0" dirty="0" err="1"/>
              <a:t>הפרומפטים</a:t>
            </a:r>
            <a:r>
              <a:rPr lang="iw-IL" b="0" dirty="0"/>
              <a:t>.</a:t>
            </a:r>
            <a:endParaRPr dirty="0"/>
          </a:p>
          <a:p>
            <a:pPr marL="0" marR="0" lvl="0" indent="0" algn="r" rtl="1">
              <a:lnSpc>
                <a:spcPct val="100000"/>
              </a:lnSpc>
              <a:spcBef>
                <a:spcPts val="0"/>
              </a:spcBef>
              <a:spcAft>
                <a:spcPts val="0"/>
              </a:spcAft>
              <a:buClr>
                <a:schemeClr val="dk1"/>
              </a:buClr>
              <a:buSzPts val="1200"/>
              <a:buFont typeface="Calibri"/>
              <a:buNone/>
            </a:pPr>
            <a:r>
              <a:rPr lang="iw-IL" b="1" dirty="0"/>
              <a:t>נפתח</a:t>
            </a:r>
            <a:r>
              <a:rPr lang="iw-IL" b="0" dirty="0"/>
              <a:t> את סביבת </a:t>
            </a:r>
            <a:r>
              <a:rPr lang="he-IL" b="0" dirty="0" err="1"/>
              <a:t>גמיני</a:t>
            </a:r>
            <a:r>
              <a:rPr lang="he-IL" b="0" dirty="0"/>
              <a:t> בחשבון של</a:t>
            </a:r>
            <a:r>
              <a:rPr lang="iw-IL" b="0" dirty="0"/>
              <a:t> </a:t>
            </a:r>
            <a:r>
              <a:rPr lang="he-IL" b="0" dirty="0"/>
              <a:t>המורה מתוך בית הספר </a:t>
            </a:r>
            <a:r>
              <a:rPr lang="he-IL" b="0" dirty="0" err="1"/>
              <a:t>הוירטואלי</a:t>
            </a:r>
            <a:r>
              <a:rPr lang="iw-IL" b="0" dirty="0"/>
              <a:t>.</a:t>
            </a:r>
            <a:endParaRPr dirty="0"/>
          </a:p>
          <a:p>
            <a:pPr marL="0" lvl="0" indent="0" algn="r" rtl="1">
              <a:spcBef>
                <a:spcPts val="0"/>
              </a:spcBef>
              <a:spcAft>
                <a:spcPts val="0"/>
              </a:spcAft>
              <a:buClr>
                <a:schemeClr val="dk1"/>
              </a:buClr>
              <a:buSzPts val="1200"/>
              <a:buFont typeface="Calibri"/>
              <a:buNone/>
            </a:pPr>
            <a:r>
              <a:rPr lang="iw-IL" b="1" dirty="0"/>
              <a:t>נקליד</a:t>
            </a:r>
            <a:r>
              <a:rPr lang="iw-IL" b="0" dirty="0"/>
              <a:t> את </a:t>
            </a:r>
            <a:r>
              <a:rPr lang="iw-IL" b="0" dirty="0" err="1"/>
              <a:t>הפרומפט</a:t>
            </a:r>
            <a:r>
              <a:rPr lang="iw-IL" b="0" dirty="0"/>
              <a:t>, </a:t>
            </a:r>
            <a:r>
              <a:rPr lang="iw-IL" b="1" dirty="0"/>
              <a:t>נציג</a:t>
            </a:r>
            <a:r>
              <a:rPr lang="iw-IL" b="0" dirty="0"/>
              <a:t> את התשובה </a:t>
            </a:r>
            <a:r>
              <a:rPr lang="iw-IL" b="1" dirty="0"/>
              <a:t>ונקריא</a:t>
            </a:r>
            <a:r>
              <a:rPr lang="iw-IL" b="0" dirty="0"/>
              <a:t> אותה בקול.</a:t>
            </a:r>
            <a:endParaRPr dirty="0"/>
          </a:p>
          <a:p>
            <a:pPr marL="0" lvl="0" indent="0" algn="r" rtl="1">
              <a:spcBef>
                <a:spcPts val="0"/>
              </a:spcBef>
              <a:spcAft>
                <a:spcPts val="0"/>
              </a:spcAft>
              <a:buClr>
                <a:schemeClr val="dk1"/>
              </a:buClr>
              <a:buSzPts val="1200"/>
              <a:buFont typeface="Calibri"/>
              <a:buNone/>
            </a:pPr>
            <a:r>
              <a:rPr lang="iw-IL" b="1" dirty="0"/>
              <a:t>נשאל</a:t>
            </a:r>
            <a:r>
              <a:rPr lang="iw-IL" b="0" dirty="0"/>
              <a:t> את הקבוצה שכתבה את </a:t>
            </a:r>
            <a:r>
              <a:rPr lang="iw-IL" b="0" dirty="0" err="1"/>
              <a:t>הפרומפט</a:t>
            </a:r>
            <a:r>
              <a:rPr lang="iw-IL" b="0" dirty="0"/>
              <a:t> האם היא מרוצה מהתוצאה.</a:t>
            </a:r>
            <a:endParaRPr dirty="0"/>
          </a:p>
          <a:p>
            <a:pPr marL="0" lvl="0" indent="0" algn="r" rtl="1">
              <a:spcBef>
                <a:spcPts val="0"/>
              </a:spcBef>
              <a:spcAft>
                <a:spcPts val="0"/>
              </a:spcAft>
              <a:buClr>
                <a:schemeClr val="dk1"/>
              </a:buClr>
              <a:buSzPts val="1200"/>
              <a:buFont typeface="Calibri"/>
              <a:buNone/>
            </a:pPr>
            <a:r>
              <a:rPr lang="iw-IL" b="1" dirty="0"/>
              <a:t>נשאל</a:t>
            </a:r>
            <a:r>
              <a:rPr lang="iw-IL" b="0" dirty="0"/>
              <a:t> את כלל התלמידים איך ניתן לדייק או להרחיב את הבקשה, </a:t>
            </a:r>
            <a:r>
              <a:rPr lang="iw-IL" b="1" dirty="0"/>
              <a:t>נמשיך</a:t>
            </a:r>
            <a:r>
              <a:rPr lang="iw-IL" b="0" dirty="0"/>
              <a:t> את השיחה עם </a:t>
            </a:r>
            <a:r>
              <a:rPr lang="he-IL" b="0" dirty="0" err="1"/>
              <a:t>ג׳מיני</a:t>
            </a:r>
            <a:r>
              <a:rPr lang="iw-IL" b="0" dirty="0"/>
              <a:t> </a:t>
            </a:r>
            <a:r>
              <a:rPr lang="iw-IL" b="1" dirty="0"/>
              <a:t>ונדגים</a:t>
            </a:r>
            <a:r>
              <a:rPr lang="iw-IL" b="0" dirty="0"/>
              <a:t> דיוק של הפרומפט.</a:t>
            </a:r>
            <a:endParaRPr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iw-IL" b="0" dirty="0"/>
              <a:t>אם נותר זמן ניתן להמשיך ולהדגים על </a:t>
            </a:r>
            <a:r>
              <a:rPr lang="iw-IL" b="0" dirty="0" err="1"/>
              <a:t>פרומפטים</a:t>
            </a:r>
            <a:r>
              <a:rPr lang="iw-IL" b="0" dirty="0"/>
              <a:t> נוספים.</a:t>
            </a:r>
            <a:endParaRPr b="1" dirty="0"/>
          </a:p>
        </p:txBody>
      </p:sp>
      <p:sp>
        <p:nvSpPr>
          <p:cNvPr id="328" name="Google Shape;328;p2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a:p>
          <a:p>
            <a:pPr marL="0" lvl="0" indent="0" algn="r" rtl="1">
              <a:spcBef>
                <a:spcPts val="0"/>
              </a:spcBef>
              <a:spcAft>
                <a:spcPts val="0"/>
              </a:spcAft>
              <a:buClr>
                <a:schemeClr val="dk1"/>
              </a:buClr>
              <a:buSzPts val="1200"/>
              <a:buFont typeface="Calibri"/>
              <a:buNone/>
            </a:pPr>
            <a:r>
              <a:rPr lang="iw-IL"/>
              <a:t>שקף זה מיועד למורה ואינו מיועד להצגה, יש להשאירו במצב "הסתר".</a:t>
            </a:r>
            <a:endParaRPr/>
          </a:p>
          <a:p>
            <a:pPr marL="0" lvl="0" indent="0" algn="r" rtl="1">
              <a:spcBef>
                <a:spcPts val="0"/>
              </a:spcBef>
              <a:spcAft>
                <a:spcPts val="0"/>
              </a:spcAft>
              <a:buClr>
                <a:schemeClr val="dk1"/>
              </a:buClr>
              <a:buSzPts val="1200"/>
              <a:buFont typeface="Calibri"/>
              <a:buNone/>
            </a:pPr>
            <a:endParaRPr/>
          </a:p>
        </p:txBody>
      </p:sp>
      <p:sp>
        <p:nvSpPr>
          <p:cNvPr id="103" name="Google Shape;103;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a:p>
          <a:p>
            <a:pPr marL="0" lvl="0" indent="0" algn="r" rtl="1">
              <a:spcBef>
                <a:spcPts val="0"/>
              </a:spcBef>
              <a:spcAft>
                <a:spcPts val="0"/>
              </a:spcAft>
              <a:buClr>
                <a:schemeClr val="dk1"/>
              </a:buClr>
              <a:buSzPts val="1200"/>
              <a:buFont typeface="Calibri"/>
              <a:buNone/>
            </a:pPr>
            <a:r>
              <a:rPr lang="iw-IL" b="1"/>
              <a:t>נסביר </a:t>
            </a:r>
            <a:r>
              <a:rPr lang="iw-IL" b="0"/>
              <a:t>לתלמידים שחשוב להפעיל חשיבה ביקורתית, שכן הבינה עלולה לספק תשובות שאינן אמיתיות או מהימנות. לכן נשאל "הסבר לי על מה התבססת" או "הצג את המקורות עליהם הסתמכת", וגם "תן לי הסבר נוסף". כך נוכל לעלות על טעויות אפשריות.</a:t>
            </a:r>
            <a:endParaRPr/>
          </a:p>
          <a:p>
            <a:pPr marL="0" lvl="0" indent="0" algn="r" rtl="1">
              <a:spcBef>
                <a:spcPts val="0"/>
              </a:spcBef>
              <a:spcAft>
                <a:spcPts val="0"/>
              </a:spcAft>
              <a:buClr>
                <a:schemeClr val="dk1"/>
              </a:buClr>
              <a:buSzPts val="1200"/>
              <a:buFont typeface="Calibri"/>
              <a:buNone/>
            </a:pPr>
            <a:r>
              <a:rPr lang="iw-IL" b="1"/>
              <a:t>נוסיף</a:t>
            </a:r>
            <a:r>
              <a:rPr lang="iw-IL" b="0"/>
              <a:t> כי במידה שיש לנו תוכן שעליו נרצה שהתשובה תתבסס נבקש "הסתמך אך ורק על המידע שאספק לך".</a:t>
            </a:r>
            <a:endParaRPr/>
          </a:p>
          <a:p>
            <a:pPr marL="0" lvl="0" indent="0" algn="r" rtl="1">
              <a:spcBef>
                <a:spcPts val="0"/>
              </a:spcBef>
              <a:spcAft>
                <a:spcPts val="0"/>
              </a:spcAft>
              <a:buClr>
                <a:schemeClr val="dk1"/>
              </a:buClr>
              <a:buSzPts val="1200"/>
              <a:buFont typeface="Calibri"/>
              <a:buNone/>
            </a:pPr>
            <a:r>
              <a:rPr lang="iw-IL" b="1"/>
              <a:t>נחדד</a:t>
            </a:r>
            <a:r>
              <a:rPr lang="iw-IL" b="0"/>
              <a:t> כי בכל מקרה של ספק – נשאל את המורה.</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b="1"/>
          </a:p>
          <a:p>
            <a:pPr marL="0" lvl="0" indent="0" algn="r" rtl="1">
              <a:spcBef>
                <a:spcPts val="0"/>
              </a:spcBef>
              <a:spcAft>
                <a:spcPts val="0"/>
              </a:spcAft>
              <a:buClr>
                <a:schemeClr val="dk1"/>
              </a:buClr>
              <a:buSzPts val="1200"/>
              <a:buFont typeface="Calibri"/>
              <a:buNone/>
            </a:pPr>
            <a:r>
              <a:rPr lang="iw-IL" b="1"/>
              <a:t>נשאל: </a:t>
            </a:r>
            <a:r>
              <a:rPr lang="iw-IL" b="0"/>
              <a:t>מה למדתם היום? מה הכי הפתיע אתכם? באילו מקרים הייתם רוצים להתייעץ עם הבינה המלאכותית? ממה לדעתכם צריך להיזהר?</a:t>
            </a:r>
            <a:endParaRPr/>
          </a:p>
          <a:p>
            <a:pPr marL="0" lvl="0" indent="0" algn="r" rtl="1">
              <a:spcBef>
                <a:spcPts val="0"/>
              </a:spcBef>
              <a:spcAft>
                <a:spcPts val="0"/>
              </a:spcAft>
              <a:buClr>
                <a:schemeClr val="dk1"/>
              </a:buClr>
              <a:buSzPts val="1200"/>
              <a:buFont typeface="Calibri"/>
              <a:buNone/>
            </a:pPr>
            <a:r>
              <a:rPr lang="iw-IL" b="1"/>
              <a:t>נבהיר: </a:t>
            </a:r>
            <a:r>
              <a:rPr lang="iw-IL" b="0"/>
              <a:t>כפי שכבר למדנו, הבינה המלאכותית אינה חבר והיא עלולה גם לתת המלצות מטעות או לא נכונות, לכן חשוב שניזהר ונתייעץ איתה בשיתוף של מבוגר אחראי.</a:t>
            </a:r>
            <a:endParaRPr/>
          </a:p>
          <a:p>
            <a:pPr marL="0" marR="0" lvl="0" indent="0" algn="r" rtl="1">
              <a:lnSpc>
                <a:spcPct val="100000"/>
              </a:lnSpc>
              <a:spcBef>
                <a:spcPts val="0"/>
              </a:spcBef>
              <a:spcAft>
                <a:spcPts val="0"/>
              </a:spcAft>
              <a:buClr>
                <a:schemeClr val="dk1"/>
              </a:buClr>
              <a:buSzPts val="1200"/>
              <a:buFont typeface="Arial"/>
              <a:buNone/>
            </a:pPr>
            <a:endParaRPr/>
          </a:p>
          <a:p>
            <a:pPr marL="0" lvl="0" indent="0" algn="r" rtl="1">
              <a:spcBef>
                <a:spcPts val="0"/>
              </a:spcBef>
              <a:spcAft>
                <a:spcPts val="0"/>
              </a:spcAft>
              <a:buClr>
                <a:schemeClr val="dk1"/>
              </a:buClr>
              <a:buSzPts val="1200"/>
              <a:buFont typeface="Calibri"/>
              <a:buNone/>
            </a:pPr>
            <a:endParaRPr/>
          </a:p>
        </p:txBody>
      </p:sp>
      <p:sp>
        <p:nvSpPr>
          <p:cNvPr id="348" name="Google Shape;348;p2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a:p>
          <a:p>
            <a:pPr marL="0" lvl="0" indent="0" algn="r" rtl="1">
              <a:spcBef>
                <a:spcPts val="0"/>
              </a:spcBef>
              <a:spcAft>
                <a:spcPts val="0"/>
              </a:spcAft>
              <a:buClr>
                <a:schemeClr val="dk1"/>
              </a:buClr>
              <a:buSzPts val="1200"/>
              <a:buFont typeface="Calibri"/>
              <a:buNone/>
            </a:pPr>
            <a:r>
              <a:rPr lang="iw-IL"/>
              <a:t>שקף זה מיועד למורה ואינו מיועד להצגה, יש להשאירו במצב "הסתר".</a:t>
            </a:r>
            <a:endParaRPr/>
          </a:p>
          <a:p>
            <a:pPr marL="0" lvl="0" indent="0" algn="r" rtl="1">
              <a:spcBef>
                <a:spcPts val="0"/>
              </a:spcBef>
              <a:spcAft>
                <a:spcPts val="0"/>
              </a:spcAft>
              <a:buClr>
                <a:schemeClr val="dk1"/>
              </a:buClr>
              <a:buSzPts val="1200"/>
              <a:buFont typeface="Calibri"/>
              <a:buNone/>
            </a:pPr>
            <a:endParaRPr/>
          </a:p>
        </p:txBody>
      </p:sp>
      <p:sp>
        <p:nvSpPr>
          <p:cNvPr id="115" name="Google Shape;115;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135760E2-9011-399B-2BCD-6F688C3E1DF0}"/>
            </a:ext>
          </a:extLst>
        </p:cNvPr>
        <p:cNvGrpSpPr/>
        <p:nvPr/>
      </p:nvGrpSpPr>
      <p:grpSpPr>
        <a:xfrm>
          <a:off x="0" y="0"/>
          <a:ext cx="0" cy="0"/>
          <a:chOff x="0" y="0"/>
          <a:chExt cx="0" cy="0"/>
        </a:xfrm>
      </p:grpSpPr>
      <p:sp>
        <p:nvSpPr>
          <p:cNvPr id="122" name="Google Shape;122;p4:notes">
            <a:extLst>
              <a:ext uri="{FF2B5EF4-FFF2-40B4-BE49-F238E27FC236}">
                <a16:creationId xmlns:a16="http://schemas.microsoft.com/office/drawing/2014/main" id="{CB7C641E-B089-D307-21D5-36EEFE3661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a:extLst>
              <a:ext uri="{FF2B5EF4-FFF2-40B4-BE49-F238E27FC236}">
                <a16:creationId xmlns:a16="http://schemas.microsoft.com/office/drawing/2014/main" id="{A92A90A1-D922-2C26-3EEF-EAA2CEFE20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שקף זה מיועד למורה ואינו מיועד להצגה, יש להשאירו במצב "הסתר".</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
        <p:nvSpPr>
          <p:cNvPr id="124" name="Google Shape;124;p4:notes">
            <a:extLst>
              <a:ext uri="{FF2B5EF4-FFF2-40B4-BE49-F238E27FC236}">
                <a16:creationId xmlns:a16="http://schemas.microsoft.com/office/drawing/2014/main" id="{89B442CF-4D29-585E-9737-FDED5B99882B}"/>
              </a:ext>
            </a:extLst>
          </p:cNvPr>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1096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נזכיר: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למדנו שבינה מלאכותית יוצרת יכולה לייצר כל מיני דברים.</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נשאל:</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זוכרים מה היא יכולה לעשות? תנו דוגמאות.</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נקבל תשובות.</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נשאל: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מה צריך לעשות כדי שהיא תיצור את מה שאנחנו מבקשים? </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נסביר: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אנחנו צריכים לבקש, זאת אומרת לכתוב הנחייה.</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נשאל: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מי זוכר איך קוראים לבקשה (הנחייה) שאנחנו כותבים לבינה מלאכותית?</a:t>
            </a:r>
            <a:endParaRPr lang="en-US" sz="1800" dirty="0">
              <a:effectLst/>
              <a:latin typeface="Times New Roman" panose="02020603050405020304" pitchFamily="18" charset="0"/>
              <a:ea typeface="Times New Roman" panose="02020603050405020304" pitchFamily="18" charset="0"/>
            </a:endParaRPr>
          </a:p>
          <a:p>
            <a:pPr algn="r" rtl="1"/>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נקבל תשובות.</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נאמר: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קוראים לזה "</a:t>
            </a:r>
            <a:r>
              <a:rPr lang="he-IL" sz="180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פרומפט</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נסביר: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מכירים את זה שאחד ההורים שואל איך היה היום בבית הספר? ואז אנחנו עונים "בסדר", "כיף", "סבבה", "משעמם"... </a:t>
            </a:r>
            <a:b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br>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נחדד:</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ואם היו שואלים אותנו "מה שיחקת היום בשיעור ספורט?", "מה הדבר הכי מעניין שלמדת היום?", או "עם איזה חבר דיברת הכי הרבה בהפסקה?"</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נדגיש: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כששואלים בצורה מפורטת התשובה הופכת למדויקת יותר.</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נאמר: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על זה בדיוק נדבר היום. נלמד איך מבקשים מהבינה המלאכותית לענות לנו בדיוק על מה שביקשנו, ונלמד גם איך לענות לה כדי לדייק את התשובה שלה.</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אם התלמידים לא ביצעו התנסות קודמת </a:t>
            </a:r>
            <a:r>
              <a:rPr lang="he-IL" sz="180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בבוט</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 ניתן להציג להם את הסרטון איך מדברים עם בינה מלאכותית</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נסביר: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נצפה בסרטון קצר כדי להבין מה זה אומר.</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נלחץ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על הקישור (בתמונה) ונקרין את הסרטון הקצר.</a:t>
            </a:r>
            <a:endParaRPr lang="en-US" sz="1800" dirty="0">
              <a:effectLst/>
              <a:latin typeface="Times New Roman" panose="02020603050405020304" pitchFamily="18" charset="0"/>
              <a:ea typeface="Times New Roman" panose="02020603050405020304" pitchFamily="18" charset="0"/>
            </a:endParaRPr>
          </a:p>
          <a:p>
            <a:pPr algn="r" rtl="1"/>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(יש לדאוג לחיבור לרמקול כדי שנוכל לשמוע את הקול).</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
        <p:nvSpPr>
          <p:cNvPr id="197" name="Google Shape;197;p1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40"/>
          <p:cNvSpPr>
            <a:spLocks noGrp="1"/>
          </p:cNvSpPr>
          <p:nvPr>
            <p:ph type="pic" idx="2"/>
          </p:nvPr>
        </p:nvSpPr>
        <p:spPr>
          <a:xfrm>
            <a:off x="5183188" y="987425"/>
            <a:ext cx="6172200" cy="4873625"/>
          </a:xfrm>
          <a:prstGeom prst="rect">
            <a:avLst/>
          </a:prstGeom>
          <a:noFill/>
          <a:ln>
            <a:noFill/>
          </a:ln>
        </p:spPr>
      </p:sp>
      <p:sp>
        <p:nvSpPr>
          <p:cNvPr id="74" name="Google Shape;74;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וכן">
  <p:cSld name="כותרת ותוכן">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Rubik"/>
                <a:ea typeface="Rubik"/>
                <a:cs typeface="Rubik"/>
                <a:sym typeface="Rubi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Rubik"/>
                <a:ea typeface="Rubik"/>
                <a:cs typeface="Rubik"/>
                <a:sym typeface="Rubik"/>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0" name="Google Shape;30;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404040"/>
              </a:buClr>
              <a:buSzPts val="1400"/>
              <a:buFont typeface="Calibri"/>
              <a:buNone/>
              <a:defRPr>
                <a:solidFill>
                  <a:srgbClr val="404040"/>
                </a:solidFill>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31" name="Google Shape;3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404040"/>
              </a:buClr>
              <a:buSzPts val="1400"/>
              <a:buFont typeface="Calibri"/>
              <a:buNone/>
              <a:defRPr>
                <a:solidFill>
                  <a:srgbClr val="404040"/>
                </a:solidFill>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32" name="Google Shape;32;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1pPr>
            <a:lvl2pPr marL="0" marR="0" lvl="1"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2pPr>
            <a:lvl3pPr marL="0" marR="0" lvl="2"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3pPr>
            <a:lvl4pPr marL="0" marR="0" lvl="3"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4pPr>
            <a:lvl5pPr marL="0" marR="0" lvl="4"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5pPr>
            <a:lvl6pPr marL="0" marR="0" lvl="5"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6pPr>
            <a:lvl7pPr marL="0" marR="0" lvl="6"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7pPr>
            <a:lvl8pPr marL="0" marR="0" lvl="7"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8pPr>
            <a:lvl9pPr marL="0" marR="0" lvl="8"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4.gif"/><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www.youtube.com/watch?v=IeEhZ5dgc5k"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95" name="Google Shape;95;p1"/>
          <p:cNvSpPr txBox="1">
            <a:spLocks noGrp="1"/>
          </p:cNvSpPr>
          <p:nvPr>
            <p:ph type="title" idx="4294967295"/>
          </p:nvPr>
        </p:nvSpPr>
        <p:spPr>
          <a:xfrm>
            <a:off x="1393825" y="695325"/>
            <a:ext cx="9144000" cy="1168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1" eaLnBrk="1" fontAlgn="auto" latinLnBrk="0" hangingPunct="1">
              <a:lnSpc>
                <a:spcPct val="90000"/>
              </a:lnSpc>
              <a:spcBef>
                <a:spcPts val="0"/>
              </a:spcBef>
              <a:spcAft>
                <a:spcPts val="0"/>
              </a:spcAft>
              <a:buClr>
                <a:srgbClr val="404040"/>
              </a:buClr>
              <a:buSzPts val="2400"/>
              <a:buFont typeface="Arial"/>
              <a:buNone/>
              <a:tabLst/>
              <a:defRPr/>
            </a:pPr>
            <a:r>
              <a:rPr kumimoji="0" lang="he-IL" sz="60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איך כותבים </a:t>
            </a:r>
            <a:r>
              <a:rPr kumimoji="0" lang="he-IL" sz="6000" b="0" i="0" u="none" strike="noStrike" kern="0" cap="none" spc="0" normalizeH="0" baseline="0" noProof="0" dirty="0" err="1">
                <a:ln>
                  <a:noFill/>
                </a:ln>
                <a:solidFill>
                  <a:schemeClr val="lt1"/>
                </a:solidFill>
                <a:effectLst/>
                <a:uLnTx/>
                <a:uFillTx/>
                <a:latin typeface="Rubik ExtraBold" pitchFamily="2" charset="-79"/>
                <a:ea typeface="Rubik"/>
                <a:cs typeface="Rubik ExtraBold" pitchFamily="2" charset="-79"/>
                <a:sym typeface="Rubik"/>
              </a:rPr>
              <a:t>פרומפט</a:t>
            </a:r>
            <a:endParaRPr kumimoji="0" lang="he-IL" sz="60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endParaRPr>
          </a:p>
        </p:txBody>
      </p:sp>
      <p:pic>
        <p:nvPicPr>
          <p:cNvPr id="96" name="Google Shape;96;p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89953" y="214153"/>
            <a:ext cx="1138345" cy="1234157"/>
          </a:xfrm>
          <a:prstGeom prst="rect">
            <a:avLst/>
          </a:prstGeom>
          <a:noFill/>
          <a:ln>
            <a:noFill/>
          </a:ln>
        </p:spPr>
      </p:pic>
      <p:pic>
        <p:nvPicPr>
          <p:cNvPr id="97" name="Google Shape;97;p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960897" y="1522573"/>
            <a:ext cx="553591" cy="484392"/>
          </a:xfrm>
          <a:prstGeom prst="rect">
            <a:avLst/>
          </a:prstGeom>
          <a:noFill/>
          <a:ln>
            <a:noFill/>
          </a:ln>
        </p:spPr>
      </p:pic>
      <p:sp>
        <p:nvSpPr>
          <p:cNvPr id="98" name="Google Shape;98;p1">
            <a:extLst>
              <a:ext uri="{C183D7F6-B498-43B3-948B-1728B52AA6E4}">
                <adec:decorative xmlns:adec="http://schemas.microsoft.com/office/drawing/2017/decorative" val="1"/>
              </a:ext>
            </a:extLst>
          </p:cNvPr>
          <p:cNvSpPr/>
          <p:nvPr/>
        </p:nvSpPr>
        <p:spPr>
          <a:xfrm>
            <a:off x="4204353" y="1863835"/>
            <a:ext cx="3522034" cy="872715"/>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1"/>
          <p:cNvSpPr txBox="1"/>
          <p:nvPr/>
        </p:nvSpPr>
        <p:spPr>
          <a:xfrm>
            <a:off x="4542720" y="1942158"/>
            <a:ext cx="2654894"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4000" b="0" i="0" u="none" strike="noStrike" kern="0" cap="none" spc="0" normalizeH="0" baseline="0" noProof="0" dirty="0">
                <a:ln>
                  <a:noFill/>
                </a:ln>
                <a:solidFill>
                  <a:srgbClr val="FFFFFF"/>
                </a:solidFill>
                <a:effectLst/>
                <a:uLnTx/>
                <a:uFillTx/>
                <a:latin typeface="Rubik"/>
                <a:ea typeface="Rubik"/>
                <a:cs typeface="Rubik"/>
                <a:sym typeface="Rubik"/>
              </a:rPr>
              <a:t>כיתות ד' - ו'</a:t>
            </a:r>
            <a:endParaRPr kumimoji="0" sz="4000" b="0" i="0" u="none" strike="noStrike" kern="0" cap="none" spc="0" normalizeH="0" baseline="0" noProof="0" dirty="0">
              <a:ln>
                <a:noFill/>
              </a:ln>
              <a:solidFill>
                <a:srgbClr val="FFFFFF"/>
              </a:solidFill>
              <a:effectLst/>
              <a:uLnTx/>
              <a:uFillTx/>
              <a:latin typeface="Rubik"/>
              <a:ea typeface="Rubik"/>
              <a:cs typeface="Rubik"/>
              <a:sym typeface="Rubik"/>
            </a:endParaRPr>
          </a:p>
        </p:txBody>
      </p:sp>
      <p:pic>
        <p:nvPicPr>
          <p:cNvPr id="9" name="Google Shape;54;p13">
            <a:extLst>
              <a:ext uri="{FF2B5EF4-FFF2-40B4-BE49-F238E27FC236}">
                <a16:creationId xmlns:a16="http://schemas.microsoft.com/office/drawing/2014/main" id="{B184EC99-ECE0-3A0C-6EBC-65E0A5ED56D0}"/>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458503" y="884317"/>
            <a:ext cx="4587876" cy="4587876"/>
          </a:xfrm>
          <a:prstGeom prst="rect">
            <a:avLst/>
          </a:prstGeom>
          <a:noFill/>
          <a:ln>
            <a:noFill/>
          </a:ln>
        </p:spPr>
      </p:pic>
      <p:pic>
        <p:nvPicPr>
          <p:cNvPr id="11" name="Picture 10">
            <a:extLst>
              <a:ext uri="{FF2B5EF4-FFF2-40B4-BE49-F238E27FC236}">
                <a16:creationId xmlns:a16="http://schemas.microsoft.com/office/drawing/2014/main" id="{E60F47F5-0E88-E1FF-A51B-6A5A6C5CA7F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204353" y="3113389"/>
            <a:ext cx="3593965" cy="37446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ct val="66334"/>
              <a:buFont typeface="Rubik"/>
              <a:buNone/>
            </a:pPr>
            <a:r>
              <a:rPr lang="iw-IL" sz="4400" b="0" dirty="0">
                <a:solidFill>
                  <a:srgbClr val="8A2B7E"/>
                </a:solidFill>
              </a:rPr>
              <a:t>ממה מורכב </a:t>
            </a:r>
            <a:r>
              <a:rPr lang="iw-IL" sz="4400" b="0" dirty="0" err="1">
                <a:solidFill>
                  <a:srgbClr val="8A2B7E"/>
                </a:solidFill>
                <a:latin typeface="Rubik ExtraBold" pitchFamily="2" charset="-79"/>
                <a:cs typeface="Rubik ExtraBold" pitchFamily="2" charset="-79"/>
              </a:rPr>
              <a:t>פרומפט</a:t>
            </a:r>
            <a:r>
              <a:rPr lang="iw-IL" sz="4400" b="0" dirty="0">
                <a:solidFill>
                  <a:srgbClr val="8A2B7E"/>
                </a:solidFill>
              </a:rPr>
              <a:t>?</a:t>
            </a:r>
            <a:endParaRPr sz="4400" dirty="0">
              <a:solidFill>
                <a:srgbClr val="8A2B7E"/>
              </a:solidFill>
            </a:endParaRPr>
          </a:p>
        </p:txBody>
      </p:sp>
      <p:pic>
        <p:nvPicPr>
          <p:cNvPr id="211" name="Google Shape;211;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12" name="Google Shape;212;p11">
            <a:extLst>
              <a:ext uri="{C183D7F6-B498-43B3-948B-1728B52AA6E4}">
                <adec:decorative xmlns:adec="http://schemas.microsoft.com/office/drawing/2017/decorative" val="1"/>
              </a:ext>
            </a:extLst>
          </p:cNvPr>
          <p:cNvPicPr preferRelativeResize="0"/>
          <p:nvPr/>
        </p:nvPicPr>
        <p:blipFill rotWithShape="1">
          <a:blip r:embed="rId4">
            <a:alphaModFix/>
          </a:blip>
          <a:srcRect l="33543" r="10784" b="7093"/>
          <a:stretch/>
        </p:blipFill>
        <p:spPr>
          <a:xfrm>
            <a:off x="9566370" y="2008813"/>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13" name="Google Shape;213;p11">
            <a:extLst>
              <a:ext uri="{C183D7F6-B498-43B3-948B-1728B52AA6E4}">
                <adec:decorative xmlns:adec="http://schemas.microsoft.com/office/drawing/2017/decorative" val="1"/>
              </a:ext>
            </a:extLst>
          </p:cNvPr>
          <p:cNvPicPr preferRelativeResize="0"/>
          <p:nvPr/>
        </p:nvPicPr>
        <p:blipFill rotWithShape="1">
          <a:blip r:embed="rId5">
            <a:alphaModFix/>
          </a:blip>
          <a:srcRect l="21698" r="23409" b="3212"/>
          <a:stretch/>
        </p:blipFill>
        <p:spPr>
          <a:xfrm>
            <a:off x="6844942" y="2008814"/>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14" name="Google Shape;214;p11">
            <a:extLst>
              <a:ext uri="{C183D7F6-B498-43B3-948B-1728B52AA6E4}">
                <adec:decorative xmlns:adec="http://schemas.microsoft.com/office/drawing/2017/decorative" val="1"/>
              </a:ext>
            </a:extLst>
          </p:cNvPr>
          <p:cNvPicPr preferRelativeResize="0"/>
          <p:nvPr/>
        </p:nvPicPr>
        <p:blipFill rotWithShape="1">
          <a:blip r:embed="rId6">
            <a:alphaModFix/>
          </a:blip>
          <a:srcRect l="40455" t="2242" r="8039" b="6933"/>
          <a:stretch/>
        </p:blipFill>
        <p:spPr>
          <a:xfrm>
            <a:off x="4123513" y="2008812"/>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15" name="Google Shape;215;p11">
            <a:extLst>
              <a:ext uri="{C183D7F6-B498-43B3-948B-1728B52AA6E4}">
                <adec:decorative xmlns:adec="http://schemas.microsoft.com/office/drawing/2017/decorative" val="1"/>
              </a:ext>
            </a:extLst>
          </p:cNvPr>
          <p:cNvPicPr preferRelativeResize="0"/>
          <p:nvPr/>
        </p:nvPicPr>
        <p:blipFill rotWithShape="1">
          <a:blip r:embed="rId7">
            <a:alphaModFix/>
          </a:blip>
          <a:srcRect l="25457" r="17828"/>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7" name="Picture 6">
            <a:extLst>
              <a:ext uri="{FF2B5EF4-FFF2-40B4-BE49-F238E27FC236}">
                <a16:creationId xmlns:a16="http://schemas.microsoft.com/office/drawing/2014/main" id="{F0A39D24-309A-4A9B-CCB7-37FE65E717D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94518" y="1769108"/>
            <a:ext cx="3823376" cy="3834131"/>
          </a:xfrm>
          <a:prstGeom prst="rect">
            <a:avLst/>
          </a:prstGeom>
        </p:spPr>
      </p:pic>
      <p:pic>
        <p:nvPicPr>
          <p:cNvPr id="8" name="Picture 7">
            <a:extLst>
              <a:ext uri="{FF2B5EF4-FFF2-40B4-BE49-F238E27FC236}">
                <a16:creationId xmlns:a16="http://schemas.microsoft.com/office/drawing/2014/main" id="{F3501E5C-EEEC-014B-CD52-F3E7F8FAB32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685300" y="1769108"/>
            <a:ext cx="3823376" cy="3834131"/>
          </a:xfrm>
          <a:prstGeom prst="rect">
            <a:avLst/>
          </a:prstGeom>
        </p:spPr>
      </p:pic>
      <p:pic>
        <p:nvPicPr>
          <p:cNvPr id="9" name="Picture 8">
            <a:extLst>
              <a:ext uri="{FF2B5EF4-FFF2-40B4-BE49-F238E27FC236}">
                <a16:creationId xmlns:a16="http://schemas.microsoft.com/office/drawing/2014/main" id="{3E60BB38-2103-34F8-3D62-3143E4CB74E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565118" y="1769107"/>
            <a:ext cx="3823376" cy="3834131"/>
          </a:xfrm>
          <a:prstGeom prst="rect">
            <a:avLst/>
          </a:prstGeom>
        </p:spPr>
      </p:pic>
      <p:pic>
        <p:nvPicPr>
          <p:cNvPr id="10" name="Picture 9">
            <a:extLst>
              <a:ext uri="{FF2B5EF4-FFF2-40B4-BE49-F238E27FC236}">
                <a16:creationId xmlns:a16="http://schemas.microsoft.com/office/drawing/2014/main" id="{597B67BB-2B8C-89D9-2B70-842FCB1EEC0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444936" y="1769107"/>
            <a:ext cx="3823376" cy="38341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12" name="Google Shape;210;p11">
            <a:extLst>
              <a:ext uri="{FF2B5EF4-FFF2-40B4-BE49-F238E27FC236}">
                <a16:creationId xmlns:a16="http://schemas.microsoft.com/office/drawing/2014/main" id="{7742E562-1E58-F4D9-459F-5497AE8A64D3}"/>
              </a:ext>
            </a:extLst>
          </p:cNvPr>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ct val="66334"/>
              <a:buFont typeface="Rubik"/>
              <a:buNone/>
            </a:pPr>
            <a:r>
              <a:rPr lang="iw-IL" sz="4400" b="0" dirty="0">
                <a:solidFill>
                  <a:srgbClr val="8A2B7E"/>
                </a:solidFill>
              </a:rPr>
              <a:t>ממה מורכב </a:t>
            </a:r>
            <a:r>
              <a:rPr lang="iw-IL" sz="4400" b="0" dirty="0">
                <a:solidFill>
                  <a:srgbClr val="8A2B7E"/>
                </a:solidFill>
                <a:latin typeface="Rubik ExtraBold" pitchFamily="2" charset="-79"/>
                <a:cs typeface="Rubik ExtraBold" pitchFamily="2" charset="-79"/>
              </a:rPr>
              <a:t>פרומפט</a:t>
            </a:r>
            <a:r>
              <a:rPr lang="iw-IL" sz="4400" b="0" dirty="0">
                <a:solidFill>
                  <a:srgbClr val="8A2B7E"/>
                </a:solidFill>
              </a:rPr>
              <a:t>?</a:t>
            </a:r>
            <a:endParaRPr sz="4400" dirty="0">
              <a:solidFill>
                <a:srgbClr val="8A2B7E"/>
              </a:solidFill>
            </a:endParaRPr>
          </a:p>
        </p:txBody>
      </p:sp>
      <p:pic>
        <p:nvPicPr>
          <p:cNvPr id="211" name="Google Shape;211;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13" name="Google Shape;213;p11">
            <a:extLst>
              <a:ext uri="{C183D7F6-B498-43B3-948B-1728B52AA6E4}">
                <adec:decorative xmlns:adec="http://schemas.microsoft.com/office/drawing/2017/decorative" val="1"/>
              </a:ext>
            </a:extLst>
          </p:cNvPr>
          <p:cNvPicPr preferRelativeResize="0"/>
          <p:nvPr/>
        </p:nvPicPr>
        <p:blipFill rotWithShape="1">
          <a:blip r:embed="rId4">
            <a:alphaModFix/>
          </a:blip>
          <a:srcRect l="21698" r="23409" b="3212"/>
          <a:stretch/>
        </p:blipFill>
        <p:spPr>
          <a:xfrm>
            <a:off x="6844942" y="2008814"/>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14" name="Google Shape;214;p11">
            <a:extLst>
              <a:ext uri="{C183D7F6-B498-43B3-948B-1728B52AA6E4}">
                <adec:decorative xmlns:adec="http://schemas.microsoft.com/office/drawing/2017/decorative" val="1"/>
              </a:ext>
            </a:extLst>
          </p:cNvPr>
          <p:cNvPicPr preferRelativeResize="0"/>
          <p:nvPr/>
        </p:nvPicPr>
        <p:blipFill rotWithShape="1">
          <a:blip r:embed="rId5">
            <a:alphaModFix/>
          </a:blip>
          <a:srcRect l="40455" t="2242" r="8039" b="6933"/>
          <a:stretch/>
        </p:blipFill>
        <p:spPr>
          <a:xfrm>
            <a:off x="4123513" y="2008812"/>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15" name="Google Shape;215;p11">
            <a:extLst>
              <a:ext uri="{C183D7F6-B498-43B3-948B-1728B52AA6E4}">
                <adec:decorative xmlns:adec="http://schemas.microsoft.com/office/drawing/2017/decorative" val="1"/>
              </a:ext>
            </a:extLst>
          </p:cNvPr>
          <p:cNvPicPr preferRelativeResize="0"/>
          <p:nvPr/>
        </p:nvPicPr>
        <p:blipFill rotWithShape="1">
          <a:blip r:embed="rId6">
            <a:alphaModFix/>
          </a:blip>
          <a:srcRect l="25457" r="17828"/>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7" name="Picture 6">
            <a:extLst>
              <a:ext uri="{FF2B5EF4-FFF2-40B4-BE49-F238E27FC236}">
                <a16:creationId xmlns:a16="http://schemas.microsoft.com/office/drawing/2014/main" id="{F0A39D24-309A-4A9B-CCB7-37FE65E717D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94518" y="1769108"/>
            <a:ext cx="3823376" cy="3834131"/>
          </a:xfrm>
          <a:prstGeom prst="rect">
            <a:avLst/>
          </a:prstGeom>
        </p:spPr>
      </p:pic>
      <p:pic>
        <p:nvPicPr>
          <p:cNvPr id="8" name="Picture 7">
            <a:extLst>
              <a:ext uri="{FF2B5EF4-FFF2-40B4-BE49-F238E27FC236}">
                <a16:creationId xmlns:a16="http://schemas.microsoft.com/office/drawing/2014/main" id="{F3501E5C-EEEC-014B-CD52-F3E7F8FAB32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685300" y="1769108"/>
            <a:ext cx="3823376" cy="3834131"/>
          </a:xfrm>
          <a:prstGeom prst="rect">
            <a:avLst/>
          </a:prstGeom>
        </p:spPr>
      </p:pic>
      <p:pic>
        <p:nvPicPr>
          <p:cNvPr id="9" name="Picture 8">
            <a:extLst>
              <a:ext uri="{FF2B5EF4-FFF2-40B4-BE49-F238E27FC236}">
                <a16:creationId xmlns:a16="http://schemas.microsoft.com/office/drawing/2014/main" id="{3E60BB38-2103-34F8-3D62-3143E4CB74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565118" y="1769107"/>
            <a:ext cx="3823376" cy="3834131"/>
          </a:xfrm>
          <a:prstGeom prst="rect">
            <a:avLst/>
          </a:prstGeom>
        </p:spPr>
      </p:pic>
      <p:pic>
        <p:nvPicPr>
          <p:cNvPr id="4" name="Picture 9" descr="תמונה של פני ילדה">
            <a:extLst>
              <a:ext uri="{FF2B5EF4-FFF2-40B4-BE49-F238E27FC236}">
                <a16:creationId xmlns:a16="http://schemas.microsoft.com/office/drawing/2014/main" id="{6BFB72F1-ECFC-68EB-BBF7-80044EB07A15}"/>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9064756" y="1787242"/>
            <a:ext cx="2708108" cy="2870595"/>
          </a:xfrm>
          <a:prstGeom prst="rect">
            <a:avLst/>
          </a:prstGeom>
        </p:spPr>
      </p:pic>
      <p:sp>
        <p:nvSpPr>
          <p:cNvPr id="5" name="Google Shape;231;p12">
            <a:extLst>
              <a:ext uri="{FF2B5EF4-FFF2-40B4-BE49-F238E27FC236}">
                <a16:creationId xmlns:a16="http://schemas.microsoft.com/office/drawing/2014/main" id="{400468BF-E019-0CC1-5FEE-565B32F78732}"/>
              </a:ext>
              <a:ext uri="{C183D7F6-B498-43B3-948B-1728B52AA6E4}">
                <adec:decorative xmlns:adec="http://schemas.microsoft.com/office/drawing/2017/decorative" val="0"/>
              </a:ext>
            </a:extLst>
          </p:cNvPr>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Arial"/>
              </a:rPr>
              <a:t>הקשר (רקע)</a:t>
            </a:r>
            <a:endParaRPr kumimoji="0" lang="en-US"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Arial"/>
            </a:endParaRPr>
          </a:p>
        </p:txBody>
      </p:sp>
      <p:sp>
        <p:nvSpPr>
          <p:cNvPr id="6" name="Google Shape;232;p12">
            <a:extLst>
              <a:ext uri="{FF2B5EF4-FFF2-40B4-BE49-F238E27FC236}">
                <a16:creationId xmlns:a16="http://schemas.microsoft.com/office/drawing/2014/main" id="{639C2E22-5907-0039-E511-0F7132CE5048}"/>
              </a:ext>
              <a:ext uri="{C183D7F6-B498-43B3-948B-1728B52AA6E4}">
                <adec:decorative xmlns:adec="http://schemas.microsoft.com/office/drawing/2017/decorative" val="0"/>
              </a:ext>
            </a:extLst>
          </p:cNvPr>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אני בת 10 ואני רוצה להכין ארוחת ערב למשפחה בת 4 נפשות.</a:t>
            </a:r>
            <a:endParaRPr kumimoji="0" lang="he-IL" sz="18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spTree>
    <p:extLst>
      <p:ext uri="{BB962C8B-B14F-4D97-AF65-F5344CB8AC3E}">
        <p14:creationId xmlns:p14="http://schemas.microsoft.com/office/powerpoint/2010/main" val="3734221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1" name="Google Shape;211;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14" name="Google Shape;214;p11">
            <a:extLst>
              <a:ext uri="{C183D7F6-B498-43B3-948B-1728B52AA6E4}">
                <adec:decorative xmlns:adec="http://schemas.microsoft.com/office/drawing/2017/decorative" val="1"/>
              </a:ext>
            </a:extLst>
          </p:cNvPr>
          <p:cNvPicPr preferRelativeResize="0"/>
          <p:nvPr/>
        </p:nvPicPr>
        <p:blipFill rotWithShape="1">
          <a:blip r:embed="rId4">
            <a:alphaModFix/>
          </a:blip>
          <a:srcRect l="40455" t="2242" r="8039" b="6933"/>
          <a:stretch/>
        </p:blipFill>
        <p:spPr>
          <a:xfrm>
            <a:off x="4123513" y="2008812"/>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sp>
        <p:nvSpPr>
          <p:cNvPr id="12" name="Google Shape;210;p11">
            <a:extLst>
              <a:ext uri="{FF2B5EF4-FFF2-40B4-BE49-F238E27FC236}">
                <a16:creationId xmlns:a16="http://schemas.microsoft.com/office/drawing/2014/main" id="{88638203-0528-0FDC-F20F-8ED196CE0C4F}"/>
              </a:ext>
            </a:extLst>
          </p:cNvPr>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ct val="66334"/>
              <a:buFont typeface="Rubik"/>
              <a:buNone/>
            </a:pPr>
            <a:r>
              <a:rPr lang="iw-IL" sz="4400" b="0" dirty="0">
                <a:solidFill>
                  <a:srgbClr val="8A2B7E"/>
                </a:solidFill>
              </a:rPr>
              <a:t>ממה מורכב </a:t>
            </a:r>
            <a:r>
              <a:rPr lang="iw-IL" sz="4400" b="0" dirty="0">
                <a:solidFill>
                  <a:srgbClr val="8A2B7E"/>
                </a:solidFill>
                <a:latin typeface="Rubik ExtraBold" pitchFamily="2" charset="-79"/>
                <a:cs typeface="Rubik ExtraBold" pitchFamily="2" charset="-79"/>
              </a:rPr>
              <a:t>פרומפט</a:t>
            </a:r>
            <a:r>
              <a:rPr lang="iw-IL" sz="4400" b="0" dirty="0">
                <a:solidFill>
                  <a:srgbClr val="8A2B7E"/>
                </a:solidFill>
              </a:rPr>
              <a:t>?</a:t>
            </a:r>
            <a:endParaRPr sz="4400" dirty="0">
              <a:solidFill>
                <a:srgbClr val="8A2B7E"/>
              </a:solidFill>
            </a:endParaRPr>
          </a:p>
        </p:txBody>
      </p:sp>
      <p:pic>
        <p:nvPicPr>
          <p:cNvPr id="215" name="Google Shape;215;p11">
            <a:extLst>
              <a:ext uri="{C183D7F6-B498-43B3-948B-1728B52AA6E4}">
                <adec:decorative xmlns:adec="http://schemas.microsoft.com/office/drawing/2017/decorative" val="1"/>
              </a:ext>
            </a:extLst>
          </p:cNvPr>
          <p:cNvPicPr preferRelativeResize="0"/>
          <p:nvPr/>
        </p:nvPicPr>
        <p:blipFill rotWithShape="1">
          <a:blip r:embed="rId5">
            <a:alphaModFix/>
          </a:blip>
          <a:srcRect l="25457" r="17828"/>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7" name="Picture 6">
            <a:extLst>
              <a:ext uri="{FF2B5EF4-FFF2-40B4-BE49-F238E27FC236}">
                <a16:creationId xmlns:a16="http://schemas.microsoft.com/office/drawing/2014/main" id="{F0A39D24-309A-4A9B-CCB7-37FE65E717D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4518" y="1769108"/>
            <a:ext cx="3823376" cy="3834131"/>
          </a:xfrm>
          <a:prstGeom prst="rect">
            <a:avLst/>
          </a:prstGeom>
        </p:spPr>
      </p:pic>
      <p:pic>
        <p:nvPicPr>
          <p:cNvPr id="8" name="Picture 7">
            <a:extLst>
              <a:ext uri="{FF2B5EF4-FFF2-40B4-BE49-F238E27FC236}">
                <a16:creationId xmlns:a16="http://schemas.microsoft.com/office/drawing/2014/main" id="{F3501E5C-EEEC-014B-CD52-F3E7F8FAB32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85300" y="1769108"/>
            <a:ext cx="3823376" cy="3834131"/>
          </a:xfrm>
          <a:prstGeom prst="rect">
            <a:avLst/>
          </a:prstGeom>
        </p:spPr>
      </p:pic>
      <p:pic>
        <p:nvPicPr>
          <p:cNvPr id="2" name="Picture 9" descr="תמונה של פני ילדה">
            <a:extLst>
              <a:ext uri="{FF2B5EF4-FFF2-40B4-BE49-F238E27FC236}">
                <a16:creationId xmlns:a16="http://schemas.microsoft.com/office/drawing/2014/main" id="{61CC4FE3-6F39-DC17-11A6-632C0C3402B1}"/>
              </a:ext>
              <a:ext uri="{C183D7F6-B498-43B3-948B-1728B52AA6E4}">
                <adec:decorative xmlns:adec="http://schemas.microsoft.com/office/drawing/2017/decorative" val="0"/>
              </a:ext>
            </a:extLst>
          </p:cNvPr>
          <p:cNvPicPr>
            <a:picLocks noChangeAspect="1"/>
          </p:cNvPicPr>
          <p:nvPr/>
        </p:nvPicPr>
        <p:blipFill>
          <a:blip r:embed="rId7"/>
          <a:srcRect/>
          <a:stretch/>
        </p:blipFill>
        <p:spPr>
          <a:xfrm>
            <a:off x="9064756" y="1787242"/>
            <a:ext cx="2708108" cy="2870595"/>
          </a:xfrm>
          <a:prstGeom prst="rect">
            <a:avLst/>
          </a:prstGeom>
        </p:spPr>
      </p:pic>
      <p:sp>
        <p:nvSpPr>
          <p:cNvPr id="3" name="Google Shape;231;p12">
            <a:extLst>
              <a:ext uri="{FF2B5EF4-FFF2-40B4-BE49-F238E27FC236}">
                <a16:creationId xmlns:a16="http://schemas.microsoft.com/office/drawing/2014/main" id="{A8DE6239-67DF-DDA0-8ED0-AA3462FCFE99}"/>
              </a:ext>
              <a:ext uri="{C183D7F6-B498-43B3-948B-1728B52AA6E4}">
                <adec:decorative xmlns:adec="http://schemas.microsoft.com/office/drawing/2017/decorative" val="0"/>
              </a:ext>
            </a:extLst>
          </p:cNvPr>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Arial"/>
              </a:rPr>
              <a:t>הקשר (רקע)</a:t>
            </a:r>
            <a:endParaRPr kumimoji="0" lang="en-US"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Arial"/>
            </a:endParaRPr>
          </a:p>
        </p:txBody>
      </p:sp>
      <p:sp>
        <p:nvSpPr>
          <p:cNvPr id="13" name="Google Shape;232;p12">
            <a:extLst>
              <a:ext uri="{FF2B5EF4-FFF2-40B4-BE49-F238E27FC236}">
                <a16:creationId xmlns:a16="http://schemas.microsoft.com/office/drawing/2014/main" id="{42C72C1A-2BF9-1ADE-2FDA-C447900F2ADD}"/>
              </a:ext>
              <a:ext uri="{C183D7F6-B498-43B3-948B-1728B52AA6E4}">
                <adec:decorative xmlns:adec="http://schemas.microsoft.com/office/drawing/2017/decorative" val="0"/>
              </a:ext>
            </a:extLst>
          </p:cNvPr>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אני בת 10 ואני רוצה להכין ארוחת ערב למשפחה בת 4 נפשות.</a:t>
            </a:r>
            <a:endParaRPr kumimoji="0" lang="he-IL" sz="18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pic>
        <p:nvPicPr>
          <p:cNvPr id="14" name="Picture 8" descr="תמונה של חביתה">
            <a:extLst>
              <a:ext uri="{FF2B5EF4-FFF2-40B4-BE49-F238E27FC236}">
                <a16:creationId xmlns:a16="http://schemas.microsoft.com/office/drawing/2014/main" id="{719A62EB-19BC-2378-96FC-9E9F99DC71C1}"/>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6150544" y="1800226"/>
            <a:ext cx="2708107" cy="2870595"/>
          </a:xfrm>
          <a:prstGeom prst="rect">
            <a:avLst/>
          </a:prstGeom>
        </p:spPr>
      </p:pic>
      <p:sp>
        <p:nvSpPr>
          <p:cNvPr id="15" name="Google Shape;248;p13">
            <a:extLst>
              <a:ext uri="{FF2B5EF4-FFF2-40B4-BE49-F238E27FC236}">
                <a16:creationId xmlns:a16="http://schemas.microsoft.com/office/drawing/2014/main" id="{481295F4-228F-788C-F818-33099AD1F14D}"/>
              </a:ext>
              <a:ext uri="{C183D7F6-B498-43B3-948B-1728B52AA6E4}">
                <adec:decorative xmlns:adec="http://schemas.microsoft.com/office/drawing/2017/decorative" val="0"/>
              </a:ext>
            </a:extLst>
          </p:cNvPr>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000000"/>
              </a:buClr>
              <a:buSzPts val="4000"/>
              <a:buFont typeface="Arial"/>
              <a:buNone/>
              <a:tabLst/>
              <a:defRPr/>
            </a:pPr>
            <a:r>
              <a:rPr kumimoji="0" lang="iw-IL"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rPr>
              <a:t>משימה</a:t>
            </a:r>
            <a:endParaRPr kumimoji="0"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endParaRPr>
          </a:p>
        </p:txBody>
      </p:sp>
      <p:sp>
        <p:nvSpPr>
          <p:cNvPr id="16" name="Google Shape;250;p13">
            <a:extLst>
              <a:ext uri="{FF2B5EF4-FFF2-40B4-BE49-F238E27FC236}">
                <a16:creationId xmlns:a16="http://schemas.microsoft.com/office/drawing/2014/main" id="{6213CB14-3838-5845-ECF8-30E2F8755849}"/>
              </a:ext>
              <a:ext uri="{C183D7F6-B498-43B3-948B-1728B52AA6E4}">
                <adec:decorative xmlns:adec="http://schemas.microsoft.com/office/drawing/2017/decorative" val="0"/>
              </a:ext>
            </a:extLst>
          </p:cNvPr>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הסבר לי איך להכין חביתה.</a:t>
            </a:r>
            <a:endParaRPr kumimoji="0" sz="18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spTree>
    <p:extLst>
      <p:ext uri="{BB962C8B-B14F-4D97-AF65-F5344CB8AC3E}">
        <p14:creationId xmlns:p14="http://schemas.microsoft.com/office/powerpoint/2010/main" val="2916161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1" name="Google Shape;211;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15" name="Google Shape;215;p11">
            <a:extLst>
              <a:ext uri="{C183D7F6-B498-43B3-948B-1728B52AA6E4}">
                <adec:decorative xmlns:adec="http://schemas.microsoft.com/office/drawing/2017/decorative" val="1"/>
              </a:ext>
            </a:extLst>
          </p:cNvPr>
          <p:cNvPicPr preferRelativeResize="0"/>
          <p:nvPr/>
        </p:nvPicPr>
        <p:blipFill rotWithShape="1">
          <a:blip r:embed="rId4">
            <a:alphaModFix/>
          </a:blip>
          <a:srcRect l="25457" r="17828"/>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7" name="Picture 6">
            <a:extLst>
              <a:ext uri="{FF2B5EF4-FFF2-40B4-BE49-F238E27FC236}">
                <a16:creationId xmlns:a16="http://schemas.microsoft.com/office/drawing/2014/main" id="{F0A39D24-309A-4A9B-CCB7-37FE65E717D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518" y="1769108"/>
            <a:ext cx="3823376" cy="3834131"/>
          </a:xfrm>
          <a:prstGeom prst="rect">
            <a:avLst/>
          </a:prstGeom>
        </p:spPr>
      </p:pic>
      <p:sp>
        <p:nvSpPr>
          <p:cNvPr id="14" name="Google Shape;210;p11">
            <a:extLst>
              <a:ext uri="{FF2B5EF4-FFF2-40B4-BE49-F238E27FC236}">
                <a16:creationId xmlns:a16="http://schemas.microsoft.com/office/drawing/2014/main" id="{E9685E43-D670-3CD7-D8C9-A6DECC759C8F}"/>
              </a:ext>
            </a:extLst>
          </p:cNvPr>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ct val="66334"/>
              <a:buFont typeface="Rubik"/>
              <a:buNone/>
            </a:pPr>
            <a:r>
              <a:rPr lang="iw-IL" sz="4400" b="0" dirty="0">
                <a:solidFill>
                  <a:srgbClr val="8A2B7E"/>
                </a:solidFill>
              </a:rPr>
              <a:t>ממה מורכב </a:t>
            </a:r>
            <a:r>
              <a:rPr lang="iw-IL" sz="4400" b="0" dirty="0">
                <a:solidFill>
                  <a:srgbClr val="8A2B7E"/>
                </a:solidFill>
                <a:latin typeface="Rubik ExtraBold" pitchFamily="2" charset="-79"/>
                <a:cs typeface="Rubik ExtraBold" pitchFamily="2" charset="-79"/>
              </a:rPr>
              <a:t>פרומפט</a:t>
            </a:r>
            <a:r>
              <a:rPr lang="iw-IL" sz="4400" b="0" dirty="0">
                <a:solidFill>
                  <a:srgbClr val="8A2B7E"/>
                </a:solidFill>
              </a:rPr>
              <a:t>?</a:t>
            </a:r>
            <a:endParaRPr sz="4400" dirty="0">
              <a:solidFill>
                <a:srgbClr val="8A2B7E"/>
              </a:solidFill>
            </a:endParaRPr>
          </a:p>
        </p:txBody>
      </p:sp>
      <p:pic>
        <p:nvPicPr>
          <p:cNvPr id="3" name="Picture 9" descr="תמונה של פני ילדה">
            <a:extLst>
              <a:ext uri="{FF2B5EF4-FFF2-40B4-BE49-F238E27FC236}">
                <a16:creationId xmlns:a16="http://schemas.microsoft.com/office/drawing/2014/main" id="{EEDD2621-7FE2-ECF8-CF0A-C45CD966F27F}"/>
              </a:ext>
              <a:ext uri="{C183D7F6-B498-43B3-948B-1728B52AA6E4}">
                <adec:decorative xmlns:adec="http://schemas.microsoft.com/office/drawing/2017/decorative" val="0"/>
              </a:ext>
            </a:extLst>
          </p:cNvPr>
          <p:cNvPicPr>
            <a:picLocks noChangeAspect="1"/>
          </p:cNvPicPr>
          <p:nvPr/>
        </p:nvPicPr>
        <p:blipFill>
          <a:blip r:embed="rId6"/>
          <a:srcRect/>
          <a:stretch/>
        </p:blipFill>
        <p:spPr>
          <a:xfrm>
            <a:off x="9064756" y="1787242"/>
            <a:ext cx="2708108" cy="2870595"/>
          </a:xfrm>
          <a:prstGeom prst="rect">
            <a:avLst/>
          </a:prstGeom>
        </p:spPr>
      </p:pic>
      <p:sp>
        <p:nvSpPr>
          <p:cNvPr id="15" name="Google Shape;231;p12">
            <a:extLst>
              <a:ext uri="{FF2B5EF4-FFF2-40B4-BE49-F238E27FC236}">
                <a16:creationId xmlns:a16="http://schemas.microsoft.com/office/drawing/2014/main" id="{C7841733-513B-9F88-D608-F3BE9DFD7E44}"/>
              </a:ext>
              <a:ext uri="{C183D7F6-B498-43B3-948B-1728B52AA6E4}">
                <adec:decorative xmlns:adec="http://schemas.microsoft.com/office/drawing/2017/decorative" val="0"/>
              </a:ext>
            </a:extLst>
          </p:cNvPr>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Arial"/>
              </a:rPr>
              <a:t>הקשר (רקע)</a:t>
            </a:r>
            <a:endParaRPr kumimoji="0" lang="en-US"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Arial"/>
            </a:endParaRPr>
          </a:p>
        </p:txBody>
      </p:sp>
      <p:sp>
        <p:nvSpPr>
          <p:cNvPr id="16" name="Google Shape;232;p12">
            <a:extLst>
              <a:ext uri="{FF2B5EF4-FFF2-40B4-BE49-F238E27FC236}">
                <a16:creationId xmlns:a16="http://schemas.microsoft.com/office/drawing/2014/main" id="{00A60E6D-80A8-7CC0-FCF3-04EB7E3BCDD0}"/>
              </a:ext>
              <a:ext uri="{C183D7F6-B498-43B3-948B-1728B52AA6E4}">
                <adec:decorative xmlns:adec="http://schemas.microsoft.com/office/drawing/2017/decorative" val="0"/>
              </a:ext>
            </a:extLst>
          </p:cNvPr>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אני בת 10 ואני רוצה להכין ארוחת ערב למשפחה בת 4 נפשות.</a:t>
            </a:r>
            <a:endParaRPr kumimoji="0" lang="he-IL" sz="18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pic>
        <p:nvPicPr>
          <p:cNvPr id="17" name="Picture 8" descr="תמונה של חביתה">
            <a:extLst>
              <a:ext uri="{FF2B5EF4-FFF2-40B4-BE49-F238E27FC236}">
                <a16:creationId xmlns:a16="http://schemas.microsoft.com/office/drawing/2014/main" id="{D2A7BBCA-C089-06EF-1B08-0AFC658D3AA6}"/>
              </a:ext>
              <a:ext uri="{C183D7F6-B498-43B3-948B-1728B52AA6E4}">
                <adec:decorative xmlns:adec="http://schemas.microsoft.com/office/drawing/2017/decorative" val="0"/>
              </a:ext>
            </a:extLst>
          </p:cNvPr>
          <p:cNvPicPr>
            <a:picLocks noChangeAspect="1"/>
          </p:cNvPicPr>
          <p:nvPr/>
        </p:nvPicPr>
        <p:blipFill>
          <a:blip r:embed="rId7"/>
          <a:srcRect/>
          <a:stretch/>
        </p:blipFill>
        <p:spPr>
          <a:xfrm>
            <a:off x="6150544" y="1800226"/>
            <a:ext cx="2708107" cy="2870595"/>
          </a:xfrm>
          <a:prstGeom prst="rect">
            <a:avLst/>
          </a:prstGeom>
        </p:spPr>
      </p:pic>
      <p:sp>
        <p:nvSpPr>
          <p:cNvPr id="18" name="Google Shape;248;p13">
            <a:extLst>
              <a:ext uri="{FF2B5EF4-FFF2-40B4-BE49-F238E27FC236}">
                <a16:creationId xmlns:a16="http://schemas.microsoft.com/office/drawing/2014/main" id="{2BA59BA3-3263-AB64-99C7-0ED5F5E997D3}"/>
              </a:ext>
              <a:ext uri="{C183D7F6-B498-43B3-948B-1728B52AA6E4}">
                <adec:decorative xmlns:adec="http://schemas.microsoft.com/office/drawing/2017/decorative" val="0"/>
              </a:ext>
            </a:extLst>
          </p:cNvPr>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000000"/>
              </a:buClr>
              <a:buSzPts val="4000"/>
              <a:buFont typeface="Arial"/>
              <a:buNone/>
              <a:tabLst/>
              <a:defRPr/>
            </a:pPr>
            <a:r>
              <a:rPr kumimoji="0" lang="iw-IL"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rPr>
              <a:t>משימה</a:t>
            </a:r>
            <a:endParaRPr kumimoji="0"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endParaRPr>
          </a:p>
        </p:txBody>
      </p:sp>
      <p:sp>
        <p:nvSpPr>
          <p:cNvPr id="19" name="Google Shape;250;p13">
            <a:extLst>
              <a:ext uri="{FF2B5EF4-FFF2-40B4-BE49-F238E27FC236}">
                <a16:creationId xmlns:a16="http://schemas.microsoft.com/office/drawing/2014/main" id="{46762E97-73FF-755F-E940-B8024056EF99}"/>
              </a:ext>
              <a:ext uri="{C183D7F6-B498-43B3-948B-1728B52AA6E4}">
                <adec:decorative xmlns:adec="http://schemas.microsoft.com/office/drawing/2017/decorative" val="0"/>
              </a:ext>
            </a:extLst>
          </p:cNvPr>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הסבר לי איך להכין חביתה.</a:t>
            </a:r>
            <a:endParaRPr kumimoji="0" sz="18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pic>
        <p:nvPicPr>
          <p:cNvPr id="20" name="Picture 7" descr="תמונה של רשימה">
            <a:extLst>
              <a:ext uri="{FF2B5EF4-FFF2-40B4-BE49-F238E27FC236}">
                <a16:creationId xmlns:a16="http://schemas.microsoft.com/office/drawing/2014/main" id="{1AA483C3-0272-D6F6-63B9-D228D4A60ED5}"/>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3207685" y="1769108"/>
            <a:ext cx="2725216" cy="2888729"/>
          </a:xfrm>
          <a:prstGeom prst="rect">
            <a:avLst/>
          </a:prstGeom>
        </p:spPr>
      </p:pic>
      <p:sp>
        <p:nvSpPr>
          <p:cNvPr id="21" name="Google Shape;248;p13">
            <a:extLst>
              <a:ext uri="{FF2B5EF4-FFF2-40B4-BE49-F238E27FC236}">
                <a16:creationId xmlns:a16="http://schemas.microsoft.com/office/drawing/2014/main" id="{228B9158-4EFF-2B53-D2F4-8984C8BA478F}"/>
              </a:ext>
              <a:ext uri="{C183D7F6-B498-43B3-948B-1728B52AA6E4}">
                <adec:decorative xmlns:adec="http://schemas.microsoft.com/office/drawing/2017/decorative" val="0"/>
              </a:ext>
            </a:extLst>
          </p:cNvPr>
          <p:cNvSpPr txBox="1"/>
          <p:nvPr/>
        </p:nvSpPr>
        <p:spPr>
          <a:xfrm>
            <a:off x="3816760"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000000"/>
              </a:buClr>
              <a:buSzPts val="4000"/>
              <a:buFont typeface="Arial"/>
              <a:buNone/>
              <a:tabLst/>
              <a:defRPr/>
            </a:pPr>
            <a:r>
              <a:rPr kumimoji="0" lang="he-IL"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rPr>
              <a:t>תיאור התוצר</a:t>
            </a:r>
          </a:p>
        </p:txBody>
      </p:sp>
      <p:sp>
        <p:nvSpPr>
          <p:cNvPr id="22" name="Google Shape;250;p13">
            <a:extLst>
              <a:ext uri="{FF2B5EF4-FFF2-40B4-BE49-F238E27FC236}">
                <a16:creationId xmlns:a16="http://schemas.microsoft.com/office/drawing/2014/main" id="{C3277C96-9457-4094-875F-9865D94BB4DF}"/>
              </a:ext>
              <a:ext uri="{C183D7F6-B498-43B3-948B-1728B52AA6E4}">
                <adec:decorative xmlns:adec="http://schemas.microsoft.com/office/drawing/2017/decorative" val="0"/>
              </a:ext>
            </a:extLst>
          </p:cNvPr>
          <p:cNvSpPr txBox="1"/>
          <p:nvPr/>
        </p:nvSpPr>
        <p:spPr>
          <a:xfrm>
            <a:off x="3628858" y="5398689"/>
            <a:ext cx="1879997" cy="767137"/>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צור עבורי מתכון עם שלבים ברורים.</a:t>
            </a:r>
            <a:endParaRPr kumimoji="0" sz="18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spTree>
    <p:extLst>
      <p:ext uri="{BB962C8B-B14F-4D97-AF65-F5344CB8AC3E}">
        <p14:creationId xmlns:p14="http://schemas.microsoft.com/office/powerpoint/2010/main" val="3429547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16" name="Google Shape;210;p11">
            <a:extLst>
              <a:ext uri="{FF2B5EF4-FFF2-40B4-BE49-F238E27FC236}">
                <a16:creationId xmlns:a16="http://schemas.microsoft.com/office/drawing/2014/main" id="{A9315AE2-102F-FB0B-B9EC-456DAE5B21DA}"/>
              </a:ext>
            </a:extLst>
          </p:cNvPr>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ct val="66334"/>
              <a:buFont typeface="Rubik"/>
              <a:buNone/>
            </a:pPr>
            <a:r>
              <a:rPr lang="iw-IL" sz="4400" b="0" dirty="0">
                <a:solidFill>
                  <a:srgbClr val="8A2B7E"/>
                </a:solidFill>
              </a:rPr>
              <a:t>ממה מורכב </a:t>
            </a:r>
            <a:r>
              <a:rPr lang="iw-IL" sz="4400" b="0" dirty="0">
                <a:solidFill>
                  <a:srgbClr val="8A2B7E"/>
                </a:solidFill>
                <a:latin typeface="Rubik ExtraBold" pitchFamily="2" charset="-79"/>
                <a:cs typeface="Rubik ExtraBold" pitchFamily="2" charset="-79"/>
              </a:rPr>
              <a:t>פרומפט</a:t>
            </a:r>
            <a:r>
              <a:rPr lang="iw-IL" sz="4400" b="0" dirty="0">
                <a:solidFill>
                  <a:srgbClr val="8A2B7E"/>
                </a:solidFill>
              </a:rPr>
              <a:t>?</a:t>
            </a:r>
            <a:endParaRPr sz="4400" dirty="0">
              <a:solidFill>
                <a:srgbClr val="8A2B7E"/>
              </a:solidFill>
            </a:endParaRPr>
          </a:p>
        </p:txBody>
      </p:sp>
      <p:pic>
        <p:nvPicPr>
          <p:cNvPr id="211" name="Google Shape;211;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10" name="Picture 9" descr="תמונה של פני ילדה">
            <a:extLst>
              <a:ext uri="{FF2B5EF4-FFF2-40B4-BE49-F238E27FC236}">
                <a16:creationId xmlns:a16="http://schemas.microsoft.com/office/drawing/2014/main" id="{597B67BB-2B8C-89D9-2B70-842FCB1EEC03}"/>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9064756" y="1787242"/>
            <a:ext cx="2708108" cy="2870595"/>
          </a:xfrm>
          <a:prstGeom prst="rect">
            <a:avLst/>
          </a:prstGeom>
        </p:spPr>
      </p:pic>
      <p:sp>
        <p:nvSpPr>
          <p:cNvPr id="7" name="Google Shape;231;p12">
            <a:extLst>
              <a:ext uri="{FF2B5EF4-FFF2-40B4-BE49-F238E27FC236}">
                <a16:creationId xmlns:a16="http://schemas.microsoft.com/office/drawing/2014/main" id="{F5345A96-74E1-5BFD-2854-C6B1DA3BF69D}"/>
              </a:ext>
              <a:ext uri="{C183D7F6-B498-43B3-948B-1728B52AA6E4}">
                <adec:decorative xmlns:adec="http://schemas.microsoft.com/office/drawing/2017/decorative" val="0"/>
              </a:ext>
            </a:extLst>
          </p:cNvPr>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Arial"/>
              </a:rPr>
              <a:t>הקשר (רקע)</a:t>
            </a:r>
            <a:endParaRPr kumimoji="0" lang="en-US"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Arial"/>
            </a:endParaRPr>
          </a:p>
        </p:txBody>
      </p:sp>
      <p:sp>
        <p:nvSpPr>
          <p:cNvPr id="14" name="Google Shape;232;p12">
            <a:extLst>
              <a:ext uri="{FF2B5EF4-FFF2-40B4-BE49-F238E27FC236}">
                <a16:creationId xmlns:a16="http://schemas.microsoft.com/office/drawing/2014/main" id="{E849EEF8-7925-96B6-A71D-AB0511CF7D03}"/>
              </a:ext>
              <a:ext uri="{C183D7F6-B498-43B3-948B-1728B52AA6E4}">
                <adec:decorative xmlns:adec="http://schemas.microsoft.com/office/drawing/2017/decorative" val="0"/>
              </a:ext>
            </a:extLst>
          </p:cNvPr>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אני בת 10 ואני רוצה להכין ארוחת ערב למשפחה בת 4 נפשות.</a:t>
            </a:r>
            <a:endParaRPr kumimoji="0" lang="he-IL" sz="18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pic>
        <p:nvPicPr>
          <p:cNvPr id="9" name="Picture 8" descr="תמונה של חביתה">
            <a:extLst>
              <a:ext uri="{FF2B5EF4-FFF2-40B4-BE49-F238E27FC236}">
                <a16:creationId xmlns:a16="http://schemas.microsoft.com/office/drawing/2014/main" id="{3E60BB38-2103-34F8-3D62-3143E4CB74E1}"/>
              </a:ext>
              <a:ext uri="{C183D7F6-B498-43B3-948B-1728B52AA6E4}">
                <adec:decorative xmlns:adec="http://schemas.microsoft.com/office/drawing/2017/decorative" val="0"/>
              </a:ext>
            </a:extLst>
          </p:cNvPr>
          <p:cNvPicPr>
            <a:picLocks noChangeAspect="1"/>
          </p:cNvPicPr>
          <p:nvPr/>
        </p:nvPicPr>
        <p:blipFill>
          <a:blip r:embed="rId5"/>
          <a:srcRect/>
          <a:stretch/>
        </p:blipFill>
        <p:spPr>
          <a:xfrm>
            <a:off x="6150544" y="1800226"/>
            <a:ext cx="2708107" cy="2870595"/>
          </a:xfrm>
          <a:prstGeom prst="rect">
            <a:avLst/>
          </a:prstGeom>
        </p:spPr>
      </p:pic>
      <p:sp>
        <p:nvSpPr>
          <p:cNvPr id="4" name="Google Shape;248;p13">
            <a:extLst>
              <a:ext uri="{FF2B5EF4-FFF2-40B4-BE49-F238E27FC236}">
                <a16:creationId xmlns:a16="http://schemas.microsoft.com/office/drawing/2014/main" id="{9BFDEF50-BE7A-0637-937A-26666A6BF4DD}"/>
              </a:ext>
              <a:ext uri="{C183D7F6-B498-43B3-948B-1728B52AA6E4}">
                <adec:decorative xmlns:adec="http://schemas.microsoft.com/office/drawing/2017/decorative" val="0"/>
              </a:ext>
            </a:extLst>
          </p:cNvPr>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000000"/>
              </a:buClr>
              <a:buSzPts val="4000"/>
              <a:buFont typeface="Arial"/>
              <a:buNone/>
              <a:tabLst/>
              <a:defRPr/>
            </a:pPr>
            <a:r>
              <a:rPr kumimoji="0" lang="iw-IL"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rPr>
              <a:t>משימה</a:t>
            </a:r>
            <a:endParaRPr kumimoji="0"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endParaRPr>
          </a:p>
        </p:txBody>
      </p:sp>
      <p:sp>
        <p:nvSpPr>
          <p:cNvPr id="5" name="Google Shape;250;p13">
            <a:extLst>
              <a:ext uri="{FF2B5EF4-FFF2-40B4-BE49-F238E27FC236}">
                <a16:creationId xmlns:a16="http://schemas.microsoft.com/office/drawing/2014/main" id="{0EA6F453-2EF6-C35F-D57A-775A3186EF58}"/>
              </a:ext>
              <a:ext uri="{C183D7F6-B498-43B3-948B-1728B52AA6E4}">
                <adec:decorative xmlns:adec="http://schemas.microsoft.com/office/drawing/2017/decorative" val="0"/>
              </a:ext>
            </a:extLst>
          </p:cNvPr>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הסבר לי איך להכין חביתה.</a:t>
            </a:r>
            <a:endParaRPr kumimoji="0" sz="18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pic>
        <p:nvPicPr>
          <p:cNvPr id="8" name="Picture 7" descr="תמונה של רשימה">
            <a:extLst>
              <a:ext uri="{FF2B5EF4-FFF2-40B4-BE49-F238E27FC236}">
                <a16:creationId xmlns:a16="http://schemas.microsoft.com/office/drawing/2014/main" id="{F3501E5C-EEEC-014B-CD52-F3E7F8FAB327}"/>
              </a:ext>
              <a:ext uri="{C183D7F6-B498-43B3-948B-1728B52AA6E4}">
                <adec:decorative xmlns:adec="http://schemas.microsoft.com/office/drawing/2017/decorative" val="0"/>
              </a:ext>
            </a:extLst>
          </p:cNvPr>
          <p:cNvPicPr>
            <a:picLocks noChangeAspect="1"/>
          </p:cNvPicPr>
          <p:nvPr/>
        </p:nvPicPr>
        <p:blipFill>
          <a:blip r:embed="rId6"/>
          <a:srcRect/>
          <a:stretch/>
        </p:blipFill>
        <p:spPr>
          <a:xfrm>
            <a:off x="3207685" y="1769108"/>
            <a:ext cx="2725216" cy="2888729"/>
          </a:xfrm>
          <a:prstGeom prst="rect">
            <a:avLst/>
          </a:prstGeom>
        </p:spPr>
      </p:pic>
      <p:sp>
        <p:nvSpPr>
          <p:cNvPr id="6" name="Google Shape;248;p13">
            <a:extLst>
              <a:ext uri="{FF2B5EF4-FFF2-40B4-BE49-F238E27FC236}">
                <a16:creationId xmlns:a16="http://schemas.microsoft.com/office/drawing/2014/main" id="{0E89362A-70F7-395E-DD29-99111F9B8281}"/>
              </a:ext>
              <a:ext uri="{C183D7F6-B498-43B3-948B-1728B52AA6E4}">
                <adec:decorative xmlns:adec="http://schemas.microsoft.com/office/drawing/2017/decorative" val="0"/>
              </a:ext>
            </a:extLst>
          </p:cNvPr>
          <p:cNvSpPr txBox="1"/>
          <p:nvPr/>
        </p:nvSpPr>
        <p:spPr>
          <a:xfrm>
            <a:off x="3816760"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000000"/>
              </a:buClr>
              <a:buSzPts val="4000"/>
              <a:buFont typeface="Arial"/>
              <a:buNone/>
              <a:tabLst/>
              <a:defRPr/>
            </a:pPr>
            <a:r>
              <a:rPr kumimoji="0" lang="he-IL"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rPr>
              <a:t>תיאור התוצר</a:t>
            </a:r>
          </a:p>
        </p:txBody>
      </p:sp>
      <p:sp>
        <p:nvSpPr>
          <p:cNvPr id="11" name="Google Shape;250;p13">
            <a:extLst>
              <a:ext uri="{FF2B5EF4-FFF2-40B4-BE49-F238E27FC236}">
                <a16:creationId xmlns:a16="http://schemas.microsoft.com/office/drawing/2014/main" id="{4DF3FBEF-031E-0399-57FA-96D984D95DA3}"/>
              </a:ext>
              <a:ext uri="{C183D7F6-B498-43B3-948B-1728B52AA6E4}">
                <adec:decorative xmlns:adec="http://schemas.microsoft.com/office/drawing/2017/decorative" val="0"/>
              </a:ext>
            </a:extLst>
          </p:cNvPr>
          <p:cNvSpPr txBox="1"/>
          <p:nvPr/>
        </p:nvSpPr>
        <p:spPr>
          <a:xfrm>
            <a:off x="3628858" y="5398689"/>
            <a:ext cx="1879997" cy="767137"/>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צור עבורי מתכון עם שלבים ברורים.</a:t>
            </a:r>
            <a:endParaRPr kumimoji="0" sz="18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pic>
        <p:nvPicPr>
          <p:cNvPr id="15" name="Picture 14" descr="תמונה של תהליך בישול">
            <a:extLst>
              <a:ext uri="{FF2B5EF4-FFF2-40B4-BE49-F238E27FC236}">
                <a16:creationId xmlns:a16="http://schemas.microsoft.com/office/drawing/2014/main" id="{C9DD8FA4-3263-5325-482C-88BD9DB0F353}"/>
              </a:ext>
              <a:ext uri="{C183D7F6-B498-43B3-948B-1728B52AA6E4}">
                <adec:decorative xmlns:adec="http://schemas.microsoft.com/office/drawing/2017/decorative" val="0"/>
              </a:ext>
            </a:extLst>
          </p:cNvPr>
          <p:cNvPicPr>
            <a:picLocks noChangeAspect="1"/>
          </p:cNvPicPr>
          <p:nvPr/>
        </p:nvPicPr>
        <p:blipFill>
          <a:blip r:embed="rId7"/>
          <a:srcRect/>
          <a:stretch/>
        </p:blipFill>
        <p:spPr>
          <a:xfrm>
            <a:off x="274928" y="1813572"/>
            <a:ext cx="2725216" cy="2888728"/>
          </a:xfrm>
          <a:prstGeom prst="rect">
            <a:avLst/>
          </a:prstGeom>
        </p:spPr>
      </p:pic>
      <p:sp>
        <p:nvSpPr>
          <p:cNvPr id="12" name="Google Shape;248;p13">
            <a:extLst>
              <a:ext uri="{FF2B5EF4-FFF2-40B4-BE49-F238E27FC236}">
                <a16:creationId xmlns:a16="http://schemas.microsoft.com/office/drawing/2014/main" id="{5161C9B5-8A05-1C63-4B10-C747D30D67E5}"/>
              </a:ext>
              <a:ext uri="{C183D7F6-B498-43B3-948B-1728B52AA6E4}">
                <adec:decorative xmlns:adec="http://schemas.microsoft.com/office/drawing/2017/decorative" val="0"/>
              </a:ext>
            </a:extLst>
          </p:cNvPr>
          <p:cNvSpPr txBox="1"/>
          <p:nvPr/>
        </p:nvSpPr>
        <p:spPr>
          <a:xfrm>
            <a:off x="766849" y="4943687"/>
            <a:ext cx="1692095" cy="348902"/>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90000"/>
              </a:lnSpc>
              <a:spcBef>
                <a:spcPts val="0"/>
              </a:spcBef>
              <a:spcAft>
                <a:spcPts val="0"/>
              </a:spcAft>
              <a:buClr>
                <a:srgbClr val="000000"/>
              </a:buClr>
              <a:buSzPts val="4000"/>
              <a:buFont typeface="Arial"/>
              <a:buNone/>
              <a:tabLst/>
              <a:defRPr/>
            </a:pPr>
            <a:r>
              <a:rPr kumimoji="0" lang="he-IL" sz="1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rPr>
              <a:t>דיוק (ביקורת)</a:t>
            </a:r>
          </a:p>
        </p:txBody>
      </p:sp>
      <p:sp>
        <p:nvSpPr>
          <p:cNvPr id="13" name="Google Shape;250;p13">
            <a:extLst>
              <a:ext uri="{FF2B5EF4-FFF2-40B4-BE49-F238E27FC236}">
                <a16:creationId xmlns:a16="http://schemas.microsoft.com/office/drawing/2014/main" id="{6A600639-6EDB-B295-F4E2-11CB318D4F3F}"/>
              </a:ext>
            </a:extLst>
          </p:cNvPr>
          <p:cNvSpPr txBox="1"/>
          <p:nvPr/>
        </p:nvSpPr>
        <p:spPr>
          <a:xfrm>
            <a:off x="500063" y="5398689"/>
            <a:ext cx="2225667" cy="129549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פרט אילו הכנו עליי לעשות, באילו כלים להשתמש, וממה </a:t>
            </a:r>
            <a:r>
              <a:rPr kumimoji="0" lang="he-IL" sz="1800" b="0" i="0" u="none" strike="noStrike" kern="0" cap="none" spc="0" normalizeH="0" baseline="0" noProof="0" dirty="0" err="1">
                <a:ln>
                  <a:noFill/>
                </a:ln>
                <a:solidFill>
                  <a:srgbClr val="000000">
                    <a:lumMod val="75000"/>
                    <a:lumOff val="25000"/>
                  </a:srgbClr>
                </a:solidFill>
                <a:effectLst/>
                <a:uLnTx/>
                <a:uFillTx/>
                <a:latin typeface="Rubik"/>
                <a:ea typeface="Rubik"/>
                <a:cs typeface="Rubik"/>
                <a:sym typeface="Rubik"/>
              </a:rPr>
              <a:t>להזהר</a:t>
            </a:r>
            <a:r>
              <a:rPr kumimoji="0" lang="he-IL" sz="1800" b="0" i="0" u="none" strike="noStrike" kern="0" cap="none" spc="0" normalizeH="0" baseline="0" noProof="0" dirty="0">
                <a:ln>
                  <a:noFill/>
                </a:ln>
                <a:solidFill>
                  <a:srgbClr val="000000">
                    <a:lumMod val="75000"/>
                    <a:lumOff val="25000"/>
                  </a:srgbClr>
                </a:solidFill>
                <a:effectLst/>
                <a:uLnTx/>
                <a:uFillTx/>
                <a:latin typeface="Rubik"/>
                <a:ea typeface="Rubik"/>
                <a:cs typeface="Rubik"/>
                <a:sym typeface="Rubik"/>
              </a:rPr>
              <a:t> בזמן הבישול.</a:t>
            </a:r>
            <a:endParaRPr kumimoji="0" sz="18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spTree>
    <p:extLst>
      <p:ext uri="{BB962C8B-B14F-4D97-AF65-F5344CB8AC3E}">
        <p14:creationId xmlns:p14="http://schemas.microsoft.com/office/powerpoint/2010/main" val="404459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5" name="Google Shape;80;p15">
            <a:extLst>
              <a:ext uri="{FF2B5EF4-FFF2-40B4-BE49-F238E27FC236}">
                <a16:creationId xmlns:a16="http://schemas.microsoft.com/office/drawing/2014/main" id="{BC0A46A1-1D47-1EFA-777E-0F0A3145B5B8}"/>
              </a:ext>
              <a:ext uri="{C183D7F6-B498-43B3-948B-1728B52AA6E4}">
                <adec:decorative xmlns:adec="http://schemas.microsoft.com/office/drawing/2017/decorative" val="1"/>
              </a:ext>
            </a:extLst>
          </p:cNvPr>
          <p:cNvSpPr/>
          <p:nvPr/>
        </p:nvSpPr>
        <p:spPr>
          <a:xfrm>
            <a:off x="897146" y="3769947"/>
            <a:ext cx="6715120" cy="2333943"/>
          </a:xfrm>
          <a:prstGeom prst="roundRect">
            <a:avLst>
              <a:gd name="adj" fmla="val 50000"/>
            </a:avLst>
          </a:prstGeom>
          <a:solidFill>
            <a:srgbClr val="04827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94" name="Google Shape;294;p17">
            <a:extLst>
              <a:ext uri="{C183D7F6-B498-43B3-948B-1728B52AA6E4}">
                <adec:decorative xmlns:adec="http://schemas.microsoft.com/office/drawing/2017/decorative" val="1"/>
              </a:ext>
            </a:extLst>
          </p:cNvPr>
          <p:cNvPicPr preferRelativeResize="0"/>
          <p:nvPr/>
        </p:nvPicPr>
        <p:blipFill rotWithShape="1">
          <a:blip r:embed="rId3">
            <a:alphaModFix/>
          </a:blip>
          <a:srcRect t="58" b="59"/>
          <a:stretch/>
        </p:blipFill>
        <p:spPr>
          <a:xfrm>
            <a:off x="8058150" y="570556"/>
            <a:ext cx="3742748" cy="2597026"/>
          </a:xfrm>
          <a:prstGeom prst="rect">
            <a:avLst/>
          </a:prstGeom>
          <a:noFill/>
          <a:ln>
            <a:noFill/>
          </a:ln>
          <a:effectLst>
            <a:outerShdw blurRad="371475" dist="19050" dir="5400000" algn="bl" rotWithShape="0">
              <a:srgbClr val="000000">
                <a:alpha val="49803"/>
              </a:srgbClr>
            </a:outerShdw>
          </a:effectLst>
        </p:spPr>
      </p:pic>
      <p:sp>
        <p:nvSpPr>
          <p:cNvPr id="295" name="Google Shape;295;p17"/>
          <p:cNvSpPr txBox="1"/>
          <p:nvPr/>
        </p:nvSpPr>
        <p:spPr>
          <a:xfrm>
            <a:off x="9270248" y="793618"/>
            <a:ext cx="1329860" cy="860986"/>
          </a:xfrm>
          <a:prstGeom prst="rect">
            <a:avLst/>
          </a:prstGeom>
          <a:noFill/>
          <a:ln>
            <a:noFill/>
          </a:ln>
        </p:spPr>
        <p:txBody>
          <a:bodyPr spcFirstLastPara="1" wrap="square" lIns="91425" tIns="45700" rIns="91425" bIns="45700" anchor="ctr" anchorCtr="0">
            <a:normAutofit fontScale="97500"/>
          </a:bodyPr>
          <a:lstStyle/>
          <a:p>
            <a:pPr marL="0" marR="0" lvl="0" indent="0" algn="r" defTabSz="914400" rtl="1" eaLnBrk="1" fontAlgn="auto" latinLnBrk="0" hangingPunct="1">
              <a:lnSpc>
                <a:spcPct val="90000"/>
              </a:lnSpc>
              <a:spcBef>
                <a:spcPts val="0"/>
              </a:spcBef>
              <a:spcAft>
                <a:spcPts val="0"/>
              </a:spcAft>
              <a:buClr>
                <a:srgbClr val="404040"/>
              </a:buClr>
              <a:buSzPct val="85470"/>
              <a:buFont typeface="Rubik"/>
              <a:buNone/>
              <a:tabLst/>
              <a:defRPr/>
            </a:pPr>
            <a:r>
              <a:rPr kumimoji="0" lang="iw-IL" sz="4400" b="0" i="0" u="none" strike="noStrike" kern="0" cap="none" spc="0" normalizeH="0" baseline="0" noProof="0" dirty="0">
                <a:ln>
                  <a:noFill/>
                </a:ln>
                <a:solidFill>
                  <a:srgbClr val="FFFFFF"/>
                </a:solidFill>
                <a:effectLst/>
                <a:uLnTx/>
                <a:uFillTx/>
                <a:latin typeface="Rubik"/>
                <a:ea typeface="Rubik"/>
                <a:cs typeface="Rubik"/>
                <a:sym typeface="Rubik"/>
              </a:rPr>
              <a:t>עצת</a:t>
            </a:r>
            <a:endParaRPr kumimoji="0" sz="4400" b="0" i="0" u="none" strike="noStrike" kern="0" cap="none" spc="0" normalizeH="0" baseline="0" noProof="0" dirty="0">
              <a:ln>
                <a:noFill/>
              </a:ln>
              <a:solidFill>
                <a:srgbClr val="FFFFFF"/>
              </a:solidFill>
              <a:effectLst/>
              <a:uLnTx/>
              <a:uFillTx/>
              <a:latin typeface="Rubik"/>
              <a:ea typeface="Rubik"/>
              <a:cs typeface="Rubik"/>
              <a:sym typeface="Rubik"/>
            </a:endParaRPr>
          </a:p>
        </p:txBody>
      </p:sp>
      <p:sp>
        <p:nvSpPr>
          <p:cNvPr id="297" name="Google Shape;297;p17"/>
          <p:cNvSpPr txBox="1">
            <a:spLocks noGrp="1"/>
          </p:cNvSpPr>
          <p:nvPr>
            <p:ph type="title" idx="4294967295"/>
          </p:nvPr>
        </p:nvSpPr>
        <p:spPr>
          <a:xfrm>
            <a:off x="8958262" y="1315092"/>
            <a:ext cx="1953833" cy="110795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66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זהב:</a:t>
            </a:r>
            <a:endParaRPr kumimoji="0" lang="iw-IL" sz="6600" b="0" i="0" u="none" strike="noStrike" kern="0" cap="none" spc="0" normalizeH="0" baseline="0" noProof="0" dirty="0">
              <a:ln>
                <a:noFill/>
              </a:ln>
              <a:solidFill>
                <a:srgbClr val="000000"/>
              </a:solidFill>
              <a:effectLst/>
              <a:uLnTx/>
              <a:uFillTx/>
              <a:latin typeface="Rubik ExtraBold" pitchFamily="2" charset="-79"/>
              <a:ea typeface="Arial"/>
              <a:cs typeface="Rubik ExtraBold" pitchFamily="2" charset="-79"/>
              <a:sym typeface="Arial"/>
            </a:endParaRPr>
          </a:p>
        </p:txBody>
      </p:sp>
      <p:pic>
        <p:nvPicPr>
          <p:cNvPr id="296" name="Google Shape;296;p1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299" name="Google Shape;299;p17"/>
          <p:cNvSpPr/>
          <p:nvPr/>
        </p:nvSpPr>
        <p:spPr>
          <a:xfrm>
            <a:off x="2864430" y="3936154"/>
            <a:ext cx="2562037" cy="976200"/>
          </a:xfrm>
          <a:prstGeom prst="rect">
            <a:avLst/>
          </a:prstGeom>
          <a:noFill/>
          <a:ln>
            <a:noFill/>
          </a:ln>
        </p:spPr>
        <p:txBody>
          <a:bodyPr spcFirstLastPara="1" wrap="square" lIns="91425" tIns="720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6000"/>
              <a:buFont typeface="Arial"/>
              <a:buNone/>
              <a:tabLst/>
              <a:defRPr/>
            </a:pPr>
            <a:r>
              <a:rPr kumimoji="0" lang="iw-IL" sz="4400" b="0" i="0" u="none" strike="noStrike" kern="0" cap="none" spc="0" normalizeH="0" baseline="0" noProof="0" dirty="0">
                <a:ln>
                  <a:noFill/>
                </a:ln>
                <a:solidFill>
                  <a:srgbClr val="FFFFFF"/>
                </a:solidFill>
                <a:effectLst/>
                <a:uLnTx/>
                <a:uFillTx/>
                <a:latin typeface="Rubik"/>
                <a:ea typeface="Rubik"/>
                <a:cs typeface="Rubik"/>
                <a:sym typeface="Rubik"/>
              </a:rPr>
              <a:t>"התנהג</a:t>
            </a:r>
            <a:endParaRPr kumimoji="0" sz="4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0" name="Google Shape;300;p17"/>
          <p:cNvSpPr/>
          <p:nvPr/>
        </p:nvSpPr>
        <p:spPr>
          <a:xfrm>
            <a:off x="897146" y="4531922"/>
            <a:ext cx="4352119" cy="976200"/>
          </a:xfrm>
          <a:prstGeom prst="rect">
            <a:avLst/>
          </a:prstGeom>
          <a:noFill/>
          <a:ln>
            <a:noFill/>
          </a:ln>
        </p:spPr>
        <p:txBody>
          <a:bodyPr spcFirstLastPara="1" wrap="square" lIns="91425" tIns="720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7200"/>
              <a:buFont typeface="Arial"/>
              <a:buNone/>
              <a:tabLst/>
              <a:defRPr/>
            </a:pPr>
            <a:r>
              <a:rPr kumimoji="0" lang="iw-IL" sz="4800" b="0" i="0" u="none" strike="noStrike" kern="0" cap="none" spc="0" normalizeH="0" baseline="0" noProof="0" dirty="0">
                <a:ln>
                  <a:noFill/>
                </a:ln>
                <a:solidFill>
                  <a:srgbClr val="FFFFFF"/>
                </a:solidFill>
                <a:effectLst/>
                <a:uLnTx/>
                <a:uFillTx/>
                <a:latin typeface="Rubik ExtraBold" pitchFamily="2" charset="-79"/>
                <a:ea typeface="Rubik"/>
                <a:cs typeface="Rubik ExtraBold" pitchFamily="2" charset="-79"/>
                <a:sym typeface="Rubik"/>
              </a:rPr>
              <a:t>כמומחה ל..."</a:t>
            </a:r>
            <a:endParaRPr kumimoji="0" sz="4800" b="0" i="0" u="none" strike="noStrike" kern="0" cap="none" spc="0" normalizeH="0" baseline="0" noProof="0" dirty="0">
              <a:ln>
                <a:noFill/>
              </a:ln>
              <a:solidFill>
                <a:srgbClr val="000000"/>
              </a:solidFill>
              <a:effectLst/>
              <a:uLnTx/>
              <a:uFillTx/>
              <a:latin typeface="Rubik ExtraBold" pitchFamily="2" charset="-79"/>
              <a:cs typeface="Rubik ExtraBold" pitchFamily="2" charset="-79"/>
              <a:sym typeface="Arial"/>
            </a:endParaRPr>
          </a:p>
        </p:txBody>
      </p:sp>
      <p:pic>
        <p:nvPicPr>
          <p:cNvPr id="4" name="Picture 3">
            <a:extLst>
              <a:ext uri="{FF2B5EF4-FFF2-40B4-BE49-F238E27FC236}">
                <a16:creationId xmlns:a16="http://schemas.microsoft.com/office/drawing/2014/main" id="{5F81397D-992F-9F2C-F916-4E57EF9C08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5227431" y="2159000"/>
            <a:ext cx="3048000" cy="4699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6" name="Google Shape;142;p21">
            <a:extLst>
              <a:ext uri="{FF2B5EF4-FFF2-40B4-BE49-F238E27FC236}">
                <a16:creationId xmlns:a16="http://schemas.microsoft.com/office/drawing/2014/main" id="{E69D33C6-7E08-1EEC-1717-D3687AFC6B56}"/>
              </a:ext>
              <a:ext uri="{C183D7F6-B498-43B3-948B-1728B52AA6E4}">
                <adec:decorative xmlns:adec="http://schemas.microsoft.com/office/drawing/2017/decorative" val="1"/>
              </a:ext>
            </a:extLst>
          </p:cNvPr>
          <p:cNvSpPr/>
          <p:nvPr/>
        </p:nvSpPr>
        <p:spPr>
          <a:xfrm>
            <a:off x="3524897" y="762913"/>
            <a:ext cx="724299" cy="720754"/>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A7A4BD19-2BF8-FD59-0533-18AF00309A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87046" y="330051"/>
            <a:ext cx="7232424" cy="5713006"/>
          </a:xfrm>
          <a:prstGeom prst="rect">
            <a:avLst/>
          </a:prstGeom>
        </p:spPr>
      </p:pic>
      <p:pic>
        <p:nvPicPr>
          <p:cNvPr id="305" name="Google Shape;305;p1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306" name="Google Shape;306;p18"/>
          <p:cNvSpPr txBox="1"/>
          <p:nvPr/>
        </p:nvSpPr>
        <p:spPr>
          <a:xfrm>
            <a:off x="3824868" y="1308085"/>
            <a:ext cx="6710438" cy="911002"/>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iw-IL" sz="2000" b="0" i="0" u="none" strike="noStrike" kern="0" cap="none" spc="0" normalizeH="0" baseline="0" noProof="0" dirty="0">
                <a:ln>
                  <a:noFill/>
                </a:ln>
                <a:solidFill>
                  <a:srgbClr val="FFFFFF"/>
                </a:solidFill>
                <a:effectLst/>
                <a:uLnTx/>
                <a:uFillTx/>
                <a:latin typeface="Rubik"/>
                <a:ea typeface="Rubik"/>
                <a:cs typeface="Rubik"/>
                <a:sym typeface="Rubik"/>
              </a:rPr>
              <a:t>אני בת10 </a:t>
            </a:r>
            <a:r>
              <a:rPr kumimoji="0" lang="he-IL" sz="2000" b="0" i="0" u="none" strike="noStrike" kern="0" cap="none" spc="0" normalizeH="0" baseline="0" noProof="0" dirty="0">
                <a:ln>
                  <a:noFill/>
                </a:ln>
                <a:solidFill>
                  <a:srgbClr val="FFFFFF"/>
                </a:solidFill>
                <a:effectLst/>
                <a:uLnTx/>
                <a:uFillTx/>
                <a:latin typeface="Rubik"/>
                <a:ea typeface="Rubik"/>
                <a:cs typeface="Rubik"/>
                <a:sym typeface="Rubik"/>
              </a:rPr>
              <a:t> </a:t>
            </a:r>
            <a:r>
              <a:rPr kumimoji="0" lang="iw-IL" sz="2000" b="0" i="0" u="none" strike="noStrike" kern="0" cap="none" spc="0" normalizeH="0" baseline="0" noProof="0" dirty="0">
                <a:ln>
                  <a:noFill/>
                </a:ln>
                <a:solidFill>
                  <a:srgbClr val="FFFFFF"/>
                </a:solidFill>
                <a:effectLst/>
                <a:uLnTx/>
                <a:uFillTx/>
                <a:latin typeface="Rubik"/>
                <a:ea typeface="Rubik"/>
                <a:cs typeface="Rubik"/>
                <a:sym typeface="Rubik"/>
              </a:rPr>
              <a:t>ואני רוצה להכין ארוחת ערב למשפחה בת 4 </a:t>
            </a:r>
            <a:r>
              <a:rPr kumimoji="0" lang="he-IL" sz="2000" b="0" i="0" u="none" strike="noStrike" kern="0" cap="none" spc="0" normalizeH="0" baseline="0" noProof="0" dirty="0">
                <a:ln>
                  <a:noFill/>
                </a:ln>
                <a:solidFill>
                  <a:srgbClr val="FFFFFF"/>
                </a:solidFill>
                <a:effectLst/>
                <a:uLnTx/>
                <a:uFillTx/>
                <a:latin typeface="Rubik"/>
                <a:ea typeface="Rubik"/>
                <a:cs typeface="Rubik"/>
                <a:sym typeface="Rubik"/>
              </a:rPr>
              <a:t> </a:t>
            </a:r>
            <a:r>
              <a:rPr kumimoji="0" lang="iw-IL" sz="2000" b="0" i="0" u="none" strike="noStrike" kern="0" cap="none" spc="0" normalizeH="0" baseline="0" noProof="0" dirty="0">
                <a:ln>
                  <a:noFill/>
                </a:ln>
                <a:solidFill>
                  <a:srgbClr val="FFFFFF"/>
                </a:solidFill>
                <a:effectLst/>
                <a:uLnTx/>
                <a:uFillTx/>
                <a:latin typeface="Rubik"/>
                <a:ea typeface="Rubik"/>
                <a:cs typeface="Rubik"/>
                <a:sym typeface="Rubik"/>
              </a:rPr>
              <a:t>נפשות.</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307" name="Google Shape;307;p18"/>
          <p:cNvSpPr txBox="1"/>
          <p:nvPr/>
        </p:nvSpPr>
        <p:spPr>
          <a:xfrm>
            <a:off x="6529039" y="1990830"/>
            <a:ext cx="4006267" cy="364592"/>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iw-IL" sz="2000" b="0" i="0" u="none" strike="noStrike" kern="0" cap="none" spc="0" normalizeH="0" baseline="0" noProof="0" dirty="0">
                <a:ln>
                  <a:noFill/>
                </a:ln>
                <a:solidFill>
                  <a:srgbClr val="FFFFFF"/>
                </a:solidFill>
                <a:effectLst/>
                <a:uLnTx/>
                <a:uFillTx/>
                <a:latin typeface="Rubik"/>
                <a:ea typeface="Rubik"/>
                <a:cs typeface="Rubik"/>
                <a:sym typeface="Rubik"/>
              </a:rPr>
              <a:t>הסבר לי איך להכין חביתה.</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310" name="Google Shape;310;p18"/>
          <p:cNvSpPr txBox="1"/>
          <p:nvPr/>
        </p:nvSpPr>
        <p:spPr>
          <a:xfrm>
            <a:off x="6790273" y="2380299"/>
            <a:ext cx="3745033" cy="364592"/>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iw-IL" sz="3000" b="0" i="0" u="none" strike="noStrike" kern="0" cap="none" spc="0" normalizeH="0" baseline="0" noProof="0" dirty="0">
                <a:ln>
                  <a:noFill/>
                </a:ln>
                <a:solidFill>
                  <a:srgbClr val="B394F7"/>
                </a:solidFill>
                <a:effectLst/>
                <a:uLnTx/>
                <a:uFillTx/>
                <a:latin typeface="Rubik ExtraBold" pitchFamily="2" charset="-79"/>
                <a:ea typeface="Rubik"/>
                <a:cs typeface="Rubik ExtraBold" pitchFamily="2" charset="-79"/>
                <a:sym typeface="Rubik"/>
              </a:rPr>
              <a:t>התנהג כשף מקצועי.</a:t>
            </a:r>
            <a:endParaRPr kumimoji="0" sz="3000" b="0" i="0" u="none" strike="noStrike" kern="0" cap="none" spc="0" normalizeH="0" baseline="0" noProof="0" dirty="0">
              <a:ln>
                <a:noFill/>
              </a:ln>
              <a:solidFill>
                <a:srgbClr val="B394F7"/>
              </a:solidFill>
              <a:effectLst/>
              <a:uLnTx/>
              <a:uFillTx/>
              <a:latin typeface="Rubik ExtraBold" pitchFamily="2" charset="-79"/>
              <a:cs typeface="Rubik ExtraBold" pitchFamily="2" charset="-79"/>
              <a:sym typeface="Arial"/>
            </a:endParaRPr>
          </a:p>
        </p:txBody>
      </p:sp>
      <p:sp>
        <p:nvSpPr>
          <p:cNvPr id="308" name="Google Shape;308;p18"/>
          <p:cNvSpPr txBox="1"/>
          <p:nvPr/>
        </p:nvSpPr>
        <p:spPr>
          <a:xfrm>
            <a:off x="5865540" y="2906714"/>
            <a:ext cx="4669766" cy="364592"/>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iw-IL" sz="2000" b="0" i="0" u="none" strike="noStrike" kern="0" cap="none" spc="0" normalizeH="0" baseline="0" noProof="0" dirty="0">
                <a:ln>
                  <a:noFill/>
                </a:ln>
                <a:solidFill>
                  <a:srgbClr val="FFFFFF"/>
                </a:solidFill>
                <a:effectLst/>
                <a:uLnTx/>
                <a:uFillTx/>
                <a:latin typeface="Rubik"/>
                <a:ea typeface="Rubik"/>
                <a:cs typeface="Rubik"/>
                <a:sym typeface="Rubik"/>
              </a:rPr>
              <a:t>צור עבורי מתכון עם שלבים ברורים.</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309" name="Google Shape;309;p18"/>
          <p:cNvSpPr txBox="1"/>
          <p:nvPr/>
        </p:nvSpPr>
        <p:spPr>
          <a:xfrm>
            <a:off x="4786313" y="3278661"/>
            <a:ext cx="5748993" cy="680271"/>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iw-IL" sz="2000" b="0" i="0" u="none" strike="noStrike" kern="0" cap="none" spc="0" normalizeH="0" baseline="0" noProof="0" dirty="0">
                <a:ln>
                  <a:noFill/>
                </a:ln>
                <a:solidFill>
                  <a:srgbClr val="FFFFFF"/>
                </a:solidFill>
                <a:effectLst/>
                <a:uLnTx/>
                <a:uFillTx/>
                <a:latin typeface="Rubik"/>
                <a:ea typeface="Rubik"/>
                <a:cs typeface="Rubik"/>
                <a:sym typeface="Rubik"/>
              </a:rPr>
              <a:t>פרט אילו הכנות עליי לעשות, באילו כלים להשתמש,</a:t>
            </a:r>
            <a:endParaRPr kumimoji="0" lang="en-US" sz="2000" b="0" i="0" u="none" strike="noStrike" kern="0" cap="none" spc="0" normalizeH="0" baseline="0" noProof="0" dirty="0">
              <a:ln>
                <a:noFill/>
              </a:ln>
              <a:solidFill>
                <a:srgbClr val="FFFFFF"/>
              </a:solidFill>
              <a:effectLst/>
              <a:uLnTx/>
              <a:uFillTx/>
              <a:latin typeface="Rubik"/>
              <a:ea typeface="Rubik"/>
              <a:cs typeface="Rubik"/>
              <a:sym typeface="Rubik"/>
            </a:endParaRPr>
          </a:p>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iw-IL" sz="2000" b="0" i="0" u="none" strike="noStrike" kern="0" cap="none" spc="0" normalizeH="0" baseline="0" noProof="0" dirty="0">
                <a:ln>
                  <a:noFill/>
                </a:ln>
                <a:solidFill>
                  <a:srgbClr val="FFFFFF"/>
                </a:solidFill>
                <a:effectLst/>
                <a:uLnTx/>
                <a:uFillTx/>
                <a:latin typeface="Rubik"/>
                <a:ea typeface="Rubik"/>
                <a:cs typeface="Rubik"/>
                <a:sym typeface="Rubik"/>
              </a:rPr>
              <a:t>וממה להיזהר בזמן הבישול.</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Google Shape;142;p21">
            <a:extLst>
              <a:ext uri="{FF2B5EF4-FFF2-40B4-BE49-F238E27FC236}">
                <a16:creationId xmlns:a16="http://schemas.microsoft.com/office/drawing/2014/main" id="{B357F568-4A58-A2AE-9603-12489A12314D}"/>
              </a:ext>
              <a:ext uri="{C183D7F6-B498-43B3-948B-1728B52AA6E4}">
                <adec:decorative xmlns:adec="http://schemas.microsoft.com/office/drawing/2017/decorative" val="1"/>
              </a:ext>
            </a:extLst>
          </p:cNvPr>
          <p:cNvSpPr/>
          <p:nvPr/>
        </p:nvSpPr>
        <p:spPr>
          <a:xfrm>
            <a:off x="495607" y="2681641"/>
            <a:ext cx="3865224" cy="3846308"/>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42;p21">
            <a:extLst>
              <a:ext uri="{FF2B5EF4-FFF2-40B4-BE49-F238E27FC236}">
                <a16:creationId xmlns:a16="http://schemas.microsoft.com/office/drawing/2014/main" id="{0721F473-BD40-248A-2FA3-336972FAD10E}"/>
              </a:ext>
              <a:ext uri="{C183D7F6-B498-43B3-948B-1728B52AA6E4}">
                <adec:decorative xmlns:adec="http://schemas.microsoft.com/office/drawing/2017/decorative" val="1"/>
              </a:ext>
            </a:extLst>
          </p:cNvPr>
          <p:cNvSpPr/>
          <p:nvPr/>
        </p:nvSpPr>
        <p:spPr>
          <a:xfrm>
            <a:off x="2267645" y="1308085"/>
            <a:ext cx="1257252" cy="1251099"/>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F71790E0-D9DD-E3B6-15C2-73CF0D1B915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054" y="1036434"/>
            <a:ext cx="3591182" cy="5374333"/>
          </a:xfrm>
          <a:prstGeom prst="rect">
            <a:avLst/>
          </a:prstGeom>
        </p:spPr>
      </p:pic>
      <p:pic>
        <p:nvPicPr>
          <p:cNvPr id="7" name="Picture 6" descr="תמונה של פני ילדה">
            <a:extLst>
              <a:ext uri="{FF2B5EF4-FFF2-40B4-BE49-F238E27FC236}">
                <a16:creationId xmlns:a16="http://schemas.microsoft.com/office/drawing/2014/main" id="{1184B992-A223-235D-1439-9B6FFB5AC04F}"/>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8872370" y="4014094"/>
            <a:ext cx="2847576" cy="2843906"/>
          </a:xfrm>
          <a:prstGeom prst="rect">
            <a:avLst/>
          </a:prstGeom>
        </p:spPr>
      </p:pic>
      <p:sp>
        <p:nvSpPr>
          <p:cNvPr id="2" name="כותרת 1">
            <a:extLst>
              <a:ext uri="{FF2B5EF4-FFF2-40B4-BE49-F238E27FC236}">
                <a16:creationId xmlns:a16="http://schemas.microsoft.com/office/drawing/2014/main" id="{901555CA-B92A-4B33-36CB-577BF6C5DAC8}"/>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he-IL" dirty="0"/>
              <a:t>דוגמה לכתיבת </a:t>
            </a:r>
            <a:r>
              <a:rPr lang="he-IL" dirty="0" err="1"/>
              <a:t>פרומפט</a:t>
            </a:r>
            <a:endParaRPr lang="he-IL"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2" name="Google Shape;94;p1">
            <a:extLst>
              <a:ext uri="{FF2B5EF4-FFF2-40B4-BE49-F238E27FC236}">
                <a16:creationId xmlns:a16="http://schemas.microsoft.com/office/drawing/2014/main" id="{B1F797C7-377F-4A78-7E8B-F2BEF594CD5C}"/>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7999"/>
          </a:xfrm>
          <a:prstGeom prst="rect">
            <a:avLst/>
          </a:prstGeom>
          <a:noFill/>
          <a:ln>
            <a:noFill/>
          </a:ln>
        </p:spPr>
      </p:pic>
      <p:pic>
        <p:nvPicPr>
          <p:cNvPr id="317" name="Google Shape;317;p1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318" name="Google Shape;318;p19"/>
          <p:cNvSpPr txBox="1">
            <a:spLocks noGrp="1"/>
          </p:cNvSpPr>
          <p:nvPr>
            <p:ph type="title" idx="4294967295"/>
          </p:nvPr>
        </p:nvSpPr>
        <p:spPr>
          <a:xfrm>
            <a:off x="2770277" y="1313230"/>
            <a:ext cx="6930314" cy="1631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00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בואו נשחק !</a:t>
            </a:r>
            <a:endParaRPr kumimoji="0" lang="he-IL" sz="1400" b="0" i="0" u="none" strike="noStrike" kern="0" cap="none" spc="0" normalizeH="0" baseline="0" noProof="0" dirty="0">
              <a:ln>
                <a:noFill/>
              </a:ln>
              <a:solidFill>
                <a:srgbClr val="000000"/>
              </a:solidFill>
              <a:effectLst/>
              <a:uLnTx/>
              <a:uFillTx/>
              <a:latin typeface="Rubik ExtraBold" pitchFamily="2" charset="-79"/>
              <a:ea typeface="Arial"/>
              <a:cs typeface="Rubik ExtraBold" pitchFamily="2" charset="-79"/>
              <a:sym typeface="Arial"/>
            </a:endParaRPr>
          </a:p>
        </p:txBody>
      </p:sp>
      <p:pic>
        <p:nvPicPr>
          <p:cNvPr id="3" name="Google Shape;60;p14">
            <a:extLst>
              <a:ext uri="{FF2B5EF4-FFF2-40B4-BE49-F238E27FC236}">
                <a16:creationId xmlns:a16="http://schemas.microsoft.com/office/drawing/2014/main" id="{2BE75FA9-52A3-A31D-1DAD-C29CF1C68F86}"/>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635425" y="1824989"/>
            <a:ext cx="4921150" cy="4921150"/>
          </a:xfrm>
          <a:prstGeom prst="rect">
            <a:avLst/>
          </a:prstGeom>
          <a:noFill/>
          <a:ln>
            <a:noFill/>
          </a:ln>
        </p:spPr>
      </p:pic>
      <p:pic>
        <p:nvPicPr>
          <p:cNvPr id="5" name="Picture 4">
            <a:extLst>
              <a:ext uri="{FF2B5EF4-FFF2-40B4-BE49-F238E27FC236}">
                <a16:creationId xmlns:a16="http://schemas.microsoft.com/office/drawing/2014/main" id="{FB4C7D28-CFF7-9E16-DFC7-3192610070A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5509" y="2397075"/>
            <a:ext cx="2774403" cy="43490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 name="Picture 2">
            <a:extLst>
              <a:ext uri="{FF2B5EF4-FFF2-40B4-BE49-F238E27FC236}">
                <a16:creationId xmlns:a16="http://schemas.microsoft.com/office/drawing/2014/main" id="{D59ACAC5-22CD-E35F-C407-3D2B7643FDFD}"/>
              </a:ext>
              <a:ext uri="{C183D7F6-B498-43B3-948B-1728B52AA6E4}">
                <adec:decorative xmlns:adec="http://schemas.microsoft.com/office/drawing/2017/decorative" val="1"/>
              </a:ext>
            </a:extLst>
          </p:cNvPr>
          <p:cNvPicPr>
            <a:picLocks noChangeAspect="1"/>
          </p:cNvPicPr>
          <p:nvPr/>
        </p:nvPicPr>
        <p:blipFill rotWithShape="1">
          <a:blip r:embed="rId3"/>
          <a:srcRect l="5113" t="-142" r="4631" b="25797"/>
          <a:stretch/>
        </p:blipFill>
        <p:spPr>
          <a:xfrm>
            <a:off x="-1" y="0"/>
            <a:ext cx="12192001" cy="6858000"/>
          </a:xfrm>
          <a:prstGeom prst="rect">
            <a:avLst/>
          </a:prstGeom>
        </p:spPr>
      </p:pic>
      <p:sp>
        <p:nvSpPr>
          <p:cNvPr id="5" name="Google Shape;81;p15">
            <a:extLst>
              <a:ext uri="{FF2B5EF4-FFF2-40B4-BE49-F238E27FC236}">
                <a16:creationId xmlns:a16="http://schemas.microsoft.com/office/drawing/2014/main" id="{133D7860-41CC-0C8B-028B-7BCF027A9C03}"/>
              </a:ext>
              <a:ext uri="{C183D7F6-B498-43B3-948B-1728B52AA6E4}">
                <adec:decorative xmlns:adec="http://schemas.microsoft.com/office/drawing/2017/decorative" val="1"/>
              </a:ext>
            </a:extLst>
          </p:cNvPr>
          <p:cNvSpPr/>
          <p:nvPr/>
        </p:nvSpPr>
        <p:spPr>
          <a:xfrm>
            <a:off x="2604051" y="606355"/>
            <a:ext cx="6983897" cy="2097561"/>
          </a:xfrm>
          <a:prstGeom prst="roundRect">
            <a:avLst>
              <a:gd name="adj" fmla="val 50000"/>
            </a:avLst>
          </a:prstGeom>
          <a:solidFill>
            <a:srgbClr val="00507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0"/>
          <p:cNvSpPr txBox="1">
            <a:spLocks noGrp="1"/>
          </p:cNvSpPr>
          <p:nvPr>
            <p:ph type="title"/>
          </p:nvPr>
        </p:nvSpPr>
        <p:spPr>
          <a:xfrm>
            <a:off x="2604051" y="992627"/>
            <a:ext cx="6983897" cy="1325700"/>
          </a:xfrm>
          <a:prstGeom prst="rect">
            <a:avLst/>
          </a:prstGeom>
          <a:noFill/>
          <a:ln>
            <a:noFill/>
          </a:ln>
        </p:spPr>
        <p:txBody>
          <a:bodyPr spcFirstLastPara="1" wrap="square" lIns="91425" tIns="45700" rIns="91425" bIns="45700" anchor="ctr" anchorCtr="0">
            <a:normAutofit fontScale="90000"/>
          </a:bodyPr>
          <a:lstStyle/>
          <a:p>
            <a:pPr marL="0" lvl="0" indent="0" algn="ctr" rtl="1">
              <a:lnSpc>
                <a:spcPct val="90000"/>
              </a:lnSpc>
              <a:spcBef>
                <a:spcPts val="0"/>
              </a:spcBef>
              <a:spcAft>
                <a:spcPts val="0"/>
              </a:spcAft>
              <a:buClr>
                <a:srgbClr val="404040"/>
              </a:buClr>
              <a:buSzPct val="59701"/>
              <a:buFont typeface="Rubik"/>
              <a:buNone/>
            </a:pPr>
            <a:r>
              <a:rPr lang="he-IL" sz="6700" b="0" dirty="0">
                <a:solidFill>
                  <a:schemeClr val="lt1"/>
                </a:solidFill>
              </a:rPr>
              <a:t>בואו נשחק:</a:t>
            </a:r>
            <a:br>
              <a:rPr lang="he-IL" sz="6700" b="0" dirty="0">
                <a:solidFill>
                  <a:schemeClr val="lt1"/>
                </a:solidFill>
              </a:rPr>
            </a:br>
            <a:r>
              <a:rPr lang="he-IL" sz="6700" b="0" dirty="0" err="1">
                <a:solidFill>
                  <a:schemeClr val="lt1"/>
                </a:solidFill>
                <a:latin typeface="Rubik ExtraBold" pitchFamily="2" charset="-79"/>
                <a:cs typeface="Rubik ExtraBold" pitchFamily="2" charset="-79"/>
              </a:rPr>
              <a:t>הפרומפט</a:t>
            </a:r>
            <a:r>
              <a:rPr lang="he-IL" sz="6700" b="0" dirty="0">
                <a:solidFill>
                  <a:schemeClr val="lt1"/>
                </a:solidFill>
                <a:latin typeface="Rubik ExtraBold" pitchFamily="2" charset="-79"/>
                <a:cs typeface="Rubik ExtraBold" pitchFamily="2" charset="-79"/>
              </a:rPr>
              <a:t> המושלם!</a:t>
            </a:r>
            <a:endParaRPr sz="6700" b="0" dirty="0">
              <a:solidFill>
                <a:schemeClr val="lt1"/>
              </a:solidFill>
              <a:latin typeface="Rubik ExtraBold" pitchFamily="2" charset="-79"/>
              <a:cs typeface="Rubik ExtraBold" pitchFamily="2" charset="-79"/>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5" name="Google Shape;193;p25">
            <a:extLst>
              <a:ext uri="{FF2B5EF4-FFF2-40B4-BE49-F238E27FC236}">
                <a16:creationId xmlns:a16="http://schemas.microsoft.com/office/drawing/2014/main" id="{2FDCEFFB-8697-7D7E-E20F-16059DDC10C4}"/>
              </a:ext>
              <a:ext uri="{C183D7F6-B498-43B3-948B-1728B52AA6E4}">
                <adec:decorative xmlns:adec="http://schemas.microsoft.com/office/drawing/2017/decorative" val="1"/>
              </a:ext>
            </a:extLst>
          </p:cNvPr>
          <p:cNvPicPr preferRelativeResize="0"/>
          <p:nvPr/>
        </p:nvPicPr>
        <p:blipFill rotWithShape="1">
          <a:blip r:embed="rId3">
            <a:alphaModFix/>
          </a:blip>
          <a:srcRect l="9" r="9"/>
          <a:stretch/>
        </p:blipFill>
        <p:spPr>
          <a:xfrm>
            <a:off x="609301" y="59905"/>
            <a:ext cx="6185945" cy="6798095"/>
          </a:xfrm>
          <a:prstGeom prst="rect">
            <a:avLst/>
          </a:prstGeom>
          <a:noFill/>
          <a:ln>
            <a:noFill/>
          </a:ln>
        </p:spPr>
      </p:pic>
      <p:pic>
        <p:nvPicPr>
          <p:cNvPr id="331" name="Google Shape;331;p2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flipH="1">
            <a:off x="5486908" y="1085685"/>
            <a:ext cx="5610999" cy="4432217"/>
          </a:xfrm>
          <a:prstGeom prst="rect">
            <a:avLst/>
          </a:prstGeom>
          <a:noFill/>
          <a:ln>
            <a:noFill/>
          </a:ln>
        </p:spPr>
      </p:pic>
      <p:sp>
        <p:nvSpPr>
          <p:cNvPr id="333" name="Google Shape;333;p21"/>
          <p:cNvSpPr>
            <a:spLocks noGrp="1"/>
          </p:cNvSpPr>
          <p:nvPr>
            <p:ph type="title" idx="4294967295"/>
          </p:nvPr>
        </p:nvSpPr>
        <p:spPr>
          <a:xfrm>
            <a:off x="6096000" y="1775011"/>
            <a:ext cx="4167529" cy="2221248"/>
          </a:xfrm>
          <a:prstGeom prst="rect">
            <a:avLst/>
          </a:prstGeom>
          <a:noFill/>
          <a:ln>
            <a:noFill/>
            <a:prstDash/>
          </a:ln>
          <a:effectLst/>
        </p:spPr>
        <p:txBody>
          <a:bodyPr rot="0" spcFirstLastPara="1" vertOverflow="overflow" horzOverflow="overflow" vert="horz" wrap="square" lIns="91425" tIns="720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
                <a:srgbClr val="000000"/>
              </a:buClr>
              <a:buSzPts val="7200"/>
              <a:buFont typeface="Arial"/>
              <a:buNone/>
              <a:tabLst/>
              <a:defRPr/>
            </a:pPr>
            <a:r>
              <a:rPr kumimoji="0" lang="he-IL" sz="6600" b="1" i="0" u="none" strike="noStrike" kern="0" cap="none" spc="0" normalizeH="0" baseline="0" noProof="0" dirty="0">
                <a:ln>
                  <a:noFill/>
                </a:ln>
                <a:solidFill>
                  <a:srgbClr val="FFFFFF"/>
                </a:solidFill>
                <a:effectLst/>
                <a:uLnTx/>
                <a:uFillTx/>
                <a:latin typeface="Rubik ExtraBold" pitchFamily="2" charset="-79"/>
                <a:ea typeface="Rubik"/>
                <a:cs typeface="Rubik ExtraBold" pitchFamily="2" charset="-79"/>
                <a:sym typeface="Rubik"/>
              </a:rPr>
              <a:t>בואו נצפה</a:t>
            </a:r>
          </a:p>
          <a:p>
            <a:pPr marL="0" marR="0" lvl="0" indent="0" algn="r" defTabSz="914400" rtl="1" eaLnBrk="1" fontAlgn="auto" latinLnBrk="0" hangingPunct="1">
              <a:lnSpc>
                <a:spcPct val="100000"/>
              </a:lnSpc>
              <a:spcBef>
                <a:spcPts val="0"/>
              </a:spcBef>
              <a:spcAft>
                <a:spcPts val="0"/>
              </a:spcAft>
              <a:buClr>
                <a:srgbClr val="000000"/>
              </a:buClr>
              <a:buSzPts val="7200"/>
              <a:buFont typeface="Arial"/>
              <a:buNone/>
              <a:tabLst/>
              <a:defRPr/>
            </a:pPr>
            <a:r>
              <a:rPr kumimoji="0" lang="he-IL" sz="6600" b="0" i="0" u="none" strike="noStrike" kern="0" cap="none" spc="0" normalizeH="0" baseline="0" noProof="0" dirty="0">
                <a:ln>
                  <a:noFill/>
                </a:ln>
                <a:solidFill>
                  <a:srgbClr val="FFFFFF"/>
                </a:solidFill>
                <a:effectLst/>
                <a:uLnTx/>
                <a:uFillTx/>
                <a:latin typeface="Rubik"/>
                <a:ea typeface="Rubik"/>
                <a:cs typeface="Rubik"/>
                <a:sym typeface="Rubik"/>
              </a:rPr>
              <a:t>בתוצאה</a:t>
            </a:r>
            <a:endParaRPr kumimoji="0" lang="he-IL" sz="66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34" name="Google Shape;334;p2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76802" y="253439"/>
            <a:ext cx="665001" cy="509474"/>
          </a:xfrm>
          <a:prstGeom prst="rect">
            <a:avLst/>
          </a:prstGeom>
          <a:noFill/>
          <a:ln>
            <a:noFill/>
          </a:ln>
        </p:spPr>
      </p:pic>
      <p:pic>
        <p:nvPicPr>
          <p:cNvPr id="4" name="Picture 3">
            <a:extLst>
              <a:ext uri="{FF2B5EF4-FFF2-40B4-BE49-F238E27FC236}">
                <a16:creationId xmlns:a16="http://schemas.microsoft.com/office/drawing/2014/main" id="{AADB112D-0C46-7081-C1F7-6CA87567567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78094" y="2013825"/>
            <a:ext cx="4167529" cy="48441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04"/>
        <p:cNvGrpSpPr/>
        <p:nvPr/>
      </p:nvGrpSpPr>
      <p:grpSpPr>
        <a:xfrm>
          <a:off x="0" y="0"/>
          <a:ext cx="0" cy="0"/>
          <a:chOff x="0" y="0"/>
          <a:chExt cx="0" cy="0"/>
        </a:xfrm>
      </p:grpSpPr>
      <p:sp>
        <p:nvSpPr>
          <p:cNvPr id="111" name="Google Shape;111;p2"/>
          <p:cNvSpPr txBox="1">
            <a:spLocks noGrp="1"/>
          </p:cNvSpPr>
          <p:nvPr>
            <p:ph type="title"/>
          </p:nvPr>
        </p:nvSpPr>
        <p:spPr>
          <a:xfrm>
            <a:off x="7847463" y="0"/>
            <a:ext cx="3975837" cy="13257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rgbClr val="404040"/>
              </a:buClr>
              <a:buSzPts val="4000"/>
              <a:buFont typeface="Rubik"/>
              <a:buNone/>
            </a:pPr>
            <a:r>
              <a:rPr lang="he-IL" sz="4900" dirty="0">
                <a:solidFill>
                  <a:srgbClr val="8A2B7E"/>
                </a:solidFill>
                <a:latin typeface="Rubik ExtraBold" pitchFamily="2" charset="-79"/>
                <a:ea typeface="Rubik"/>
                <a:cs typeface="Rubik ExtraBold" pitchFamily="2" charset="-79"/>
                <a:sym typeface="Rubik"/>
              </a:rPr>
              <a:t>הקדמה </a:t>
            </a:r>
            <a:r>
              <a:rPr lang="iw-IL" sz="4900" dirty="0">
                <a:solidFill>
                  <a:srgbClr val="8A2B7E"/>
                </a:solidFill>
                <a:latin typeface="Rubik ExtraBold" pitchFamily="2" charset="-79"/>
                <a:ea typeface="Rubik"/>
                <a:cs typeface="Rubik ExtraBold" pitchFamily="2" charset="-79"/>
                <a:sym typeface="Rubik"/>
              </a:rPr>
              <a:t>למורה</a:t>
            </a:r>
            <a:endParaRPr sz="4900" dirty="0">
              <a:solidFill>
                <a:srgbClr val="8A2B7E"/>
              </a:solidFill>
              <a:latin typeface="Rubik ExtraBold" pitchFamily="2" charset="-79"/>
              <a:ea typeface="Rubik"/>
              <a:cs typeface="Rubik ExtraBold" pitchFamily="2" charset="-79"/>
              <a:sym typeface="Rubik"/>
            </a:endParaRPr>
          </a:p>
        </p:txBody>
      </p:sp>
      <p:sp>
        <p:nvSpPr>
          <p:cNvPr id="108" name="Google Shape;108;p2">
            <a:extLst>
              <a:ext uri="{C183D7F6-B498-43B3-948B-1728B52AA6E4}">
                <adec:decorative xmlns:adec="http://schemas.microsoft.com/office/drawing/2017/decorative" val="1"/>
              </a:ext>
            </a:extLst>
          </p:cNvPr>
          <p:cNvSpPr/>
          <p:nvPr/>
        </p:nvSpPr>
        <p:spPr>
          <a:xfrm>
            <a:off x="9432099" y="1159702"/>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2">
            <a:extLst>
              <a:ext uri="{C183D7F6-B498-43B3-948B-1728B52AA6E4}">
                <adec:decorative xmlns:adec="http://schemas.microsoft.com/office/drawing/2017/decorative" val="1"/>
              </a:ext>
            </a:extLst>
          </p:cNvPr>
          <p:cNvSpPr/>
          <p:nvPr/>
        </p:nvSpPr>
        <p:spPr>
          <a:xfrm>
            <a:off x="9432097" y="2498422"/>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106;p2">
            <a:extLst>
              <a:ext uri="{C183D7F6-B498-43B3-948B-1728B52AA6E4}">
                <adec:decorative xmlns:adec="http://schemas.microsoft.com/office/drawing/2017/decorative" val="1"/>
              </a:ext>
            </a:extLst>
          </p:cNvPr>
          <p:cNvSpPr/>
          <p:nvPr/>
        </p:nvSpPr>
        <p:spPr>
          <a:xfrm>
            <a:off x="9432097" y="4632846"/>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05;p2">
            <a:extLst>
              <a:ext uri="{C183D7F6-B498-43B3-948B-1728B52AA6E4}">
                <adec:decorative xmlns:adec="http://schemas.microsoft.com/office/drawing/2017/decorative" val="1"/>
              </a:ext>
            </a:extLst>
          </p:cNvPr>
          <p:cNvSpPr/>
          <p:nvPr/>
        </p:nvSpPr>
        <p:spPr>
          <a:xfrm>
            <a:off x="9432097" y="6009611"/>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2"/>
          <p:cNvSpPr txBox="1">
            <a:spLocks noGrp="1"/>
          </p:cNvSpPr>
          <p:nvPr>
            <p:ph type="body" idx="1"/>
          </p:nvPr>
        </p:nvSpPr>
        <p:spPr>
          <a:xfrm>
            <a:off x="779997" y="1122631"/>
            <a:ext cx="11043303" cy="5972573"/>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404040"/>
              </a:buClr>
              <a:buSzPts val="1800"/>
              <a:buNone/>
            </a:pPr>
            <a:r>
              <a:rPr lang="iw-IL" sz="1800" dirty="0">
                <a:solidFill>
                  <a:schemeClr val="lt1"/>
                </a:solidFill>
                <a:latin typeface="Rubik ExtraBold" pitchFamily="2" charset="-79"/>
                <a:ea typeface="Rubik"/>
                <a:cs typeface="Rubik ExtraBold" pitchFamily="2" charset="-79"/>
                <a:sym typeface="Rubik"/>
              </a:rPr>
              <a:t>מה אנחנו עושים כאן? </a:t>
            </a:r>
            <a:endParaRPr sz="1800" dirty="0">
              <a:solidFill>
                <a:schemeClr val="lt1"/>
              </a:solidFill>
              <a:latin typeface="Rubik ExtraBold" pitchFamily="2" charset="-79"/>
              <a:ea typeface="Rubik"/>
              <a:cs typeface="Rubik ExtraBold" pitchFamily="2" charset="-79"/>
              <a:sym typeface="Rubik"/>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r>
              <a:rPr lang="iw-IL" sz="1800" dirty="0">
                <a:latin typeface="Rubik"/>
                <a:ea typeface="Rubik"/>
                <a:cs typeface="Rubik"/>
                <a:sym typeface="Rubik"/>
              </a:rPr>
              <a:t>במסגרת </a:t>
            </a:r>
            <a:r>
              <a:rPr lang="iw-IL" sz="1800" dirty="0" err="1">
                <a:latin typeface="Rubik"/>
                <a:ea typeface="Rubik"/>
                <a:cs typeface="Rubik"/>
                <a:sym typeface="Rubik"/>
              </a:rPr>
              <a:t>חודשAI</a:t>
            </a:r>
            <a:r>
              <a:rPr lang="he-IL" sz="1800" dirty="0">
                <a:latin typeface="Rubik"/>
                <a:ea typeface="Rubik"/>
                <a:cs typeface="Rubik"/>
                <a:sym typeface="Rubik"/>
              </a:rPr>
              <a:t> </a:t>
            </a:r>
            <a:r>
              <a:rPr lang="iw-IL" sz="1800" dirty="0">
                <a:latin typeface="Rubik"/>
                <a:ea typeface="Rubik"/>
                <a:cs typeface="Rubik"/>
                <a:sym typeface="Rubik"/>
              </a:rPr>
              <a:t> תשפ"</a:t>
            </a:r>
            <a:r>
              <a:rPr lang="he-IL" sz="1800" dirty="0">
                <a:latin typeface="Rubik"/>
                <a:ea typeface="Rubik"/>
                <a:cs typeface="Rubik"/>
                <a:sym typeface="Rubik"/>
              </a:rPr>
              <a:t>ו 2026</a:t>
            </a:r>
            <a:r>
              <a:rPr lang="iw-IL" sz="1800" dirty="0">
                <a:latin typeface="Rubik"/>
                <a:ea typeface="Rubik"/>
                <a:cs typeface="Rubik"/>
                <a:sym typeface="Rubik"/>
              </a:rPr>
              <a:t>,</a:t>
            </a:r>
            <a:r>
              <a:rPr lang="he-IL" sz="1800" dirty="0">
                <a:latin typeface="Rubik"/>
                <a:ea typeface="Rubik"/>
                <a:cs typeface="Rubik"/>
                <a:sym typeface="Rubik"/>
              </a:rPr>
              <a:t> </a:t>
            </a:r>
            <a:r>
              <a:rPr lang="iw-IL" sz="1800" dirty="0">
                <a:latin typeface="Rubik"/>
                <a:ea typeface="Rubik"/>
                <a:cs typeface="Rubik"/>
                <a:sym typeface="Rubik"/>
              </a:rPr>
              <a:t>נערוך מספר שיעורים ופעילויות בכיתה</a:t>
            </a:r>
            <a:r>
              <a:rPr lang="he-IL" sz="1800" dirty="0">
                <a:latin typeface="Rubik"/>
                <a:ea typeface="Rubik"/>
                <a:cs typeface="Rubik"/>
                <a:sym typeface="Rubik"/>
              </a:rPr>
              <a:t>,</a:t>
            </a: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r>
              <a:rPr lang="iw-IL" sz="1800" dirty="0">
                <a:latin typeface="Rubik"/>
                <a:ea typeface="Rubik"/>
                <a:cs typeface="Rubik"/>
                <a:sym typeface="Rubik"/>
              </a:rPr>
              <a:t>שיעזרו לתלמידים להבין מהי בינה מלאכותית </a:t>
            </a:r>
            <a:r>
              <a:rPr lang="he-IL" sz="1800" dirty="0">
                <a:latin typeface="Rubik"/>
                <a:ea typeface="Rubik"/>
                <a:cs typeface="Rubik"/>
                <a:sym typeface="Rubik"/>
              </a:rPr>
              <a:t>מחולל</a:t>
            </a:r>
            <a:r>
              <a:rPr lang="iw-IL" sz="1800" dirty="0">
                <a:latin typeface="Rubik"/>
                <a:ea typeface="Rubik"/>
                <a:cs typeface="Rubik"/>
                <a:sym typeface="Rubik"/>
              </a:rPr>
              <a:t>ת.</a:t>
            </a: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1000"/>
              </a:spcBef>
              <a:spcAft>
                <a:spcPts val="0"/>
              </a:spcAft>
              <a:buClr>
                <a:srgbClr val="404040"/>
              </a:buClr>
              <a:buSzPts val="1800"/>
              <a:buNone/>
            </a:pPr>
            <a:r>
              <a:rPr lang="iw-IL" sz="1800" dirty="0">
                <a:solidFill>
                  <a:schemeClr val="lt1"/>
                </a:solidFill>
                <a:latin typeface="Rubik ExtraBold" pitchFamily="2" charset="-79"/>
                <a:ea typeface="Rubik"/>
                <a:cs typeface="Rubik ExtraBold" pitchFamily="2" charset="-79"/>
                <a:sym typeface="Rubik"/>
              </a:rPr>
              <a:t>תנו לי עוד פרטים: </a:t>
            </a:r>
            <a:endParaRPr sz="1800" dirty="0">
              <a:solidFill>
                <a:schemeClr val="lt1"/>
              </a:solidFill>
              <a:latin typeface="Rubik ExtraBold" pitchFamily="2" charset="-79"/>
              <a:ea typeface="Rubik"/>
              <a:cs typeface="Rubik ExtraBold" pitchFamily="2" charset="-79"/>
              <a:sym typeface="Rubik"/>
            </a:endParaRPr>
          </a:p>
          <a:p>
            <a:pPr marL="0" lvl="0" indent="0" algn="r" rtl="1">
              <a:lnSpc>
                <a:spcPct val="90000"/>
              </a:lnSpc>
              <a:spcBef>
                <a:spcPts val="1000"/>
              </a:spcBef>
              <a:spcAft>
                <a:spcPts val="0"/>
              </a:spcAft>
              <a:buClr>
                <a:srgbClr val="404040"/>
              </a:buClr>
              <a:buSzPts val="1800"/>
              <a:buNone/>
            </a:pPr>
            <a:r>
              <a:rPr lang="iw-IL" sz="1800" dirty="0">
                <a:latin typeface="Rubik"/>
                <a:ea typeface="Rubik"/>
                <a:cs typeface="Rubik"/>
                <a:sym typeface="Rubik"/>
              </a:rPr>
              <a:t>משך: 45-60  דקות |  שיטת לימוד: </a:t>
            </a:r>
            <a:r>
              <a:rPr lang="he-IL" sz="1800" dirty="0">
                <a:latin typeface="Rubik"/>
                <a:ea typeface="Rubik"/>
                <a:cs typeface="Rubik"/>
                <a:sym typeface="Rubik"/>
              </a:rPr>
              <a:t>למידה</a:t>
            </a:r>
            <a:r>
              <a:rPr lang="iw-IL" sz="1800" dirty="0">
                <a:latin typeface="Rubik"/>
                <a:ea typeface="Rubik"/>
                <a:cs typeface="Rubik"/>
                <a:sym typeface="Rubik"/>
              </a:rPr>
              <a:t> </a:t>
            </a:r>
            <a:r>
              <a:rPr lang="iw-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פעיל</a:t>
            </a:r>
            <a:r>
              <a:rPr lang="he-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ה</a:t>
            </a:r>
            <a:r>
              <a:rPr lang="iw-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t>
            </a:r>
            <a:endParaRPr sz="1800" dirty="0">
              <a:latin typeface="Rubik"/>
              <a:ea typeface="Rubik"/>
              <a:cs typeface="Rubik"/>
              <a:sym typeface="Rubik"/>
            </a:endParaRPr>
          </a:p>
          <a:p>
            <a:pPr marL="0" lvl="0" indent="0" algn="r" rtl="1">
              <a:buClr>
                <a:srgbClr val="404040"/>
              </a:buClr>
              <a:buNone/>
            </a:pPr>
            <a:r>
              <a:rPr lang="iw-IL" sz="1800" dirty="0">
                <a:latin typeface="Rubik"/>
                <a:ea typeface="Rubik"/>
                <a:cs typeface="Rubik"/>
                <a:sym typeface="Rubik"/>
              </a:rPr>
              <a:t>כלים ועזרים: כניסה ל –</a:t>
            </a:r>
            <a:r>
              <a:rPr lang="en-US" sz="1800" dirty="0">
                <a:latin typeface="Rubik"/>
                <a:ea typeface="Rubik"/>
                <a:cs typeface="Rubik"/>
                <a:sym typeface="Rubik"/>
              </a:rPr>
              <a:t>Gemini </a:t>
            </a:r>
            <a:r>
              <a:rPr lang="he-IL" sz="1800" dirty="0">
                <a:latin typeface="Rubik"/>
                <a:ea typeface="Rubik"/>
                <a:cs typeface="Rubik"/>
                <a:sym typeface="Rubik"/>
              </a:rPr>
              <a:t> על המסך- חשבון חינוכי של המורה דרך בית הספר הווירטואלי. ה</a:t>
            </a:r>
            <a:r>
              <a:rPr lang="iw-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מצגת</a:t>
            </a:r>
            <a:r>
              <a:rPr lang="he-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הזו</a:t>
            </a:r>
            <a:r>
              <a:rPr lang="iw-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סרטון מקושר למצגת</a:t>
            </a:r>
            <a:r>
              <a:rPr lang="he-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(בשקף 9)</a:t>
            </a:r>
            <a:r>
              <a:rPr lang="iw-IL" sz="1800" dirty="0">
                <a:latin typeface="Rubik"/>
                <a:ea typeface="Rubik"/>
                <a:cs typeface="Rubik"/>
                <a:sym typeface="Rubik"/>
              </a:rPr>
              <a:t>, </a:t>
            </a:r>
            <a:endParaRPr sz="1800" dirty="0">
              <a:latin typeface="Rubik"/>
              <a:ea typeface="Rubik"/>
              <a:cs typeface="Rubik"/>
              <a:sym typeface="Rubik"/>
            </a:endParaRPr>
          </a:p>
          <a:p>
            <a:pPr marL="0" lvl="0" indent="0" algn="r" rtl="1">
              <a:lnSpc>
                <a:spcPct val="90000"/>
              </a:lnSpc>
              <a:spcBef>
                <a:spcPts val="1000"/>
              </a:spcBef>
              <a:spcAft>
                <a:spcPts val="0"/>
              </a:spcAft>
              <a:buClr>
                <a:srgbClr val="404040"/>
              </a:buClr>
              <a:buSzPts val="1800"/>
              <a:buNone/>
            </a:pPr>
            <a:r>
              <a:rPr lang="iw-IL" sz="1800" b="1" dirty="0">
                <a:latin typeface="Rubik"/>
                <a:ea typeface="Rubik"/>
                <a:cs typeface="Rubik"/>
                <a:sym typeface="Rubik"/>
              </a:rPr>
              <a:t>שימו לב: </a:t>
            </a:r>
            <a:r>
              <a:rPr lang="iw-IL" sz="1800" dirty="0">
                <a:latin typeface="Rubik"/>
                <a:ea typeface="Rubik"/>
                <a:cs typeface="Rubik"/>
                <a:sym typeface="Rubik"/>
              </a:rPr>
              <a:t>יש להכין מראש כרטיסיות נושאים עבור המשחק הכיתתי, בריסטולים וכלי כתיבה, </a:t>
            </a:r>
            <a:br>
              <a:rPr lang="iw-IL" sz="1800" dirty="0">
                <a:latin typeface="Rubik"/>
                <a:ea typeface="Rubik"/>
                <a:cs typeface="Rubik"/>
                <a:sym typeface="Rubik"/>
              </a:rPr>
            </a:br>
            <a:r>
              <a:rPr lang="he-IL" sz="1800" dirty="0">
                <a:latin typeface="Rubik"/>
                <a:ea typeface="Rubik"/>
                <a:cs typeface="Rubik"/>
                <a:sym typeface="Rubik"/>
              </a:rPr>
              <a:t>כל הפרטים בשקף 18 בהערות השקופית (נסתר בעת הצגת המצגת לתלמידים)</a:t>
            </a:r>
            <a:endParaRPr dirty="0"/>
          </a:p>
          <a:p>
            <a:pPr marL="0" lvl="0" indent="0" algn="r" rtl="1">
              <a:lnSpc>
                <a:spcPct val="90000"/>
              </a:lnSpc>
              <a:spcBef>
                <a:spcPts val="1000"/>
              </a:spcBef>
              <a:spcAft>
                <a:spcPts val="0"/>
              </a:spcAft>
              <a:buClr>
                <a:srgbClr val="404040"/>
              </a:buClr>
              <a:buSzPts val="1800"/>
              <a:buNone/>
            </a:pPr>
            <a:br>
              <a:rPr lang="en-US" sz="1800" dirty="0">
                <a:latin typeface="Rubik"/>
                <a:ea typeface="Rubik"/>
                <a:cs typeface="Rubik"/>
                <a:sym typeface="Rubik"/>
              </a:rPr>
            </a:br>
            <a:r>
              <a:rPr lang="iw-IL" sz="1800" dirty="0">
                <a:solidFill>
                  <a:schemeClr val="lt1"/>
                </a:solidFill>
                <a:latin typeface="Rubik ExtraBold" pitchFamily="2" charset="-79"/>
                <a:ea typeface="Rubik"/>
                <a:cs typeface="Rubik ExtraBold" pitchFamily="2" charset="-79"/>
                <a:sym typeface="Rubik"/>
              </a:rPr>
              <a:t>איך להתכונן? </a:t>
            </a:r>
            <a:endParaRPr sz="1800" dirty="0">
              <a:solidFill>
                <a:schemeClr val="lt1"/>
              </a:solidFill>
              <a:latin typeface="Rubik ExtraBold" pitchFamily="2" charset="-79"/>
              <a:ea typeface="Rubik"/>
              <a:cs typeface="Rubik ExtraBold" pitchFamily="2" charset="-79"/>
              <a:sym typeface="Rubik"/>
            </a:endParaRPr>
          </a:p>
          <a:p>
            <a:pPr marL="0" lvl="0" indent="0" algn="r" rtl="1">
              <a:lnSpc>
                <a:spcPct val="90000"/>
              </a:lnSpc>
              <a:spcBef>
                <a:spcPts val="1000"/>
              </a:spcBef>
              <a:spcAft>
                <a:spcPts val="0"/>
              </a:spcAft>
              <a:buClr>
                <a:srgbClr val="404040"/>
              </a:buClr>
              <a:buSzPts val="1800"/>
              <a:buNone/>
            </a:pPr>
            <a:r>
              <a:rPr lang="iw-IL" sz="1800" dirty="0">
                <a:latin typeface="Rubik"/>
                <a:ea typeface="Rubik"/>
                <a:cs typeface="Rubik"/>
                <a:sym typeface="Rubik"/>
              </a:rPr>
              <a:t>הכירו את </a:t>
            </a:r>
            <a:r>
              <a:rPr lang="he-IL" sz="1800" dirty="0">
                <a:latin typeface="Rubik"/>
                <a:ea typeface="Rubik"/>
                <a:cs typeface="Rubik"/>
                <a:sym typeface="Rubik"/>
              </a:rPr>
              <a:t>הכניסה </a:t>
            </a:r>
            <a:r>
              <a:rPr lang="he-IL" sz="1800" dirty="0" err="1">
                <a:latin typeface="Rubik"/>
                <a:ea typeface="Rubik"/>
                <a:cs typeface="Rubik"/>
                <a:sym typeface="Rubik"/>
              </a:rPr>
              <a:t>לג׳מיני</a:t>
            </a:r>
            <a:r>
              <a:rPr lang="he-IL" sz="1800" dirty="0">
                <a:latin typeface="Rubik"/>
                <a:ea typeface="Rubik"/>
                <a:cs typeface="Rubik"/>
                <a:sym typeface="Rubik"/>
              </a:rPr>
              <a:t> דרך בית הספר </a:t>
            </a:r>
            <a:r>
              <a:rPr lang="he-IL" sz="1800" dirty="0" err="1">
                <a:latin typeface="Rubik"/>
                <a:ea typeface="Rubik"/>
                <a:cs typeface="Rubik"/>
                <a:sym typeface="Rubik"/>
              </a:rPr>
              <a:t>הוירטואלי</a:t>
            </a:r>
            <a:r>
              <a:rPr lang="he-IL" sz="1800" dirty="0">
                <a:latin typeface="Rubik"/>
                <a:ea typeface="Rubik"/>
                <a:cs typeface="Rubik"/>
                <a:sym typeface="Rubik"/>
              </a:rPr>
              <a:t> בחשבון המורה. </a:t>
            </a:r>
            <a:r>
              <a:rPr lang="iw-IL" sz="1800" dirty="0">
                <a:latin typeface="Rubik"/>
                <a:ea typeface="Rubik"/>
                <a:cs typeface="Rubik"/>
                <a:sym typeface="Rubik"/>
              </a:rPr>
              <a:t>צפו בסרטון מראש והכירו את תוכן המצגת. וודאו שהתוכן מותאם לכיתה, והוסיפו תוכן שעשוי לעזור לתלמידים להתחבר ולהבין את הנושא.</a:t>
            </a:r>
            <a:endParaRPr dirty="0"/>
          </a:p>
          <a:p>
            <a:pPr marL="0" lvl="0" indent="0" algn="r" rtl="1">
              <a:lnSpc>
                <a:spcPct val="90000"/>
              </a:lnSpc>
              <a:spcBef>
                <a:spcPts val="100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1000"/>
              </a:spcBef>
              <a:spcAft>
                <a:spcPts val="0"/>
              </a:spcAft>
              <a:buClr>
                <a:srgbClr val="404040"/>
              </a:buClr>
              <a:buSzPts val="1800"/>
              <a:buNone/>
            </a:pPr>
            <a:r>
              <a:rPr lang="iw-IL" sz="1800" b="1" dirty="0">
                <a:solidFill>
                  <a:schemeClr val="lt1"/>
                </a:solidFill>
                <a:latin typeface="Rubik ExtraBold" pitchFamily="2" charset="-79"/>
                <a:ea typeface="Rubik"/>
                <a:cs typeface="Rubik ExtraBold" pitchFamily="2" charset="-79"/>
                <a:sym typeface="Rubik"/>
              </a:rPr>
              <a:t>הנחיות למורה </a:t>
            </a:r>
            <a:endParaRPr sz="1800" b="1" dirty="0">
              <a:solidFill>
                <a:schemeClr val="lt1"/>
              </a:solidFill>
              <a:latin typeface="Rubik ExtraBold" pitchFamily="2" charset="-79"/>
              <a:ea typeface="Rubik"/>
              <a:cs typeface="Rubik ExtraBold" pitchFamily="2" charset="-79"/>
              <a:sym typeface="Rubik"/>
            </a:endParaRPr>
          </a:p>
          <a:p>
            <a:pPr marL="0" lvl="0" indent="0" algn="r" rtl="1">
              <a:lnSpc>
                <a:spcPct val="90000"/>
              </a:lnSpc>
              <a:spcBef>
                <a:spcPts val="1000"/>
              </a:spcBef>
              <a:spcAft>
                <a:spcPts val="0"/>
              </a:spcAft>
              <a:buClr>
                <a:srgbClr val="404040"/>
              </a:buClr>
              <a:buSzPts val="1800"/>
              <a:buNone/>
            </a:pPr>
            <a:r>
              <a:rPr lang="iw-IL" sz="1800" dirty="0">
                <a:latin typeface="Rubik"/>
                <a:ea typeface="Rubik"/>
                <a:cs typeface="Rubik"/>
                <a:sym typeface="Rubik"/>
              </a:rPr>
              <a:t>הכירו את ההנחיות הכוללות את מהלך השיעור מופיעות בהערות שמתחת לכל שקופית.</a:t>
            </a:r>
            <a:endParaRPr sz="1800" dirty="0">
              <a:latin typeface="Rubik"/>
              <a:ea typeface="Rubik"/>
              <a:cs typeface="Rubik"/>
              <a:sym typeface="Rubik"/>
            </a:endParaRPr>
          </a:p>
          <a:p>
            <a:pPr marL="0" lvl="0" indent="0" algn="r" rtl="1">
              <a:lnSpc>
                <a:spcPct val="90000"/>
              </a:lnSpc>
              <a:spcBef>
                <a:spcPts val="1000"/>
              </a:spcBef>
              <a:spcAft>
                <a:spcPts val="0"/>
              </a:spcAft>
              <a:buClr>
                <a:srgbClr val="404040"/>
              </a:buClr>
              <a:buSzPts val="1800"/>
              <a:buNone/>
            </a:pPr>
            <a:endParaRPr sz="1800" dirty="0">
              <a:latin typeface="Rubik"/>
              <a:ea typeface="Rubik"/>
              <a:cs typeface="Rubik"/>
              <a:sym typeface="Rubik"/>
            </a:endParaRPr>
          </a:p>
        </p:txBody>
      </p:sp>
      <p:pic>
        <p:nvPicPr>
          <p:cNvPr id="110" name="Google Shape;110;p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 name="גרפיקה 1" descr="סמל נגישות">
            <a:extLst>
              <a:ext uri="{FF2B5EF4-FFF2-40B4-BE49-F238E27FC236}">
                <a16:creationId xmlns:a16="http://schemas.microsoft.com/office/drawing/2014/main" id="{89BE9B14-EBB4-77DB-3DBA-E3BEFF6D07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102" y="1361590"/>
            <a:ext cx="914400"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Google Shape;80;p15">
            <a:extLst>
              <a:ext uri="{FF2B5EF4-FFF2-40B4-BE49-F238E27FC236}">
                <a16:creationId xmlns:a16="http://schemas.microsoft.com/office/drawing/2014/main" id="{86E07867-5A21-108F-2025-A1471F18CDC3}"/>
              </a:ext>
              <a:ext uri="{C183D7F6-B498-43B3-948B-1728B52AA6E4}">
                <adec:decorative xmlns:adec="http://schemas.microsoft.com/office/drawing/2017/decorative" val="1"/>
              </a:ext>
            </a:extLst>
          </p:cNvPr>
          <p:cNvSpPr/>
          <p:nvPr/>
        </p:nvSpPr>
        <p:spPr>
          <a:xfrm>
            <a:off x="126181" y="3965659"/>
            <a:ext cx="7404172" cy="2138231"/>
          </a:xfrm>
          <a:prstGeom prst="roundRect">
            <a:avLst>
              <a:gd name="adj" fmla="val 50000"/>
            </a:avLst>
          </a:prstGeom>
          <a:solidFill>
            <a:srgbClr val="04827A"/>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1" name="Google Shape;341;p2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3" name="Google Shape;294;p17">
            <a:extLst>
              <a:ext uri="{FF2B5EF4-FFF2-40B4-BE49-F238E27FC236}">
                <a16:creationId xmlns:a16="http://schemas.microsoft.com/office/drawing/2014/main" id="{71EDAC66-B833-487B-09C4-9225B36D6F65}"/>
              </a:ext>
              <a:ext uri="{C183D7F6-B498-43B3-948B-1728B52AA6E4}">
                <adec:decorative xmlns:adec="http://schemas.microsoft.com/office/drawing/2017/decorative" val="1"/>
              </a:ext>
            </a:extLst>
          </p:cNvPr>
          <p:cNvPicPr preferRelativeResize="0"/>
          <p:nvPr/>
        </p:nvPicPr>
        <p:blipFill rotWithShape="1">
          <a:blip r:embed="rId4">
            <a:alphaModFix/>
          </a:blip>
          <a:srcRect t="58" b="59"/>
          <a:stretch/>
        </p:blipFill>
        <p:spPr>
          <a:xfrm>
            <a:off x="8058150" y="570556"/>
            <a:ext cx="3742748" cy="2597026"/>
          </a:xfrm>
          <a:prstGeom prst="rect">
            <a:avLst/>
          </a:prstGeom>
          <a:noFill/>
          <a:ln>
            <a:noFill/>
          </a:ln>
          <a:effectLst>
            <a:outerShdw blurRad="371475" dist="19050" dir="5400000" algn="bl" rotWithShape="0">
              <a:srgbClr val="000000">
                <a:alpha val="49803"/>
              </a:srgbClr>
            </a:outerShdw>
          </a:effectLst>
        </p:spPr>
      </p:pic>
      <p:sp>
        <p:nvSpPr>
          <p:cNvPr id="4" name="Google Shape;295;p17">
            <a:extLst>
              <a:ext uri="{FF2B5EF4-FFF2-40B4-BE49-F238E27FC236}">
                <a16:creationId xmlns:a16="http://schemas.microsoft.com/office/drawing/2014/main" id="{0F31DD0B-18A3-EEC7-C274-AE752DADB30C}"/>
              </a:ext>
            </a:extLst>
          </p:cNvPr>
          <p:cNvSpPr txBox="1"/>
          <p:nvPr/>
        </p:nvSpPr>
        <p:spPr>
          <a:xfrm>
            <a:off x="9250498" y="757760"/>
            <a:ext cx="1329860" cy="860986"/>
          </a:xfrm>
          <a:prstGeom prst="rect">
            <a:avLst/>
          </a:prstGeom>
          <a:noFill/>
          <a:ln>
            <a:noFill/>
          </a:ln>
        </p:spPr>
        <p:txBody>
          <a:bodyPr spcFirstLastPara="1" wrap="square" lIns="91425" tIns="45700" rIns="91425" bIns="45700" anchor="ctr" anchorCtr="0">
            <a:normAutofit fontScale="97500"/>
          </a:bodyPr>
          <a:lstStyle/>
          <a:p>
            <a:pPr marL="0" marR="0" lvl="0" indent="0" algn="r" defTabSz="914400" rtl="1" eaLnBrk="1" fontAlgn="auto" latinLnBrk="0" hangingPunct="1">
              <a:lnSpc>
                <a:spcPct val="90000"/>
              </a:lnSpc>
              <a:spcBef>
                <a:spcPts val="0"/>
              </a:spcBef>
              <a:spcAft>
                <a:spcPts val="0"/>
              </a:spcAft>
              <a:buClr>
                <a:srgbClr val="404040"/>
              </a:buClr>
              <a:buSzPct val="85470"/>
              <a:buFont typeface="Rubik"/>
              <a:buNone/>
              <a:tabLst/>
              <a:defRPr/>
            </a:pPr>
            <a:r>
              <a:rPr kumimoji="0" lang="iw-IL" sz="4400" b="0" i="0" u="none" strike="noStrike" kern="0" cap="none" spc="0" normalizeH="0" baseline="0" noProof="0" dirty="0">
                <a:ln>
                  <a:noFill/>
                </a:ln>
                <a:solidFill>
                  <a:srgbClr val="FFFFFF"/>
                </a:solidFill>
                <a:effectLst/>
                <a:uLnTx/>
                <a:uFillTx/>
                <a:latin typeface="Rubik"/>
                <a:ea typeface="Rubik"/>
                <a:cs typeface="Rubik"/>
                <a:sym typeface="Rubik"/>
              </a:rPr>
              <a:t>עצת</a:t>
            </a:r>
            <a:endParaRPr kumimoji="0" sz="4400" b="0" i="0" u="none" strike="noStrike" kern="0" cap="none" spc="0" normalizeH="0" baseline="0" noProof="0" dirty="0">
              <a:ln>
                <a:noFill/>
              </a:ln>
              <a:solidFill>
                <a:srgbClr val="FFFFFF"/>
              </a:solidFill>
              <a:effectLst/>
              <a:uLnTx/>
              <a:uFillTx/>
              <a:latin typeface="Rubik"/>
              <a:ea typeface="Rubik"/>
              <a:cs typeface="Rubik"/>
              <a:sym typeface="Rubik"/>
            </a:endParaRPr>
          </a:p>
        </p:txBody>
      </p:sp>
      <p:sp>
        <p:nvSpPr>
          <p:cNvPr id="5" name="Google Shape;297;p17">
            <a:extLst>
              <a:ext uri="{FF2B5EF4-FFF2-40B4-BE49-F238E27FC236}">
                <a16:creationId xmlns:a16="http://schemas.microsoft.com/office/drawing/2014/main" id="{BF8EB7B3-7AEA-A07E-CC5E-9B6226A1A8B6}"/>
              </a:ext>
            </a:extLst>
          </p:cNvPr>
          <p:cNvSpPr txBox="1">
            <a:spLocks noGrp="1"/>
          </p:cNvSpPr>
          <p:nvPr>
            <p:ph type="title" idx="4294967295"/>
          </p:nvPr>
        </p:nvSpPr>
        <p:spPr>
          <a:xfrm>
            <a:off x="8488456" y="1279234"/>
            <a:ext cx="2853945" cy="110795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6600" b="0" i="0" u="none" strike="noStrike" kern="0" cap="none" spc="0" normalizeH="0" baseline="0" noProof="0" dirty="0">
                <a:ln>
                  <a:noFill/>
                </a:ln>
                <a:solidFill>
                  <a:schemeClr val="lt1"/>
                </a:solidFill>
                <a:effectLst/>
                <a:uLnTx/>
                <a:uFillTx/>
                <a:latin typeface="Rubik ExtraBold" pitchFamily="2" charset="-79"/>
                <a:ea typeface="Arial"/>
                <a:cs typeface="Rubik ExtraBold" pitchFamily="2" charset="-79"/>
                <a:sym typeface="Rubik"/>
              </a:rPr>
              <a:t>זהב 2</a:t>
            </a:r>
            <a:r>
              <a:rPr kumimoji="0" lang="he-IL" sz="6600" b="0" i="0" u="none" strike="noStrike" kern="0" cap="none" spc="0" normalizeH="0" baseline="0" noProof="0" dirty="0">
                <a:ln>
                  <a:noFill/>
                </a:ln>
                <a:solidFill>
                  <a:schemeClr val="lt1"/>
                </a:solidFill>
                <a:effectLst/>
                <a:uLnTx/>
                <a:uFillTx/>
                <a:latin typeface="Rubik ExtraBold" pitchFamily="2" charset="-79"/>
                <a:ea typeface="Arial"/>
                <a:cs typeface="Rubik ExtraBold" pitchFamily="2" charset="-79"/>
                <a:sym typeface="Rubik"/>
              </a:rPr>
              <a:t>:</a:t>
            </a:r>
            <a:endParaRPr kumimoji="0" lang="iw-IL" sz="6600" b="0" i="0" u="none" strike="noStrike" kern="0" cap="none" spc="0" normalizeH="0" baseline="0" noProof="0" dirty="0">
              <a:ln>
                <a:noFill/>
              </a:ln>
              <a:solidFill>
                <a:schemeClr val="lt1"/>
              </a:solidFill>
              <a:effectLst/>
              <a:uLnTx/>
              <a:uFillTx/>
              <a:latin typeface="Rubik ExtraBold" pitchFamily="2" charset="-79"/>
              <a:ea typeface="Arial"/>
              <a:cs typeface="Rubik ExtraBold" pitchFamily="2" charset="-79"/>
              <a:sym typeface="Arial"/>
            </a:endParaRPr>
          </a:p>
        </p:txBody>
      </p:sp>
      <p:sp>
        <p:nvSpPr>
          <p:cNvPr id="344" name="Google Shape;344;p22"/>
          <p:cNvSpPr/>
          <p:nvPr/>
        </p:nvSpPr>
        <p:spPr>
          <a:xfrm>
            <a:off x="276802" y="4039126"/>
            <a:ext cx="5391192" cy="1942517"/>
          </a:xfrm>
          <a:prstGeom prst="rect">
            <a:avLst/>
          </a:prstGeom>
          <a:noFill/>
          <a:ln>
            <a:noFill/>
          </a:ln>
        </p:spPr>
        <p:txBody>
          <a:bodyPr spcFirstLastPara="1" wrap="square" lIns="91425" tIns="720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6000"/>
              <a:buFont typeface="Arial"/>
              <a:buNone/>
              <a:tabLst/>
              <a:defRPr/>
            </a:pPr>
            <a:r>
              <a:rPr kumimoji="0" lang="he-IL" sz="3500" b="0" i="0" u="none" strike="noStrike" kern="0" cap="none" spc="0" normalizeH="0" baseline="0" noProof="0" dirty="0">
                <a:ln>
                  <a:noFill/>
                </a:ln>
                <a:solidFill>
                  <a:srgbClr val="FFFFFF"/>
                </a:solidFill>
                <a:effectLst/>
                <a:uLnTx/>
                <a:uFillTx/>
                <a:latin typeface="Rubik ExtraBold" pitchFamily="2" charset="-79"/>
                <a:ea typeface="Rubik"/>
                <a:cs typeface="Rubik ExtraBold" pitchFamily="2" charset="-79"/>
                <a:sym typeface="Rubik"/>
              </a:rPr>
              <a:t>בודקים את התשובה:</a:t>
            </a:r>
            <a:br>
              <a:rPr kumimoji="0" lang="he-IL" sz="3500" b="1" i="0" u="none" strike="noStrike" kern="0" cap="none" spc="0" normalizeH="0" baseline="0" noProof="0" dirty="0">
                <a:ln>
                  <a:noFill/>
                </a:ln>
                <a:solidFill>
                  <a:srgbClr val="FFFFFF"/>
                </a:solidFill>
                <a:effectLst/>
                <a:uLnTx/>
                <a:uFillTx/>
                <a:latin typeface="Rubik"/>
                <a:ea typeface="Rubik"/>
                <a:cs typeface="Rubik"/>
                <a:sym typeface="Rubik"/>
              </a:rPr>
            </a:br>
            <a:r>
              <a:rPr kumimoji="0" lang="he-IL" sz="3500" b="0" i="0" u="none" strike="noStrike" kern="0" cap="none" spc="0" normalizeH="0" baseline="0" noProof="0" dirty="0">
                <a:ln>
                  <a:noFill/>
                </a:ln>
                <a:solidFill>
                  <a:srgbClr val="FFFFFF"/>
                </a:solidFill>
                <a:effectLst/>
                <a:uLnTx/>
                <a:uFillTx/>
                <a:latin typeface="Rubik"/>
                <a:ea typeface="Rubik"/>
                <a:cs typeface="Rubik"/>
                <a:sym typeface="Rubik"/>
              </a:rPr>
              <a:t>"הסבר לי על מה התבססת?"</a:t>
            </a:r>
          </a:p>
          <a:p>
            <a:pPr marL="0" marR="0" lvl="0" indent="0" algn="r" defTabSz="914400" rtl="1" eaLnBrk="1" fontAlgn="auto" latinLnBrk="0" hangingPunct="1">
              <a:lnSpc>
                <a:spcPct val="100000"/>
              </a:lnSpc>
              <a:spcBef>
                <a:spcPts val="0"/>
              </a:spcBef>
              <a:spcAft>
                <a:spcPts val="0"/>
              </a:spcAft>
              <a:buClr>
                <a:srgbClr val="000000"/>
              </a:buClr>
              <a:buSzPts val="6000"/>
              <a:buFont typeface="Arial"/>
              <a:buNone/>
              <a:tabLst/>
              <a:defRPr/>
            </a:pPr>
            <a:r>
              <a:rPr kumimoji="0" lang="he-IL" sz="3500" b="0" i="0" u="none" strike="noStrike" kern="0" cap="none" spc="0" normalizeH="0" baseline="0" noProof="0" dirty="0">
                <a:ln>
                  <a:noFill/>
                </a:ln>
                <a:solidFill>
                  <a:srgbClr val="FFFFFF"/>
                </a:solidFill>
                <a:effectLst/>
                <a:uLnTx/>
                <a:uFillTx/>
                <a:latin typeface="Rubik"/>
                <a:ea typeface="Rubik"/>
                <a:cs typeface="Rubik"/>
                <a:sym typeface="Rubik"/>
              </a:rPr>
              <a:t>אוֹ "תן לי הסבר נוסף"</a:t>
            </a:r>
            <a:endParaRPr kumimoji="0" sz="35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 name="Picture 8">
            <a:extLst>
              <a:ext uri="{FF2B5EF4-FFF2-40B4-BE49-F238E27FC236}">
                <a16:creationId xmlns:a16="http://schemas.microsoft.com/office/drawing/2014/main" id="{F72C722E-9CD6-AA2C-F0AF-EA0E6664378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505825" y="1031641"/>
            <a:ext cx="3225799" cy="586803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7999"/>
          </a:xfrm>
          <a:prstGeom prst="rect">
            <a:avLst/>
          </a:prstGeom>
          <a:noFill/>
          <a:ln>
            <a:noFill/>
          </a:ln>
        </p:spPr>
      </p:pic>
      <p:grpSp>
        <p:nvGrpSpPr>
          <p:cNvPr id="351" name="Google Shape;351;p27">
            <a:extLst>
              <a:ext uri="{C183D7F6-B498-43B3-948B-1728B52AA6E4}">
                <adec:decorative xmlns:adec="http://schemas.microsoft.com/office/drawing/2017/decorative" val="1"/>
              </a:ext>
            </a:extLst>
          </p:cNvPr>
          <p:cNvGrpSpPr/>
          <p:nvPr/>
        </p:nvGrpSpPr>
        <p:grpSpPr>
          <a:xfrm rot="10800000" flipH="1">
            <a:off x="6412220" y="427980"/>
            <a:ext cx="5603194" cy="3229620"/>
            <a:chOff x="1860719" y="2790159"/>
            <a:chExt cx="4241795" cy="2176738"/>
          </a:xfrm>
        </p:grpSpPr>
        <p:sp>
          <p:nvSpPr>
            <p:cNvPr id="352" name="Google Shape;352;p27"/>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Calibri"/>
                <a:buNone/>
                <a:tabLst/>
                <a:defRPr/>
              </a:pPr>
              <a:endParaRPr kumimoji="0" sz="4800" b="1" i="0" u="none" strike="noStrike" kern="0" cap="none" spc="0" normalizeH="0" baseline="0" noProof="0">
                <a:ln>
                  <a:noFill/>
                </a:ln>
                <a:solidFill>
                  <a:srgbClr val="5F259E"/>
                </a:solidFill>
                <a:effectLst/>
                <a:uLnTx/>
                <a:uFillTx/>
                <a:latin typeface="Rubik"/>
                <a:ea typeface="Rubik"/>
                <a:cs typeface="Rubik"/>
                <a:sym typeface="Rubik"/>
              </a:endParaRPr>
            </a:p>
          </p:txBody>
        </p:sp>
        <p:sp>
          <p:nvSpPr>
            <p:cNvPr id="353" name="Google Shape;353;p27"/>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54" name="Google Shape;354;p27"/>
          <p:cNvSpPr>
            <a:spLocks noGrp="1"/>
          </p:cNvSpPr>
          <p:nvPr>
            <p:ph type="title" idx="4294967295"/>
          </p:nvPr>
        </p:nvSpPr>
        <p:spPr>
          <a:xfrm>
            <a:off x="6251264" y="0"/>
            <a:ext cx="5603194" cy="2855249"/>
          </a:xfrm>
          <a:prstGeom prst="rect">
            <a:avLst/>
          </a:prstGeom>
          <a:noFill/>
          <a:ln>
            <a:noFill/>
            <a:prstDash/>
          </a:ln>
          <a:effectLst/>
        </p:spPr>
        <p:txBody>
          <a:bodyPr rot="0" spcFirstLastPara="1" vertOverflow="overflow" horzOverflow="overflow" vert="horz" wrap="square" lIns="91425" tIns="720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
                <a:srgbClr val="000000"/>
              </a:buClr>
              <a:buSzPts val="6000"/>
              <a:buFont typeface="Arial"/>
              <a:buNone/>
              <a:tabLst/>
              <a:defRPr/>
            </a:pPr>
            <a:r>
              <a:rPr kumimoji="0" lang="iw-IL" sz="6000" b="0" i="0" u="none" strike="noStrike" kern="0" cap="none" spc="0" normalizeH="0" baseline="0" noProof="0" dirty="0">
                <a:ln>
                  <a:noFill/>
                </a:ln>
                <a:solidFill>
                  <a:srgbClr val="8A2B7E"/>
                </a:solidFill>
                <a:effectLst/>
                <a:uLnTx/>
                <a:uFillTx/>
                <a:latin typeface="Rubik ExtraBold" pitchFamily="2" charset="-79"/>
                <a:ea typeface="Rubik"/>
                <a:cs typeface="Rubik ExtraBold" pitchFamily="2" charset="-79"/>
                <a:sym typeface="Rubik"/>
              </a:rPr>
              <a:t>מה למדנו </a:t>
            </a:r>
            <a:r>
              <a:rPr kumimoji="0" lang="iw-IL" sz="6000" b="0" i="0" u="none" strike="noStrike" kern="0" cap="none" spc="0" normalizeH="0" baseline="0" noProof="0" dirty="0">
                <a:ln>
                  <a:noFill/>
                </a:ln>
                <a:solidFill>
                  <a:srgbClr val="8A2B7E"/>
                </a:solidFill>
                <a:effectLst/>
                <a:uLnTx/>
                <a:uFillTx/>
                <a:latin typeface="Rubik"/>
                <a:ea typeface="Rubik"/>
                <a:cs typeface="Rubik"/>
                <a:sym typeface="Rubik"/>
              </a:rPr>
              <a:t>היום?</a:t>
            </a:r>
            <a:endParaRPr kumimoji="0" lang="iw-IL" sz="6000" b="0" i="0" u="none" strike="noStrike" kern="0" cap="none" spc="0" normalizeH="0" baseline="0" noProof="0" dirty="0">
              <a:ln>
                <a:noFill/>
              </a:ln>
              <a:solidFill>
                <a:srgbClr val="8A2B7E"/>
              </a:solidFill>
              <a:effectLst/>
              <a:uLnTx/>
              <a:uFillTx/>
              <a:latin typeface="Arial"/>
              <a:ea typeface="Arial"/>
              <a:cs typeface="Arial"/>
              <a:sym typeface="Arial"/>
            </a:endParaRPr>
          </a:p>
        </p:txBody>
      </p:sp>
      <p:pic>
        <p:nvPicPr>
          <p:cNvPr id="2" name="Google Shape;60;p14">
            <a:extLst>
              <a:ext uri="{FF2B5EF4-FFF2-40B4-BE49-F238E27FC236}">
                <a16:creationId xmlns:a16="http://schemas.microsoft.com/office/drawing/2014/main" id="{AEDAB22F-C389-B7C4-C4FF-66E49425CF68}"/>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383431" y="1865282"/>
            <a:ext cx="4921150" cy="4921150"/>
          </a:xfrm>
          <a:prstGeom prst="rect">
            <a:avLst/>
          </a:prstGeom>
          <a:noFill/>
          <a:ln>
            <a:noFill/>
          </a:ln>
        </p:spPr>
      </p:pic>
      <p:pic>
        <p:nvPicPr>
          <p:cNvPr id="8" name="Picture 7">
            <a:extLst>
              <a:ext uri="{FF2B5EF4-FFF2-40B4-BE49-F238E27FC236}">
                <a16:creationId xmlns:a16="http://schemas.microsoft.com/office/drawing/2014/main" id="{30A098F3-1AF8-9D69-0DB1-277786E4F4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98367" y="2013962"/>
            <a:ext cx="5269007" cy="49211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16"/>
        <p:cNvGrpSpPr/>
        <p:nvPr/>
      </p:nvGrpSpPr>
      <p:grpSpPr>
        <a:xfrm>
          <a:off x="0" y="0"/>
          <a:ext cx="0" cy="0"/>
          <a:chOff x="0" y="0"/>
          <a:chExt cx="0" cy="0"/>
        </a:xfrm>
      </p:grpSpPr>
      <p:sp>
        <p:nvSpPr>
          <p:cNvPr id="117" name="Google Shape;117;p3">
            <a:extLst>
              <a:ext uri="{C183D7F6-B498-43B3-948B-1728B52AA6E4}">
                <adec:decorative xmlns:adec="http://schemas.microsoft.com/office/drawing/2017/decorative" val="1"/>
              </a:ext>
            </a:extLst>
          </p:cNvPr>
          <p:cNvSpPr/>
          <p:nvPr/>
        </p:nvSpPr>
        <p:spPr>
          <a:xfrm>
            <a:off x="8603166" y="1083502"/>
            <a:ext cx="3220134" cy="37578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3"/>
          <p:cNvSpPr txBox="1">
            <a:spLocks noGrp="1"/>
          </p:cNvSpPr>
          <p:nvPr>
            <p:ph type="body" idx="1"/>
          </p:nvPr>
        </p:nvSpPr>
        <p:spPr>
          <a:xfrm>
            <a:off x="642258" y="1109067"/>
            <a:ext cx="11085430" cy="350215"/>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404040"/>
              </a:buClr>
              <a:buSzPts val="1800"/>
              <a:buNone/>
            </a:pPr>
            <a:r>
              <a:rPr lang="iw-IL" sz="1800" dirty="0">
                <a:solidFill>
                  <a:schemeClr val="lt1"/>
                </a:solidFill>
                <a:latin typeface="Rubik ExtraBold" pitchFamily="2" charset="-79"/>
                <a:ea typeface="Rubik"/>
                <a:cs typeface="Rubik ExtraBold" pitchFamily="2" charset="-79"/>
                <a:sym typeface="Rubik"/>
              </a:rPr>
              <a:t>מתי לערוך את השיעור?</a:t>
            </a:r>
            <a:endParaRPr dirty="0">
              <a:latin typeface="Rubik ExtraBold" pitchFamily="2" charset="-79"/>
              <a:cs typeface="Rubik ExtraBold" pitchFamily="2" charset="-79"/>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r>
              <a:rPr lang="iw-IL" sz="1800" dirty="0">
                <a:latin typeface="Rubik"/>
                <a:ea typeface="Rubik"/>
                <a:cs typeface="Rubik"/>
                <a:sym typeface="Rubik"/>
              </a:rPr>
              <a:t> אנו ממליצים לערוך את השיעור לאחר שהתלמידים השלימו:</a:t>
            </a:r>
            <a:endParaRPr dirty="0"/>
          </a:p>
          <a:p>
            <a:pPr marL="0" lvl="0" indent="0" algn="r" rtl="1">
              <a:lnSpc>
                <a:spcPct val="90000"/>
              </a:lnSpc>
              <a:spcBef>
                <a:spcPts val="0"/>
              </a:spcBef>
              <a:spcAft>
                <a:spcPts val="0"/>
              </a:spcAft>
              <a:buClr>
                <a:srgbClr val="404040"/>
              </a:buClr>
              <a:buSzPts val="1800"/>
              <a:buNone/>
            </a:pPr>
            <a:r>
              <a:rPr lang="iw-IL" sz="1800" dirty="0">
                <a:latin typeface="Rubik"/>
                <a:ea typeface="Rubik"/>
                <a:cs typeface="Rubik"/>
                <a:sym typeface="Rubik"/>
              </a:rPr>
              <a:t> </a:t>
            </a:r>
            <a:endParaRPr dirty="0"/>
          </a:p>
          <a:p>
            <a:pPr marL="228600" lvl="0" indent="-228600" algn="r" rtl="1">
              <a:spcBef>
                <a:spcPts val="0"/>
              </a:spcBef>
              <a:spcAft>
                <a:spcPts val="0"/>
              </a:spcAft>
              <a:buClr>
                <a:srgbClr val="404040"/>
              </a:buClr>
              <a:buSzPts val="1800"/>
              <a:buFont typeface="Noto Sans Symbols"/>
              <a:buChar char="✔"/>
            </a:pPr>
            <a:r>
              <a:rPr lang="iw-IL" sz="1800" dirty="0">
                <a:latin typeface="Rubik"/>
                <a:ea typeface="Rubik"/>
                <a:cs typeface="Rubik"/>
                <a:sym typeface="Rubik"/>
              </a:rPr>
              <a:t>שיעור </a:t>
            </a:r>
            <a:r>
              <a:rPr lang="he-IL" sz="1800" dirty="0">
                <a:latin typeface="Rubik ExtraBold" pitchFamily="2" charset="-79"/>
                <a:ea typeface="Rubik"/>
                <a:cs typeface="Rubik ExtraBold" pitchFamily="2" charset="-79"/>
                <a:sym typeface="Rubik"/>
              </a:rPr>
              <a:t>שימוש בטוח</a:t>
            </a:r>
            <a:r>
              <a:rPr lang="iw-IL" sz="1800" dirty="0">
                <a:latin typeface="Rubik ExtraBold" pitchFamily="2" charset="-79"/>
                <a:ea typeface="Rubik"/>
                <a:cs typeface="Rubik ExtraBold" pitchFamily="2" charset="-79"/>
                <a:sym typeface="Rubik"/>
              </a:rPr>
              <a:t> </a:t>
            </a:r>
            <a:r>
              <a:rPr lang="he-IL" sz="1800" dirty="0">
                <a:latin typeface="Rubik ExtraBold" pitchFamily="2" charset="-79"/>
                <a:ea typeface="Rubik"/>
                <a:cs typeface="Rubik ExtraBold" pitchFamily="2" charset="-79"/>
                <a:sym typeface="Rubik"/>
              </a:rPr>
              <a:t>ב</a:t>
            </a:r>
            <a:r>
              <a:rPr lang="iw-IL" sz="1800" dirty="0">
                <a:latin typeface="Rubik ExtraBold" pitchFamily="2" charset="-79"/>
                <a:ea typeface="Rubik"/>
                <a:cs typeface="Rubik ExtraBold" pitchFamily="2" charset="-79"/>
                <a:sym typeface="Rubik"/>
              </a:rPr>
              <a:t>בינה מלאכותית</a:t>
            </a:r>
            <a:endParaRPr sz="1800" dirty="0">
              <a:latin typeface="Rubik ExtraBold" pitchFamily="2" charset="-79"/>
              <a:ea typeface="Rubik"/>
              <a:cs typeface="Rubik ExtraBold" pitchFamily="2" charset="-79"/>
              <a:sym typeface="Rubik"/>
            </a:endParaRPr>
          </a:p>
          <a:p>
            <a:pPr marL="228600" lvl="0" indent="-228600" algn="r" rtl="1">
              <a:lnSpc>
                <a:spcPct val="90000"/>
              </a:lnSpc>
              <a:spcBef>
                <a:spcPts val="0"/>
              </a:spcBef>
              <a:spcAft>
                <a:spcPts val="0"/>
              </a:spcAft>
              <a:buClr>
                <a:srgbClr val="404040"/>
              </a:buClr>
              <a:buSzPts val="1800"/>
              <a:buFont typeface="Noto Sans Symbols"/>
              <a:buChar char="✔"/>
            </a:pPr>
            <a:r>
              <a:rPr lang="he-IL" sz="1800" dirty="0">
                <a:latin typeface="Rubik ExtraBold" pitchFamily="2" charset="-79"/>
                <a:ea typeface="Rubik"/>
                <a:cs typeface="Rubik ExtraBold" pitchFamily="2" charset="-79"/>
                <a:sym typeface="Rubik"/>
              </a:rPr>
              <a:t>שתי ה</a:t>
            </a:r>
            <a:r>
              <a:rPr lang="iw-IL" sz="1800" dirty="0">
                <a:latin typeface="Rubik ExtraBold" pitchFamily="2" charset="-79"/>
                <a:ea typeface="Rubik"/>
                <a:cs typeface="Rubik ExtraBold" pitchFamily="2" charset="-79"/>
                <a:sym typeface="Rubik"/>
              </a:rPr>
              <a:t>תנסויות </a:t>
            </a:r>
            <a:r>
              <a:rPr lang="iw-IL" sz="1800" dirty="0" err="1">
                <a:latin typeface="Rubik ExtraBold" pitchFamily="2" charset="-79"/>
                <a:ea typeface="Rubik"/>
                <a:cs typeface="Rubik ExtraBold" pitchFamily="2" charset="-79"/>
                <a:sym typeface="Rubik"/>
              </a:rPr>
              <a:t>בבוט</a:t>
            </a:r>
            <a:r>
              <a:rPr lang="he-IL" sz="1800" dirty="0">
                <a:latin typeface="Rubik ExtraBold" pitchFamily="2" charset="-79"/>
                <a:ea typeface="Rubik"/>
                <a:cs typeface="Rubik ExtraBold" pitchFamily="2" charset="-79"/>
                <a:sym typeface="Rubik"/>
              </a:rPr>
              <a:t>- במסלול מגרש המשחקים או במסלול המהיר</a:t>
            </a:r>
            <a:endParaRPr sz="1800" dirty="0">
              <a:latin typeface="Rubik ExtraBold" pitchFamily="2" charset="-79"/>
              <a:ea typeface="Rubik"/>
              <a:cs typeface="Rubik ExtraBold" pitchFamily="2" charset="-79"/>
              <a:sym typeface="Rubik"/>
            </a:endParaRPr>
          </a:p>
          <a:p>
            <a:pPr marL="228600" lvl="0" indent="-114300" algn="r" rtl="1">
              <a:lnSpc>
                <a:spcPct val="90000"/>
              </a:lnSpc>
              <a:spcBef>
                <a:spcPts val="0"/>
              </a:spcBef>
              <a:spcAft>
                <a:spcPts val="0"/>
              </a:spcAft>
              <a:buClr>
                <a:srgbClr val="404040"/>
              </a:buClr>
              <a:buSzPts val="1800"/>
              <a:buFont typeface="Noto Sans Symbols"/>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r>
              <a:rPr lang="iw-IL" sz="1800" dirty="0">
                <a:latin typeface="Rubik"/>
                <a:ea typeface="Rubik"/>
                <a:cs typeface="Rubik"/>
                <a:sym typeface="Rubik"/>
              </a:rPr>
              <a:t>אם לא הושלמו 2 </a:t>
            </a:r>
            <a:r>
              <a:rPr lang="he-IL" sz="1800" dirty="0">
                <a:latin typeface="Rubik"/>
                <a:ea typeface="Rubik"/>
                <a:cs typeface="Rubik"/>
                <a:sym typeface="Rubik"/>
              </a:rPr>
              <a:t> </a:t>
            </a:r>
            <a:r>
              <a:rPr lang="iw-IL" sz="1800" dirty="0">
                <a:latin typeface="Rubik"/>
                <a:ea typeface="Rubik"/>
                <a:cs typeface="Rubik"/>
                <a:sym typeface="Rubik"/>
              </a:rPr>
              <a:t>התנסויות בבוט, מומלץ להציג את הסרטון "מהו פרומפט?"</a:t>
            </a:r>
            <a:r>
              <a:rPr lang="he-IL" sz="1800" dirty="0">
                <a:latin typeface="Rubik"/>
                <a:ea typeface="Rubik"/>
                <a:cs typeface="Rubik"/>
                <a:sym typeface="Rubik"/>
              </a:rPr>
              <a:t> </a:t>
            </a:r>
            <a:r>
              <a:rPr lang="iw-IL" sz="1800" dirty="0">
                <a:latin typeface="Rubik"/>
                <a:ea typeface="Rubik"/>
                <a:cs typeface="Rubik"/>
                <a:sym typeface="Rubik"/>
              </a:rPr>
              <a:t>בשיעור זה. </a:t>
            </a:r>
            <a:endParaRPr dirty="0"/>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1000"/>
              </a:spcBef>
              <a:spcAft>
                <a:spcPts val="0"/>
              </a:spcAft>
              <a:buClr>
                <a:srgbClr val="404040"/>
              </a:buClr>
              <a:buSzPts val="1800"/>
              <a:buNone/>
            </a:pPr>
            <a:endParaRPr sz="1800" dirty="0">
              <a:latin typeface="Rubik"/>
              <a:ea typeface="Rubik"/>
              <a:cs typeface="Rubik"/>
              <a:sym typeface="Rubik"/>
            </a:endParaRPr>
          </a:p>
        </p:txBody>
      </p:sp>
      <p:pic>
        <p:nvPicPr>
          <p:cNvPr id="119" name="Google Shape;119;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4" name="Google Shape;111;p2">
            <a:extLst>
              <a:ext uri="{FF2B5EF4-FFF2-40B4-BE49-F238E27FC236}">
                <a16:creationId xmlns:a16="http://schemas.microsoft.com/office/drawing/2014/main" id="{17371C3F-7CC9-0DB8-0925-A6C6D170AA1B}"/>
              </a:ext>
            </a:extLst>
          </p:cNvPr>
          <p:cNvSpPr txBox="1">
            <a:spLocks noGrp="1"/>
          </p:cNvSpPr>
          <p:nvPr>
            <p:ph type="title" idx="4294967295"/>
          </p:nvPr>
        </p:nvSpPr>
        <p:spPr>
          <a:xfrm>
            <a:off x="7847463" y="0"/>
            <a:ext cx="3975837"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srgbClr val="404040"/>
              </a:buClr>
              <a:buSzPts val="4000"/>
              <a:buFont typeface="Rubik"/>
              <a:buNone/>
              <a:tabLst/>
              <a:defRPr/>
            </a:pPr>
            <a:r>
              <a:rPr kumimoji="0" lang="he-IL" sz="4900" b="0" i="0" u="none" strike="noStrike" kern="0" cap="none" spc="0" normalizeH="0" baseline="0" noProof="0" dirty="0">
                <a:ln>
                  <a:noFill/>
                </a:ln>
                <a:solidFill>
                  <a:srgbClr val="8A2B7E"/>
                </a:solidFill>
                <a:effectLst/>
                <a:uLnTx/>
                <a:uFillTx/>
                <a:latin typeface="Rubik ExtraBold" pitchFamily="2" charset="-79"/>
                <a:ea typeface="Rubik"/>
                <a:cs typeface="Rubik ExtraBold" pitchFamily="2" charset="-79"/>
                <a:sym typeface="Rubik"/>
              </a:rPr>
              <a:t>הקדמה למורה</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25">
          <a:extLst>
            <a:ext uri="{FF2B5EF4-FFF2-40B4-BE49-F238E27FC236}">
              <a16:creationId xmlns:a16="http://schemas.microsoft.com/office/drawing/2014/main" id="{9625BD25-F315-66CD-C658-D6E70E0F929F}"/>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371CBCF7-498B-3B76-3224-EDB401D60E4E}"/>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3" name="Google Shape;111;p2">
            <a:extLst>
              <a:ext uri="{FF2B5EF4-FFF2-40B4-BE49-F238E27FC236}">
                <a16:creationId xmlns:a16="http://schemas.microsoft.com/office/drawing/2014/main" id="{B2666D15-1FED-7920-09BC-585C242534BA}"/>
              </a:ext>
            </a:extLst>
          </p:cNvPr>
          <p:cNvSpPr txBox="1">
            <a:spLocks noGrp="1"/>
          </p:cNvSpPr>
          <p:nvPr>
            <p:ph type="title"/>
          </p:nvPr>
        </p:nvSpPr>
        <p:spPr>
          <a:xfrm>
            <a:off x="7847463" y="0"/>
            <a:ext cx="3975837" cy="13257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rgbClr val="404040"/>
              </a:buClr>
              <a:buSzPts val="4000"/>
              <a:buFont typeface="Rubik"/>
              <a:buNone/>
            </a:pPr>
            <a:r>
              <a:rPr lang="he-IL" sz="4900" dirty="0">
                <a:solidFill>
                  <a:srgbClr val="8A2B7E"/>
                </a:solidFill>
                <a:latin typeface="Rubik ExtraBold" pitchFamily="2" charset="-79"/>
                <a:ea typeface="Rubik"/>
                <a:cs typeface="Rubik ExtraBold" pitchFamily="2" charset="-79"/>
                <a:sym typeface="Rubik"/>
              </a:rPr>
              <a:t>הקדמה </a:t>
            </a:r>
            <a:r>
              <a:rPr lang="iw-IL" sz="4900" dirty="0">
                <a:solidFill>
                  <a:srgbClr val="8A2B7E"/>
                </a:solidFill>
                <a:latin typeface="Rubik ExtraBold" pitchFamily="2" charset="-79"/>
                <a:ea typeface="Rubik"/>
                <a:cs typeface="Rubik ExtraBold" pitchFamily="2" charset="-79"/>
                <a:sym typeface="Rubik"/>
              </a:rPr>
              <a:t>למורה</a:t>
            </a:r>
            <a:endParaRPr sz="4900" dirty="0">
              <a:solidFill>
                <a:srgbClr val="8A2B7E"/>
              </a:solidFill>
              <a:latin typeface="Rubik ExtraBold" pitchFamily="2" charset="-79"/>
              <a:ea typeface="Rubik"/>
              <a:cs typeface="Rubik ExtraBold" pitchFamily="2" charset="-79"/>
              <a:sym typeface="Rubik"/>
            </a:endParaRPr>
          </a:p>
        </p:txBody>
      </p:sp>
      <p:sp>
        <p:nvSpPr>
          <p:cNvPr id="150" name="Google Shape;150;p4">
            <a:extLst>
              <a:ext uri="{FF2B5EF4-FFF2-40B4-BE49-F238E27FC236}">
                <a16:creationId xmlns:a16="http://schemas.microsoft.com/office/drawing/2014/main" id="{1301AD5B-9D6B-7CB5-A88C-102B3AD7ED57}"/>
              </a:ext>
            </a:extLst>
          </p:cNvPr>
          <p:cNvSpPr txBox="1">
            <a:spLocks noGrp="1"/>
          </p:cNvSpPr>
          <p:nvPr>
            <p:ph type="title" idx="4294967295"/>
          </p:nvPr>
        </p:nvSpPr>
        <p:spPr>
          <a:xfrm>
            <a:off x="9053607" y="1013032"/>
            <a:ext cx="2656171"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chemeClr val="dk1"/>
                </a:solidFill>
                <a:effectLst/>
                <a:uLnTx/>
                <a:uFillTx/>
                <a:latin typeface="Rubik ExtraBold" pitchFamily="2" charset="-79"/>
                <a:ea typeface="Rubik"/>
                <a:cs typeface="Rubik ExtraBold" pitchFamily="2" charset="-79"/>
                <a:sym typeface="Rubik"/>
              </a:rPr>
              <a:t>מבנה השיעור:</a:t>
            </a:r>
          </a:p>
        </p:txBody>
      </p:sp>
      <p:graphicFrame>
        <p:nvGraphicFramePr>
          <p:cNvPr id="2" name="טבלה 1">
            <a:extLst>
              <a:ext uri="{FF2B5EF4-FFF2-40B4-BE49-F238E27FC236}">
                <a16:creationId xmlns:a16="http://schemas.microsoft.com/office/drawing/2014/main" id="{D3B4219B-1CF6-746D-F29F-D521BE5BACDB}"/>
              </a:ext>
            </a:extLst>
          </p:cNvPr>
          <p:cNvGraphicFramePr>
            <a:graphicFrameLocks noGrp="1"/>
          </p:cNvGraphicFramePr>
          <p:nvPr>
            <p:extLst>
              <p:ext uri="{D42A27DB-BD31-4B8C-83A1-F6EECF244321}">
                <p14:modId xmlns:p14="http://schemas.microsoft.com/office/powerpoint/2010/main" val="1048245593"/>
              </p:ext>
            </p:extLst>
          </p:nvPr>
        </p:nvGraphicFramePr>
        <p:xfrm>
          <a:off x="2032000" y="1808237"/>
          <a:ext cx="8127999" cy="2926080"/>
        </p:xfrm>
        <a:graphic>
          <a:graphicData uri="http://schemas.openxmlformats.org/drawingml/2006/table">
            <a:tbl>
              <a:tblPr rtl="1" firstRow="1" bandRow="1">
                <a:tableStyleId>{F5AB1C69-6EDB-4FF4-983F-18BD219EF322}</a:tableStyleId>
              </a:tblPr>
              <a:tblGrid>
                <a:gridCol w="2709333">
                  <a:extLst>
                    <a:ext uri="{9D8B030D-6E8A-4147-A177-3AD203B41FA5}">
                      <a16:colId xmlns:a16="http://schemas.microsoft.com/office/drawing/2014/main" val="344844718"/>
                    </a:ext>
                  </a:extLst>
                </a:gridCol>
                <a:gridCol w="2709333">
                  <a:extLst>
                    <a:ext uri="{9D8B030D-6E8A-4147-A177-3AD203B41FA5}">
                      <a16:colId xmlns:a16="http://schemas.microsoft.com/office/drawing/2014/main" val="258774387"/>
                    </a:ext>
                  </a:extLst>
                </a:gridCol>
                <a:gridCol w="2709333">
                  <a:extLst>
                    <a:ext uri="{9D8B030D-6E8A-4147-A177-3AD203B41FA5}">
                      <a16:colId xmlns:a16="http://schemas.microsoft.com/office/drawing/2014/main" val="1366242769"/>
                    </a:ext>
                  </a:extLst>
                </a:gridCol>
              </a:tblGrid>
              <a:tr h="0">
                <a:tc>
                  <a:txBody>
                    <a:bodyPr/>
                    <a:lstStyle/>
                    <a:p>
                      <a:pPr algn="r" rtl="1"/>
                      <a:r>
                        <a:rPr lang="he-IL" sz="1800" dirty="0">
                          <a:solidFill>
                            <a:schemeClr val="bg1"/>
                          </a:solidFill>
                          <a:latin typeface="Rubik ExtraBold" pitchFamily="2" charset="-79"/>
                          <a:cs typeface="Rubik ExtraBold" pitchFamily="2" charset="-79"/>
                        </a:rPr>
                        <a:t>נושא</a:t>
                      </a:r>
                    </a:p>
                  </a:txBody>
                  <a:tcPr>
                    <a:solidFill>
                      <a:srgbClr val="7030A0"/>
                    </a:solidFill>
                  </a:tcPr>
                </a:tc>
                <a:tc>
                  <a:txBody>
                    <a:bodyPr/>
                    <a:lstStyle/>
                    <a:p>
                      <a:pPr algn="r" rtl="1"/>
                      <a:r>
                        <a:rPr lang="he-IL" sz="1800" dirty="0">
                          <a:solidFill>
                            <a:schemeClr val="bg1"/>
                          </a:solidFill>
                          <a:latin typeface="Rubik ExtraBold" pitchFamily="2" charset="-79"/>
                          <a:cs typeface="Rubik ExtraBold" pitchFamily="2" charset="-79"/>
                        </a:rPr>
                        <a:t>איך לומדים?</a:t>
                      </a:r>
                    </a:p>
                  </a:txBody>
                  <a:tcPr>
                    <a:solidFill>
                      <a:srgbClr val="7030A0"/>
                    </a:solidFill>
                  </a:tcPr>
                </a:tc>
                <a:tc>
                  <a:txBody>
                    <a:bodyPr/>
                    <a:lstStyle/>
                    <a:p>
                      <a:pPr algn="r" rtl="1"/>
                      <a:r>
                        <a:rPr lang="he-IL" sz="1800" dirty="0">
                          <a:solidFill>
                            <a:schemeClr val="bg1"/>
                          </a:solidFill>
                          <a:latin typeface="Rubik ExtraBold" pitchFamily="2" charset="-79"/>
                          <a:cs typeface="Rubik ExtraBold" pitchFamily="2" charset="-79"/>
                        </a:rPr>
                        <a:t>משך</a:t>
                      </a:r>
                    </a:p>
                  </a:txBody>
                  <a:tcPr>
                    <a:solidFill>
                      <a:srgbClr val="7030A0"/>
                    </a:solidFill>
                  </a:tcPr>
                </a:tc>
                <a:extLst>
                  <a:ext uri="{0D108BD9-81ED-4DB2-BD59-A6C34878D82A}">
                    <a16:rowId xmlns:a16="http://schemas.microsoft.com/office/drawing/2014/main" val="192577960"/>
                  </a:ext>
                </a:extLst>
              </a:tr>
              <a:tr h="370840">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פתיחה–  מהו פרומפט?</a:t>
                      </a:r>
                      <a:endParaRPr lang="iw-IL" sz="1800" dirty="0"/>
                    </a:p>
                  </a:txBody>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הסברת המושג, סרטון </a:t>
                      </a:r>
                      <a:r>
                        <a:rPr lang="he-IL" sz="1800" dirty="0">
                          <a:solidFill>
                            <a:srgbClr val="404040"/>
                          </a:solidFill>
                          <a:latin typeface="Rubik"/>
                          <a:ea typeface="Rubik"/>
                          <a:cs typeface="Rubik"/>
                          <a:sym typeface="Rubik"/>
                        </a:rPr>
                        <a:t>(</a:t>
                      </a:r>
                      <a:r>
                        <a:rPr lang="iw-IL" sz="1800" dirty="0">
                          <a:solidFill>
                            <a:srgbClr val="404040"/>
                          </a:solidFill>
                          <a:latin typeface="Rubik"/>
                          <a:ea typeface="Rubik"/>
                          <a:cs typeface="Rubik"/>
                          <a:sym typeface="Rubik"/>
                        </a:rPr>
                        <a:t>לבחירת המורה</a:t>
                      </a:r>
                      <a:r>
                        <a:rPr lang="he-IL" sz="1800" dirty="0">
                          <a:solidFill>
                            <a:srgbClr val="404040"/>
                          </a:solidFill>
                          <a:latin typeface="Rubik"/>
                          <a:ea typeface="Rubik"/>
                          <a:cs typeface="Rubik"/>
                          <a:sym typeface="Rubik"/>
                        </a:rPr>
                        <a:t>)</a:t>
                      </a:r>
                      <a:endParaRPr lang="iw-IL" sz="1800" dirty="0"/>
                    </a:p>
                  </a:txBody>
                  <a:tcPr/>
                </a:tc>
                <a:tc>
                  <a:txBody>
                    <a:bodyPr/>
                    <a:lstStyle/>
                    <a:p>
                      <a:pPr algn="r" rtl="1"/>
                      <a:r>
                        <a:rPr lang="he-IL" sz="1800" b="0" i="0" u="none" strike="noStrike" cap="none" dirty="0">
                          <a:solidFill>
                            <a:srgbClr val="404040"/>
                          </a:solidFill>
                          <a:latin typeface="Rubik"/>
                          <a:cs typeface="Rubik"/>
                          <a:sym typeface="Arial"/>
                        </a:rPr>
                        <a:t>10 דקות</a:t>
                      </a:r>
                    </a:p>
                  </a:txBody>
                  <a:tcPr/>
                </a:tc>
                <a:extLst>
                  <a:ext uri="{0D108BD9-81ED-4DB2-BD59-A6C34878D82A}">
                    <a16:rowId xmlns:a16="http://schemas.microsoft.com/office/drawing/2014/main" val="707787421"/>
                  </a:ext>
                </a:extLst>
              </a:tr>
              <a:tr h="370840">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ממה מורכב פרומפט?</a:t>
                      </a:r>
                      <a:endParaRPr lang="iw-IL" sz="1800" dirty="0"/>
                    </a:p>
                  </a:txBody>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דוגמה, פעילות משחקית בקבוצות</a:t>
                      </a:r>
                      <a:endParaRPr lang="iw-IL" sz="1800" dirty="0"/>
                    </a:p>
                  </a:txBody>
                  <a:tcPr/>
                </a:tc>
                <a:tc>
                  <a:txBody>
                    <a:bodyPr/>
                    <a:lstStyle/>
                    <a:p>
                      <a:pPr algn="r" rtl="1"/>
                      <a:r>
                        <a:rPr lang="he-IL" sz="1800" b="0" i="0" u="none" strike="noStrike" cap="none" dirty="0">
                          <a:solidFill>
                            <a:srgbClr val="404040"/>
                          </a:solidFill>
                          <a:latin typeface="Rubik"/>
                          <a:cs typeface="Rubik"/>
                          <a:sym typeface="Arial"/>
                        </a:rPr>
                        <a:t>20 דקות</a:t>
                      </a:r>
                    </a:p>
                  </a:txBody>
                  <a:tcPr/>
                </a:tc>
                <a:extLst>
                  <a:ext uri="{0D108BD9-81ED-4DB2-BD59-A6C34878D82A}">
                    <a16:rowId xmlns:a16="http://schemas.microsoft.com/office/drawing/2014/main" val="1274944556"/>
                  </a:ext>
                </a:extLst>
              </a:tr>
              <a:tr h="370840">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תוצאה של פרומפט ודיוק שלו</a:t>
                      </a:r>
                      <a:endParaRPr lang="iw-IL" sz="1800" dirty="0"/>
                    </a:p>
                  </a:txBody>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המחשה בתיווך המורה </a:t>
                      </a:r>
                      <a:br>
                        <a:rPr lang="iw-IL" sz="1800" dirty="0">
                          <a:solidFill>
                            <a:srgbClr val="404040"/>
                          </a:solidFill>
                          <a:latin typeface="Rubik"/>
                          <a:ea typeface="Rubik"/>
                          <a:cs typeface="Rubik"/>
                          <a:sym typeface="Rubik"/>
                        </a:rPr>
                      </a:br>
                      <a:r>
                        <a:rPr lang="iw-IL" sz="1800" dirty="0">
                          <a:solidFill>
                            <a:srgbClr val="404040"/>
                          </a:solidFill>
                          <a:latin typeface="Rubik"/>
                          <a:ea typeface="Rubik"/>
                          <a:cs typeface="Rubik"/>
                          <a:sym typeface="Rubik"/>
                        </a:rPr>
                        <a:t>באמצעות בינה מלאכותית</a:t>
                      </a:r>
                      <a:endParaRPr lang="iw-IL" sz="1800" dirty="0"/>
                    </a:p>
                  </a:txBody>
                  <a:tcPr/>
                </a:tc>
                <a:tc>
                  <a:txBody>
                    <a:bodyPr/>
                    <a:lstStyle/>
                    <a:p>
                      <a:pPr algn="r" rtl="1"/>
                      <a:r>
                        <a:rPr lang="he-IL" sz="1800" b="0" i="0" u="none" strike="noStrike" cap="none" dirty="0">
                          <a:solidFill>
                            <a:srgbClr val="404040"/>
                          </a:solidFill>
                          <a:latin typeface="Rubik"/>
                          <a:cs typeface="Rubik"/>
                          <a:sym typeface="Arial"/>
                        </a:rPr>
                        <a:t>10 דקות</a:t>
                      </a:r>
                    </a:p>
                  </a:txBody>
                  <a:tcPr/>
                </a:tc>
                <a:extLst>
                  <a:ext uri="{0D108BD9-81ED-4DB2-BD59-A6C34878D82A}">
                    <a16:rowId xmlns:a16="http://schemas.microsoft.com/office/drawing/2014/main" val="3521055275"/>
                  </a:ext>
                </a:extLst>
              </a:tr>
              <a:tr h="370840">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1800" dirty="0">
                          <a:solidFill>
                            <a:srgbClr val="404040"/>
                          </a:solidFill>
                          <a:latin typeface="Rubik"/>
                          <a:ea typeface="Rubik"/>
                          <a:cs typeface="Rubik"/>
                          <a:sym typeface="Rubik"/>
                        </a:rPr>
                        <a:t>סיכום</a:t>
                      </a:r>
                      <a:endParaRPr lang="iw-IL" sz="1800" dirty="0"/>
                    </a:p>
                  </a:txBody>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שיח כיתתי</a:t>
                      </a:r>
                      <a:endParaRPr lang="iw-IL" sz="1800" dirty="0"/>
                    </a:p>
                    <a:p>
                      <a:pPr algn="r" rtl="1"/>
                      <a:endParaRPr lang="he-IL" sz="1800" dirty="0">
                        <a:latin typeface="Rubik ExtraBold" pitchFamily="2" charset="-79"/>
                        <a:cs typeface="Rubik ExtraBold" pitchFamily="2" charset="-79"/>
                      </a:endParaRPr>
                    </a:p>
                  </a:txBody>
                  <a:tcPr/>
                </a:tc>
                <a:tc>
                  <a:txBody>
                    <a:bodyPr/>
                    <a:lstStyle/>
                    <a:p>
                      <a:pPr algn="r" rtl="1"/>
                      <a:r>
                        <a:rPr lang="he-IL" sz="1800" b="0" i="0" u="none" strike="noStrike" cap="none" dirty="0">
                          <a:solidFill>
                            <a:srgbClr val="404040"/>
                          </a:solidFill>
                          <a:latin typeface="Rubik"/>
                          <a:cs typeface="Rubik"/>
                          <a:sym typeface="Arial"/>
                        </a:rPr>
                        <a:t>10 דקות</a:t>
                      </a:r>
                    </a:p>
                  </a:txBody>
                  <a:tcPr/>
                </a:tc>
                <a:extLst>
                  <a:ext uri="{0D108BD9-81ED-4DB2-BD59-A6C34878D82A}">
                    <a16:rowId xmlns:a16="http://schemas.microsoft.com/office/drawing/2014/main" val="700938011"/>
                  </a:ext>
                </a:extLst>
              </a:tr>
            </a:tbl>
          </a:graphicData>
        </a:graphic>
      </p:graphicFrame>
    </p:spTree>
    <p:extLst>
      <p:ext uri="{BB962C8B-B14F-4D97-AF65-F5344CB8AC3E}">
        <p14:creationId xmlns:p14="http://schemas.microsoft.com/office/powerpoint/2010/main" val="103094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54"/>
        <p:cNvGrpSpPr/>
        <p:nvPr/>
      </p:nvGrpSpPr>
      <p:grpSpPr>
        <a:xfrm>
          <a:off x="0" y="0"/>
          <a:ext cx="0" cy="0"/>
          <a:chOff x="0" y="0"/>
          <a:chExt cx="0" cy="0"/>
        </a:xfrm>
      </p:grpSpPr>
      <p:sp>
        <p:nvSpPr>
          <p:cNvPr id="163" name="Google Shape;163;p5"/>
          <p:cNvSpPr txBox="1">
            <a:spLocks noGrp="1"/>
          </p:cNvSpPr>
          <p:nvPr>
            <p:ph type="title" idx="4294967295"/>
          </p:nvPr>
        </p:nvSpPr>
        <p:spPr>
          <a:xfrm>
            <a:off x="7372350" y="-17071"/>
            <a:ext cx="4400514"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90000"/>
              </a:lnSpc>
              <a:spcBef>
                <a:spcPts val="0"/>
              </a:spcBef>
              <a:spcAft>
                <a:spcPts val="0"/>
              </a:spcAft>
              <a:buClr>
                <a:srgbClr val="404040"/>
              </a:buClr>
              <a:buSzPts val="4000"/>
              <a:buFont typeface="Rubik"/>
              <a:buNone/>
              <a:tabLst/>
              <a:defRPr/>
            </a:pPr>
            <a:r>
              <a:rPr kumimoji="0" lang="iw-IL" sz="4900" b="0" i="0" u="none" strike="noStrike" kern="0" cap="none" spc="0" normalizeH="0" baseline="0" noProof="0" dirty="0">
                <a:ln>
                  <a:noFill/>
                </a:ln>
                <a:solidFill>
                  <a:srgbClr val="8A2B7E"/>
                </a:solidFill>
                <a:effectLst/>
                <a:uLnTx/>
                <a:uFillTx/>
                <a:latin typeface="Rubik ExtraBold" pitchFamily="2" charset="-79"/>
                <a:ea typeface="Rubik"/>
                <a:cs typeface="Rubik ExtraBold" pitchFamily="2" charset="-79"/>
                <a:sym typeface="Rubik"/>
              </a:rPr>
              <a:t>מטרות השיעור</a:t>
            </a:r>
            <a:endParaRPr kumimoji="0" lang="iw-IL" sz="1400" b="0" i="0" u="none" strike="noStrike" kern="0" cap="none" spc="0" normalizeH="0" baseline="0" noProof="0" dirty="0">
              <a:ln>
                <a:noFill/>
              </a:ln>
              <a:solidFill>
                <a:srgbClr val="000000"/>
              </a:solidFill>
              <a:effectLst/>
              <a:uLnTx/>
              <a:uFillTx/>
              <a:latin typeface="Rubik ExtraBold" pitchFamily="2" charset="-79"/>
              <a:ea typeface="Arial"/>
              <a:cs typeface="Rubik ExtraBold" pitchFamily="2" charset="-79"/>
              <a:sym typeface="Arial"/>
            </a:endParaRPr>
          </a:p>
        </p:txBody>
      </p:sp>
      <p:sp>
        <p:nvSpPr>
          <p:cNvPr id="155" name="Google Shape;155;p5">
            <a:extLst>
              <a:ext uri="{C183D7F6-B498-43B3-948B-1728B52AA6E4}">
                <adec:decorative xmlns:adec="http://schemas.microsoft.com/office/drawing/2017/decorative" val="1"/>
              </a:ext>
            </a:extLst>
          </p:cNvPr>
          <p:cNvSpPr/>
          <p:nvPr/>
        </p:nvSpPr>
        <p:spPr>
          <a:xfrm>
            <a:off x="9165115" y="1068625"/>
            <a:ext cx="2607749" cy="516041"/>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Google Shape;157;p5"/>
          <p:cNvSpPr txBox="1"/>
          <p:nvPr/>
        </p:nvSpPr>
        <p:spPr>
          <a:xfrm>
            <a:off x="9165115" y="864661"/>
            <a:ext cx="2697033" cy="1006475"/>
          </a:xfrm>
          <a:prstGeom prst="rect">
            <a:avLst/>
          </a:prstGeom>
          <a:noFill/>
          <a:ln>
            <a:noFill/>
          </a:ln>
        </p:spPr>
        <p:txBody>
          <a:bodyPr spcFirstLastPara="1" wrap="square" lIns="91425" tIns="45700" rIns="91425" bIns="45700" anchor="ctr" anchorCtr="0">
            <a:normAutofit/>
          </a:bodyPr>
          <a:lstStyle/>
          <a:p>
            <a:pPr marL="0" marR="0" lvl="0" indent="0" algn="ctr" defTabSz="914400" rtl="1" eaLnBrk="1" fontAlgn="auto" latinLnBrk="0" hangingPunct="1">
              <a:lnSpc>
                <a:spcPct val="90000"/>
              </a:lnSpc>
              <a:spcBef>
                <a:spcPts val="0"/>
              </a:spcBef>
              <a:spcAft>
                <a:spcPts val="0"/>
              </a:spcAft>
              <a:buClr>
                <a:srgbClr val="3F3F3F"/>
              </a:buClr>
              <a:buSzPts val="2800"/>
              <a:buFont typeface="Arial"/>
              <a:buNone/>
              <a:tabLst/>
              <a:defRPr/>
            </a:pPr>
            <a:r>
              <a:rPr kumimoji="0" lang="iw-IL" sz="1800" b="0" i="0" u="none" strike="noStrike" kern="0" cap="none" spc="0" normalizeH="0" baseline="0" noProof="0" dirty="0">
                <a:ln>
                  <a:noFill/>
                </a:ln>
                <a:solidFill>
                  <a:srgbClr val="FFFFFF"/>
                </a:solidFill>
                <a:effectLst/>
                <a:uLnTx/>
                <a:uFillTx/>
                <a:latin typeface="Rubik ExtraBold" pitchFamily="2" charset="-79"/>
                <a:ea typeface="Rubik"/>
                <a:cs typeface="Rubik ExtraBold" pitchFamily="2" charset="-79"/>
                <a:sym typeface="Rubik"/>
              </a:rPr>
              <a:t>בסוף השיעור התלמידים:</a:t>
            </a:r>
            <a:endParaRPr kumimoji="0" sz="1800" b="0" i="0" u="none" strike="noStrike" kern="0" cap="none" spc="0" normalizeH="0" baseline="0" noProof="0" dirty="0">
              <a:ln>
                <a:noFill/>
              </a:ln>
              <a:solidFill>
                <a:srgbClr val="FFFFFF"/>
              </a:solidFill>
              <a:effectLst/>
              <a:uLnTx/>
              <a:uFillTx/>
              <a:latin typeface="Rubik ExtraBold" pitchFamily="2" charset="-79"/>
              <a:ea typeface="Calibri"/>
              <a:cs typeface="Rubik ExtraBold" pitchFamily="2" charset="-79"/>
              <a:sym typeface="Calibri"/>
            </a:endParaRPr>
          </a:p>
        </p:txBody>
      </p:sp>
      <p:sp>
        <p:nvSpPr>
          <p:cNvPr id="156" name="Google Shape;156;p5"/>
          <p:cNvSpPr txBox="1">
            <a:spLocks noGrp="1"/>
          </p:cNvSpPr>
          <p:nvPr>
            <p:ph type="body" idx="1"/>
          </p:nvPr>
        </p:nvSpPr>
        <p:spPr>
          <a:xfrm>
            <a:off x="5810343" y="1737707"/>
            <a:ext cx="5614032" cy="576694"/>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3F3F3F"/>
              </a:buClr>
              <a:buSzPts val="2800"/>
              <a:buNone/>
            </a:pPr>
            <a:r>
              <a:rPr lang="iw-IL" sz="1800" dirty="0">
                <a:solidFill>
                  <a:srgbClr val="434343"/>
                </a:solidFill>
                <a:latin typeface="Rubik ExtraBold" pitchFamily="2" charset="-79"/>
                <a:ea typeface="Rubik"/>
                <a:cs typeface="Rubik ExtraBold" pitchFamily="2" charset="-79"/>
                <a:sym typeface="Rubik"/>
              </a:rPr>
              <a:t>יבינו</a:t>
            </a:r>
            <a:r>
              <a:rPr lang="iw-IL" sz="1800" b="1" dirty="0">
                <a:solidFill>
                  <a:srgbClr val="434343"/>
                </a:solidFill>
                <a:latin typeface="Rubik"/>
                <a:ea typeface="Rubik"/>
                <a:cs typeface="Rubik"/>
                <a:sym typeface="Rubik"/>
              </a:rPr>
              <a:t> </a:t>
            </a:r>
            <a:r>
              <a:rPr lang="iw-IL" sz="1800" dirty="0">
                <a:solidFill>
                  <a:srgbClr val="434343"/>
                </a:solidFill>
                <a:latin typeface="Rubik"/>
                <a:ea typeface="Rubik"/>
                <a:cs typeface="Rubik"/>
                <a:sym typeface="Rubik"/>
              </a:rPr>
              <a:t>את משמעות המושג "פרומפט"</a:t>
            </a:r>
            <a:r>
              <a:rPr lang="he-IL" sz="1800" dirty="0">
                <a:solidFill>
                  <a:srgbClr val="434343"/>
                </a:solidFill>
                <a:latin typeface="Rubik"/>
                <a:ea typeface="Rubik"/>
                <a:cs typeface="Rubik"/>
                <a:sym typeface="Rubik"/>
              </a:rPr>
              <a:t>.</a:t>
            </a:r>
            <a:endParaRPr sz="1800" dirty="0">
              <a:solidFill>
                <a:srgbClr val="434343"/>
              </a:solidFill>
              <a:latin typeface="Rubik"/>
              <a:ea typeface="Rubik"/>
              <a:cs typeface="Rubik"/>
              <a:sym typeface="Rubik"/>
            </a:endParaRPr>
          </a:p>
        </p:txBody>
      </p:sp>
      <p:sp>
        <p:nvSpPr>
          <p:cNvPr id="158" name="Google Shape;158;p5"/>
          <p:cNvSpPr txBox="1"/>
          <p:nvPr/>
        </p:nvSpPr>
        <p:spPr>
          <a:xfrm>
            <a:off x="4410308" y="2499875"/>
            <a:ext cx="7014068" cy="441504"/>
          </a:xfrm>
          <a:prstGeom prst="rect">
            <a:avLst/>
          </a:prstGeom>
          <a:noFill/>
          <a:ln>
            <a:noFill/>
          </a:ln>
        </p:spPr>
        <p:txBody>
          <a:bodyPr spcFirstLastPara="1" wrap="square" lIns="91425" tIns="45700" rIns="91425" bIns="45700" anchor="ctr" anchorCtr="0">
            <a:normAutofit fontScale="92500"/>
          </a:bodyPr>
          <a:lstStyle/>
          <a:p>
            <a:pPr marL="0" marR="0" lvl="0" indent="0" algn="r" defTabSz="914400" rtl="1" eaLnBrk="1" fontAlgn="auto" latinLnBrk="0" hangingPunct="1">
              <a:lnSpc>
                <a:spcPct val="90000"/>
              </a:lnSpc>
              <a:spcBef>
                <a:spcPts val="0"/>
              </a:spcBef>
              <a:spcAft>
                <a:spcPts val="0"/>
              </a:spcAft>
              <a:buClr>
                <a:srgbClr val="3F3F3F"/>
              </a:buClr>
              <a:buSzPct val="168168"/>
              <a:buFont typeface="Arial"/>
              <a:buNone/>
              <a:tabLst/>
              <a:defRPr/>
            </a:pPr>
            <a:r>
              <a:rPr kumimoji="0" lang="iw-IL" sz="1800" b="0" i="0" u="none" strike="noStrike" kern="0" cap="none" spc="0" normalizeH="0" baseline="0" noProof="0" dirty="0">
                <a:ln>
                  <a:noFill/>
                </a:ln>
                <a:solidFill>
                  <a:srgbClr val="434343"/>
                </a:solidFill>
                <a:effectLst/>
                <a:uLnTx/>
                <a:uFillTx/>
                <a:latin typeface="Rubik"/>
                <a:ea typeface="Rubik"/>
                <a:cs typeface="Rubik"/>
                <a:sym typeface="Rubik"/>
              </a:rPr>
              <a:t>ינסחו פרומפט באופן יעיל </a:t>
            </a:r>
            <a:r>
              <a:rPr kumimoji="0" lang="he-IL" sz="1800" b="0" i="0" u="none" strike="noStrike" kern="0" cap="none" spc="0" normalizeH="0" baseline="0" noProof="0" dirty="0">
                <a:ln>
                  <a:noFill/>
                </a:ln>
                <a:solidFill>
                  <a:srgbClr val="434343"/>
                </a:solidFill>
                <a:effectLst/>
                <a:uLnTx/>
                <a:uFillTx/>
                <a:latin typeface="Rubik"/>
                <a:ea typeface="Rubik"/>
                <a:cs typeface="Rubik"/>
                <a:sym typeface="Rubik"/>
              </a:rPr>
              <a:t>(</a:t>
            </a:r>
            <a:r>
              <a:rPr kumimoji="0" lang="iw-IL" sz="1800" b="0" i="0" u="none" strike="noStrike" kern="0" cap="none" spc="0" normalizeH="0" baseline="0" noProof="0" dirty="0">
                <a:ln>
                  <a:noFill/>
                </a:ln>
                <a:solidFill>
                  <a:srgbClr val="434343"/>
                </a:solidFill>
                <a:effectLst/>
                <a:uLnTx/>
                <a:uFillTx/>
                <a:latin typeface="Rubik"/>
                <a:ea typeface="Rubik"/>
                <a:cs typeface="Rubik"/>
                <a:sym typeface="Rubik"/>
              </a:rPr>
              <a:t>הקשר, משימה, תיאור התוצר</a:t>
            </a:r>
            <a:r>
              <a:rPr kumimoji="0" lang="he-IL" sz="1800" b="0" i="0" u="none" strike="noStrike" kern="0" cap="none" spc="0" normalizeH="0" baseline="0" noProof="0" dirty="0">
                <a:ln>
                  <a:noFill/>
                </a:ln>
                <a:solidFill>
                  <a:srgbClr val="434343"/>
                </a:solidFill>
                <a:effectLst/>
                <a:uLnTx/>
                <a:uFillTx/>
                <a:latin typeface="Rubik"/>
                <a:ea typeface="Rubik"/>
                <a:cs typeface="Rubik"/>
                <a:sym typeface="Rubik"/>
              </a:rPr>
              <a:t>)</a:t>
            </a:r>
            <a:r>
              <a:rPr kumimoji="0" lang="iw-IL" sz="1800" b="0" i="0" u="none" strike="noStrike" kern="0" cap="none" spc="0" normalizeH="0" baseline="0" noProof="0" dirty="0">
                <a:ln>
                  <a:noFill/>
                </a:ln>
                <a:solidFill>
                  <a:srgbClr val="434343"/>
                </a:solidFill>
                <a:effectLst/>
                <a:uLnTx/>
                <a:uFillTx/>
                <a:latin typeface="Rubik"/>
                <a:ea typeface="Rubik"/>
                <a:cs typeface="Rubik"/>
                <a:sym typeface="Rubik"/>
              </a:rPr>
              <a:t> ובהלימה למטרותיהם.</a:t>
            </a:r>
          </a:p>
        </p:txBody>
      </p:sp>
      <p:sp>
        <p:nvSpPr>
          <p:cNvPr id="159" name="Google Shape;159;p5"/>
          <p:cNvSpPr txBox="1"/>
          <p:nvPr/>
        </p:nvSpPr>
        <p:spPr>
          <a:xfrm>
            <a:off x="4928840" y="3131865"/>
            <a:ext cx="6495536" cy="441505"/>
          </a:xfrm>
          <a:prstGeom prst="rect">
            <a:avLst/>
          </a:prstGeom>
          <a:noFill/>
          <a:ln>
            <a:noFill/>
          </a:ln>
        </p:spPr>
        <p:txBody>
          <a:bodyPr spcFirstLastPara="1" wrap="square" lIns="91425" tIns="45700" rIns="91425" bIns="45700" anchor="ctr" anchorCtr="0">
            <a:normAutofit/>
          </a:bodyPr>
          <a:lstStyle/>
          <a:p>
            <a:pPr marL="0" marR="0" lvl="0" indent="0" algn="r" defTabSz="914400" rtl="1" eaLnBrk="1" fontAlgn="auto" latinLnBrk="0" hangingPunct="1">
              <a:lnSpc>
                <a:spcPct val="90000"/>
              </a:lnSpc>
              <a:spcBef>
                <a:spcPts val="0"/>
              </a:spcBef>
              <a:spcAft>
                <a:spcPts val="0"/>
              </a:spcAft>
              <a:buClr>
                <a:srgbClr val="3F3F3F"/>
              </a:buClr>
              <a:buSzPts val="2800"/>
              <a:buFont typeface="Arial"/>
              <a:buNone/>
              <a:tabLst/>
              <a:defRPr/>
            </a:pPr>
            <a:r>
              <a:rPr kumimoji="0" lang="iw-IL" sz="1800" b="0" i="0" u="none" strike="noStrike" kern="0" cap="none" spc="0" normalizeH="0" baseline="0" noProof="0" dirty="0">
                <a:ln>
                  <a:noFill/>
                </a:ln>
                <a:solidFill>
                  <a:srgbClr val="434343"/>
                </a:solidFill>
                <a:effectLst/>
                <a:uLnTx/>
                <a:uFillTx/>
                <a:latin typeface="Rubik ExtraBold" pitchFamily="2" charset="-79"/>
                <a:cs typeface="Rubik ExtraBold" pitchFamily="2" charset="-79"/>
                <a:sym typeface="Rubik"/>
              </a:rPr>
              <a:t>ידייקו</a:t>
            </a:r>
            <a:r>
              <a:rPr kumimoji="0" lang="iw-IL" sz="1800" b="0" i="0" u="none" strike="noStrike" kern="0" cap="none" spc="0" normalizeH="0" baseline="0" noProof="0" dirty="0">
                <a:ln>
                  <a:noFill/>
                </a:ln>
                <a:solidFill>
                  <a:srgbClr val="434343"/>
                </a:solidFill>
                <a:effectLst/>
                <a:uLnTx/>
                <a:uFillTx/>
                <a:latin typeface="Rubik"/>
                <a:ea typeface="Rubik"/>
                <a:cs typeface="Rubik"/>
                <a:sym typeface="Rubik"/>
              </a:rPr>
              <a:t> את התוצאות שהתקבלו ע"י הבינה המלאכותית ויצמצמו הזיות.</a:t>
            </a:r>
            <a:endParaRPr kumimoji="0" sz="1800" b="0" i="0" u="none" strike="noStrike" kern="0" cap="none" spc="0" normalizeH="0" baseline="0" noProof="0" dirty="0">
              <a:ln>
                <a:noFill/>
              </a:ln>
              <a:solidFill>
                <a:srgbClr val="434343"/>
              </a:solidFill>
              <a:effectLst/>
              <a:uLnTx/>
              <a:uFillTx/>
              <a:latin typeface="Rubik"/>
              <a:ea typeface="Rubik"/>
              <a:cs typeface="Rubik"/>
              <a:sym typeface="Rubik"/>
            </a:endParaRPr>
          </a:p>
        </p:txBody>
      </p:sp>
      <p:sp>
        <p:nvSpPr>
          <p:cNvPr id="160" name="Google Shape;160;p5">
            <a:extLst>
              <a:ext uri="{C183D7F6-B498-43B3-948B-1728B52AA6E4}">
                <adec:decorative xmlns:adec="http://schemas.microsoft.com/office/drawing/2017/decorative" val="1"/>
              </a:ext>
            </a:extLst>
          </p:cNvPr>
          <p:cNvSpPr/>
          <p:nvPr/>
        </p:nvSpPr>
        <p:spPr>
          <a:xfrm>
            <a:off x="11413583" y="1893275"/>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1;p5">
            <a:extLst>
              <a:ext uri="{C183D7F6-B498-43B3-948B-1728B52AA6E4}">
                <adec:decorative xmlns:adec="http://schemas.microsoft.com/office/drawing/2017/decorative" val="1"/>
              </a:ext>
            </a:extLst>
          </p:cNvPr>
          <p:cNvSpPr/>
          <p:nvPr/>
        </p:nvSpPr>
        <p:spPr>
          <a:xfrm>
            <a:off x="11413583" y="2558763"/>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162;p5">
            <a:extLst>
              <a:ext uri="{C183D7F6-B498-43B3-948B-1728B52AA6E4}">
                <adec:decorative xmlns:adec="http://schemas.microsoft.com/office/drawing/2017/decorative" val="1"/>
              </a:ext>
            </a:extLst>
          </p:cNvPr>
          <p:cNvSpPr/>
          <p:nvPr/>
        </p:nvSpPr>
        <p:spPr>
          <a:xfrm>
            <a:off x="11413583" y="3224251"/>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64" name="Google Shape;164;p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7">
            <a:extLst>
              <a:ext uri="{C183D7F6-B498-43B3-948B-1728B52AA6E4}">
                <adec:decorative xmlns:adec="http://schemas.microsoft.com/office/drawing/2017/decorative" val="1"/>
              </a:ext>
            </a:extLst>
          </p:cNvPr>
          <p:cNvPicPr preferRelativeResize="0"/>
          <p:nvPr/>
        </p:nvPicPr>
        <p:blipFill rotWithShape="1">
          <a:blip r:embed="rId3">
            <a:alphaModFix/>
          </a:blip>
          <a:srcRect t="58" b="59"/>
          <a:stretch/>
        </p:blipFill>
        <p:spPr>
          <a:xfrm>
            <a:off x="6340502" y="446633"/>
            <a:ext cx="5574696" cy="2982367"/>
          </a:xfrm>
          <a:prstGeom prst="rect">
            <a:avLst/>
          </a:prstGeom>
          <a:noFill/>
          <a:ln>
            <a:noFill/>
          </a:ln>
          <a:effectLst>
            <a:outerShdw blurRad="371475" dist="19050" dir="5400000" algn="bl" rotWithShape="0">
              <a:srgbClr val="000000">
                <a:alpha val="49803"/>
              </a:srgbClr>
            </a:outerShdw>
          </a:effectLst>
        </p:spPr>
      </p:pic>
      <p:sp>
        <p:nvSpPr>
          <p:cNvPr id="170" name="Google Shape;170;p7"/>
          <p:cNvSpPr txBox="1">
            <a:spLocks noGrp="1"/>
          </p:cNvSpPr>
          <p:nvPr>
            <p:ph type="title" idx="4294967295"/>
          </p:nvPr>
        </p:nvSpPr>
        <p:spPr>
          <a:xfrm>
            <a:off x="6698290" y="662561"/>
            <a:ext cx="4646250" cy="1970327"/>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7500"/>
          </a:bodyPr>
          <a:lstStyle/>
          <a:p>
            <a:pPr marL="0" marR="0" lvl="0" indent="0" algn="r" defTabSz="914400" rtl="1" eaLnBrk="1" fontAlgn="auto" latinLnBrk="0" hangingPunct="1">
              <a:lnSpc>
                <a:spcPct val="90000"/>
              </a:lnSpc>
              <a:spcBef>
                <a:spcPts val="0"/>
              </a:spcBef>
              <a:spcAft>
                <a:spcPts val="0"/>
              </a:spcAft>
              <a:buClr>
                <a:srgbClr val="404040"/>
              </a:buClr>
              <a:buSzPct val="101010"/>
              <a:buFont typeface="Rubik"/>
              <a:buNone/>
              <a:tabLst/>
              <a:defRPr/>
            </a:pPr>
            <a:r>
              <a:rPr kumimoji="0" lang="he-IL" sz="4100" b="0" i="0" u="none" strike="noStrike" kern="0" cap="none" spc="0" normalizeH="0" baseline="0" noProof="0" dirty="0">
                <a:ln>
                  <a:noFill/>
                </a:ln>
                <a:solidFill>
                  <a:schemeClr val="lt1"/>
                </a:solidFill>
                <a:effectLst/>
                <a:uLnTx/>
                <a:uFillTx/>
                <a:latin typeface="Rubik"/>
                <a:ea typeface="Rubik"/>
                <a:cs typeface="Rubik"/>
                <a:sym typeface="Rubik"/>
              </a:rPr>
              <a:t>איך מבקשים מהבינה המלאכותית</a:t>
            </a:r>
          </a:p>
          <a:p>
            <a:pPr marL="0" marR="0" lvl="0" indent="0" algn="r" defTabSz="914400" rtl="1" eaLnBrk="1" fontAlgn="auto" latinLnBrk="0" hangingPunct="1">
              <a:lnSpc>
                <a:spcPct val="90000"/>
              </a:lnSpc>
              <a:spcBef>
                <a:spcPts val="0"/>
              </a:spcBef>
              <a:spcAft>
                <a:spcPts val="0"/>
              </a:spcAft>
              <a:buClr>
                <a:srgbClr val="404040"/>
              </a:buClr>
              <a:buSzPct val="101010"/>
              <a:buFont typeface="Rubik"/>
              <a:buNone/>
              <a:tabLst/>
              <a:defRPr/>
            </a:pPr>
            <a:r>
              <a:rPr kumimoji="0" lang="he-IL" sz="41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לעשות משהו?</a:t>
            </a:r>
            <a:endParaRPr kumimoji="0" lang="he-IL" sz="48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endParaRPr>
          </a:p>
        </p:txBody>
      </p:sp>
      <p:pic>
        <p:nvPicPr>
          <p:cNvPr id="171" name="Google Shape;171;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4" name="Google Shape;54;p13">
            <a:extLst>
              <a:ext uri="{FF2B5EF4-FFF2-40B4-BE49-F238E27FC236}">
                <a16:creationId xmlns:a16="http://schemas.microsoft.com/office/drawing/2014/main" id="{5F0CD9FB-4CC0-D9F1-3B98-C96CF5C4F10A}"/>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79255" y="1397329"/>
            <a:ext cx="6040141" cy="60401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4" name="Google Shape;94;p1">
            <a:extLst>
              <a:ext uri="{FF2B5EF4-FFF2-40B4-BE49-F238E27FC236}">
                <a16:creationId xmlns:a16="http://schemas.microsoft.com/office/drawing/2014/main" id="{22916107-32C7-1444-4281-9E79D97F8D48}"/>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7999"/>
          </a:xfrm>
          <a:prstGeom prst="rect">
            <a:avLst/>
          </a:prstGeom>
          <a:noFill/>
          <a:ln>
            <a:noFill/>
          </a:ln>
        </p:spPr>
      </p:pic>
      <p:grpSp>
        <p:nvGrpSpPr>
          <p:cNvPr id="5" name="Group 4">
            <a:extLst>
              <a:ext uri="{FF2B5EF4-FFF2-40B4-BE49-F238E27FC236}">
                <a16:creationId xmlns:a16="http://schemas.microsoft.com/office/drawing/2014/main" id="{09E941CA-B08A-3B6D-83BE-EF527F31CFB2}"/>
              </a:ext>
              <a:ext uri="{C183D7F6-B498-43B3-948B-1728B52AA6E4}">
                <adec:decorative xmlns:adec="http://schemas.microsoft.com/office/drawing/2017/decorative" val="1"/>
              </a:ext>
            </a:extLst>
          </p:cNvPr>
          <p:cNvGrpSpPr/>
          <p:nvPr/>
        </p:nvGrpSpPr>
        <p:grpSpPr>
          <a:xfrm flipV="1">
            <a:off x="6945952" y="867810"/>
            <a:ext cx="4241795" cy="2176738"/>
            <a:chOff x="1860719" y="2790159"/>
            <a:chExt cx="4241795" cy="2176738"/>
          </a:xfrm>
        </p:grpSpPr>
        <p:sp>
          <p:nvSpPr>
            <p:cNvPr id="6" name="Google Shape;104;p17">
              <a:extLst>
                <a:ext uri="{FF2B5EF4-FFF2-40B4-BE49-F238E27FC236}">
                  <a16:creationId xmlns:a16="http://schemas.microsoft.com/office/drawing/2014/main" id="{6BCC705C-BC92-3A8A-71A4-9F419BA9C831}"/>
                </a:ext>
              </a:extLst>
            </p:cNvPr>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dirty="0">
                <a:ln>
                  <a:noFill/>
                </a:ln>
                <a:solidFill>
                  <a:srgbClr val="5F259E"/>
                </a:solidFill>
                <a:effectLst/>
                <a:uLnTx/>
                <a:uFillTx/>
                <a:latin typeface="Rubik"/>
                <a:ea typeface="Rubik"/>
                <a:cs typeface="Rubik"/>
                <a:sym typeface="Rubik"/>
              </a:endParaRPr>
            </a:p>
          </p:txBody>
        </p:sp>
        <p:sp>
          <p:nvSpPr>
            <p:cNvPr id="7" name="Google Shape;105;p17">
              <a:extLst>
                <a:ext uri="{FF2B5EF4-FFF2-40B4-BE49-F238E27FC236}">
                  <a16:creationId xmlns:a16="http://schemas.microsoft.com/office/drawing/2014/main" id="{0941F8E6-D421-F687-C696-813DCB11F29D}"/>
                </a:ext>
              </a:extLst>
            </p:cNvPr>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en-TH"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 name="כותרת 1">
            <a:extLst>
              <a:ext uri="{FF2B5EF4-FFF2-40B4-BE49-F238E27FC236}">
                <a16:creationId xmlns:a16="http://schemas.microsoft.com/office/drawing/2014/main" id="{46AE8BE0-A9C1-D42B-47C5-F2A0F09F5042}"/>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he-IL" dirty="0"/>
              <a:t>איך מבקשים מהבינה המלאכותית לעשות משהו?</a:t>
            </a:r>
          </a:p>
        </p:txBody>
      </p:sp>
      <p:sp>
        <p:nvSpPr>
          <p:cNvPr id="177" name="Google Shape;177;p8"/>
          <p:cNvSpPr txBox="1"/>
          <p:nvPr/>
        </p:nvSpPr>
        <p:spPr>
          <a:xfrm>
            <a:off x="7229471" y="806668"/>
            <a:ext cx="3396526" cy="1608852"/>
          </a:xfrm>
          <a:prstGeom prst="rect">
            <a:avLst/>
          </a:prstGeom>
          <a:noFill/>
          <a:ln>
            <a:noFill/>
          </a:ln>
        </p:spPr>
        <p:txBody>
          <a:bodyPr spcFirstLastPara="1" wrap="square" lIns="91425" tIns="45700" rIns="91425" bIns="45700" anchor="ctr" anchorCtr="0">
            <a:normAutofit fontScale="97500"/>
          </a:bodyPr>
          <a:lstStyle/>
          <a:p>
            <a:pPr marL="0" marR="0" lvl="0" indent="0" algn="r" defTabSz="914400" rtl="1" eaLnBrk="1" fontAlgn="auto" latinLnBrk="0" hangingPunct="1">
              <a:lnSpc>
                <a:spcPct val="90000"/>
              </a:lnSpc>
              <a:spcBef>
                <a:spcPts val="0"/>
              </a:spcBef>
              <a:spcAft>
                <a:spcPts val="0"/>
              </a:spcAft>
              <a:buClr>
                <a:srgbClr val="404040"/>
              </a:buClr>
              <a:buSzPct val="101010"/>
              <a:buFont typeface="Rubik"/>
              <a:buNone/>
              <a:tabLst/>
              <a:defRPr/>
            </a:pPr>
            <a:r>
              <a:rPr kumimoji="0" lang="he-IL" sz="2800" b="0" i="0" u="none" strike="noStrike" kern="0" cap="none" spc="0" normalizeH="0" baseline="0" noProof="0" dirty="0">
                <a:ln>
                  <a:noFill/>
                </a:ln>
                <a:solidFill>
                  <a:srgbClr val="892B7D"/>
                </a:solidFill>
                <a:effectLst/>
                <a:uLnTx/>
                <a:uFillTx/>
                <a:latin typeface="Rubik"/>
                <a:ea typeface="Rubik"/>
                <a:cs typeface="Rubik"/>
                <a:sym typeface="Rubik"/>
              </a:rPr>
              <a:t>איך מבקשים מהבינה המלאכותית</a:t>
            </a:r>
          </a:p>
          <a:p>
            <a:pPr marL="0" marR="0" lvl="0" indent="0" algn="r" defTabSz="914400" rtl="1" eaLnBrk="1" fontAlgn="auto" latinLnBrk="0" hangingPunct="1">
              <a:lnSpc>
                <a:spcPct val="90000"/>
              </a:lnSpc>
              <a:spcBef>
                <a:spcPts val="0"/>
              </a:spcBef>
              <a:spcAft>
                <a:spcPts val="0"/>
              </a:spcAft>
              <a:buClr>
                <a:srgbClr val="404040"/>
              </a:buClr>
              <a:buSzPct val="101010"/>
              <a:buFont typeface="Rubik"/>
              <a:buNone/>
              <a:tabLst/>
              <a:defRPr/>
            </a:pPr>
            <a:r>
              <a:rPr kumimoji="0" lang="he-IL" sz="2800" b="0" i="0" u="none" strike="noStrike" kern="0" cap="none" spc="0" normalizeH="0" baseline="0" noProof="0" dirty="0">
                <a:ln>
                  <a:noFill/>
                </a:ln>
                <a:solidFill>
                  <a:srgbClr val="892B7D"/>
                </a:solidFill>
                <a:effectLst/>
                <a:uLnTx/>
                <a:uFillTx/>
                <a:latin typeface="Rubik ExtraBold" pitchFamily="2" charset="-79"/>
                <a:ea typeface="Rubik"/>
                <a:cs typeface="Rubik ExtraBold" pitchFamily="2" charset="-79"/>
                <a:sym typeface="Rubik"/>
              </a:rPr>
              <a:t>לעשות משהו?</a:t>
            </a:r>
            <a:endParaRPr kumimoji="0" lang="he-IL" sz="3200" b="0" i="0" u="none" strike="noStrike" kern="0" cap="none" spc="0" normalizeH="0" baseline="0" noProof="0" dirty="0">
              <a:ln>
                <a:noFill/>
              </a:ln>
              <a:solidFill>
                <a:srgbClr val="892B7D"/>
              </a:solidFill>
              <a:effectLst/>
              <a:uLnTx/>
              <a:uFillTx/>
              <a:latin typeface="Rubik ExtraBold" pitchFamily="2" charset="-79"/>
              <a:ea typeface="Rubik"/>
              <a:cs typeface="Rubik ExtraBold" pitchFamily="2" charset="-79"/>
              <a:sym typeface="Rubik"/>
            </a:endParaRPr>
          </a:p>
        </p:txBody>
      </p:sp>
      <p:pic>
        <p:nvPicPr>
          <p:cNvPr id="178" name="Google Shape;178;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grpSp>
        <p:nvGrpSpPr>
          <p:cNvPr id="8" name="Group 7">
            <a:extLst>
              <a:ext uri="{FF2B5EF4-FFF2-40B4-BE49-F238E27FC236}">
                <a16:creationId xmlns:a16="http://schemas.microsoft.com/office/drawing/2014/main" id="{E59DB4E8-9294-82C7-DE6C-99A7D3774B55}"/>
              </a:ext>
              <a:ext uri="{C183D7F6-B498-43B3-948B-1728B52AA6E4}">
                <adec:decorative xmlns:adec="http://schemas.microsoft.com/office/drawing/2017/decorative" val="1"/>
              </a:ext>
            </a:extLst>
          </p:cNvPr>
          <p:cNvGrpSpPr/>
          <p:nvPr/>
        </p:nvGrpSpPr>
        <p:grpSpPr>
          <a:xfrm flipH="1" flipV="1">
            <a:off x="1960926" y="634926"/>
            <a:ext cx="3652512" cy="2176738"/>
            <a:chOff x="1860719" y="2790159"/>
            <a:chExt cx="4241795" cy="2176738"/>
          </a:xfrm>
        </p:grpSpPr>
        <p:sp>
          <p:nvSpPr>
            <p:cNvPr id="9" name="Google Shape;104;p17">
              <a:extLst>
                <a:ext uri="{FF2B5EF4-FFF2-40B4-BE49-F238E27FC236}">
                  <a16:creationId xmlns:a16="http://schemas.microsoft.com/office/drawing/2014/main" id="{DF9FAE16-44BF-B46A-7089-10B1F3ADDC87}"/>
                </a:ext>
              </a:extLst>
            </p:cNvPr>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dirty="0">
                <a:ln>
                  <a:noFill/>
                </a:ln>
                <a:solidFill>
                  <a:srgbClr val="5F259E"/>
                </a:solidFill>
                <a:effectLst/>
                <a:uLnTx/>
                <a:uFillTx/>
                <a:latin typeface="Rubik"/>
                <a:ea typeface="Rubik"/>
                <a:cs typeface="Rubik"/>
                <a:sym typeface="Rubik"/>
              </a:endParaRPr>
            </a:p>
          </p:txBody>
        </p:sp>
        <p:sp>
          <p:nvSpPr>
            <p:cNvPr id="10" name="Google Shape;105;p17">
              <a:extLst>
                <a:ext uri="{FF2B5EF4-FFF2-40B4-BE49-F238E27FC236}">
                  <a16:creationId xmlns:a16="http://schemas.microsoft.com/office/drawing/2014/main" id="{A18B240C-2D62-2434-41A3-3032060FD329}"/>
                </a:ext>
              </a:extLst>
            </p:cNvPr>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en-TH"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80" name="Google Shape;180;p8"/>
          <p:cNvSpPr txBox="1"/>
          <p:nvPr/>
        </p:nvSpPr>
        <p:spPr>
          <a:xfrm>
            <a:off x="1785810" y="777698"/>
            <a:ext cx="3110788" cy="1271356"/>
          </a:xfrm>
          <a:prstGeom prst="rect">
            <a:avLst/>
          </a:prstGeom>
          <a:noFill/>
          <a:ln>
            <a:noFill/>
          </a:ln>
        </p:spPr>
        <p:txBody>
          <a:bodyPr spcFirstLastPara="1" wrap="square" lIns="91425" tIns="45700" rIns="91425" bIns="45700" anchor="ctr" anchorCtr="0">
            <a:normAutofit fontScale="97500"/>
          </a:bodyPr>
          <a:lstStyle/>
          <a:p>
            <a:pPr marL="0" marR="0" lvl="0" indent="0" algn="r" defTabSz="914400" rtl="1" eaLnBrk="1" fontAlgn="auto" latinLnBrk="0" hangingPunct="1">
              <a:lnSpc>
                <a:spcPct val="90000"/>
              </a:lnSpc>
              <a:spcBef>
                <a:spcPts val="0"/>
              </a:spcBef>
              <a:spcAft>
                <a:spcPts val="0"/>
              </a:spcAft>
              <a:buClr>
                <a:srgbClr val="404040"/>
              </a:buClr>
              <a:buSzPct val="85470"/>
              <a:buFont typeface="Rubik"/>
              <a:buNone/>
              <a:tabLst/>
              <a:defRPr/>
            </a:pPr>
            <a:r>
              <a:rPr kumimoji="0" lang="he-IL" sz="2800" b="0" i="0" u="none" strike="noStrike" kern="0" cap="none" spc="0" normalizeH="0" baseline="0" noProof="0" dirty="0">
                <a:ln>
                  <a:noFill/>
                </a:ln>
                <a:solidFill>
                  <a:srgbClr val="892B7D"/>
                </a:solidFill>
                <a:effectLst/>
                <a:uLnTx/>
                <a:uFillTx/>
                <a:latin typeface="Rubik"/>
                <a:ea typeface="Rubik"/>
                <a:cs typeface="Rubik"/>
                <a:sym typeface="Rubik"/>
              </a:rPr>
              <a:t>כותבים הנחייה:</a:t>
            </a:r>
            <a:br>
              <a:rPr kumimoji="0" lang="he-IL" sz="2800" b="0" i="0" u="none" strike="noStrike" kern="0" cap="none" spc="0" normalizeH="0" baseline="0" noProof="0" dirty="0">
                <a:ln>
                  <a:noFill/>
                </a:ln>
                <a:solidFill>
                  <a:srgbClr val="892B7D"/>
                </a:solidFill>
                <a:effectLst/>
                <a:uLnTx/>
                <a:uFillTx/>
                <a:latin typeface="Rubik"/>
                <a:ea typeface="Rubik"/>
                <a:cs typeface="Rubik"/>
                <a:sym typeface="Rubik"/>
              </a:rPr>
            </a:br>
            <a:r>
              <a:rPr kumimoji="0" lang="he-IL" sz="2800" b="0" i="0" u="none" strike="noStrike" kern="0" cap="none" spc="0" normalizeH="0" baseline="0" noProof="0" dirty="0" err="1">
                <a:ln>
                  <a:noFill/>
                </a:ln>
                <a:solidFill>
                  <a:srgbClr val="892B7D"/>
                </a:solidFill>
                <a:effectLst/>
                <a:uLnTx/>
                <a:uFillTx/>
                <a:latin typeface="Rubik ExtraBold" pitchFamily="2" charset="-79"/>
                <a:cs typeface="Rubik ExtraBold" pitchFamily="2" charset="-79"/>
                <a:sym typeface="Rubik"/>
              </a:rPr>
              <a:t>פרומפט</a:t>
            </a:r>
            <a:r>
              <a:rPr kumimoji="0" lang="he-IL" sz="2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rPr>
              <a:t>!</a:t>
            </a:r>
            <a:endParaRPr kumimoji="0" sz="2800" b="0" i="0" u="none" strike="noStrike" kern="0" cap="none" spc="0" normalizeH="0" baseline="0" noProof="0" dirty="0">
              <a:ln>
                <a:noFill/>
              </a:ln>
              <a:solidFill>
                <a:srgbClr val="892B7D"/>
              </a:solidFill>
              <a:effectLst/>
              <a:uLnTx/>
              <a:uFillTx/>
              <a:latin typeface="Rubik ExtraBold" pitchFamily="2" charset="-79"/>
              <a:cs typeface="Rubik ExtraBold" pitchFamily="2" charset="-79"/>
              <a:sym typeface="Rubik"/>
            </a:endParaRPr>
          </a:p>
        </p:txBody>
      </p:sp>
      <p:sp>
        <p:nvSpPr>
          <p:cNvPr id="16" name="Google Shape;85;p15">
            <a:extLst>
              <a:ext uri="{FF2B5EF4-FFF2-40B4-BE49-F238E27FC236}">
                <a16:creationId xmlns:a16="http://schemas.microsoft.com/office/drawing/2014/main" id="{5F459D1C-6444-31E6-DAF1-401B1BB4741D}"/>
              </a:ext>
              <a:ext uri="{C183D7F6-B498-43B3-948B-1728B52AA6E4}">
                <adec:decorative xmlns:adec="http://schemas.microsoft.com/office/drawing/2017/decorative" val="1"/>
              </a:ext>
            </a:extLst>
          </p:cNvPr>
          <p:cNvSpPr/>
          <p:nvPr/>
        </p:nvSpPr>
        <p:spPr>
          <a:xfrm>
            <a:off x="4586019" y="3838079"/>
            <a:ext cx="1588054" cy="1578241"/>
          </a:xfrm>
          <a:prstGeom prst="ellipse">
            <a:avLst/>
          </a:prstGeom>
          <a:solidFill>
            <a:srgbClr val="B1E0E8"/>
          </a:solidFill>
          <a:ln w="9525" cap="flat" cmpd="sng">
            <a:solidFill>
              <a:srgbClr val="B1E0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Picture 13">
            <a:extLst>
              <a:ext uri="{FF2B5EF4-FFF2-40B4-BE49-F238E27FC236}">
                <a16:creationId xmlns:a16="http://schemas.microsoft.com/office/drawing/2014/main" id="{93BB54E4-AA5B-A086-B2D1-199364A2F1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10334" y="2379300"/>
            <a:ext cx="2400300" cy="4495800"/>
          </a:xfrm>
          <a:prstGeom prst="rect">
            <a:avLst/>
          </a:prstGeom>
        </p:spPr>
      </p:pic>
      <p:sp>
        <p:nvSpPr>
          <p:cNvPr id="18" name="Google Shape;85;p15">
            <a:extLst>
              <a:ext uri="{FF2B5EF4-FFF2-40B4-BE49-F238E27FC236}">
                <a16:creationId xmlns:a16="http://schemas.microsoft.com/office/drawing/2014/main" id="{0578099A-E678-F182-20BC-605494299AF0}"/>
              </a:ext>
              <a:ext uri="{C183D7F6-B498-43B3-948B-1728B52AA6E4}">
                <adec:decorative xmlns:adec="http://schemas.microsoft.com/office/drawing/2017/decorative" val="1"/>
              </a:ext>
            </a:extLst>
          </p:cNvPr>
          <p:cNvSpPr/>
          <p:nvPr/>
        </p:nvSpPr>
        <p:spPr>
          <a:xfrm>
            <a:off x="6174073" y="5014859"/>
            <a:ext cx="2400300" cy="1818120"/>
          </a:xfrm>
          <a:prstGeom prst="ellipse">
            <a:avLst/>
          </a:prstGeom>
          <a:solidFill>
            <a:srgbClr val="B1E0E8"/>
          </a:solidFill>
          <a:ln w="9525" cap="flat" cmpd="sng">
            <a:solidFill>
              <a:srgbClr val="B1E0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85;p15">
            <a:extLst>
              <a:ext uri="{FF2B5EF4-FFF2-40B4-BE49-F238E27FC236}">
                <a16:creationId xmlns:a16="http://schemas.microsoft.com/office/drawing/2014/main" id="{04F0DFC0-7A26-81E6-6649-D50653666B94}"/>
              </a:ext>
              <a:ext uri="{C183D7F6-B498-43B3-948B-1728B52AA6E4}">
                <adec:decorative xmlns:adec="http://schemas.microsoft.com/office/drawing/2017/decorative" val="1"/>
              </a:ext>
            </a:extLst>
          </p:cNvPr>
          <p:cNvSpPr/>
          <p:nvPr/>
        </p:nvSpPr>
        <p:spPr>
          <a:xfrm>
            <a:off x="11053764" y="338595"/>
            <a:ext cx="703005" cy="698661"/>
          </a:xfrm>
          <a:prstGeom prst="ellipse">
            <a:avLst/>
          </a:prstGeom>
          <a:solidFill>
            <a:srgbClr val="B1E0E8"/>
          </a:solidFill>
          <a:ln w="9525" cap="flat" cmpd="sng">
            <a:solidFill>
              <a:srgbClr val="B1E0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5" name="Picture 14">
            <a:extLst>
              <a:ext uri="{FF2B5EF4-FFF2-40B4-BE49-F238E27FC236}">
                <a16:creationId xmlns:a16="http://schemas.microsoft.com/office/drawing/2014/main" id="{F022E3E9-C525-4208-1A17-3757615A30A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37512" y="2493166"/>
            <a:ext cx="1630843" cy="43859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9" name="Google Shape;142;p21">
            <a:extLst>
              <a:ext uri="{FF2B5EF4-FFF2-40B4-BE49-F238E27FC236}">
                <a16:creationId xmlns:a16="http://schemas.microsoft.com/office/drawing/2014/main" id="{944C1592-7FC5-9ABF-2C34-700530C4965E}"/>
              </a:ext>
              <a:ext uri="{C183D7F6-B498-43B3-948B-1728B52AA6E4}">
                <adec:decorative xmlns:adec="http://schemas.microsoft.com/office/drawing/2017/decorative" val="1"/>
              </a:ext>
            </a:extLst>
          </p:cNvPr>
          <p:cNvSpPr/>
          <p:nvPr/>
        </p:nvSpPr>
        <p:spPr>
          <a:xfrm>
            <a:off x="7620268" y="4172594"/>
            <a:ext cx="1616765" cy="1608852"/>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 name="Google Shape;144;p21">
            <a:extLst>
              <a:ext uri="{FF2B5EF4-FFF2-40B4-BE49-F238E27FC236}">
                <a16:creationId xmlns:a16="http://schemas.microsoft.com/office/drawing/2014/main" id="{5F759DEE-7379-E6A9-A8F2-373C4182779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10504149">
            <a:off x="2673024" y="2727008"/>
            <a:ext cx="4818701" cy="3931173"/>
          </a:xfrm>
          <a:prstGeom prst="rect">
            <a:avLst/>
          </a:prstGeom>
          <a:noFill/>
          <a:ln>
            <a:noFill/>
          </a:ln>
          <a:effectLst>
            <a:outerShdw blurRad="528638" algn="bl" rotWithShape="0">
              <a:srgbClr val="000000">
                <a:alpha val="15000"/>
              </a:srgbClr>
            </a:outerShdw>
          </a:effectLst>
        </p:spPr>
      </p:pic>
      <p:pic>
        <p:nvPicPr>
          <p:cNvPr id="186" name="Google Shape;186;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5" name="Picture 4">
            <a:extLst>
              <a:ext uri="{FF2B5EF4-FFF2-40B4-BE49-F238E27FC236}">
                <a16:creationId xmlns:a16="http://schemas.microsoft.com/office/drawing/2014/main" id="{291F1BA7-7696-CEE8-7288-06B5870B3EF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flipV="1">
            <a:off x="5553418" y="510392"/>
            <a:ext cx="4133700" cy="2038730"/>
          </a:xfrm>
          <a:prstGeom prst="rect">
            <a:avLst/>
          </a:prstGeom>
        </p:spPr>
      </p:pic>
      <p:sp>
        <p:nvSpPr>
          <p:cNvPr id="188" name="Google Shape;188;p9"/>
          <p:cNvSpPr>
            <a:spLocks noGrp="1"/>
          </p:cNvSpPr>
          <p:nvPr>
            <p:ph type="title" idx="4294967295"/>
          </p:nvPr>
        </p:nvSpPr>
        <p:spPr>
          <a:xfrm>
            <a:off x="5713935" y="575359"/>
            <a:ext cx="3275067" cy="1454955"/>
          </a:xfrm>
          <a:prstGeom prst="rect">
            <a:avLst/>
          </a:prstGeom>
          <a:noFill/>
          <a:ln>
            <a:noFill/>
            <a:prstDash/>
          </a:ln>
          <a:effectLst/>
        </p:spPr>
        <p:txBody>
          <a:bodyPr rot="0" spcFirstLastPara="1" vertOverflow="overflow" horzOverflow="overflow" vert="horz" wrap="square" lIns="91425" tIns="720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
                <a:srgbClr val="000000"/>
              </a:buClr>
              <a:buSzPts val="6000"/>
              <a:buFont typeface="Arial"/>
              <a:buNone/>
              <a:tabLst/>
              <a:defRPr/>
            </a:pPr>
            <a:r>
              <a:rPr kumimoji="0" lang="iw-IL" sz="4900" b="0" i="0" u="none" strike="noStrike" kern="0" cap="none" spc="0" normalizeH="0" baseline="0" noProof="0" dirty="0">
                <a:ln>
                  <a:noFill/>
                </a:ln>
                <a:solidFill>
                  <a:srgbClr val="FFFFFF"/>
                </a:solidFill>
                <a:effectLst/>
                <a:uLnTx/>
                <a:uFillTx/>
                <a:latin typeface="Rubik"/>
                <a:ea typeface="Rubik"/>
                <a:cs typeface="Rubik"/>
                <a:sym typeface="Rubik"/>
              </a:rPr>
              <a:t>אבל </a:t>
            </a:r>
            <a:r>
              <a:rPr kumimoji="0" lang="iw-IL" sz="6000" b="0" i="0" u="none" strike="noStrike" kern="0" cap="none" spc="0" normalizeH="0" baseline="0" noProof="0" dirty="0">
                <a:ln>
                  <a:noFill/>
                </a:ln>
                <a:solidFill>
                  <a:srgbClr val="FFFFFF"/>
                </a:solidFill>
                <a:effectLst/>
                <a:uLnTx/>
                <a:uFillTx/>
                <a:latin typeface="Rubik ExtraBold" pitchFamily="2" charset="-79"/>
                <a:ea typeface="Rubik"/>
                <a:cs typeface="Rubik ExtraBold" pitchFamily="2" charset="-79"/>
                <a:sym typeface="Rubik"/>
              </a:rPr>
              <a:t>איך?</a:t>
            </a:r>
            <a:endParaRPr kumimoji="0" lang="iw-IL" sz="6000" b="0" i="0" u="none" strike="noStrike" kern="0" cap="none" spc="0" normalizeH="0" baseline="0" noProof="0" dirty="0">
              <a:ln>
                <a:noFill/>
              </a:ln>
              <a:solidFill>
                <a:srgbClr val="000000"/>
              </a:solidFill>
              <a:effectLst/>
              <a:uLnTx/>
              <a:uFillTx/>
              <a:latin typeface="Rubik ExtraBold" pitchFamily="2" charset="-79"/>
              <a:ea typeface="Arial"/>
              <a:cs typeface="Rubik ExtraBold" pitchFamily="2" charset="-79"/>
              <a:sym typeface="Arial"/>
            </a:endParaRPr>
          </a:p>
        </p:txBody>
      </p:sp>
      <p:pic>
        <p:nvPicPr>
          <p:cNvPr id="8" name="Picture 7">
            <a:extLst>
              <a:ext uri="{FF2B5EF4-FFF2-40B4-BE49-F238E27FC236}">
                <a16:creationId xmlns:a16="http://schemas.microsoft.com/office/drawing/2014/main" id="{54E3A8E2-AC70-5C4E-5E4E-868CFD722CC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606384" y="2105078"/>
            <a:ext cx="1772275" cy="4752921"/>
          </a:xfrm>
          <a:prstGeom prst="rect">
            <a:avLst/>
          </a:prstGeom>
        </p:spPr>
      </p:pic>
      <p:sp>
        <p:nvSpPr>
          <p:cNvPr id="11" name="Google Shape;142;p21">
            <a:extLst>
              <a:ext uri="{FF2B5EF4-FFF2-40B4-BE49-F238E27FC236}">
                <a16:creationId xmlns:a16="http://schemas.microsoft.com/office/drawing/2014/main" id="{CCEC4F86-C618-6D7B-B6E5-0F04E60810F2}"/>
              </a:ext>
              <a:ext uri="{C183D7F6-B498-43B3-948B-1728B52AA6E4}">
                <adec:decorative xmlns:adec="http://schemas.microsoft.com/office/drawing/2017/decorative" val="1"/>
              </a:ext>
            </a:extLst>
          </p:cNvPr>
          <p:cNvSpPr/>
          <p:nvPr/>
        </p:nvSpPr>
        <p:spPr>
          <a:xfrm>
            <a:off x="3006536" y="1511505"/>
            <a:ext cx="1042720" cy="1037617"/>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98"/>
        <p:cNvGrpSpPr/>
        <p:nvPr/>
      </p:nvGrpSpPr>
      <p:grpSpPr>
        <a:xfrm>
          <a:off x="0" y="0"/>
          <a:ext cx="0" cy="0"/>
          <a:chOff x="0" y="0"/>
          <a:chExt cx="0" cy="0"/>
        </a:xfrm>
      </p:grpSpPr>
      <p:sp>
        <p:nvSpPr>
          <p:cNvPr id="199" name="Google Shape;199;p10">
            <a:extLst>
              <a:ext uri="{C183D7F6-B498-43B3-948B-1728B52AA6E4}">
                <adec:decorative xmlns:adec="http://schemas.microsoft.com/office/drawing/2017/decorative" val="1"/>
              </a:ext>
            </a:extLst>
          </p:cNvPr>
          <p:cNvSpPr/>
          <p:nvPr/>
        </p:nvSpPr>
        <p:spPr>
          <a:xfrm>
            <a:off x="6370650" y="2481874"/>
            <a:ext cx="1616765" cy="1608852"/>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10">
            <a:extLst>
              <a:ext uri="{C183D7F6-B498-43B3-948B-1728B52AA6E4}">
                <adec:decorative xmlns:adec="http://schemas.microsoft.com/office/drawing/2017/decorative" val="1"/>
              </a:ext>
            </a:extLst>
          </p:cNvPr>
          <p:cNvSpPr/>
          <p:nvPr/>
        </p:nvSpPr>
        <p:spPr>
          <a:xfrm>
            <a:off x="1315263" y="1642458"/>
            <a:ext cx="1134768" cy="1134768"/>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01" name="Google Shape;201;p1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9619577">
            <a:off x="1952509" y="2338858"/>
            <a:ext cx="4818701" cy="3931173"/>
          </a:xfrm>
          <a:prstGeom prst="rect">
            <a:avLst/>
          </a:prstGeom>
          <a:noFill/>
          <a:ln>
            <a:noFill/>
          </a:ln>
          <a:effectLst>
            <a:outerShdw blurRad="528638" algn="bl" rotWithShape="0">
              <a:srgbClr val="000000">
                <a:alpha val="14901"/>
              </a:srgbClr>
            </a:outerShdw>
          </a:effectLst>
        </p:spPr>
      </p:pic>
      <p:sp>
        <p:nvSpPr>
          <p:cNvPr id="202" name="Google Shape;202;p10"/>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fontScale="90000"/>
          </a:bodyPr>
          <a:lstStyle/>
          <a:p>
            <a:pPr marL="0" lvl="0" indent="0" algn="r" rtl="1">
              <a:lnSpc>
                <a:spcPct val="90000"/>
              </a:lnSpc>
              <a:spcBef>
                <a:spcPts val="0"/>
              </a:spcBef>
              <a:spcAft>
                <a:spcPts val="0"/>
              </a:spcAft>
              <a:buClr>
                <a:srgbClr val="404040"/>
              </a:buClr>
              <a:buSzPct val="66334"/>
              <a:buFont typeface="Rubik"/>
              <a:buNone/>
            </a:pPr>
            <a:r>
              <a:rPr lang="iw-IL" sz="6700" b="0" dirty="0">
                <a:solidFill>
                  <a:srgbClr val="8A2B7E"/>
                </a:solidFill>
              </a:rPr>
              <a:t>איך</a:t>
            </a:r>
            <a:r>
              <a:rPr lang="iw-IL" dirty="0">
                <a:solidFill>
                  <a:srgbClr val="8A2B7E"/>
                </a:solidFill>
              </a:rPr>
              <a:t> </a:t>
            </a:r>
            <a:r>
              <a:rPr lang="iw-IL" sz="6700" b="0" dirty="0">
                <a:solidFill>
                  <a:srgbClr val="8A2B7E"/>
                </a:solidFill>
                <a:latin typeface="Rubik ExtraBold" pitchFamily="2" charset="-79"/>
                <a:cs typeface="Rubik ExtraBold" pitchFamily="2" charset="-79"/>
              </a:rPr>
              <a:t>כותבים פרומפט?</a:t>
            </a:r>
            <a:endParaRPr sz="6700" b="0" dirty="0">
              <a:solidFill>
                <a:srgbClr val="8A2B7E"/>
              </a:solidFill>
              <a:latin typeface="Rubik ExtraBold" pitchFamily="2" charset="-79"/>
              <a:cs typeface="Rubik ExtraBold" pitchFamily="2" charset="-79"/>
            </a:endParaRPr>
          </a:p>
        </p:txBody>
      </p:sp>
      <p:pic>
        <p:nvPicPr>
          <p:cNvPr id="203" name="Google Shape;203;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204" name="Google Shape;204;p10" descr="צג טלפון נייד עם הפנייה לסרטון">
            <a:hlinkClick r:id="rId5"/>
            <a:extLst>
              <a:ext uri="{C183D7F6-B498-43B3-948B-1728B52AA6E4}">
                <adec:decorative xmlns:adec="http://schemas.microsoft.com/office/drawing/2017/decorative" val="0"/>
              </a:ext>
            </a:extLst>
          </p:cNvPr>
          <p:cNvPicPr preferRelativeResize="0"/>
          <p:nvPr/>
        </p:nvPicPr>
        <p:blipFill rotWithShape="1">
          <a:blip r:embed="rId6">
            <a:alphaModFix/>
          </a:blip>
          <a:srcRect l="24637" r="24637"/>
          <a:stretch/>
        </p:blipFill>
        <p:spPr>
          <a:xfrm>
            <a:off x="930228" y="-584158"/>
            <a:ext cx="5860893" cy="770291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986fafe-ce1e-4054-9e70-82256040b949">
      <Terms xmlns="http://schemas.microsoft.com/office/infopath/2007/PartnerControls"/>
    </lcf76f155ced4ddcb4097134ff3c332f>
    <TaxCatchAll xmlns="45481ece-085c-4051-9e36-d405e2c6b9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D3630D225AC040BE55C55EC1F1C31E" ma:contentTypeVersion="16" ma:contentTypeDescription="Create a new document." ma:contentTypeScope="" ma:versionID="e9332e24bca3563f746b99a70a67203a">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537dfc74e1ed89abd861e16ef7febfad"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EADDC7-51CE-48F2-BDA6-44CED0F4BF5D}">
  <ds:schemaRefs>
    <ds:schemaRef ds:uri="http://schemas.microsoft.com/office/2006/metadata/properties"/>
    <ds:schemaRef ds:uri="http://schemas.microsoft.com/office/infopath/2007/PartnerControls"/>
    <ds:schemaRef ds:uri="5986fafe-ce1e-4054-9e70-82256040b949"/>
    <ds:schemaRef ds:uri="45481ece-085c-4051-9e36-d405e2c6b9f1"/>
  </ds:schemaRefs>
</ds:datastoreItem>
</file>

<file path=customXml/itemProps2.xml><?xml version="1.0" encoding="utf-8"?>
<ds:datastoreItem xmlns:ds="http://schemas.openxmlformats.org/officeDocument/2006/customXml" ds:itemID="{319E5AE4-40B0-4BF0-9A3D-2CC5CD5D06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CE544A-6FEB-4410-967C-0021485887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169</TotalTime>
  <Words>1546</Words>
  <Application>Microsoft Macintosh PowerPoint</Application>
  <PresentationFormat>Widescreen</PresentationFormat>
  <Paragraphs>199</Paragraphs>
  <Slides>21</Slides>
  <Notes>21</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Calibri</vt:lpstr>
      <vt:lpstr>Times New Roman</vt:lpstr>
      <vt:lpstr>Arial</vt:lpstr>
      <vt:lpstr>Rubik ExtraBold</vt:lpstr>
      <vt:lpstr>Noto Sans Symbols</vt:lpstr>
      <vt:lpstr>Rubik</vt:lpstr>
      <vt:lpstr>Aptos</vt:lpstr>
      <vt:lpstr>Office Theme</vt:lpstr>
      <vt:lpstr>איך כותבים פרומפט</vt:lpstr>
      <vt:lpstr>הקדמה למורה</vt:lpstr>
      <vt:lpstr>הקדמה למורה</vt:lpstr>
      <vt:lpstr>הקדמה למורה</vt:lpstr>
      <vt:lpstr>מטרות השיעור</vt:lpstr>
      <vt:lpstr>איך מבקשים מהבינה המלאכותית לעשות משהו?</vt:lpstr>
      <vt:lpstr>איך מבקשים מהבינה המלאכותית לעשות משהו?</vt:lpstr>
      <vt:lpstr>אבל איך?</vt:lpstr>
      <vt:lpstr>איך כותבים פרומפט?</vt:lpstr>
      <vt:lpstr>ממה מורכב פרומפט?</vt:lpstr>
      <vt:lpstr>ממה מורכב פרומפט?</vt:lpstr>
      <vt:lpstr>ממה מורכב פרומפט?</vt:lpstr>
      <vt:lpstr>ממה מורכב פרומפט?</vt:lpstr>
      <vt:lpstr>ממה מורכב פרומפט?</vt:lpstr>
      <vt:lpstr>זהב:</vt:lpstr>
      <vt:lpstr>דוגמה לכתיבת פרומפט</vt:lpstr>
      <vt:lpstr>בואו נשחק !</vt:lpstr>
      <vt:lpstr>בואו נשחק: הפרומפט המושלם!</vt:lpstr>
      <vt:lpstr>בואו נצפה בתוצאה</vt:lpstr>
      <vt:lpstr>זהב 2:</vt:lpstr>
      <vt:lpstr>מה למדנו היום?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נעמה ברדה</dc:creator>
  <cp:lastModifiedBy>Limor Leibovitz</cp:lastModifiedBy>
  <cp:revision>5</cp:revision>
  <dcterms:created xsi:type="dcterms:W3CDTF">2024-12-29T09:25:55Z</dcterms:created>
  <dcterms:modified xsi:type="dcterms:W3CDTF">2025-11-23T07:25:18Z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