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4"/>
    <p:sldMasterId id="2147483661" r:id="rId5"/>
  </p:sldMasterIdLst>
  <p:notesMasterIdLst>
    <p:notesMasterId r:id="rId21"/>
  </p:notesMasterIdLst>
  <p:sldIdLst>
    <p:sldId id="256" r:id="rId6"/>
    <p:sldId id="281" r:id="rId7"/>
    <p:sldId id="282" r:id="rId8"/>
    <p:sldId id="259" r:id="rId9"/>
    <p:sldId id="260" r:id="rId10"/>
    <p:sldId id="261" r:id="rId11"/>
    <p:sldId id="262" r:id="rId12"/>
    <p:sldId id="280" r:id="rId13"/>
    <p:sldId id="264" r:id="rId14"/>
    <p:sldId id="265" r:id="rId15"/>
    <p:sldId id="266" r:id="rId16"/>
    <p:sldId id="267" r:id="rId17"/>
    <p:sldId id="268" r:id="rId18"/>
    <p:sldId id="269" r:id="rId19"/>
    <p:sldId id="272" r:id="rId20"/>
  </p:sldIdLst>
  <p:sldSz cx="12192000" cy="6858000"/>
  <p:notesSz cx="6858000" cy="9144000"/>
  <p:embeddedFontLst>
    <p:embeddedFont>
      <p:font typeface="Heebo" pitchFamily="2" charset="-79"/>
      <p:regular r:id="rId22"/>
      <p:bold r:id="rId23"/>
    </p:embeddedFont>
    <p:embeddedFont>
      <p:font typeface="Rubik" pitchFamily="2" charset="-79"/>
      <p:regular r:id="rId24"/>
      <p:bold r:id="rId25"/>
      <p:italic r:id="rId26"/>
      <p:boldItalic r:id="rId27"/>
    </p:embeddedFont>
    <p:embeddedFont>
      <p:font typeface="Rubik ExtraBold" pitchFamily="2" charset="-79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747775"/>
          </p15:clr>
        </p15:guide>
        <p15:guide id="2" pos="3840">
          <p15:clr>
            <a:srgbClr val="747775"/>
          </p15:clr>
        </p15:guide>
        <p15:guide id="3" pos="1417">
          <p15:clr>
            <a:srgbClr val="747775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1" roundtripDataSignature="AMtx7mh7LkgpfohVr63rTSYJa4Qi/xWJy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B6895F-ECBD-4FD5-A435-7C574E6D9378}" v="11" dt="2025-01-29T13:44:18.440"/>
  </p1510:revLst>
</p1510:revInfo>
</file>

<file path=ppt/tableStyles.xml><?xml version="1.0" encoding="utf-8"?>
<a:tblStyleLst xmlns:a="http://schemas.openxmlformats.org/drawingml/2006/main" def="{D4CA78A3-8903-4339-84DF-54789F04EE11}">
  <a:tblStyle styleId="{D4CA78A3-8903-4339-84DF-54789F04EE11}" styleName="Table_0">
    <a:wholeTbl>
      <a:tcTxStyle b="off" i="off">
        <a:font>
          <a:latin typeface="Aptos"/>
          <a:ea typeface="Aptos"/>
          <a:cs typeface="Aptos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45"/>
    <p:restoredTop sz="80137"/>
  </p:normalViewPr>
  <p:slideViewPr>
    <p:cSldViewPr snapToGrid="0">
      <p:cViewPr varScale="1">
        <p:scale>
          <a:sx n="100" d="100"/>
          <a:sy n="100" d="100"/>
        </p:scale>
        <p:origin x="1608" y="176"/>
      </p:cViewPr>
      <p:guideLst>
        <p:guide orient="horz" pos="2160"/>
        <p:guide pos="3840"/>
        <p:guide pos="14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5.fntdata"/><Relationship Id="rId21" Type="http://schemas.openxmlformats.org/officeDocument/2006/relationships/notesMaster" Target="notesMasters/notesMaster1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customschemas.google.com/relationships/presentationmetadata" Target="meta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mrod Rotem" userId="0e8641be-bdb0-4953-bc1c-b67d36f3e4ed" providerId="ADAL" clId="{9FBEE19D-B74B-4ED8-86B4-9C581E44CB98}"/>
    <pc:docChg chg="undo redo custSel delSld modSld">
      <pc:chgData name="Nimrod Rotem" userId="0e8641be-bdb0-4953-bc1c-b67d36f3e4ed" providerId="ADAL" clId="{9FBEE19D-B74B-4ED8-86B4-9C581E44CB98}" dt="2025-01-17T08:19:56.946" v="286"/>
      <pc:docMkLst>
        <pc:docMk/>
      </pc:docMkLst>
      <pc:sldChg chg="modSp mod">
        <pc:chgData name="Nimrod Rotem" userId="0e8641be-bdb0-4953-bc1c-b67d36f3e4ed" providerId="ADAL" clId="{9FBEE19D-B74B-4ED8-86B4-9C581E44CB98}" dt="2025-01-17T08:12:09.726" v="84" actId="1038"/>
        <pc:sldMkLst>
          <pc:docMk/>
          <pc:sldMk cId="0" sldId="256"/>
        </pc:sldMkLst>
        <pc:spChg chg="mod">
          <ac:chgData name="Nimrod Rotem" userId="0e8641be-bdb0-4953-bc1c-b67d36f3e4ed" providerId="ADAL" clId="{9FBEE19D-B74B-4ED8-86B4-9C581E44CB98}" dt="2025-01-17T08:11:48.964" v="16" actId="20577"/>
          <ac:spMkLst>
            <pc:docMk/>
            <pc:sldMk cId="0" sldId="256"/>
            <ac:spMk id="188" creationId="{00000000-0000-0000-0000-000000000000}"/>
          </ac:spMkLst>
        </pc:spChg>
        <pc:spChg chg="mod">
          <ac:chgData name="Nimrod Rotem" userId="0e8641be-bdb0-4953-bc1c-b67d36f3e4ed" providerId="ADAL" clId="{9FBEE19D-B74B-4ED8-86B4-9C581E44CB98}" dt="2025-01-17T08:12:00.550" v="21" actId="1076"/>
          <ac:spMkLst>
            <pc:docMk/>
            <pc:sldMk cId="0" sldId="256"/>
            <ac:spMk id="191" creationId="{00000000-0000-0000-0000-000000000000}"/>
          </ac:spMkLst>
        </pc:spChg>
        <pc:spChg chg="mod">
          <ac:chgData name="Nimrod Rotem" userId="0e8641be-bdb0-4953-bc1c-b67d36f3e4ed" providerId="ADAL" clId="{9FBEE19D-B74B-4ED8-86B4-9C581E44CB98}" dt="2025-01-17T08:12:00.550" v="21" actId="1076"/>
          <ac:spMkLst>
            <pc:docMk/>
            <pc:sldMk cId="0" sldId="256"/>
            <ac:spMk id="192" creationId="{00000000-0000-0000-0000-000000000000}"/>
          </ac:spMkLst>
        </pc:spChg>
        <pc:picChg chg="mod">
          <ac:chgData name="Nimrod Rotem" userId="0e8641be-bdb0-4953-bc1c-b67d36f3e4ed" providerId="ADAL" clId="{9FBEE19D-B74B-4ED8-86B4-9C581E44CB98}" dt="2025-01-17T08:12:03.234" v="23" actId="1076"/>
          <ac:picMkLst>
            <pc:docMk/>
            <pc:sldMk cId="0" sldId="256"/>
            <ac:picMk id="2" creationId="{B7743E59-4F8C-A202-9C4A-3F4B11543BF0}"/>
          </ac:picMkLst>
        </pc:picChg>
        <pc:picChg chg="mod">
          <ac:chgData name="Nimrod Rotem" userId="0e8641be-bdb0-4953-bc1c-b67d36f3e4ed" providerId="ADAL" clId="{9FBEE19D-B74B-4ED8-86B4-9C581E44CB98}" dt="2025-01-17T08:12:09.726" v="84" actId="1038"/>
          <ac:picMkLst>
            <pc:docMk/>
            <pc:sldMk cId="0" sldId="256"/>
            <ac:picMk id="190" creationId="{00000000-0000-0000-0000-000000000000}"/>
          </ac:picMkLst>
        </pc:picChg>
      </pc:sldChg>
      <pc:sldChg chg="modSp mod">
        <pc:chgData name="Nimrod Rotem" userId="0e8641be-bdb0-4953-bc1c-b67d36f3e4ed" providerId="ADAL" clId="{9FBEE19D-B74B-4ED8-86B4-9C581E44CB98}" dt="2025-01-17T08:14:12.066" v="183" actId="20577"/>
        <pc:sldMkLst>
          <pc:docMk/>
          <pc:sldMk cId="0" sldId="257"/>
        </pc:sldMkLst>
        <pc:spChg chg="mod">
          <ac:chgData name="Nimrod Rotem" userId="0e8641be-bdb0-4953-bc1c-b67d36f3e4ed" providerId="ADAL" clId="{9FBEE19D-B74B-4ED8-86B4-9C581E44CB98}" dt="2025-01-17T08:13:57.553" v="160" actId="1035"/>
          <ac:spMkLst>
            <pc:docMk/>
            <pc:sldMk cId="0" sldId="257"/>
            <ac:spMk id="198" creationId="{00000000-0000-0000-0000-000000000000}"/>
          </ac:spMkLst>
        </pc:spChg>
        <pc:spChg chg="mod">
          <ac:chgData name="Nimrod Rotem" userId="0e8641be-bdb0-4953-bc1c-b67d36f3e4ed" providerId="ADAL" clId="{9FBEE19D-B74B-4ED8-86B4-9C581E44CB98}" dt="2025-01-17T08:13:50.970" v="147" actId="1035"/>
          <ac:spMkLst>
            <pc:docMk/>
            <pc:sldMk cId="0" sldId="257"/>
            <ac:spMk id="199" creationId="{00000000-0000-0000-0000-000000000000}"/>
          </ac:spMkLst>
        </pc:spChg>
        <pc:spChg chg="mod">
          <ac:chgData name="Nimrod Rotem" userId="0e8641be-bdb0-4953-bc1c-b67d36f3e4ed" providerId="ADAL" clId="{9FBEE19D-B74B-4ED8-86B4-9C581E44CB98}" dt="2025-01-17T08:13:45.198" v="137" actId="1035"/>
          <ac:spMkLst>
            <pc:docMk/>
            <pc:sldMk cId="0" sldId="257"/>
            <ac:spMk id="200" creationId="{00000000-0000-0000-0000-000000000000}"/>
          </ac:spMkLst>
        </pc:spChg>
        <pc:spChg chg="mod">
          <ac:chgData name="Nimrod Rotem" userId="0e8641be-bdb0-4953-bc1c-b67d36f3e4ed" providerId="ADAL" clId="{9FBEE19D-B74B-4ED8-86B4-9C581E44CB98}" dt="2025-01-17T08:13:30.224" v="132" actId="1037"/>
          <ac:spMkLst>
            <pc:docMk/>
            <pc:sldMk cId="0" sldId="257"/>
            <ac:spMk id="201" creationId="{00000000-0000-0000-0000-000000000000}"/>
          </ac:spMkLst>
        </pc:spChg>
        <pc:spChg chg="mod">
          <ac:chgData name="Nimrod Rotem" userId="0e8641be-bdb0-4953-bc1c-b67d36f3e4ed" providerId="ADAL" clId="{9FBEE19D-B74B-4ED8-86B4-9C581E44CB98}" dt="2025-01-17T08:14:12.066" v="183" actId="20577"/>
          <ac:spMkLst>
            <pc:docMk/>
            <pc:sldMk cId="0" sldId="257"/>
            <ac:spMk id="202" creationId="{00000000-0000-0000-0000-000000000000}"/>
          </ac:spMkLst>
        </pc:spChg>
      </pc:sldChg>
      <pc:sldChg chg="modSp mod modNotesTx">
        <pc:chgData name="Nimrod Rotem" userId="0e8641be-bdb0-4953-bc1c-b67d36f3e4ed" providerId="ADAL" clId="{9FBEE19D-B74B-4ED8-86B4-9C581E44CB98}" dt="2025-01-17T08:15:42.551" v="240"/>
        <pc:sldMkLst>
          <pc:docMk/>
          <pc:sldMk cId="0" sldId="259"/>
        </pc:sldMkLst>
        <pc:spChg chg="mod">
          <ac:chgData name="Nimrod Rotem" userId="0e8641be-bdb0-4953-bc1c-b67d36f3e4ed" providerId="ADAL" clId="{9FBEE19D-B74B-4ED8-86B4-9C581E44CB98}" dt="2025-01-17T08:15:01.343" v="228" actId="20577"/>
          <ac:spMkLst>
            <pc:docMk/>
            <pc:sldMk cId="0" sldId="259"/>
            <ac:spMk id="229" creationId="{00000000-0000-0000-0000-000000000000}"/>
          </ac:spMkLst>
        </pc:spChg>
        <pc:spChg chg="mod">
          <ac:chgData name="Nimrod Rotem" userId="0e8641be-bdb0-4953-bc1c-b67d36f3e4ed" providerId="ADAL" clId="{9FBEE19D-B74B-4ED8-86B4-9C581E44CB98}" dt="2025-01-17T08:14:26.052" v="186" actId="20577"/>
          <ac:spMkLst>
            <pc:docMk/>
            <pc:sldMk cId="0" sldId="259"/>
            <ac:spMk id="233" creationId="{00000000-0000-0000-0000-000000000000}"/>
          </ac:spMkLst>
        </pc:spChg>
        <pc:spChg chg="mod">
          <ac:chgData name="Nimrod Rotem" userId="0e8641be-bdb0-4953-bc1c-b67d36f3e4ed" providerId="ADAL" clId="{9FBEE19D-B74B-4ED8-86B4-9C581E44CB98}" dt="2025-01-17T08:14:37.130" v="193" actId="20577"/>
          <ac:spMkLst>
            <pc:docMk/>
            <pc:sldMk cId="0" sldId="259"/>
            <ac:spMk id="234" creationId="{00000000-0000-0000-0000-000000000000}"/>
          </ac:spMkLst>
        </pc:spChg>
        <pc:spChg chg="mod">
          <ac:chgData name="Nimrod Rotem" userId="0e8641be-bdb0-4953-bc1c-b67d36f3e4ed" providerId="ADAL" clId="{9FBEE19D-B74B-4ED8-86B4-9C581E44CB98}" dt="2025-01-17T08:15:04.973" v="229" actId="20577"/>
          <ac:spMkLst>
            <pc:docMk/>
            <pc:sldMk cId="0" sldId="259"/>
            <ac:spMk id="235" creationId="{00000000-0000-0000-0000-000000000000}"/>
          </ac:spMkLst>
        </pc:spChg>
        <pc:spChg chg="mod">
          <ac:chgData name="Nimrod Rotem" userId="0e8641be-bdb0-4953-bc1c-b67d36f3e4ed" providerId="ADAL" clId="{9FBEE19D-B74B-4ED8-86B4-9C581E44CB98}" dt="2025-01-17T08:15:08.062" v="230" actId="20577"/>
          <ac:spMkLst>
            <pc:docMk/>
            <pc:sldMk cId="0" sldId="259"/>
            <ac:spMk id="237" creationId="{00000000-0000-0000-0000-000000000000}"/>
          </ac:spMkLst>
        </pc:spChg>
        <pc:spChg chg="mod">
          <ac:chgData name="Nimrod Rotem" userId="0e8641be-bdb0-4953-bc1c-b67d36f3e4ed" providerId="ADAL" clId="{9FBEE19D-B74B-4ED8-86B4-9C581E44CB98}" dt="2025-01-17T08:15:29.618" v="238" actId="14100"/>
          <ac:spMkLst>
            <pc:docMk/>
            <pc:sldMk cId="0" sldId="259"/>
            <ac:spMk id="238" creationId="{00000000-0000-0000-0000-000000000000}"/>
          </ac:spMkLst>
        </pc:spChg>
        <pc:spChg chg="mod">
          <ac:chgData name="Nimrod Rotem" userId="0e8641be-bdb0-4953-bc1c-b67d36f3e4ed" providerId="ADAL" clId="{9FBEE19D-B74B-4ED8-86B4-9C581E44CB98}" dt="2025-01-17T08:15:32.732" v="239" actId="14100"/>
          <ac:spMkLst>
            <pc:docMk/>
            <pc:sldMk cId="0" sldId="259"/>
            <ac:spMk id="239" creationId="{00000000-0000-0000-0000-000000000000}"/>
          </ac:spMkLst>
        </pc:spChg>
        <pc:spChg chg="mod">
          <ac:chgData name="Nimrod Rotem" userId="0e8641be-bdb0-4953-bc1c-b67d36f3e4ed" providerId="ADAL" clId="{9FBEE19D-B74B-4ED8-86B4-9C581E44CB98}" dt="2025-01-17T08:15:23.044" v="236" actId="14100"/>
          <ac:spMkLst>
            <pc:docMk/>
            <pc:sldMk cId="0" sldId="259"/>
            <ac:spMk id="240" creationId="{00000000-0000-0000-0000-000000000000}"/>
          </ac:spMkLst>
        </pc:spChg>
        <pc:spChg chg="mod">
          <ac:chgData name="Nimrod Rotem" userId="0e8641be-bdb0-4953-bc1c-b67d36f3e4ed" providerId="ADAL" clId="{9FBEE19D-B74B-4ED8-86B4-9C581E44CB98}" dt="2025-01-17T08:15:25.024" v="237" actId="20577"/>
          <ac:spMkLst>
            <pc:docMk/>
            <pc:sldMk cId="0" sldId="259"/>
            <ac:spMk id="247" creationId="{00000000-0000-0000-0000-000000000000}"/>
          </ac:spMkLst>
        </pc:spChg>
      </pc:sldChg>
      <pc:sldChg chg="modSp mod">
        <pc:chgData name="Nimrod Rotem" userId="0e8641be-bdb0-4953-bc1c-b67d36f3e4ed" providerId="ADAL" clId="{9FBEE19D-B74B-4ED8-86B4-9C581E44CB98}" dt="2025-01-17T08:15:50.362" v="241" actId="20577"/>
        <pc:sldMkLst>
          <pc:docMk/>
          <pc:sldMk cId="0" sldId="260"/>
        </pc:sldMkLst>
        <pc:spChg chg="mod">
          <ac:chgData name="Nimrod Rotem" userId="0e8641be-bdb0-4953-bc1c-b67d36f3e4ed" providerId="ADAL" clId="{9FBEE19D-B74B-4ED8-86B4-9C581E44CB98}" dt="2025-01-17T08:15:50.362" v="241" actId="20577"/>
          <ac:spMkLst>
            <pc:docMk/>
            <pc:sldMk cId="0" sldId="260"/>
            <ac:spMk id="257" creationId="{00000000-0000-0000-0000-000000000000}"/>
          </ac:spMkLst>
        </pc:spChg>
      </pc:sldChg>
      <pc:sldChg chg="modNotesTx">
        <pc:chgData name="Nimrod Rotem" userId="0e8641be-bdb0-4953-bc1c-b67d36f3e4ed" providerId="ADAL" clId="{9FBEE19D-B74B-4ED8-86B4-9C581E44CB98}" dt="2025-01-17T08:16:09.520" v="242"/>
        <pc:sldMkLst>
          <pc:docMk/>
          <pc:sldMk cId="0" sldId="262"/>
        </pc:sldMkLst>
      </pc:sldChg>
      <pc:sldChg chg="modSp modNotesTx">
        <pc:chgData name="Nimrod Rotem" userId="0e8641be-bdb0-4953-bc1c-b67d36f3e4ed" providerId="ADAL" clId="{9FBEE19D-B74B-4ED8-86B4-9C581E44CB98}" dt="2025-01-17T08:16:59.501" v="264"/>
        <pc:sldMkLst>
          <pc:docMk/>
          <pc:sldMk cId="0" sldId="264"/>
        </pc:sldMkLst>
        <pc:picChg chg="mod">
          <ac:chgData name="Nimrod Rotem" userId="0e8641be-bdb0-4953-bc1c-b67d36f3e4ed" providerId="ADAL" clId="{9FBEE19D-B74B-4ED8-86B4-9C581E44CB98}" dt="2025-01-17T08:16:46.474" v="263"/>
          <ac:picMkLst>
            <pc:docMk/>
            <pc:sldMk cId="0" sldId="264"/>
            <ac:picMk id="323" creationId="{00000000-0000-0000-0000-000000000000}"/>
          </ac:picMkLst>
        </pc:picChg>
      </pc:sldChg>
      <pc:sldChg chg="modNotesTx">
        <pc:chgData name="Nimrod Rotem" userId="0e8641be-bdb0-4953-bc1c-b67d36f3e4ed" providerId="ADAL" clId="{9FBEE19D-B74B-4ED8-86B4-9C581E44CB98}" dt="2025-01-17T08:17:12.141" v="265"/>
        <pc:sldMkLst>
          <pc:docMk/>
          <pc:sldMk cId="0" sldId="265"/>
        </pc:sldMkLst>
      </pc:sldChg>
      <pc:sldChg chg="modNotesTx">
        <pc:chgData name="Nimrod Rotem" userId="0e8641be-bdb0-4953-bc1c-b67d36f3e4ed" providerId="ADAL" clId="{9FBEE19D-B74B-4ED8-86B4-9C581E44CB98}" dt="2025-01-17T08:17:25.630" v="266"/>
        <pc:sldMkLst>
          <pc:docMk/>
          <pc:sldMk cId="0" sldId="266"/>
        </pc:sldMkLst>
      </pc:sldChg>
      <pc:sldChg chg="modSp mod modNotesTx">
        <pc:chgData name="Nimrod Rotem" userId="0e8641be-bdb0-4953-bc1c-b67d36f3e4ed" providerId="ADAL" clId="{9FBEE19D-B74B-4ED8-86B4-9C581E44CB98}" dt="2025-01-17T08:17:58.776" v="278"/>
        <pc:sldMkLst>
          <pc:docMk/>
          <pc:sldMk cId="0" sldId="267"/>
        </pc:sldMkLst>
        <pc:spChg chg="mod">
          <ac:chgData name="Nimrod Rotem" userId="0e8641be-bdb0-4953-bc1c-b67d36f3e4ed" providerId="ADAL" clId="{9FBEE19D-B74B-4ED8-86B4-9C581E44CB98}" dt="2025-01-17T08:17:47.063" v="277" actId="20577"/>
          <ac:spMkLst>
            <pc:docMk/>
            <pc:sldMk cId="0" sldId="267"/>
            <ac:spMk id="367" creationId="{00000000-0000-0000-0000-000000000000}"/>
          </ac:spMkLst>
        </pc:spChg>
      </pc:sldChg>
      <pc:sldChg chg="modNotesTx">
        <pc:chgData name="Nimrod Rotem" userId="0e8641be-bdb0-4953-bc1c-b67d36f3e4ed" providerId="ADAL" clId="{9FBEE19D-B74B-4ED8-86B4-9C581E44CB98}" dt="2025-01-17T08:18:11.913" v="279"/>
        <pc:sldMkLst>
          <pc:docMk/>
          <pc:sldMk cId="0" sldId="268"/>
        </pc:sldMkLst>
      </pc:sldChg>
      <pc:sldChg chg="modNotesTx">
        <pc:chgData name="Nimrod Rotem" userId="0e8641be-bdb0-4953-bc1c-b67d36f3e4ed" providerId="ADAL" clId="{9FBEE19D-B74B-4ED8-86B4-9C581E44CB98}" dt="2025-01-17T08:18:24.837" v="280"/>
        <pc:sldMkLst>
          <pc:docMk/>
          <pc:sldMk cId="0" sldId="269"/>
        </pc:sldMkLst>
      </pc:sldChg>
      <pc:sldChg chg="modSp modNotesTx">
        <pc:chgData name="Nimrod Rotem" userId="0e8641be-bdb0-4953-bc1c-b67d36f3e4ed" providerId="ADAL" clId="{9FBEE19D-B74B-4ED8-86B4-9C581E44CB98}" dt="2025-01-17T08:19:06.184" v="282"/>
        <pc:sldMkLst>
          <pc:docMk/>
          <pc:sldMk cId="0" sldId="271"/>
        </pc:sldMkLst>
      </pc:sldChg>
      <pc:sldChg chg="modNotesTx">
        <pc:chgData name="Nimrod Rotem" userId="0e8641be-bdb0-4953-bc1c-b67d36f3e4ed" providerId="ADAL" clId="{9FBEE19D-B74B-4ED8-86B4-9C581E44CB98}" dt="2025-01-17T08:19:56.946" v="286"/>
        <pc:sldMkLst>
          <pc:docMk/>
          <pc:sldMk cId="0" sldId="272"/>
        </pc:sldMkLst>
      </pc:sldChg>
      <pc:sldChg chg="modSp">
        <pc:chgData name="Nimrod Rotem" userId="0e8641be-bdb0-4953-bc1c-b67d36f3e4ed" providerId="ADAL" clId="{9FBEE19D-B74B-4ED8-86B4-9C581E44CB98}" dt="2025-01-17T08:16:30.124" v="262" actId="20577"/>
        <pc:sldMkLst>
          <pc:docMk/>
          <pc:sldMk cId="4197593164" sldId="280"/>
        </pc:sldMkLst>
        <pc:spChg chg="mod">
          <ac:chgData name="Nimrod Rotem" userId="0e8641be-bdb0-4953-bc1c-b67d36f3e4ed" providerId="ADAL" clId="{9FBEE19D-B74B-4ED8-86B4-9C581E44CB98}" dt="2025-01-17T08:16:18.308" v="246" actId="20577"/>
          <ac:spMkLst>
            <pc:docMk/>
            <pc:sldMk cId="4197593164" sldId="280"/>
            <ac:spMk id="2" creationId="{EB1D1977-3E4F-0C45-1B9F-E72B6C86DBF9}"/>
          </ac:spMkLst>
        </pc:spChg>
        <pc:spChg chg="mod">
          <ac:chgData name="Nimrod Rotem" userId="0e8641be-bdb0-4953-bc1c-b67d36f3e4ed" providerId="ADAL" clId="{9FBEE19D-B74B-4ED8-86B4-9C581E44CB98}" dt="2025-01-17T08:16:25.736" v="261" actId="20577"/>
          <ac:spMkLst>
            <pc:docMk/>
            <pc:sldMk cId="4197593164" sldId="280"/>
            <ac:spMk id="3" creationId="{0D79F6DB-E86E-FA10-A3E6-6DD8C9C857ED}"/>
          </ac:spMkLst>
        </pc:spChg>
        <pc:spChg chg="mod">
          <ac:chgData name="Nimrod Rotem" userId="0e8641be-bdb0-4953-bc1c-b67d36f3e4ed" providerId="ADAL" clId="{9FBEE19D-B74B-4ED8-86B4-9C581E44CB98}" dt="2025-01-17T08:16:30.124" v="262" actId="20577"/>
          <ac:spMkLst>
            <pc:docMk/>
            <pc:sldMk cId="4197593164" sldId="280"/>
            <ac:spMk id="13" creationId="{6A600639-6EDB-B295-F4E2-11CB318D4F3F}"/>
          </ac:spMkLst>
        </pc:spChg>
      </pc:sldChg>
      <pc:sldChg chg="del modNotesTx">
        <pc:chgData name="Nimrod Rotem" userId="0e8641be-bdb0-4953-bc1c-b67d36f3e4ed" providerId="ADAL" clId="{9FBEE19D-B74B-4ED8-86B4-9C581E44CB98}" dt="2025-01-17T08:19:46.215" v="285" actId="47"/>
        <pc:sldMkLst>
          <pc:docMk/>
          <pc:sldMk cId="0" sldId="281"/>
        </pc:sldMkLst>
      </pc:sldChg>
    </pc:docChg>
  </pc:docChgLst>
  <pc:docChgLst>
    <pc:chgData name="Shelly Monosov" userId="23d98ee5-33cd-4dd5-8a2d-3d0408333cc2" providerId="ADAL" clId="{C8B6895F-ECBD-4FD5-A435-7C574E6D9378}"/>
    <pc:docChg chg="undo custSel modSld">
      <pc:chgData name="Shelly Monosov" userId="23d98ee5-33cd-4dd5-8a2d-3d0408333cc2" providerId="ADAL" clId="{C8B6895F-ECBD-4FD5-A435-7C574E6D9378}" dt="2025-01-29T13:44:57.795" v="74" actId="2711"/>
      <pc:docMkLst>
        <pc:docMk/>
      </pc:docMkLst>
      <pc:sldChg chg="modSp mod">
        <pc:chgData name="Shelly Monosov" userId="23d98ee5-33cd-4dd5-8a2d-3d0408333cc2" providerId="ADAL" clId="{C8B6895F-ECBD-4FD5-A435-7C574E6D9378}" dt="2025-01-29T13:39:58.234" v="1" actId="113"/>
        <pc:sldMkLst>
          <pc:docMk/>
          <pc:sldMk cId="0" sldId="256"/>
        </pc:sldMkLst>
        <pc:spChg chg="mod">
          <ac:chgData name="Shelly Monosov" userId="23d98ee5-33cd-4dd5-8a2d-3d0408333cc2" providerId="ADAL" clId="{C8B6895F-ECBD-4FD5-A435-7C574E6D9378}" dt="2025-01-29T13:39:58.234" v="1" actId="113"/>
          <ac:spMkLst>
            <pc:docMk/>
            <pc:sldMk cId="0" sldId="256"/>
            <ac:spMk id="188" creationId="{00000000-0000-0000-0000-000000000000}"/>
          </ac:spMkLst>
        </pc:spChg>
      </pc:sldChg>
      <pc:sldChg chg="modSp mod">
        <pc:chgData name="Shelly Monosov" userId="23d98ee5-33cd-4dd5-8a2d-3d0408333cc2" providerId="ADAL" clId="{C8B6895F-ECBD-4FD5-A435-7C574E6D9378}" dt="2025-01-29T13:40:30.915" v="10" actId="1076"/>
        <pc:sldMkLst>
          <pc:docMk/>
          <pc:sldMk cId="0" sldId="257"/>
        </pc:sldMkLst>
        <pc:spChg chg="mod">
          <ac:chgData name="Shelly Monosov" userId="23d98ee5-33cd-4dd5-8a2d-3d0408333cc2" providerId="ADAL" clId="{C8B6895F-ECBD-4FD5-A435-7C574E6D9378}" dt="2025-01-29T13:40:30.915" v="10" actId="1076"/>
          <ac:spMkLst>
            <pc:docMk/>
            <pc:sldMk cId="0" sldId="257"/>
            <ac:spMk id="202" creationId="{00000000-0000-0000-0000-000000000000}"/>
          </ac:spMkLst>
        </pc:spChg>
        <pc:spChg chg="mod">
          <ac:chgData name="Shelly Monosov" userId="23d98ee5-33cd-4dd5-8a2d-3d0408333cc2" providerId="ADAL" clId="{C8B6895F-ECBD-4FD5-A435-7C574E6D9378}" dt="2025-01-29T13:40:09.257" v="3" actId="113"/>
          <ac:spMkLst>
            <pc:docMk/>
            <pc:sldMk cId="0" sldId="257"/>
            <ac:spMk id="204" creationId="{00000000-0000-0000-0000-000000000000}"/>
          </ac:spMkLst>
        </pc:spChg>
      </pc:sldChg>
      <pc:sldChg chg="modSp mod">
        <pc:chgData name="Shelly Monosov" userId="23d98ee5-33cd-4dd5-8a2d-3d0408333cc2" providerId="ADAL" clId="{C8B6895F-ECBD-4FD5-A435-7C574E6D9378}" dt="2025-01-29T13:41:03.061" v="16" actId="108"/>
        <pc:sldMkLst>
          <pc:docMk/>
          <pc:sldMk cId="0" sldId="258"/>
        </pc:sldMkLst>
        <pc:spChg chg="mod">
          <ac:chgData name="Shelly Monosov" userId="23d98ee5-33cd-4dd5-8a2d-3d0408333cc2" providerId="ADAL" clId="{C8B6895F-ECBD-4FD5-A435-7C574E6D9378}" dt="2025-01-29T13:41:03.061" v="16" actId="108"/>
          <ac:spMkLst>
            <pc:docMk/>
            <pc:sldMk cId="0" sldId="258"/>
            <ac:spMk id="211" creationId="{00000000-0000-0000-0000-000000000000}"/>
          </ac:spMkLst>
        </pc:spChg>
        <pc:spChg chg="mod">
          <ac:chgData name="Shelly Monosov" userId="23d98ee5-33cd-4dd5-8a2d-3d0408333cc2" providerId="ADAL" clId="{C8B6895F-ECBD-4FD5-A435-7C574E6D9378}" dt="2025-01-29T13:40:48.073" v="11" actId="2711"/>
          <ac:spMkLst>
            <pc:docMk/>
            <pc:sldMk cId="0" sldId="258"/>
            <ac:spMk id="213" creationId="{00000000-0000-0000-0000-000000000000}"/>
          </ac:spMkLst>
        </pc:spChg>
      </pc:sldChg>
      <pc:sldChg chg="modSp mod">
        <pc:chgData name="Shelly Monosov" userId="23d98ee5-33cd-4dd5-8a2d-3d0408333cc2" providerId="ADAL" clId="{C8B6895F-ECBD-4FD5-A435-7C574E6D9378}" dt="2025-01-29T13:41:26.914" v="25" actId="14100"/>
        <pc:sldMkLst>
          <pc:docMk/>
          <pc:sldMk cId="0" sldId="259"/>
        </pc:sldMkLst>
        <pc:spChg chg="mod">
          <ac:chgData name="Shelly Monosov" userId="23d98ee5-33cd-4dd5-8a2d-3d0408333cc2" providerId="ADAL" clId="{C8B6895F-ECBD-4FD5-A435-7C574E6D9378}" dt="2025-01-29T13:41:23.371" v="23" actId="113"/>
          <ac:spMkLst>
            <pc:docMk/>
            <pc:sldMk cId="0" sldId="259"/>
            <ac:spMk id="219" creationId="{00000000-0000-0000-0000-000000000000}"/>
          </ac:spMkLst>
        </pc:spChg>
        <pc:spChg chg="mod">
          <ac:chgData name="Shelly Monosov" userId="23d98ee5-33cd-4dd5-8a2d-3d0408333cc2" providerId="ADAL" clId="{C8B6895F-ECBD-4FD5-A435-7C574E6D9378}" dt="2025-01-29T13:41:23.371" v="23" actId="113"/>
          <ac:spMkLst>
            <pc:docMk/>
            <pc:sldMk cId="0" sldId="259"/>
            <ac:spMk id="221" creationId="{00000000-0000-0000-0000-000000000000}"/>
          </ac:spMkLst>
        </pc:spChg>
        <pc:spChg chg="mod">
          <ac:chgData name="Shelly Monosov" userId="23d98ee5-33cd-4dd5-8a2d-3d0408333cc2" providerId="ADAL" clId="{C8B6895F-ECBD-4FD5-A435-7C574E6D9378}" dt="2025-01-29T13:41:25.409" v="24" actId="14100"/>
          <ac:spMkLst>
            <pc:docMk/>
            <pc:sldMk cId="0" sldId="259"/>
            <ac:spMk id="226" creationId="{00000000-0000-0000-0000-000000000000}"/>
          </ac:spMkLst>
        </pc:spChg>
        <pc:spChg chg="mod">
          <ac:chgData name="Shelly Monosov" userId="23d98ee5-33cd-4dd5-8a2d-3d0408333cc2" providerId="ADAL" clId="{C8B6895F-ECBD-4FD5-A435-7C574E6D9378}" dt="2025-01-29T13:41:26.914" v="25" actId="14100"/>
          <ac:spMkLst>
            <pc:docMk/>
            <pc:sldMk cId="0" sldId="259"/>
            <ac:spMk id="227" creationId="{00000000-0000-0000-0000-000000000000}"/>
          </ac:spMkLst>
        </pc:spChg>
        <pc:spChg chg="mod">
          <ac:chgData name="Shelly Monosov" userId="23d98ee5-33cd-4dd5-8a2d-3d0408333cc2" providerId="ADAL" clId="{C8B6895F-ECBD-4FD5-A435-7C574E6D9378}" dt="2025-01-29T13:41:23.371" v="23" actId="113"/>
          <ac:spMkLst>
            <pc:docMk/>
            <pc:sldMk cId="0" sldId="259"/>
            <ac:spMk id="228" creationId="{00000000-0000-0000-0000-000000000000}"/>
          </ac:spMkLst>
        </pc:spChg>
        <pc:spChg chg="mod">
          <ac:chgData name="Shelly Monosov" userId="23d98ee5-33cd-4dd5-8a2d-3d0408333cc2" providerId="ADAL" clId="{C8B6895F-ECBD-4FD5-A435-7C574E6D9378}" dt="2025-01-29T13:41:10.729" v="19" actId="14100"/>
          <ac:spMkLst>
            <pc:docMk/>
            <pc:sldMk cId="0" sldId="259"/>
            <ac:spMk id="243" creationId="{00000000-0000-0000-0000-000000000000}"/>
          </ac:spMkLst>
        </pc:spChg>
        <pc:spChg chg="mod">
          <ac:chgData name="Shelly Monosov" userId="23d98ee5-33cd-4dd5-8a2d-3d0408333cc2" providerId="ADAL" clId="{C8B6895F-ECBD-4FD5-A435-7C574E6D9378}" dt="2025-01-29T13:41:17.249" v="21" actId="113"/>
          <ac:spMkLst>
            <pc:docMk/>
            <pc:sldMk cId="0" sldId="259"/>
            <ac:spMk id="248" creationId="{00000000-0000-0000-0000-000000000000}"/>
          </ac:spMkLst>
        </pc:spChg>
      </pc:sldChg>
      <pc:sldChg chg="modSp mod">
        <pc:chgData name="Shelly Monosov" userId="23d98ee5-33cd-4dd5-8a2d-3d0408333cc2" providerId="ADAL" clId="{C8B6895F-ECBD-4FD5-A435-7C574E6D9378}" dt="2025-01-29T13:41:56.475" v="31" actId="108"/>
        <pc:sldMkLst>
          <pc:docMk/>
          <pc:sldMk cId="0" sldId="260"/>
        </pc:sldMkLst>
        <pc:spChg chg="mod">
          <ac:chgData name="Shelly Monosov" userId="23d98ee5-33cd-4dd5-8a2d-3d0408333cc2" providerId="ADAL" clId="{C8B6895F-ECBD-4FD5-A435-7C574E6D9378}" dt="2025-01-29T13:41:49.411" v="29" actId="2711"/>
          <ac:spMkLst>
            <pc:docMk/>
            <pc:sldMk cId="0" sldId="260"/>
            <ac:spMk id="254" creationId="{00000000-0000-0000-0000-000000000000}"/>
          </ac:spMkLst>
        </pc:spChg>
        <pc:spChg chg="mod">
          <ac:chgData name="Shelly Monosov" userId="23d98ee5-33cd-4dd5-8a2d-3d0408333cc2" providerId="ADAL" clId="{C8B6895F-ECBD-4FD5-A435-7C574E6D9378}" dt="2025-01-29T13:41:35.069" v="26" actId="2711"/>
          <ac:spMkLst>
            <pc:docMk/>
            <pc:sldMk cId="0" sldId="260"/>
            <ac:spMk id="255" creationId="{00000000-0000-0000-0000-000000000000}"/>
          </ac:spMkLst>
        </pc:spChg>
        <pc:spChg chg="mod">
          <ac:chgData name="Shelly Monosov" userId="23d98ee5-33cd-4dd5-8a2d-3d0408333cc2" providerId="ADAL" clId="{C8B6895F-ECBD-4FD5-A435-7C574E6D9378}" dt="2025-01-29T13:41:52.548" v="30" actId="108"/>
          <ac:spMkLst>
            <pc:docMk/>
            <pc:sldMk cId="0" sldId="260"/>
            <ac:spMk id="256" creationId="{00000000-0000-0000-0000-000000000000}"/>
          </ac:spMkLst>
        </pc:spChg>
        <pc:spChg chg="mod">
          <ac:chgData name="Shelly Monosov" userId="23d98ee5-33cd-4dd5-8a2d-3d0408333cc2" providerId="ADAL" clId="{C8B6895F-ECBD-4FD5-A435-7C574E6D9378}" dt="2025-01-29T13:41:56.475" v="31" actId="108"/>
          <ac:spMkLst>
            <pc:docMk/>
            <pc:sldMk cId="0" sldId="260"/>
            <ac:spMk id="257" creationId="{00000000-0000-0000-0000-000000000000}"/>
          </ac:spMkLst>
        </pc:spChg>
        <pc:spChg chg="mod">
          <ac:chgData name="Shelly Monosov" userId="23d98ee5-33cd-4dd5-8a2d-3d0408333cc2" providerId="ADAL" clId="{C8B6895F-ECBD-4FD5-A435-7C574E6D9378}" dt="2025-01-29T13:41:41.818" v="28" actId="113"/>
          <ac:spMkLst>
            <pc:docMk/>
            <pc:sldMk cId="0" sldId="260"/>
            <ac:spMk id="261" creationId="{00000000-0000-0000-0000-000000000000}"/>
          </ac:spMkLst>
        </pc:spChg>
      </pc:sldChg>
      <pc:sldChg chg="modSp mod">
        <pc:chgData name="Shelly Monosov" userId="23d98ee5-33cd-4dd5-8a2d-3d0408333cc2" providerId="ADAL" clId="{C8B6895F-ECBD-4FD5-A435-7C574E6D9378}" dt="2025-01-29T13:43:09.261" v="39" actId="108"/>
        <pc:sldMkLst>
          <pc:docMk/>
          <pc:sldMk cId="0" sldId="261"/>
        </pc:sldMkLst>
        <pc:spChg chg="mod">
          <ac:chgData name="Shelly Monosov" userId="23d98ee5-33cd-4dd5-8a2d-3d0408333cc2" providerId="ADAL" clId="{C8B6895F-ECBD-4FD5-A435-7C574E6D9378}" dt="2025-01-29T13:42:53.851" v="35" actId="113"/>
          <ac:spMkLst>
            <pc:docMk/>
            <pc:sldMk cId="0" sldId="261"/>
            <ac:spMk id="5" creationId="{6CB6EFF7-F2A3-D43E-6946-719797331A31}"/>
          </ac:spMkLst>
        </pc:spChg>
        <pc:spChg chg="mod">
          <ac:chgData name="Shelly Monosov" userId="23d98ee5-33cd-4dd5-8a2d-3d0408333cc2" providerId="ADAL" clId="{C8B6895F-ECBD-4FD5-A435-7C574E6D9378}" dt="2025-01-29T13:42:53.851" v="35" actId="113"/>
          <ac:spMkLst>
            <pc:docMk/>
            <pc:sldMk cId="0" sldId="261"/>
            <ac:spMk id="7" creationId="{E418CFD0-E8F6-BDA7-C4D5-704BAE97DCEC}"/>
          </ac:spMkLst>
        </pc:spChg>
        <pc:spChg chg="mod">
          <ac:chgData name="Shelly Monosov" userId="23d98ee5-33cd-4dd5-8a2d-3d0408333cc2" providerId="ADAL" clId="{C8B6895F-ECBD-4FD5-A435-7C574E6D9378}" dt="2025-01-29T13:42:53.851" v="35" actId="113"/>
          <ac:spMkLst>
            <pc:docMk/>
            <pc:sldMk cId="0" sldId="261"/>
            <ac:spMk id="8" creationId="{716C72F2-071D-093A-103C-B2C45D788654}"/>
          </ac:spMkLst>
        </pc:spChg>
        <pc:spChg chg="mod">
          <ac:chgData name="Shelly Monosov" userId="23d98ee5-33cd-4dd5-8a2d-3d0408333cc2" providerId="ADAL" clId="{C8B6895F-ECBD-4FD5-A435-7C574E6D9378}" dt="2025-01-29T13:43:06.650" v="38" actId="108"/>
          <ac:spMkLst>
            <pc:docMk/>
            <pc:sldMk cId="0" sldId="261"/>
            <ac:spMk id="9" creationId="{A303D2CD-A747-70F7-0F3B-A85B835A6C08}"/>
          </ac:spMkLst>
        </pc:spChg>
        <pc:spChg chg="mod">
          <ac:chgData name="Shelly Monosov" userId="23d98ee5-33cd-4dd5-8a2d-3d0408333cc2" providerId="ADAL" clId="{C8B6895F-ECBD-4FD5-A435-7C574E6D9378}" dt="2025-01-29T13:43:02.123" v="37" actId="2711"/>
          <ac:spMkLst>
            <pc:docMk/>
            <pc:sldMk cId="0" sldId="261"/>
            <ac:spMk id="10" creationId="{FE84C3FA-E519-D4E1-E311-139FEA684B74}"/>
          </ac:spMkLst>
        </pc:spChg>
        <pc:spChg chg="mod">
          <ac:chgData name="Shelly Monosov" userId="23d98ee5-33cd-4dd5-8a2d-3d0408333cc2" providerId="ADAL" clId="{C8B6895F-ECBD-4FD5-A435-7C574E6D9378}" dt="2025-01-29T13:42:53.851" v="35" actId="113"/>
          <ac:spMkLst>
            <pc:docMk/>
            <pc:sldMk cId="0" sldId="261"/>
            <ac:spMk id="23" creationId="{CB801A74-652C-D67D-C3D9-A2126278CCA9}"/>
          </ac:spMkLst>
        </pc:spChg>
        <pc:spChg chg="mod">
          <ac:chgData name="Shelly Monosov" userId="23d98ee5-33cd-4dd5-8a2d-3d0408333cc2" providerId="ADAL" clId="{C8B6895F-ECBD-4FD5-A435-7C574E6D9378}" dt="2025-01-29T13:42:53.851" v="35" actId="113"/>
          <ac:spMkLst>
            <pc:docMk/>
            <pc:sldMk cId="0" sldId="261"/>
            <ac:spMk id="24" creationId="{7557FEED-C30A-B5A1-5650-E96F3EF28143}"/>
          </ac:spMkLst>
        </pc:spChg>
        <pc:spChg chg="mod">
          <ac:chgData name="Shelly Monosov" userId="23d98ee5-33cd-4dd5-8a2d-3d0408333cc2" providerId="ADAL" clId="{C8B6895F-ECBD-4FD5-A435-7C574E6D9378}" dt="2025-01-29T13:42:43.681" v="33" actId="2711"/>
          <ac:spMkLst>
            <pc:docMk/>
            <pc:sldMk cId="0" sldId="261"/>
            <ac:spMk id="26" creationId="{E3A096FE-9BBF-43C1-BCDC-4B36582619FA}"/>
          </ac:spMkLst>
        </pc:spChg>
        <pc:spChg chg="mod">
          <ac:chgData name="Shelly Monosov" userId="23d98ee5-33cd-4dd5-8a2d-3d0408333cc2" providerId="ADAL" clId="{C8B6895F-ECBD-4FD5-A435-7C574E6D9378}" dt="2025-01-29T13:43:09.261" v="39" actId="108"/>
          <ac:spMkLst>
            <pc:docMk/>
            <pc:sldMk cId="0" sldId="261"/>
            <ac:spMk id="27" creationId="{B6B06676-413E-6A5D-4832-2FA83DBBBA05}"/>
          </ac:spMkLst>
        </pc:spChg>
      </pc:sldChg>
      <pc:sldChg chg="modSp mod">
        <pc:chgData name="Shelly Monosov" userId="23d98ee5-33cd-4dd5-8a2d-3d0408333cc2" providerId="ADAL" clId="{C8B6895F-ECBD-4FD5-A435-7C574E6D9378}" dt="2025-01-29T13:43:19.420" v="41" actId="113"/>
        <pc:sldMkLst>
          <pc:docMk/>
          <pc:sldMk cId="0" sldId="262"/>
        </pc:sldMkLst>
        <pc:spChg chg="mod">
          <ac:chgData name="Shelly Monosov" userId="23d98ee5-33cd-4dd5-8a2d-3d0408333cc2" providerId="ADAL" clId="{C8B6895F-ECBD-4FD5-A435-7C574E6D9378}" dt="2025-01-29T13:43:19.420" v="41" actId="113"/>
          <ac:spMkLst>
            <pc:docMk/>
            <pc:sldMk cId="0" sldId="262"/>
            <ac:spMk id="289" creationId="{00000000-0000-0000-0000-000000000000}"/>
          </ac:spMkLst>
        </pc:spChg>
      </pc:sldChg>
      <pc:sldChg chg="modSp mod">
        <pc:chgData name="Shelly Monosov" userId="23d98ee5-33cd-4dd5-8a2d-3d0408333cc2" providerId="ADAL" clId="{C8B6895F-ECBD-4FD5-A435-7C574E6D9378}" dt="2025-01-29T13:43:57.452" v="53" actId="113"/>
        <pc:sldMkLst>
          <pc:docMk/>
          <pc:sldMk cId="0" sldId="264"/>
        </pc:sldMkLst>
        <pc:spChg chg="mod">
          <ac:chgData name="Shelly Monosov" userId="23d98ee5-33cd-4dd5-8a2d-3d0408333cc2" providerId="ADAL" clId="{C8B6895F-ECBD-4FD5-A435-7C574E6D9378}" dt="2025-01-29T13:43:57.452" v="53" actId="113"/>
          <ac:spMkLst>
            <pc:docMk/>
            <pc:sldMk cId="0" sldId="264"/>
            <ac:spMk id="321" creationId="{00000000-0000-0000-0000-000000000000}"/>
          </ac:spMkLst>
        </pc:spChg>
      </pc:sldChg>
      <pc:sldChg chg="modSp mod">
        <pc:chgData name="Shelly Monosov" userId="23d98ee5-33cd-4dd5-8a2d-3d0408333cc2" providerId="ADAL" clId="{C8B6895F-ECBD-4FD5-A435-7C574E6D9378}" dt="2025-01-29T13:44:03.920" v="55" actId="113"/>
        <pc:sldMkLst>
          <pc:docMk/>
          <pc:sldMk cId="0" sldId="265"/>
        </pc:sldMkLst>
        <pc:spChg chg="mod">
          <ac:chgData name="Shelly Monosov" userId="23d98ee5-33cd-4dd5-8a2d-3d0408333cc2" providerId="ADAL" clId="{C8B6895F-ECBD-4FD5-A435-7C574E6D9378}" dt="2025-01-29T13:44:03.920" v="55" actId="113"/>
          <ac:spMkLst>
            <pc:docMk/>
            <pc:sldMk cId="0" sldId="265"/>
            <ac:spMk id="332" creationId="{00000000-0000-0000-0000-000000000000}"/>
          </ac:spMkLst>
        </pc:spChg>
      </pc:sldChg>
      <pc:sldChg chg="modSp mod">
        <pc:chgData name="Shelly Monosov" userId="23d98ee5-33cd-4dd5-8a2d-3d0408333cc2" providerId="ADAL" clId="{C8B6895F-ECBD-4FD5-A435-7C574E6D9378}" dt="2025-01-29T13:44:29.848" v="66" actId="113"/>
        <pc:sldMkLst>
          <pc:docMk/>
          <pc:sldMk cId="0" sldId="266"/>
        </pc:sldMkLst>
        <pc:spChg chg="mod">
          <ac:chgData name="Shelly Monosov" userId="23d98ee5-33cd-4dd5-8a2d-3d0408333cc2" providerId="ADAL" clId="{C8B6895F-ECBD-4FD5-A435-7C574E6D9378}" dt="2025-01-29T13:44:10.340" v="57" actId="113"/>
          <ac:spMkLst>
            <pc:docMk/>
            <pc:sldMk cId="0" sldId="266"/>
            <ac:spMk id="6" creationId="{A8473ECA-86DA-21D6-4A7D-F416F6611DD9}"/>
          </ac:spMkLst>
        </pc:spChg>
        <pc:spChg chg="mod">
          <ac:chgData name="Shelly Monosov" userId="23d98ee5-33cd-4dd5-8a2d-3d0408333cc2" providerId="ADAL" clId="{C8B6895F-ECBD-4FD5-A435-7C574E6D9378}" dt="2025-01-29T13:44:24.544" v="64" actId="14100"/>
          <ac:spMkLst>
            <pc:docMk/>
            <pc:sldMk cId="0" sldId="266"/>
            <ac:spMk id="8" creationId="{4515E650-3002-1079-7F64-242556E52C45}"/>
          </ac:spMkLst>
        </pc:spChg>
        <pc:spChg chg="mod">
          <ac:chgData name="Shelly Monosov" userId="23d98ee5-33cd-4dd5-8a2d-3d0408333cc2" providerId="ADAL" clId="{C8B6895F-ECBD-4FD5-A435-7C574E6D9378}" dt="2025-01-29T13:44:22.418" v="63" actId="14100"/>
          <ac:spMkLst>
            <pc:docMk/>
            <pc:sldMk cId="0" sldId="266"/>
            <ac:spMk id="10" creationId="{72625C3F-A14D-0529-B1CD-C41FBC927124}"/>
          </ac:spMkLst>
        </pc:spChg>
        <pc:spChg chg="mod">
          <ac:chgData name="Shelly Monosov" userId="23d98ee5-33cd-4dd5-8a2d-3d0408333cc2" providerId="ADAL" clId="{C8B6895F-ECBD-4FD5-A435-7C574E6D9378}" dt="2025-01-29T13:44:17.174" v="60" actId="108"/>
          <ac:spMkLst>
            <pc:docMk/>
            <pc:sldMk cId="0" sldId="266"/>
            <ac:spMk id="17" creationId="{827077CC-973B-3133-4414-DACE1CCFC530}"/>
          </ac:spMkLst>
        </pc:spChg>
        <pc:spChg chg="mod">
          <ac:chgData name="Shelly Monosov" userId="23d98ee5-33cd-4dd5-8a2d-3d0408333cc2" providerId="ADAL" clId="{C8B6895F-ECBD-4FD5-A435-7C574E6D9378}" dt="2025-01-29T13:44:18.440" v="61" actId="108"/>
          <ac:spMkLst>
            <pc:docMk/>
            <pc:sldMk cId="0" sldId="266"/>
            <ac:spMk id="20" creationId="{6B45FC41-885D-A73B-2C13-E8CE2858B73B}"/>
          </ac:spMkLst>
        </pc:spChg>
        <pc:spChg chg="mod">
          <ac:chgData name="Shelly Monosov" userId="23d98ee5-33cd-4dd5-8a2d-3d0408333cc2" providerId="ADAL" clId="{C8B6895F-ECBD-4FD5-A435-7C574E6D9378}" dt="2025-01-29T13:44:29.848" v="66" actId="113"/>
          <ac:spMkLst>
            <pc:docMk/>
            <pc:sldMk cId="0" sldId="266"/>
            <ac:spMk id="339" creationId="{00000000-0000-0000-0000-000000000000}"/>
          </ac:spMkLst>
        </pc:spChg>
      </pc:sldChg>
      <pc:sldChg chg="modSp mod">
        <pc:chgData name="Shelly Monosov" userId="23d98ee5-33cd-4dd5-8a2d-3d0408333cc2" providerId="ADAL" clId="{C8B6895F-ECBD-4FD5-A435-7C574E6D9378}" dt="2025-01-29T13:44:40.819" v="68" actId="113"/>
        <pc:sldMkLst>
          <pc:docMk/>
          <pc:sldMk cId="0" sldId="268"/>
        </pc:sldMkLst>
        <pc:spChg chg="mod">
          <ac:chgData name="Shelly Monosov" userId="23d98ee5-33cd-4dd5-8a2d-3d0408333cc2" providerId="ADAL" clId="{C8B6895F-ECBD-4FD5-A435-7C574E6D9378}" dt="2025-01-29T13:44:40.819" v="68" actId="113"/>
          <ac:spMkLst>
            <pc:docMk/>
            <pc:sldMk cId="0" sldId="268"/>
            <ac:spMk id="4" creationId="{F51A0611-B105-6294-E0EB-FFD7D8A7C5B0}"/>
          </ac:spMkLst>
        </pc:spChg>
      </pc:sldChg>
      <pc:sldChg chg="modSp mod">
        <pc:chgData name="Shelly Monosov" userId="23d98ee5-33cd-4dd5-8a2d-3d0408333cc2" providerId="ADAL" clId="{C8B6895F-ECBD-4FD5-A435-7C574E6D9378}" dt="2025-01-29T13:44:50.929" v="72" actId="2711"/>
        <pc:sldMkLst>
          <pc:docMk/>
          <pc:sldMk cId="0" sldId="269"/>
        </pc:sldMkLst>
        <pc:spChg chg="mod">
          <ac:chgData name="Shelly Monosov" userId="23d98ee5-33cd-4dd5-8a2d-3d0408333cc2" providerId="ADAL" clId="{C8B6895F-ECBD-4FD5-A435-7C574E6D9378}" dt="2025-01-29T13:44:47.033" v="70" actId="113"/>
          <ac:spMkLst>
            <pc:docMk/>
            <pc:sldMk cId="0" sldId="269"/>
            <ac:spMk id="7" creationId="{A5EC996F-22B3-0FC6-D73B-E695BADB340D}"/>
          </ac:spMkLst>
        </pc:spChg>
        <pc:spChg chg="mod">
          <ac:chgData name="Shelly Monosov" userId="23d98ee5-33cd-4dd5-8a2d-3d0408333cc2" providerId="ADAL" clId="{C8B6895F-ECBD-4FD5-A435-7C574E6D9378}" dt="2025-01-29T13:44:50.929" v="72" actId="2711"/>
          <ac:spMkLst>
            <pc:docMk/>
            <pc:sldMk cId="0" sldId="269"/>
            <ac:spMk id="11" creationId="{FB4547B2-6A40-A51A-9FA9-8D22CB4390D6}"/>
          </ac:spMkLst>
        </pc:spChg>
      </pc:sldChg>
      <pc:sldChg chg="modSp mod">
        <pc:chgData name="Shelly Monosov" userId="23d98ee5-33cd-4dd5-8a2d-3d0408333cc2" providerId="ADAL" clId="{C8B6895F-ECBD-4FD5-A435-7C574E6D9378}" dt="2025-01-29T13:44:57.795" v="74" actId="2711"/>
        <pc:sldMkLst>
          <pc:docMk/>
          <pc:sldMk cId="0" sldId="272"/>
        </pc:sldMkLst>
        <pc:spChg chg="mod">
          <ac:chgData name="Shelly Monosov" userId="23d98ee5-33cd-4dd5-8a2d-3d0408333cc2" providerId="ADAL" clId="{C8B6895F-ECBD-4FD5-A435-7C574E6D9378}" dt="2025-01-29T13:44:57.795" v="74" actId="2711"/>
          <ac:spMkLst>
            <pc:docMk/>
            <pc:sldMk cId="0" sldId="272"/>
            <ac:spMk id="6" creationId="{8B0CA5CB-8F2A-76AC-A111-E6DF6D9490BB}"/>
          </ac:spMkLst>
        </pc:spChg>
      </pc:sldChg>
      <pc:sldChg chg="modSp mod">
        <pc:chgData name="Shelly Monosov" userId="23d98ee5-33cd-4dd5-8a2d-3d0408333cc2" providerId="ADAL" clId="{C8B6895F-ECBD-4FD5-A435-7C574E6D9378}" dt="2025-01-29T13:43:40.496" v="49" actId="108"/>
        <pc:sldMkLst>
          <pc:docMk/>
          <pc:sldMk cId="4197593164" sldId="280"/>
        </pc:sldMkLst>
        <pc:spChg chg="mod">
          <ac:chgData name="Shelly Monosov" userId="23d98ee5-33cd-4dd5-8a2d-3d0408333cc2" providerId="ADAL" clId="{C8B6895F-ECBD-4FD5-A435-7C574E6D9378}" dt="2025-01-29T13:43:29.288" v="44" actId="113"/>
          <ac:spMkLst>
            <pc:docMk/>
            <pc:sldMk cId="4197593164" sldId="280"/>
            <ac:spMk id="2" creationId="{EB1D1977-3E4F-0C45-1B9F-E72B6C86DBF9}"/>
          </ac:spMkLst>
        </pc:spChg>
        <pc:spChg chg="mod">
          <ac:chgData name="Shelly Monosov" userId="23d98ee5-33cd-4dd5-8a2d-3d0408333cc2" providerId="ADAL" clId="{C8B6895F-ECBD-4FD5-A435-7C574E6D9378}" dt="2025-01-29T13:43:33.145" v="45" actId="108"/>
          <ac:spMkLst>
            <pc:docMk/>
            <pc:sldMk cId="4197593164" sldId="280"/>
            <ac:spMk id="4" creationId="{9BFDEF50-BE7A-0637-937A-26666A6BF4DD}"/>
          </ac:spMkLst>
        </pc:spChg>
        <pc:spChg chg="mod">
          <ac:chgData name="Shelly Monosov" userId="23d98ee5-33cd-4dd5-8a2d-3d0408333cc2" providerId="ADAL" clId="{C8B6895F-ECBD-4FD5-A435-7C574E6D9378}" dt="2025-01-29T13:43:36.087" v="46" actId="108"/>
          <ac:spMkLst>
            <pc:docMk/>
            <pc:sldMk cId="4197593164" sldId="280"/>
            <ac:spMk id="6" creationId="{0E89362A-70F7-395E-DD29-99111F9B8281}"/>
          </ac:spMkLst>
        </pc:spChg>
        <pc:spChg chg="mod">
          <ac:chgData name="Shelly Monosov" userId="23d98ee5-33cd-4dd5-8a2d-3d0408333cc2" providerId="ADAL" clId="{C8B6895F-ECBD-4FD5-A435-7C574E6D9378}" dt="2025-01-29T13:43:40.496" v="49" actId="108"/>
          <ac:spMkLst>
            <pc:docMk/>
            <pc:sldMk cId="4197593164" sldId="280"/>
            <ac:spMk id="12" creationId="{5161C9B5-8A05-1C63-4B10-C747D30D67E5}"/>
          </ac:spMkLst>
        </pc:spChg>
        <pc:spChg chg="mod">
          <ac:chgData name="Shelly Monosov" userId="23d98ee5-33cd-4dd5-8a2d-3d0408333cc2" providerId="ADAL" clId="{C8B6895F-ECBD-4FD5-A435-7C574E6D9378}" dt="2025-01-29T13:43:25.032" v="42" actId="2711"/>
          <ac:spMkLst>
            <pc:docMk/>
            <pc:sldMk cId="4197593164" sldId="280"/>
            <ac:spMk id="16" creationId="{A9315AE2-102F-FB0B-B9EC-456DAE5B21DA}"/>
          </ac:spMkLst>
        </pc:spChg>
      </pc:sldChg>
    </pc:docChg>
  </pc:docChgLst>
  <pc:docChgLst>
    <pc:chgData name="Nimrod Rotem" userId="0e8641be-bdb0-4953-bc1c-b67d36f3e4ed" providerId="ADAL" clId="{81612C0F-A981-463D-B497-C699EE778B22}"/>
    <pc:docChg chg="delSld modSld">
      <pc:chgData name="Nimrod Rotem" userId="0e8641be-bdb0-4953-bc1c-b67d36f3e4ed" providerId="ADAL" clId="{81612C0F-A981-463D-B497-C699EE778B22}" dt="2025-01-20T09:40:34.309" v="1" actId="47"/>
      <pc:docMkLst>
        <pc:docMk/>
      </pc:docMkLst>
      <pc:sldChg chg="modSp">
        <pc:chgData name="Nimrod Rotem" userId="0e8641be-bdb0-4953-bc1c-b67d36f3e4ed" providerId="ADAL" clId="{81612C0F-A981-463D-B497-C699EE778B22}" dt="2025-01-20T09:39:17.493" v="0"/>
        <pc:sldMkLst>
          <pc:docMk/>
          <pc:sldMk cId="0" sldId="264"/>
        </pc:sldMkLst>
        <pc:picChg chg="mod">
          <ac:chgData name="Nimrod Rotem" userId="0e8641be-bdb0-4953-bc1c-b67d36f3e4ed" providerId="ADAL" clId="{81612C0F-A981-463D-B497-C699EE778B22}" dt="2025-01-20T09:39:17.493" v="0"/>
          <ac:picMkLst>
            <pc:docMk/>
            <pc:sldMk cId="0" sldId="264"/>
            <ac:picMk id="323" creationId="{00000000-0000-0000-0000-000000000000}"/>
          </ac:picMkLst>
        </pc:picChg>
      </pc:sldChg>
      <pc:sldChg chg="del">
        <pc:chgData name="Nimrod Rotem" userId="0e8641be-bdb0-4953-bc1c-b67d36f3e4ed" providerId="ADAL" clId="{81612C0F-A981-463D-B497-C699EE778B22}" dt="2025-01-20T09:40:34.309" v="1" actId="47"/>
        <pc:sldMkLst>
          <pc:docMk/>
          <pc:sldMk cId="0" sldId="270"/>
        </pc:sldMkLst>
      </pc:sldChg>
      <pc:sldChg chg="del">
        <pc:chgData name="Nimrod Rotem" userId="0e8641be-bdb0-4953-bc1c-b67d36f3e4ed" providerId="ADAL" clId="{81612C0F-A981-463D-B497-C699EE778B22}" dt="2025-01-20T09:40:34.309" v="1" actId="47"/>
        <pc:sldMkLst>
          <pc:docMk/>
          <pc:sldMk cId="0" sldId="27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w-I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85" name="Google Shape;1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2a4d8743a73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6" name="Google Shape;326;g2a4d8743a73_0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הנחיות למורה: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נשאל: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מי רוצה להגיד לנו בקצרה, ממה שהבנתם מהסרטון - מה המבנה של </a:t>
            </a:r>
            <a:r>
              <a:rPr lang="he-IL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פרומפט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ליצירת תמונה?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נאפשר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לתלמידים לענות.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נשבח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את מי שענה באופן נכון.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327" name="Google Shape;327;g2a4d8743a73_0_11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iw-IL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2a4d8743a73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6" name="Google Shape;336;g2a4d8743a73_0_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הנחיות למורה: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נחשוף בהדרגה ונחזור על 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מרכיבי </a:t>
            </a:r>
            <a:r>
              <a:rPr lang="he-IL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הפרומפט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ליצירת תמונה, ונדגים ניסוח בהתאם.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נסביר: 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כמו שראינו בסרטון, כל אחד מהמרכיבים האלו יכול לעזור לי ליצור בעזרת הבינה המלאכותית את התמונה שאני רוצה.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337" name="Google Shape;337;g2a4d8743a73_0_20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iw-IL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2a4d8743a73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3" name="Google Shape;363;g2a4d8743a73_0_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הנחיות למורה: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נציג 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את תוצאת </a:t>
            </a:r>
            <a:r>
              <a:rPr lang="he-IL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הפרומפט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נאמר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שדיוק של </a:t>
            </a:r>
            <a:r>
              <a:rPr lang="he-IL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פרומפט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לוקח זמן ולעתים נדרשים ניסיונות רבים עד להגעה לתוצאה הרצויה. זו מיומנות שרוכשים עם התרגול, אבל היא משתלמת.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364" name="Google Shape;364;g2a4d8743a73_0_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w-IL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2a4d8743a7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0" name="Google Shape;370;g2a4d8743a73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הנחיות למורה: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נחלק את התלמידים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באופן אקראי ל-5 קבוצות (אפשר אותן הקבוצות מהשיעור הקודם ואפשר חדשות).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שלב א':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נבקש מכל קבוצה לכתוב מרכיבים על 5 פתקים שונים, בכל פתק מרכיב מסוג אחר.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/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על פתק אחד 'מה בתמונה', על פתק שני 'איך הוא נראה' וכן האלה.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/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לאחר מכן, יש לקפל את הפתקים ולהניח כל סוג פתק בקופסה / צנצנת אחרת (יש להכין 5 קופסאות שונות מראש, על כל קופסה שלט המסביר מה להניח בה).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שלב ב': 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נציג מכל קבוצה, יגריל פתק אחד מכל קופסה.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/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לאחר מכן, כל קבוצה תנסח </a:t>
            </a:r>
            <a:r>
              <a:rPr lang="he-IL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פרומפט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ליצירת תמונה, בעזרת הפתקים השונים שהגרילו.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נעבור 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בין הקבוצות ונסייע במידת הצורך.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בסיום, 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נציג מכל קבוצה יקרא את </a:t>
            </a:r>
            <a:r>
              <a:rPr lang="he-IL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הפרומפט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שקבוצתו ניסחה.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2a4d8743a73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6" name="Google Shape;376;g2a4d8743a73_0_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הנחיות למורה: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נאמר: 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עכשיו בואו ננסה יחד לבדוק איך </a:t>
            </a:r>
            <a:r>
              <a:rPr lang="he-IL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הפרומפט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עובד.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נבחר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יחד עם התלמידים / באופן אקראי את אחד </a:t>
            </a:r>
            <a:r>
              <a:rPr lang="he-IL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הפרומפטים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נפתח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את סביבת </a:t>
            </a:r>
            <a:r>
              <a:rPr lang="he-IL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הבוט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של המורים או את האתר 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magic school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נקליד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את </a:t>
            </a:r>
            <a:r>
              <a:rPr lang="he-IL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הפרומפט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נציג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את התשובה </a:t>
            </a:r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ונקריא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אותה בקול.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נשאל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את הקבוצה שכתבה את </a:t>
            </a:r>
            <a:r>
              <a:rPr lang="he-IL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הפרומפט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האם היא מרוצה מהתוצאה.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נשאל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את כלל התלמידים איך ניתן לדייק או להרחיב את הבקשה, </a:t>
            </a:r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נמשיך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את השיחה עם </a:t>
            </a:r>
            <a:r>
              <a:rPr lang="he-IL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הבוט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ונדגים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דיוק של </a:t>
            </a:r>
            <a:r>
              <a:rPr lang="he-IL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הפרומפט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/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אם נותר זמן ניתן להמשיך ולהדגים על פרומפטים נוספים.</a:t>
            </a: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פעילות עם הבוט - 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התלמידים יכולים גם לשחק וליצור תמונות באמצעות הבוט- זכרו- </a:t>
            </a:r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הבוט יצור רק 3 תמונות לכל תלמיד.</a:t>
            </a:r>
            <a:endParaRPr lang="en-U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/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1" name="Google Shape;401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הנחיות למורה: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נשאל: 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מה למדתם היום? מה הכי הפתיע אתכם? באילו מקרים הייתם רוצים להתייעץ עם הבינה המלאכותית? ממה לדעתכם צריך להיזהר?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נבהיר: 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כפי שכבר למדנו, הבינה המלאכותית אינה חבר והיא עלולה גם לתת המלצות מטעות או לא נכונות, לכן חשוב שניזהר ונתייעץ איתה בשיתוף של מבוגר אחראי.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402" name="Google Shape;402;p27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iw-IL"/>
              <a:t>15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5" name="Google Shape;1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b="1"/>
              <a:t>הנחיות למורה: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/>
              <a:t>שקף זה מיועד למורה ואינו מיועד להצגה, יש להשאירו במצב "הסתר".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96" name="Google Shape;196;p2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iw-IL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b="1" dirty="0"/>
              <a:t>הנחיות למורה:</a:t>
            </a:r>
            <a:endParaRPr dirty="0"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dirty="0"/>
              <a:t>שקף זה מיועד למורה ואינו מיועד להצגה, יש להשאירו במצב "הסתר".</a:t>
            </a:r>
            <a:endParaRPr dirty="0"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08" name="Google Shape;208;p3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iw-IL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6" name="Google Shape;2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הנחיות למורה: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/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שקף זה מיועד למורה ואינו מיועד להצגה, יש להשאירו במצב "הסתר".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217" name="Google Shape;217;p4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iw-IL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51" name="Google Shape;25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b="0"/>
              <a:t>הנחיות למורה: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w-IL"/>
              <a:t>שקף זה מיועד למורה ואינו מיועד להצגה, יש להשאירו במצב "הסתר".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6" name="Google Shape;266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w-IL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2" name="Google Shape;28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הנחיות למורה: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נשאל: 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זוכרים שלמדנו בשיעור הקודם על כתיבת </a:t>
            </a:r>
            <a:r>
              <a:rPr lang="he-IL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פורמפט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? 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נבקש שיזכירו בכיתה: 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מי זוכר ממה הוא מורכב?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b="1" dirty="0"/>
              <a:t>הנחיות למורה:</a:t>
            </a:r>
            <a:endParaRPr lang="he-IL" dirty="0"/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b="1" dirty="0"/>
              <a:t>נחשוף בהדרגה: </a:t>
            </a:r>
            <a:r>
              <a:rPr lang="he-IL" dirty="0"/>
              <a:t>את 4 חלקי כתיבת </a:t>
            </a:r>
            <a:r>
              <a:rPr lang="he-IL" dirty="0" err="1"/>
              <a:t>פרופמט</a:t>
            </a:r>
            <a:r>
              <a:rPr lang="he-IL" dirty="0"/>
              <a:t> שלמדנו בשיעור הקודם. </a:t>
            </a: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he-IL" dirty="0"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he-IL" b="0" dirty="0"/>
          </a:p>
        </p:txBody>
      </p:sp>
      <p:sp>
        <p:nvSpPr>
          <p:cNvPr id="208" name="Google Shape;208;p11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iw-IL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49258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הנחיות למורה: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נסביר: 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היום אנחנו נדייק את מה שלמדנו בשיעור הקודם, ונלמד איך לכתוב לא סתם </a:t>
            </a:r>
            <a:r>
              <a:rPr lang="he-IL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פרומפט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, אלא </a:t>
            </a:r>
            <a:r>
              <a:rPr lang="he-IL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פרומפט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המיועד ליצירת תמונה.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נסביר: 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נצפה בסרטון קצר כדי להבין מה זה אומר.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נלחץ 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על הקישור (בתמונה) ונקרין את הסרטון הקצר.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/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(יש לדאוג לחיבור לרמקול כדי שנוכל לשמוע את הקול).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/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*אם התלמידים מחוברים </a:t>
            </a:r>
            <a:r>
              <a:rPr lang="he-IL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לבוט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ולאוזניות אישיות, אפשר לצפות בסרטון גם באופן אישי.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316" name="Google Shape;316;p10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iw-IL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4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5" name="Google Shape;75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כותרת ותוכן" type="obj">
  <p:cSld name="OBJEC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  <a:defRPr sz="4000" b="1" i="0" u="none" strike="noStrike" cap="none"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2800"/>
              <a:buChar char="•"/>
              <a:defRPr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810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2400"/>
              <a:buChar char="•"/>
              <a:defRPr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2000"/>
              <a:buChar char="•"/>
              <a:defRPr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32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2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שקופית כותרת" type="title">
  <p:cSld name="TITLE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6000"/>
              <a:buFont typeface="Rubik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4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2400"/>
              <a:buNone/>
              <a:defRPr sz="2400"/>
            </a:lvl1pPr>
            <a:lvl2pPr lvl="1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2000"/>
              <a:buNone/>
              <a:defRPr sz="2000"/>
            </a:lvl2pPr>
            <a:lvl3pPr lvl="2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 sz="1800"/>
            </a:lvl3pPr>
            <a:lvl4pPr lvl="3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600"/>
              <a:buNone/>
              <a:defRPr sz="1600"/>
            </a:lvl4pPr>
            <a:lvl5pPr lvl="4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600"/>
              <a:buNone/>
              <a:defRPr sz="1600"/>
            </a:lvl5pPr>
            <a:lvl6pPr lvl="5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5" name="Google Shape;105;p43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43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תוכן">
  <p:cSld name="כותרת ותוכן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  <a:defRPr sz="4000" b="1" i="0" u="none" strike="noStrike" cap="none"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4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2800"/>
              <a:buChar char="•"/>
              <a:defRPr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810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2400"/>
              <a:buChar char="•"/>
              <a:defRPr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2000"/>
              <a:buChar char="•"/>
              <a:defRPr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44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0404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0404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44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כותרת ותוכן">
  <p:cSld name="3_כותרת ותוכן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ubik"/>
              <a:buNone/>
              <a:defRPr sz="40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4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2800"/>
              <a:buChar char="•"/>
              <a:defRPr>
                <a:latin typeface="Rubik"/>
                <a:ea typeface="Rubik"/>
                <a:cs typeface="Rubik"/>
                <a:sym typeface="Rubik"/>
              </a:defRPr>
            </a:lvl1pPr>
            <a:lvl2pPr marL="914400" lvl="1" indent="-3810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2400"/>
              <a:buChar char="•"/>
              <a:defRPr>
                <a:latin typeface="Rubik"/>
                <a:ea typeface="Rubik"/>
                <a:cs typeface="Rubik"/>
                <a:sym typeface="Rubik"/>
              </a:defRPr>
            </a:lvl2pPr>
            <a:lvl3pPr marL="1371600" lvl="2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2000"/>
              <a:buChar char="•"/>
              <a:defRPr>
                <a:latin typeface="Rubik"/>
                <a:ea typeface="Rubik"/>
                <a:cs typeface="Rubik"/>
                <a:sym typeface="Rubik"/>
              </a:defRPr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>
                <a:latin typeface="Rubik"/>
                <a:ea typeface="Rubik"/>
                <a:cs typeface="Rubik"/>
                <a:sym typeface="Rubik"/>
              </a:defRPr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>
                <a:latin typeface="Rubik"/>
                <a:ea typeface="Rubik"/>
                <a:cs typeface="Rubik"/>
                <a:sym typeface="Rubik"/>
              </a:defRPr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45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45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כותרת ותוכן">
  <p:cSld name="4_כותרת ותוכן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ubik"/>
              <a:buNone/>
              <a:defRPr sz="40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4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2800"/>
              <a:buChar char="•"/>
              <a:defRPr>
                <a:latin typeface="Rubik"/>
                <a:ea typeface="Rubik"/>
                <a:cs typeface="Rubik"/>
                <a:sym typeface="Rubik"/>
              </a:defRPr>
            </a:lvl1pPr>
            <a:lvl2pPr marL="914400" lvl="1" indent="-3810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2400"/>
              <a:buChar char="•"/>
              <a:defRPr>
                <a:latin typeface="Rubik"/>
                <a:ea typeface="Rubik"/>
                <a:cs typeface="Rubik"/>
                <a:sym typeface="Rubik"/>
              </a:defRPr>
            </a:lvl2pPr>
            <a:lvl3pPr marL="1371600" lvl="2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2000"/>
              <a:buChar char="•"/>
              <a:defRPr>
                <a:latin typeface="Rubik"/>
                <a:ea typeface="Rubik"/>
                <a:cs typeface="Rubik"/>
                <a:sym typeface="Rubik"/>
              </a:defRPr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>
                <a:latin typeface="Rubik"/>
                <a:ea typeface="Rubik"/>
                <a:cs typeface="Rubik"/>
                <a:sym typeface="Rubik"/>
              </a:defRPr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>
                <a:latin typeface="Rubik"/>
                <a:ea typeface="Rubik"/>
                <a:cs typeface="Rubik"/>
                <a:sym typeface="Rubik"/>
              </a:defRPr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p46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46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מקטע עליונה" type="secHead">
  <p:cSld name="SECTION_HEADER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6000"/>
              <a:buFont typeface="Rubik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4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129" name="Google Shape;129;p47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47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שני תכנים" type="twoObj">
  <p:cSld name="TWO_OBJECTS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4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4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" name="Google Shape;136;p48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48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השוואה" type="twoTxTwoObj">
  <p:cSld name="TWO_OBJECTS_WITH_TEXT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4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4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2400"/>
              <a:buNone/>
              <a:defRPr sz="2400" b="1"/>
            </a:lvl1pPr>
            <a:lvl2pPr marL="914400" lvl="1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2000"/>
              <a:buNone/>
              <a:defRPr sz="2000" b="1"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 sz="1800" b="1"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600"/>
              <a:buNone/>
              <a:defRPr sz="1600" b="1"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600"/>
              <a:buNone/>
              <a:defRPr sz="1600" b="1"/>
            </a:lvl5pPr>
            <a:lvl6pPr marL="2743200" lvl="5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42" name="Google Shape;142;p4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3" name="Google Shape;143;p4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2400"/>
              <a:buNone/>
              <a:defRPr sz="2400" b="1"/>
            </a:lvl1pPr>
            <a:lvl2pPr marL="914400" lvl="1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2000"/>
              <a:buNone/>
              <a:defRPr sz="2000" b="1"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 sz="1800" b="1"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600"/>
              <a:buNone/>
              <a:defRPr sz="1600" b="1"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600"/>
              <a:buNone/>
              <a:defRPr sz="1600" b="1"/>
            </a:lvl5pPr>
            <a:lvl6pPr marL="2743200" lvl="5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44" name="Google Shape;144;p4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5" name="Google Shape;145;p49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49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בלבד" type="titleOnly">
  <p:cSld name="TITLE_ONLY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50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50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ריק" type="blank">
  <p:cSld name="BLANK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1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51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תוכן עם כיתוב" type="objTx">
  <p:cSld name="OBJECT_WITH_CAPTION_TEX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5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Rubik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5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3200"/>
              <a:buChar char="•"/>
              <a:defRPr sz="3200"/>
            </a:lvl1pPr>
            <a:lvl2pPr marL="914400" lvl="1" indent="-4064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2800"/>
              <a:buChar char="•"/>
              <a:defRPr sz="2800"/>
            </a:lvl2pPr>
            <a:lvl3pPr marL="1371600" lvl="2" indent="-3810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2400"/>
              <a:buChar char="•"/>
              <a:defRPr sz="2400"/>
            </a:lvl3pPr>
            <a:lvl4pPr marL="1828800" lvl="3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2000"/>
              <a:buChar char="•"/>
              <a:defRPr sz="2000"/>
            </a:lvl4pPr>
            <a:lvl5pPr marL="2286000" lvl="4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2000"/>
              <a:buChar char="•"/>
              <a:defRPr sz="2000"/>
            </a:lvl5pPr>
            <a:lvl6pPr marL="2743200" lvl="5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60" name="Google Shape;160;p5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600"/>
              <a:buNone/>
              <a:defRPr sz="1600"/>
            </a:lvl1pPr>
            <a:lvl2pPr marL="914400" lvl="1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400"/>
              <a:buNone/>
              <a:defRPr sz="1400"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200"/>
              <a:buNone/>
              <a:defRPr sz="1200"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000"/>
              <a:buNone/>
              <a:defRPr sz="1000"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000"/>
              <a:buNone/>
              <a:defRPr sz="1000"/>
            </a:lvl5pPr>
            <a:lvl6pPr marL="2743200" lvl="5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1" name="Google Shape;161;p52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52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תמונה עם כיתוב" type="picTx">
  <p:cSld name="PICTURE_WITH_CAPTION_TEXT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Rubik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5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67" name="Google Shape;167;p5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600"/>
              <a:buNone/>
              <a:defRPr sz="1600"/>
            </a:lvl1pPr>
            <a:lvl2pPr marL="914400" lvl="1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400"/>
              <a:buNone/>
              <a:defRPr sz="1400"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200"/>
              <a:buNone/>
              <a:defRPr sz="1200"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000"/>
              <a:buNone/>
              <a:defRPr sz="1000"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000"/>
              <a:buNone/>
              <a:defRPr sz="1000"/>
            </a:lvl5pPr>
            <a:lvl6pPr marL="2743200" lvl="5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8" name="Google Shape;168;p53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53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טקסט אנכי" type="vertTx">
  <p:cSld name="VERTICAL_TEXT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5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5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4" name="Google Shape;174;p54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54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אנכית וטקסט" type="vertTitleAndTx">
  <p:cSld name="VERTICAL_TITLE_AND_VERTICAL_TEXT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5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5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0" name="Google Shape;180;p55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55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תוכן">
  <p:cSld name="כותרת ותוכן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  <a:defRPr sz="4000" b="1" i="0" u="none" strike="noStrike" cap="none"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2800"/>
              <a:buChar char="•"/>
              <a:defRPr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810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2400"/>
              <a:buChar char="•"/>
              <a:defRPr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2000"/>
              <a:buChar char="•"/>
              <a:defRPr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33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Calibri"/>
              <a:buNone/>
              <a:defRPr>
                <a:solidFill>
                  <a:srgbClr val="404040"/>
                </a:solidFill>
              </a:defRPr>
            </a:lvl1pPr>
            <a:lvl2pPr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Calibri"/>
              <a:buNone/>
              <a:defRPr>
                <a:solidFill>
                  <a:srgbClr val="404040"/>
                </a:solidFill>
              </a:defRPr>
            </a:lvl1pPr>
            <a:lvl2pPr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3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3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3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7" name="Google Shape;67;p3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8" name="Google Shape;68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  <a:defRPr sz="4000" b="0" i="0" u="none" strike="noStrike" cap="none"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Google Shape;92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marR="0" lvl="1" indent="-3810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marR="0" lvl="2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marR="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marR="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marR="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Google Shape;93;p31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" name="Google Shape;94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31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6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gif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hyperlink" Target="https://youtu.be/WtSyLk6d12o" TargetMode="Externa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1"/>
          <p:cNvSpPr txBox="1">
            <a:spLocks noGrp="1"/>
          </p:cNvSpPr>
          <p:nvPr>
            <p:ph type="subTitle" idx="1"/>
          </p:nvPr>
        </p:nvSpPr>
        <p:spPr>
          <a:xfrm>
            <a:off x="1393370" y="995307"/>
            <a:ext cx="9144000" cy="1167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400"/>
              <a:buNone/>
            </a:pPr>
            <a:r>
              <a:rPr lang="iw-IL" sz="6000" dirty="0">
                <a:solidFill>
                  <a:schemeClr val="lt1"/>
                </a:solidFill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איך ליצור תמונה ב</a:t>
            </a:r>
            <a:r>
              <a:rPr lang="he-IL" sz="6000" dirty="0">
                <a:solidFill>
                  <a:schemeClr val="lt1"/>
                </a:solidFill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בינה מלאכותית</a:t>
            </a:r>
            <a:endParaRPr sz="6000" dirty="0">
              <a:solidFill>
                <a:schemeClr val="lt1"/>
              </a:solidFill>
              <a:latin typeface="Rubik ExtraBold" pitchFamily="2" charset="-79"/>
              <a:ea typeface="Rubik"/>
              <a:cs typeface="Rubik ExtraBold" pitchFamily="2" charset="-79"/>
              <a:sym typeface="Rubik"/>
            </a:endParaRPr>
          </a:p>
        </p:txBody>
      </p:sp>
      <p:pic>
        <p:nvPicPr>
          <p:cNvPr id="189" name="Google Shape;189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9953" y="222625"/>
            <a:ext cx="1138345" cy="1234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71700" y="2564981"/>
            <a:ext cx="553591" cy="484392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1"/>
          <p:cNvSpPr/>
          <p:nvPr/>
        </p:nvSpPr>
        <p:spPr>
          <a:xfrm>
            <a:off x="885207" y="2931520"/>
            <a:ext cx="3522034" cy="872715"/>
          </a:xfrm>
          <a:prstGeom prst="roundRect">
            <a:avLst>
              <a:gd name="adj" fmla="val 50000"/>
            </a:avLst>
          </a:prstGeom>
          <a:solidFill>
            <a:srgbClr val="59B2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1"/>
          <p:cNvSpPr txBox="1"/>
          <p:nvPr/>
        </p:nvSpPr>
        <p:spPr>
          <a:xfrm>
            <a:off x="1223574" y="3009843"/>
            <a:ext cx="265489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w-IL" sz="4000" b="0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כיתות ד' - ו'</a:t>
            </a:r>
            <a:endParaRPr sz="4000" b="0" i="0" u="none" strike="noStrike" cap="non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2" name="Google Shape;54;p13">
            <a:extLst>
              <a:ext uri="{FF2B5EF4-FFF2-40B4-BE49-F238E27FC236}">
                <a16:creationId xmlns:a16="http://schemas.microsoft.com/office/drawing/2014/main" id="{B7743E59-4F8C-A202-9C4A-3F4B11543BF0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58503" y="965360"/>
            <a:ext cx="4587876" cy="4587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A7C2D4-5EE7-A338-857F-068671AC67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4353" y="3121861"/>
            <a:ext cx="3593965" cy="374461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g2a4d8743a73_0_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6321285" y="1085685"/>
            <a:ext cx="5611000" cy="4432217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g2a4d8743a73_0_11"/>
          <p:cNvSpPr/>
          <p:nvPr/>
        </p:nvSpPr>
        <p:spPr>
          <a:xfrm>
            <a:off x="6662854" y="2249025"/>
            <a:ext cx="4588800" cy="6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72000" rIns="91425" bIns="45700" anchor="ctr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iw-IL" sz="6000" b="0" i="0" u="none" strike="noStrike" cap="none" dirty="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מהו הפרומפט המנצח</a:t>
            </a:r>
            <a:endParaRPr sz="4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g2a4d8743a73_0_11"/>
          <p:cNvSpPr/>
          <p:nvPr/>
        </p:nvSpPr>
        <p:spPr>
          <a:xfrm>
            <a:off x="5719573" y="3429000"/>
            <a:ext cx="5610900" cy="9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72000" rIns="91425" bIns="45700" anchor="ctr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iw-IL" sz="6600" i="0" u="none" strike="noStrike" cap="none" dirty="0">
                <a:solidFill>
                  <a:srgbClr val="FFFFFF"/>
                </a:solidFill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לתמונה?</a:t>
            </a:r>
            <a:endParaRPr sz="6600" i="0" u="none" strike="noStrike" cap="none" dirty="0">
              <a:solidFill>
                <a:srgbClr val="000000"/>
              </a:solidFill>
              <a:latin typeface="Rubik ExtraBold" pitchFamily="2" charset="-79"/>
              <a:cs typeface="Rubik ExtraBold" pitchFamily="2" charset="-79"/>
              <a:sym typeface="Arial"/>
            </a:endParaRPr>
          </a:p>
        </p:txBody>
      </p:sp>
      <p:pic>
        <p:nvPicPr>
          <p:cNvPr id="333" name="Google Shape;333;g2a4d8743a73_0_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0F1678-94F6-5666-89DB-10DB18DB38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5040" y="2558191"/>
            <a:ext cx="2789065" cy="42998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40DD05-3186-81AA-8002-B809EEC29F1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9091"/>
          <a:stretch/>
        </p:blipFill>
        <p:spPr>
          <a:xfrm>
            <a:off x="108672" y="2266183"/>
            <a:ext cx="4878877" cy="275708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2a4d8743a73_0_20"/>
          <p:cNvSpPr txBox="1">
            <a:spLocks noGrp="1"/>
          </p:cNvSpPr>
          <p:nvPr>
            <p:ph type="title"/>
          </p:nvPr>
        </p:nvSpPr>
        <p:spPr>
          <a:xfrm>
            <a:off x="4788967" y="487872"/>
            <a:ext cx="6984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</a:pPr>
            <a:r>
              <a:rPr lang="iw-IL" sz="6700" b="0" dirty="0">
                <a:solidFill>
                  <a:srgbClr val="8A2B7E"/>
                </a:solidFill>
              </a:rPr>
              <a:t>פרומפט </a:t>
            </a:r>
            <a:r>
              <a:rPr lang="iw-IL" sz="6700" b="0" dirty="0">
                <a:solidFill>
                  <a:srgbClr val="8A2B7E"/>
                </a:solidFill>
                <a:latin typeface="Rubik ExtraBold" pitchFamily="2" charset="-79"/>
                <a:cs typeface="Rubik ExtraBold" pitchFamily="2" charset="-79"/>
              </a:rPr>
              <a:t>לתמונה</a:t>
            </a:r>
            <a:endParaRPr sz="6700" b="0" dirty="0">
              <a:solidFill>
                <a:srgbClr val="8A2B7E"/>
              </a:solidFill>
              <a:latin typeface="Rubik ExtraBold" pitchFamily="2" charset="-79"/>
              <a:cs typeface="Rubik ExtraBold" pitchFamily="2" charset="-79"/>
            </a:endParaRPr>
          </a:p>
        </p:txBody>
      </p:sp>
      <p:pic>
        <p:nvPicPr>
          <p:cNvPr id="340" name="Google Shape;340;g2a4d8743a73_0_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B158BD-CA0E-CB05-BED5-D4F6C2A3888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765423" y="2128300"/>
            <a:ext cx="2047495" cy="21703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AA3FD9-7E79-F994-5616-BDE32C50D6B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089884" y="2157164"/>
            <a:ext cx="2034641" cy="21567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672827-A1B7-3CE4-BD05-E13415DD560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401490" y="2157164"/>
            <a:ext cx="2034641" cy="2156719"/>
          </a:xfrm>
          <a:prstGeom prst="rect">
            <a:avLst/>
          </a:prstGeom>
        </p:spPr>
      </p:pic>
      <p:sp>
        <p:nvSpPr>
          <p:cNvPr id="6" name="Google Shape;231;p12">
            <a:extLst>
              <a:ext uri="{FF2B5EF4-FFF2-40B4-BE49-F238E27FC236}">
                <a16:creationId xmlns:a16="http://schemas.microsoft.com/office/drawing/2014/main" id="{A8473ECA-86DA-21D6-4A7D-F416F6611DD9}"/>
              </a:ext>
            </a:extLst>
          </p:cNvPr>
          <p:cNvSpPr txBox="1"/>
          <p:nvPr/>
        </p:nvSpPr>
        <p:spPr>
          <a:xfrm>
            <a:off x="9555757" y="4531312"/>
            <a:ext cx="1504193" cy="348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</a:pPr>
            <a:r>
              <a:rPr lang="he-IL" sz="1800" i="0" u="none" strike="noStrike" cap="none" dirty="0">
                <a:solidFill>
                  <a:srgbClr val="892B7D"/>
                </a:solidFill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מה בתמונה</a:t>
            </a:r>
            <a:endParaRPr sz="1800" i="0" u="none" strike="noStrike" cap="none" dirty="0">
              <a:solidFill>
                <a:srgbClr val="892B7D"/>
              </a:solidFill>
              <a:latin typeface="Rubik ExtraBold" pitchFamily="2" charset="-79"/>
              <a:ea typeface="Rubik"/>
              <a:cs typeface="Rubik ExtraBold" pitchFamily="2" charset="-79"/>
              <a:sym typeface="Rubik"/>
            </a:endParaRPr>
          </a:p>
        </p:txBody>
      </p:sp>
      <p:sp>
        <p:nvSpPr>
          <p:cNvPr id="8" name="Google Shape;248;p13">
            <a:extLst>
              <a:ext uri="{FF2B5EF4-FFF2-40B4-BE49-F238E27FC236}">
                <a16:creationId xmlns:a16="http://schemas.microsoft.com/office/drawing/2014/main" id="{4515E650-3002-1079-7F64-242556E52C45}"/>
              </a:ext>
            </a:extLst>
          </p:cNvPr>
          <p:cNvSpPr txBox="1"/>
          <p:nvPr/>
        </p:nvSpPr>
        <p:spPr>
          <a:xfrm>
            <a:off x="7461214" y="4531312"/>
            <a:ext cx="1612639" cy="348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lnSpc>
                <a:spcPct val="90000"/>
              </a:lnSpc>
              <a:buClr>
                <a:srgbClr val="404040"/>
              </a:buClr>
              <a:buSzPts val="4000"/>
            </a:pPr>
            <a:r>
              <a:rPr lang="he-IL" sz="1800" dirty="0">
                <a:solidFill>
                  <a:srgbClr val="892B7D"/>
                </a:solidFill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איך הוא נראה</a:t>
            </a:r>
            <a:endParaRPr sz="1800" dirty="0">
              <a:solidFill>
                <a:srgbClr val="892B7D"/>
              </a:solidFill>
              <a:latin typeface="Rubik ExtraBold" pitchFamily="2" charset="-79"/>
              <a:ea typeface="Rubik"/>
              <a:cs typeface="Rubik ExtraBold" pitchFamily="2" charset="-79"/>
              <a:sym typeface="Rubik"/>
            </a:endParaRPr>
          </a:p>
        </p:txBody>
      </p:sp>
      <p:sp>
        <p:nvSpPr>
          <p:cNvPr id="9" name="Google Shape;250;p13">
            <a:extLst>
              <a:ext uri="{FF2B5EF4-FFF2-40B4-BE49-F238E27FC236}">
                <a16:creationId xmlns:a16="http://schemas.microsoft.com/office/drawing/2014/main" id="{A9F5CE7C-E03F-65F8-BBB7-77CF501DE6C0}"/>
              </a:ext>
            </a:extLst>
          </p:cNvPr>
          <p:cNvSpPr txBox="1"/>
          <p:nvPr/>
        </p:nvSpPr>
        <p:spPr>
          <a:xfrm>
            <a:off x="7461214" y="4880214"/>
            <a:ext cx="1504193" cy="767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</a:pPr>
            <a:r>
              <a:rPr lang="he-IL" sz="18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Rubik"/>
                <a:ea typeface="Rubik"/>
                <a:cs typeface="Rubik"/>
                <a:sym typeface="Rubik"/>
              </a:rPr>
              <a:t>קטן וחמוד</a:t>
            </a:r>
            <a:endParaRPr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Google Shape;248;p13">
            <a:extLst>
              <a:ext uri="{FF2B5EF4-FFF2-40B4-BE49-F238E27FC236}">
                <a16:creationId xmlns:a16="http://schemas.microsoft.com/office/drawing/2014/main" id="{72625C3F-A14D-0529-B1CD-C41FBC927124}"/>
              </a:ext>
            </a:extLst>
          </p:cNvPr>
          <p:cNvSpPr txBox="1"/>
          <p:nvPr/>
        </p:nvSpPr>
        <p:spPr>
          <a:xfrm>
            <a:off x="5013939" y="4531312"/>
            <a:ext cx="1612639" cy="348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lnSpc>
                <a:spcPct val="90000"/>
              </a:lnSpc>
              <a:buClr>
                <a:srgbClr val="404040"/>
              </a:buClr>
              <a:buSzPts val="4000"/>
            </a:pPr>
            <a:r>
              <a:rPr lang="he-IL" sz="1800" dirty="0">
                <a:solidFill>
                  <a:srgbClr val="892B7D"/>
                </a:solidFill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מה הוא עושה</a:t>
            </a:r>
          </a:p>
        </p:txBody>
      </p:sp>
      <p:sp>
        <p:nvSpPr>
          <p:cNvPr id="11" name="Google Shape;250;p13">
            <a:extLst>
              <a:ext uri="{FF2B5EF4-FFF2-40B4-BE49-F238E27FC236}">
                <a16:creationId xmlns:a16="http://schemas.microsoft.com/office/drawing/2014/main" id="{03CB4F1A-3E65-4927-4DFC-072D9121D5AB}"/>
              </a:ext>
            </a:extLst>
          </p:cNvPr>
          <p:cNvSpPr txBox="1"/>
          <p:nvPr/>
        </p:nvSpPr>
        <p:spPr>
          <a:xfrm>
            <a:off x="4826037" y="4880214"/>
            <a:ext cx="1879997" cy="767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</a:pPr>
            <a:r>
              <a:rPr lang="he-IL" sz="18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Rubik"/>
                <a:ea typeface="Rubik"/>
                <a:cs typeface="Rubik"/>
                <a:sym typeface="Rubik"/>
              </a:rPr>
              <a:t>אוכל ארטיק</a:t>
            </a:r>
            <a:endParaRPr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Google Shape;250;p13">
            <a:extLst>
              <a:ext uri="{FF2B5EF4-FFF2-40B4-BE49-F238E27FC236}">
                <a16:creationId xmlns:a16="http://schemas.microsoft.com/office/drawing/2014/main" id="{E73A31FD-9112-9A04-5A5B-FE9715A08FF5}"/>
              </a:ext>
            </a:extLst>
          </p:cNvPr>
          <p:cNvSpPr txBox="1"/>
          <p:nvPr/>
        </p:nvSpPr>
        <p:spPr>
          <a:xfrm>
            <a:off x="9555757" y="4880214"/>
            <a:ext cx="1504193" cy="767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</a:pPr>
            <a:r>
              <a:rPr lang="he-IL" sz="18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Rubik"/>
                <a:ea typeface="Rubik"/>
                <a:cs typeface="Rubik"/>
                <a:sym typeface="Rubik"/>
              </a:rPr>
              <a:t>דב פנה</a:t>
            </a:r>
            <a:endParaRPr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3DD6621-B5F3-081F-BED2-3CBFD9E7797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440962" y="2128300"/>
            <a:ext cx="2047495" cy="2170344"/>
          </a:xfrm>
          <a:prstGeom prst="rect">
            <a:avLst/>
          </a:prstGeom>
        </p:spPr>
      </p:pic>
      <p:sp>
        <p:nvSpPr>
          <p:cNvPr id="17" name="Google Shape;248;p13">
            <a:extLst>
              <a:ext uri="{FF2B5EF4-FFF2-40B4-BE49-F238E27FC236}">
                <a16:creationId xmlns:a16="http://schemas.microsoft.com/office/drawing/2014/main" id="{827077CC-973B-3133-4414-DACE1CCFC530}"/>
              </a:ext>
            </a:extLst>
          </p:cNvPr>
          <p:cNvSpPr txBox="1"/>
          <p:nvPr/>
        </p:nvSpPr>
        <p:spPr>
          <a:xfrm>
            <a:off x="2647257" y="4531312"/>
            <a:ext cx="1504193" cy="348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lnSpc>
                <a:spcPct val="90000"/>
              </a:lnSpc>
              <a:buClr>
                <a:srgbClr val="404040"/>
              </a:buClr>
              <a:buSzPts val="4000"/>
            </a:pPr>
            <a:r>
              <a:rPr lang="he-IL" sz="1800" dirty="0">
                <a:solidFill>
                  <a:srgbClr val="892B7D"/>
                </a:solidFill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מה יש ברקע</a:t>
            </a:r>
          </a:p>
        </p:txBody>
      </p:sp>
      <p:sp>
        <p:nvSpPr>
          <p:cNvPr id="18" name="Google Shape;250;p13">
            <a:extLst>
              <a:ext uri="{FF2B5EF4-FFF2-40B4-BE49-F238E27FC236}">
                <a16:creationId xmlns:a16="http://schemas.microsoft.com/office/drawing/2014/main" id="{7168732C-0E9A-1220-C076-387EC3F16C74}"/>
              </a:ext>
            </a:extLst>
          </p:cNvPr>
          <p:cNvSpPr txBox="1"/>
          <p:nvPr/>
        </p:nvSpPr>
        <p:spPr>
          <a:xfrm>
            <a:off x="2459355" y="4880214"/>
            <a:ext cx="1879997" cy="767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</a:pPr>
            <a:r>
              <a:rPr lang="he-IL" sz="18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Rubik"/>
                <a:ea typeface="Rubik"/>
                <a:cs typeface="Rubik"/>
                <a:sym typeface="Rubik"/>
              </a:rPr>
              <a:t>על רקע</a:t>
            </a:r>
            <a:endParaRPr lang="en-US" sz="1800" b="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</a:pPr>
            <a:r>
              <a:rPr lang="he-IL" sz="18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Rubik"/>
                <a:ea typeface="Rubik"/>
                <a:cs typeface="Rubik"/>
                <a:sym typeface="Rubik"/>
              </a:rPr>
              <a:t>מדבר סהרה</a:t>
            </a:r>
            <a:endParaRPr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7B9C61E-FE86-C72D-56E1-62BC8EA5A3F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16501" y="2128300"/>
            <a:ext cx="2047495" cy="2170344"/>
          </a:xfrm>
          <a:prstGeom prst="rect">
            <a:avLst/>
          </a:prstGeom>
        </p:spPr>
      </p:pic>
      <p:sp>
        <p:nvSpPr>
          <p:cNvPr id="20" name="Google Shape;248;p13">
            <a:extLst>
              <a:ext uri="{FF2B5EF4-FFF2-40B4-BE49-F238E27FC236}">
                <a16:creationId xmlns:a16="http://schemas.microsoft.com/office/drawing/2014/main" id="{6B45FC41-885D-A73B-2C13-E8CE2858B73B}"/>
              </a:ext>
            </a:extLst>
          </p:cNvPr>
          <p:cNvSpPr txBox="1"/>
          <p:nvPr/>
        </p:nvSpPr>
        <p:spPr>
          <a:xfrm>
            <a:off x="388151" y="4531312"/>
            <a:ext cx="1504193" cy="348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lnSpc>
                <a:spcPct val="90000"/>
              </a:lnSpc>
              <a:buClr>
                <a:srgbClr val="404040"/>
              </a:buClr>
              <a:buSzPts val="4000"/>
            </a:pPr>
            <a:r>
              <a:rPr lang="he-IL" sz="1800" dirty="0">
                <a:solidFill>
                  <a:srgbClr val="892B7D"/>
                </a:solidFill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באיזה סגנון</a:t>
            </a:r>
          </a:p>
        </p:txBody>
      </p:sp>
      <p:sp>
        <p:nvSpPr>
          <p:cNvPr id="21" name="Google Shape;250;p13">
            <a:extLst>
              <a:ext uri="{FF2B5EF4-FFF2-40B4-BE49-F238E27FC236}">
                <a16:creationId xmlns:a16="http://schemas.microsoft.com/office/drawing/2014/main" id="{AC98917A-874F-D882-C0BF-1EB2D4C80101}"/>
              </a:ext>
            </a:extLst>
          </p:cNvPr>
          <p:cNvSpPr txBox="1"/>
          <p:nvPr/>
        </p:nvSpPr>
        <p:spPr>
          <a:xfrm>
            <a:off x="200249" y="4880214"/>
            <a:ext cx="1879997" cy="767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</a:pPr>
            <a:r>
              <a:rPr lang="he-IL" sz="18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Rubik"/>
                <a:ea typeface="Rubik"/>
                <a:cs typeface="Rubik"/>
                <a:sym typeface="Rubik"/>
              </a:rPr>
              <a:t>בסגנון פופ ארט</a:t>
            </a:r>
            <a:endParaRPr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5" grpId="0"/>
      <p:bldP spid="17" grpId="0"/>
      <p:bldP spid="18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94;p1">
            <a:extLst>
              <a:ext uri="{FF2B5EF4-FFF2-40B4-BE49-F238E27FC236}">
                <a16:creationId xmlns:a16="http://schemas.microsoft.com/office/drawing/2014/main" id="{EAC447D0-142A-DC17-F75D-B1B9477F83C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317;p19">
            <a:extLst>
              <a:ext uri="{FF2B5EF4-FFF2-40B4-BE49-F238E27FC236}">
                <a16:creationId xmlns:a16="http://schemas.microsoft.com/office/drawing/2014/main" id="{1C3D6E5F-19F6-FD16-CAAF-27230891EEE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g2a4d8743a73_0_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34001" y="0"/>
            <a:ext cx="6857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g2a4d8743a73_0_41"/>
          <p:cNvSpPr txBox="1"/>
          <p:nvPr/>
        </p:nvSpPr>
        <p:spPr>
          <a:xfrm>
            <a:off x="0" y="1495983"/>
            <a:ext cx="5068051" cy="4070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720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r" rtl="1">
              <a:buSzPts val="6000"/>
              <a:buNone/>
              <a:defRPr sz="6000">
                <a:solidFill>
                  <a:srgbClr val="FFFFFF"/>
                </a:solidFill>
                <a:latin typeface="Rubik"/>
                <a:ea typeface="Rubik"/>
                <a:cs typeface="Rubik"/>
              </a:defRPr>
            </a:lvl1pPr>
          </a:lstStyle>
          <a:p>
            <a:r>
              <a:rPr lang="iw-IL" sz="3800" dirty="0">
                <a:sym typeface="Rubik"/>
              </a:rPr>
              <a:t>דוב פנדה </a:t>
            </a:r>
          </a:p>
          <a:p>
            <a:r>
              <a:rPr lang="iw-IL" sz="3800" dirty="0">
                <a:sym typeface="Rubik"/>
              </a:rPr>
              <a:t>קטן וחמוד</a:t>
            </a:r>
            <a:r>
              <a:rPr lang="he-IL" sz="3800" dirty="0">
                <a:sym typeface="Rubik"/>
              </a:rPr>
              <a:t>,</a:t>
            </a:r>
            <a:r>
              <a:rPr lang="iw-IL" sz="3800" dirty="0">
                <a:sym typeface="Rubik"/>
              </a:rPr>
              <a:t> </a:t>
            </a:r>
          </a:p>
          <a:p>
            <a:r>
              <a:rPr lang="iw-IL" sz="3800" dirty="0">
                <a:sym typeface="Rubik"/>
              </a:rPr>
              <a:t>אוכל ארטיק</a:t>
            </a:r>
            <a:r>
              <a:rPr lang="he-IL" sz="3800" dirty="0">
                <a:sym typeface="Rubik"/>
              </a:rPr>
              <a:t>,</a:t>
            </a:r>
            <a:r>
              <a:rPr lang="iw-IL" sz="3800" dirty="0">
                <a:sym typeface="Rubik"/>
              </a:rPr>
              <a:t> </a:t>
            </a:r>
          </a:p>
          <a:p>
            <a:r>
              <a:rPr lang="iw-IL" sz="3800" dirty="0">
                <a:sym typeface="Rubik"/>
              </a:rPr>
              <a:t>על רקע מדבר סהרה</a:t>
            </a:r>
            <a:r>
              <a:rPr lang="he-IL" sz="3800" dirty="0">
                <a:sym typeface="Rubik"/>
              </a:rPr>
              <a:t>,</a:t>
            </a:r>
            <a:r>
              <a:rPr lang="iw-IL" sz="3800" dirty="0">
                <a:sym typeface="Rubik"/>
              </a:rPr>
              <a:t> </a:t>
            </a:r>
          </a:p>
          <a:p>
            <a:r>
              <a:rPr lang="iw-IL" sz="3800" dirty="0">
                <a:sym typeface="Rubik"/>
              </a:rPr>
              <a:t>בסגנון פופ ארט</a:t>
            </a:r>
          </a:p>
          <a:p>
            <a:endParaRPr lang="iw-IL" sz="3800" dirty="0">
              <a:sym typeface="Rubik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3;p25">
            <a:extLst>
              <a:ext uri="{FF2B5EF4-FFF2-40B4-BE49-F238E27FC236}">
                <a16:creationId xmlns:a16="http://schemas.microsoft.com/office/drawing/2014/main" id="{84B076A0-F205-1A64-63F7-8C351FE1006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9" r="9"/>
          <a:stretch/>
        </p:blipFill>
        <p:spPr>
          <a:xfrm>
            <a:off x="609301" y="59905"/>
            <a:ext cx="6185945" cy="6798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331;p21">
            <a:extLst>
              <a:ext uri="{FF2B5EF4-FFF2-40B4-BE49-F238E27FC236}">
                <a16:creationId xmlns:a16="http://schemas.microsoft.com/office/drawing/2014/main" id="{17C39540-A5B8-5AE2-9718-69459E08B11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5486907" y="504497"/>
            <a:ext cx="5610999" cy="39876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333;p21">
            <a:extLst>
              <a:ext uri="{FF2B5EF4-FFF2-40B4-BE49-F238E27FC236}">
                <a16:creationId xmlns:a16="http://schemas.microsoft.com/office/drawing/2014/main" id="{F51A0611-B105-6294-E0EB-FFD7D8A7C5B0}"/>
              </a:ext>
            </a:extLst>
          </p:cNvPr>
          <p:cNvSpPr/>
          <p:nvPr/>
        </p:nvSpPr>
        <p:spPr>
          <a:xfrm>
            <a:off x="6208642" y="1064542"/>
            <a:ext cx="4167529" cy="2221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72000" rIns="91425" bIns="45700" anchor="ctr" anchorCtr="0">
            <a:noAutofit/>
          </a:bodyPr>
          <a:lstStyle/>
          <a:p>
            <a:pPr algn="r" rtl="1">
              <a:buSzPts val="7200"/>
            </a:pPr>
            <a:r>
              <a:rPr lang="he-IL" sz="4000" i="0" u="none" strike="noStrike" cap="none" dirty="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הפרומפט המושלם</a:t>
            </a:r>
            <a:endParaRPr lang="he-IL" sz="40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he-IL" sz="8800" i="0" u="none" strike="noStrike" cap="none" dirty="0">
                <a:solidFill>
                  <a:srgbClr val="FFFFFF"/>
                </a:solidFill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לתמונה</a:t>
            </a:r>
          </a:p>
        </p:txBody>
      </p:sp>
      <p:pic>
        <p:nvPicPr>
          <p:cNvPr id="5" name="Google Shape;334;p21">
            <a:extLst>
              <a:ext uri="{FF2B5EF4-FFF2-40B4-BE49-F238E27FC236}">
                <a16:creationId xmlns:a16="http://schemas.microsoft.com/office/drawing/2014/main" id="{F3769FD7-367A-7FB5-FDD6-C89D0F9CC0B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AEAC58-EDBE-520D-943C-FA8E6EBF41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8094" y="2013825"/>
            <a:ext cx="4167529" cy="484417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0;p15">
            <a:extLst>
              <a:ext uri="{FF2B5EF4-FFF2-40B4-BE49-F238E27FC236}">
                <a16:creationId xmlns:a16="http://schemas.microsoft.com/office/drawing/2014/main" id="{98702670-CD3C-1BD1-20EA-3609221A091B}"/>
              </a:ext>
            </a:extLst>
          </p:cNvPr>
          <p:cNvSpPr/>
          <p:nvPr/>
        </p:nvSpPr>
        <p:spPr>
          <a:xfrm>
            <a:off x="882978" y="3258535"/>
            <a:ext cx="5627274" cy="1767133"/>
          </a:xfrm>
          <a:prstGeom prst="roundRect">
            <a:avLst>
              <a:gd name="adj" fmla="val 50000"/>
            </a:avLst>
          </a:prstGeom>
          <a:solidFill>
            <a:srgbClr val="0482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pic>
        <p:nvPicPr>
          <p:cNvPr id="3" name="Google Shape;341;p22">
            <a:extLst>
              <a:ext uri="{FF2B5EF4-FFF2-40B4-BE49-F238E27FC236}">
                <a16:creationId xmlns:a16="http://schemas.microsoft.com/office/drawing/2014/main" id="{86C39DF8-8528-315B-9BA2-B355FF42DC8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94;p17">
            <a:extLst>
              <a:ext uri="{FF2B5EF4-FFF2-40B4-BE49-F238E27FC236}">
                <a16:creationId xmlns:a16="http://schemas.microsoft.com/office/drawing/2014/main" id="{76CDF0F7-CD7E-191A-9996-B8378C57F71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58" b="59"/>
          <a:stretch/>
        </p:blipFill>
        <p:spPr>
          <a:xfrm>
            <a:off x="7677807" y="570556"/>
            <a:ext cx="4123091" cy="2597026"/>
          </a:xfrm>
          <a:prstGeom prst="rect">
            <a:avLst/>
          </a:prstGeom>
          <a:noFill/>
          <a:ln>
            <a:noFill/>
          </a:ln>
          <a:effectLst>
            <a:outerShdw blurRad="371475" dist="19050" dir="5400000" algn="bl" rotWithShape="0">
              <a:srgbClr val="000000">
                <a:alpha val="49803"/>
              </a:srgbClr>
            </a:outerShdw>
          </a:effectLst>
        </p:spPr>
      </p:pic>
      <p:sp>
        <p:nvSpPr>
          <p:cNvPr id="6" name="Google Shape;295;p17">
            <a:extLst>
              <a:ext uri="{FF2B5EF4-FFF2-40B4-BE49-F238E27FC236}">
                <a16:creationId xmlns:a16="http://schemas.microsoft.com/office/drawing/2014/main" id="{76EAEA91-1508-58B9-F0E9-2510101DB795}"/>
              </a:ext>
            </a:extLst>
          </p:cNvPr>
          <p:cNvSpPr txBox="1"/>
          <p:nvPr/>
        </p:nvSpPr>
        <p:spPr>
          <a:xfrm>
            <a:off x="8212520" y="757760"/>
            <a:ext cx="2850673" cy="860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ct val="85470"/>
              <a:buFont typeface="Rubik"/>
              <a:buNone/>
            </a:pPr>
            <a:r>
              <a:rPr lang="he-IL" sz="4400" b="0" i="0" u="none" strike="noStrike" cap="none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רוצים ליצור</a:t>
            </a:r>
            <a:endParaRPr sz="4400" b="0" i="0" u="none" strike="noStrike" cap="none" dirty="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7" name="Google Shape;297;p17">
            <a:extLst>
              <a:ext uri="{FF2B5EF4-FFF2-40B4-BE49-F238E27FC236}">
                <a16:creationId xmlns:a16="http://schemas.microsoft.com/office/drawing/2014/main" id="{A5EC996F-22B3-0FC6-D73B-E695BADB340D}"/>
              </a:ext>
            </a:extLst>
          </p:cNvPr>
          <p:cNvSpPr txBox="1"/>
          <p:nvPr/>
        </p:nvSpPr>
        <p:spPr>
          <a:xfrm>
            <a:off x="8169682" y="1279234"/>
            <a:ext cx="3139340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6600" dirty="0">
                <a:solidFill>
                  <a:schemeClr val="lt1"/>
                </a:solidFill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תמונה?</a:t>
            </a:r>
            <a:endParaRPr sz="6600" dirty="0">
              <a:latin typeface="Rubik ExtraBold" pitchFamily="2" charset="-79"/>
              <a:cs typeface="Rubik ExtraBold" pitchFamily="2" charset="-79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496B1C-3B17-EC96-AB0B-61BA353828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2827" y="1031641"/>
            <a:ext cx="3225799" cy="5868036"/>
          </a:xfrm>
          <a:prstGeom prst="rect">
            <a:avLst/>
          </a:prstGeom>
        </p:spPr>
      </p:pic>
      <p:sp>
        <p:nvSpPr>
          <p:cNvPr id="11" name="Google Shape;383;g2a4d8743a73_0_64">
            <a:extLst>
              <a:ext uri="{FF2B5EF4-FFF2-40B4-BE49-F238E27FC236}">
                <a16:creationId xmlns:a16="http://schemas.microsoft.com/office/drawing/2014/main" id="{FB4547B2-6A40-A51A-9FA9-8D22CB4390D6}"/>
              </a:ext>
            </a:extLst>
          </p:cNvPr>
          <p:cNvSpPr txBox="1">
            <a:spLocks/>
          </p:cNvSpPr>
          <p:nvPr/>
        </p:nvSpPr>
        <p:spPr>
          <a:xfrm>
            <a:off x="601265" y="3441485"/>
            <a:ext cx="5771901" cy="137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  <a:defRPr sz="4000" b="1" i="0" u="none" strike="noStrike" cap="none"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44"/>
            </a:pPr>
            <a:r>
              <a:rPr lang="he-IL" sz="6700" b="0" dirty="0">
                <a:solidFill>
                  <a:schemeClr val="bg1"/>
                </a:solidFill>
              </a:rPr>
              <a:t>בואו</a:t>
            </a:r>
            <a:r>
              <a:rPr lang="he-IL" sz="6700" dirty="0">
                <a:solidFill>
                  <a:schemeClr val="bg1"/>
                </a:solidFill>
              </a:rPr>
              <a:t> </a:t>
            </a:r>
            <a:r>
              <a:rPr lang="he-IL" sz="6700" b="0" dirty="0">
                <a:solidFill>
                  <a:schemeClr val="bg1"/>
                </a:solidFill>
                <a:latin typeface="Rubik ExtraBold" pitchFamily="2" charset="-79"/>
                <a:cs typeface="Rubik ExtraBold" pitchFamily="2" charset="-79"/>
              </a:rPr>
              <a:t>ננסה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50;p27">
            <a:extLst>
              <a:ext uri="{FF2B5EF4-FFF2-40B4-BE49-F238E27FC236}">
                <a16:creationId xmlns:a16="http://schemas.microsoft.com/office/drawing/2014/main" id="{ECB2781F-A028-D9FF-9C54-08A844FD799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oogle Shape;351;p27">
            <a:extLst>
              <a:ext uri="{FF2B5EF4-FFF2-40B4-BE49-F238E27FC236}">
                <a16:creationId xmlns:a16="http://schemas.microsoft.com/office/drawing/2014/main" id="{3B7486A3-42D2-4EFB-4901-ACB9855C17FA}"/>
              </a:ext>
            </a:extLst>
          </p:cNvPr>
          <p:cNvGrpSpPr/>
          <p:nvPr/>
        </p:nvGrpSpPr>
        <p:grpSpPr>
          <a:xfrm rot="10800000" flipH="1">
            <a:off x="6412220" y="427980"/>
            <a:ext cx="5603194" cy="3229620"/>
            <a:chOff x="1860719" y="2790159"/>
            <a:chExt cx="4241795" cy="2176738"/>
          </a:xfrm>
        </p:grpSpPr>
        <p:sp>
          <p:nvSpPr>
            <p:cNvPr id="4" name="Google Shape;352;p27">
              <a:extLst>
                <a:ext uri="{FF2B5EF4-FFF2-40B4-BE49-F238E27FC236}">
                  <a16:creationId xmlns:a16="http://schemas.microsoft.com/office/drawing/2014/main" id="{D5FEBE12-7A75-ACBF-50DC-FC5B69403F93}"/>
                </a:ext>
              </a:extLst>
            </p:cNvPr>
            <p:cNvSpPr/>
            <p:nvPr/>
          </p:nvSpPr>
          <p:spPr>
            <a:xfrm flipH="1">
              <a:off x="1860719" y="3434884"/>
              <a:ext cx="4241795" cy="1532013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Calibri"/>
                <a:buNone/>
              </a:pPr>
              <a:endParaRPr sz="4800" b="1">
                <a:solidFill>
                  <a:srgbClr val="5F259E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5" name="Google Shape;353;p27">
              <a:extLst>
                <a:ext uri="{FF2B5EF4-FFF2-40B4-BE49-F238E27FC236}">
                  <a16:creationId xmlns:a16="http://schemas.microsoft.com/office/drawing/2014/main" id="{0D93AE41-3A7F-1516-FD4E-76CA3CD1C8F4}"/>
                </a:ext>
              </a:extLst>
            </p:cNvPr>
            <p:cNvSpPr/>
            <p:nvPr/>
          </p:nvSpPr>
          <p:spPr>
            <a:xfrm flipH="1">
              <a:off x="2577560" y="2790159"/>
              <a:ext cx="1044982" cy="685805"/>
            </a:xfrm>
            <a:custGeom>
              <a:avLst/>
              <a:gdLst/>
              <a:ahLst/>
              <a:cxnLst/>
              <a:rect l="l" t="t" r="r" b="b"/>
              <a:pathLst>
                <a:path w="15595" h="13621" extrusionOk="0">
                  <a:moveTo>
                    <a:pt x="11055" y="13424"/>
                  </a:moveTo>
                  <a:lnTo>
                    <a:pt x="15595" y="0"/>
                  </a:lnTo>
                  <a:lnTo>
                    <a:pt x="0" y="136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" name="Google Shape;354;p27">
            <a:extLst>
              <a:ext uri="{FF2B5EF4-FFF2-40B4-BE49-F238E27FC236}">
                <a16:creationId xmlns:a16="http://schemas.microsoft.com/office/drawing/2014/main" id="{8B0CA5CB-8F2A-76AC-A111-E6DF6D9490BB}"/>
              </a:ext>
            </a:extLst>
          </p:cNvPr>
          <p:cNvSpPr/>
          <p:nvPr/>
        </p:nvSpPr>
        <p:spPr>
          <a:xfrm>
            <a:off x="6251264" y="0"/>
            <a:ext cx="5603194" cy="2855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72000" rIns="91425" bIns="45700" anchor="ctr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iw-IL" sz="6000" dirty="0">
                <a:solidFill>
                  <a:srgbClr val="8A2B7E"/>
                </a:solidFill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מ</a:t>
            </a:r>
            <a:r>
              <a:rPr lang="he-IL" sz="6000" dirty="0">
                <a:solidFill>
                  <a:srgbClr val="8A2B7E"/>
                </a:solidFill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ה למדנו </a:t>
            </a:r>
            <a:r>
              <a:rPr lang="iw-IL" sz="6000" dirty="0">
                <a:solidFill>
                  <a:srgbClr val="8A2B7E"/>
                </a:solidFill>
                <a:latin typeface="Rubik"/>
                <a:ea typeface="Rubik"/>
                <a:cs typeface="Rubik"/>
                <a:sym typeface="Rubik"/>
              </a:rPr>
              <a:t>ה</a:t>
            </a:r>
            <a:r>
              <a:rPr lang="he-IL" sz="6000" dirty="0">
                <a:solidFill>
                  <a:srgbClr val="8A2B7E"/>
                </a:solidFill>
                <a:latin typeface="Rubik"/>
                <a:ea typeface="Rubik"/>
                <a:cs typeface="Rubik"/>
                <a:sym typeface="Rubik"/>
              </a:rPr>
              <a:t>יום</a:t>
            </a:r>
            <a:r>
              <a:rPr lang="iw-IL" sz="6000" dirty="0">
                <a:solidFill>
                  <a:srgbClr val="8A2B7E"/>
                </a:solidFill>
                <a:latin typeface="Rubik"/>
                <a:ea typeface="Rubik"/>
                <a:cs typeface="Rubik"/>
                <a:sym typeface="Rubik"/>
              </a:rPr>
              <a:t>?</a:t>
            </a:r>
            <a:endParaRPr sz="6000" i="0" u="none" strike="noStrike" cap="none" dirty="0">
              <a:solidFill>
                <a:srgbClr val="8A2B7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60;p14">
            <a:extLst>
              <a:ext uri="{FF2B5EF4-FFF2-40B4-BE49-F238E27FC236}">
                <a16:creationId xmlns:a16="http://schemas.microsoft.com/office/drawing/2014/main" id="{91D80DF7-F595-25BF-2986-EB22EFC9850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83431" y="1865282"/>
            <a:ext cx="4921150" cy="492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EAA7E9-8C15-7198-4750-12B63D3110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8367" y="2013962"/>
            <a:ext cx="5269007" cy="49211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150193" y="3444625"/>
            <a:ext cx="2524921" cy="375900"/>
          </a:xfrm>
          <a:prstGeom prst="roundRect">
            <a:avLst>
              <a:gd name="adj" fmla="val 50000"/>
            </a:avLst>
          </a:prstGeom>
          <a:solidFill>
            <a:srgbClr val="59B2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150193" y="2424581"/>
            <a:ext cx="2524921" cy="375900"/>
          </a:xfrm>
          <a:prstGeom prst="roundRect">
            <a:avLst>
              <a:gd name="adj" fmla="val 50000"/>
            </a:avLst>
          </a:prstGeom>
          <a:solidFill>
            <a:srgbClr val="59B2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150193" y="1107252"/>
            <a:ext cx="2524921" cy="375780"/>
          </a:xfrm>
          <a:prstGeom prst="roundRect">
            <a:avLst>
              <a:gd name="adj" fmla="val 50000"/>
            </a:avLst>
          </a:prstGeom>
          <a:solidFill>
            <a:srgbClr val="59B2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248;p4">
            <a:extLst>
              <a:ext uri="{FF2B5EF4-FFF2-40B4-BE49-F238E27FC236}">
                <a16:creationId xmlns:a16="http://schemas.microsoft.com/office/drawing/2014/main" id="{0B9A477A-FC80-2329-30F3-B283CBC09F5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29500" y="0"/>
            <a:ext cx="4393874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</a:pPr>
            <a:r>
              <a:rPr lang="he-IL" sz="4900" b="1" dirty="0">
                <a:solidFill>
                  <a:srgbClr val="8A2B7E"/>
                </a:solidFill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הקדמה </a:t>
            </a:r>
            <a:r>
              <a:rPr lang="iw-IL" sz="4900" b="1" dirty="0">
                <a:solidFill>
                  <a:srgbClr val="8A2B7E"/>
                </a:solidFill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למורה</a:t>
            </a:r>
            <a:endParaRPr sz="4900" b="1" dirty="0">
              <a:solidFill>
                <a:srgbClr val="8A2B7E"/>
              </a:solidFill>
              <a:latin typeface="Rubik ExtraBold" pitchFamily="2" charset="-79"/>
              <a:ea typeface="Rubik"/>
              <a:cs typeface="Rubik ExtraBold" pitchFamily="2" charset="-79"/>
              <a:sym typeface="Rubik"/>
            </a:endParaRPr>
          </a:p>
        </p:txBody>
      </p:sp>
      <p:sp>
        <p:nvSpPr>
          <p:cNvPr id="202" name="Google Shape;202;p2"/>
          <p:cNvSpPr txBox="1">
            <a:spLocks noGrp="1"/>
          </p:cNvSpPr>
          <p:nvPr>
            <p:ph type="body" idx="1"/>
          </p:nvPr>
        </p:nvSpPr>
        <p:spPr>
          <a:xfrm>
            <a:off x="516886" y="1129675"/>
            <a:ext cx="11085300" cy="46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indent="0" algn="r" rtl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he-IL" sz="1800" b="1" kern="0" dirty="0">
                <a:solidFill>
                  <a:srgbClr val="FFFFFF"/>
                </a:solidFill>
                <a:effectLst/>
                <a:latin typeface="Rubik ExtraBold" pitchFamily="2" charset="-79"/>
                <a:ea typeface="Rubik" pitchFamily="2" charset="-79"/>
                <a:cs typeface="Rubik ExtraBold" pitchFamily="2" charset="-79"/>
              </a:rPr>
              <a:t>מה אנחנו עושים כאן? </a:t>
            </a:r>
            <a:endParaRPr lang="en-US" sz="1100" kern="100" dirty="0">
              <a:effectLst/>
              <a:latin typeface="Rubik ExtraBold" pitchFamily="2" charset="-79"/>
              <a:ea typeface="Aptos" panose="020B0004020202020204" pitchFamily="34" charset="0"/>
              <a:cs typeface="Rubik ExtraBold" pitchFamily="2" charset="-79"/>
            </a:endParaRPr>
          </a:p>
          <a:p>
            <a:pPr algn="r" rtl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he-IL" sz="1800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Rubik" pitchFamily="2" charset="-79"/>
                <a:cs typeface="Rubik" pitchFamily="2" charset="-79"/>
              </a:rPr>
              <a:t>במסגרת חודש </a:t>
            </a:r>
            <a:r>
              <a:rPr lang="en-US" sz="1800" kern="0" dirty="0">
                <a:solidFill>
                  <a:srgbClr val="000000"/>
                </a:solidFill>
                <a:effectLst/>
                <a:latin typeface="Rubik" pitchFamily="2" charset="-79"/>
                <a:ea typeface="Rubik" pitchFamily="2" charset="-79"/>
                <a:cs typeface="Arial" panose="020B0604020202020204" pitchFamily="34" charset="0"/>
              </a:rPr>
              <a:t>AI</a:t>
            </a:r>
            <a:r>
              <a:rPr lang="he-IL" sz="1800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Rubik" pitchFamily="2" charset="-79"/>
                <a:cs typeface="Rubik" pitchFamily="2" charset="-79"/>
              </a:rPr>
              <a:t>  תשפ"ו 2026, נערוך מספר שיעורים ופעילויות בכיתה, 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he-IL" sz="1800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Rubik" pitchFamily="2" charset="-79"/>
                <a:cs typeface="Rubik" pitchFamily="2" charset="-79"/>
              </a:rPr>
              <a:t>שיעזרו לתלמידים להכיר את הבינה המלאכותית היוצרת, ולהתנסות ביצירת תוצרים בכלי בינה מלאכותית.</a:t>
            </a:r>
          </a:p>
          <a:p>
            <a:pPr algn="r" rtl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114300" indent="0" algn="r" rtl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he-IL" sz="1800" b="1" kern="0" dirty="0">
                <a:solidFill>
                  <a:srgbClr val="FFFFFF"/>
                </a:solidFill>
                <a:effectLst/>
                <a:latin typeface="Rubik ExtraBold" pitchFamily="2" charset="-79"/>
                <a:ea typeface="Rubik" pitchFamily="2" charset="-79"/>
                <a:cs typeface="Rubik ExtraBold" pitchFamily="2" charset="-79"/>
              </a:rPr>
              <a:t>תנו לי עוד פרטים </a:t>
            </a:r>
            <a:endParaRPr lang="en-US" sz="1100" kern="100" dirty="0">
              <a:effectLst/>
              <a:latin typeface="Rubik ExtraBold" pitchFamily="2" charset="-79"/>
              <a:ea typeface="Aptos" panose="020B0004020202020204" pitchFamily="34" charset="0"/>
              <a:cs typeface="Rubik ExtraBold" pitchFamily="2" charset="-79"/>
            </a:endParaRPr>
          </a:p>
          <a:p>
            <a:pPr algn="r" rtl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he-IL" sz="1800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Rubik" pitchFamily="2" charset="-79"/>
                <a:cs typeface="Rubik" pitchFamily="2" charset="-79"/>
              </a:rPr>
              <a:t>משך: 45 דקות |  שיטת לימוד: שיעור פעיל 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he-IL" sz="1800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Rubik" pitchFamily="2" charset="-79"/>
                <a:cs typeface="Rubik" pitchFamily="2" charset="-79"/>
              </a:rPr>
              <a:t>כלים ועזרים: מצגת, סרטון מקושר למצגת, משחק דיגיטלי מקושר למצגת.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114300" indent="0" algn="r" rtl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he-IL" sz="1800" b="1" kern="0" dirty="0">
                <a:solidFill>
                  <a:srgbClr val="FFFFFF"/>
                </a:solidFill>
                <a:effectLst/>
                <a:latin typeface="Rubik ExtraBold" pitchFamily="2" charset="-79"/>
                <a:ea typeface="Rubik" pitchFamily="2" charset="-79"/>
                <a:cs typeface="Rubik ExtraBold" pitchFamily="2" charset="-79"/>
              </a:rPr>
              <a:t>איך להתכונן? </a:t>
            </a:r>
            <a:endParaRPr lang="en-US" sz="1100" kern="100" dirty="0">
              <a:effectLst/>
              <a:latin typeface="Rubik ExtraBold" pitchFamily="2" charset="-79"/>
              <a:ea typeface="Aptos" panose="020B0004020202020204" pitchFamily="34" charset="0"/>
              <a:cs typeface="Rubik ExtraBold" pitchFamily="2" charset="-79"/>
            </a:endParaRPr>
          </a:p>
          <a:p>
            <a:pPr algn="r" rtl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he-IL" sz="1800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Rubik" pitchFamily="2" charset="-79"/>
                <a:cs typeface="Rubik" pitchFamily="2" charset="-79"/>
              </a:rPr>
              <a:t>צפו בסרטון מראש והכירו את תוכן המצגת. וודאו שהתוכן מותאם לכיתה, והוסיפו תוכן שעשוי לעזור לתלמידים להתחבר ולהבין את הנושא. יש להכין מראש 5 קופסאות, כשעל כל קופסה שלט המסביר מה להניח בה (מה בתמונה, איך הוא נראה, מה הוא עושה, מה יש ברקע, באיזה סגנון).</a:t>
            </a:r>
            <a:r>
              <a:rPr lang="he-IL" sz="1800" kern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ptos" panose="020B0004020202020204" pitchFamily="34" charset="0"/>
                <a:ea typeface="Rubik" pitchFamily="2" charset="-79"/>
                <a:cs typeface="Rubik" pitchFamily="2" charset="-79"/>
              </a:rPr>
              <a:t> </a:t>
            </a:r>
            <a:br>
              <a:rPr lang="he-IL" sz="1800" kern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ptos" panose="020B0004020202020204" pitchFamily="34" charset="0"/>
                <a:ea typeface="Rubik" pitchFamily="2" charset="-79"/>
                <a:cs typeface="Rubik" pitchFamily="2" charset="-79"/>
              </a:rPr>
            </a:br>
            <a:r>
              <a:rPr lang="he-IL" sz="1800" dirty="0">
                <a:solidFill>
                  <a:srgbClr val="000000"/>
                </a:solidFill>
                <a:latin typeface="Aptos" panose="020B0004020202020204" pitchFamily="34" charset="0"/>
                <a:cs typeface="Rubik" pitchFamily="2" charset="-79"/>
              </a:rPr>
              <a:t>הכירו את המסלול – מגרש המשחקים </a:t>
            </a:r>
            <a:r>
              <a:rPr lang="he-IL" sz="1800" dirty="0" err="1">
                <a:solidFill>
                  <a:srgbClr val="000000"/>
                </a:solidFill>
                <a:latin typeface="Aptos" panose="020B0004020202020204" pitchFamily="34" charset="0"/>
                <a:cs typeface="Rubik" pitchFamily="2" charset="-79"/>
              </a:rPr>
              <a:t>בבוט</a:t>
            </a:r>
            <a:r>
              <a:rPr lang="he-IL" sz="1800" dirty="0">
                <a:solidFill>
                  <a:srgbClr val="000000"/>
                </a:solidFill>
                <a:latin typeface="Aptos" panose="020B0004020202020204" pitchFamily="34" charset="0"/>
                <a:cs typeface="Rubik" pitchFamily="2" charset="-79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Aptos" panose="020B0004020202020204" pitchFamily="34" charset="0"/>
                <a:cs typeface="Rubik" pitchFamily="2" charset="-79"/>
              </a:rPr>
              <a:t>Q2</a:t>
            </a:r>
            <a:r>
              <a:rPr lang="he-IL" sz="1800" dirty="0">
                <a:solidFill>
                  <a:srgbClr val="000000"/>
                </a:solidFill>
                <a:latin typeface="Aptos" panose="020B0004020202020204" pitchFamily="34" charset="0"/>
                <a:cs typeface="Rubik" pitchFamily="2" charset="-79"/>
              </a:rPr>
              <a:t> ואת הכניסה לאפשרות יצירת תמונות (כל תלמיד יכול ליצור רק 3 תמונות באמצעות הכלי הזה)</a:t>
            </a:r>
            <a:endParaRPr lang="en-US" sz="1800" dirty="0">
              <a:solidFill>
                <a:srgbClr val="000000"/>
              </a:solidFill>
              <a:latin typeface="Aptos" panose="020B0004020202020204" pitchFamily="34" charset="0"/>
              <a:cs typeface="Rubik" pitchFamily="2" charset="-79"/>
            </a:endParaRPr>
          </a:p>
          <a:p>
            <a:pPr algn="r" rtl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he-IL" sz="1800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Rubik" pitchFamily="2" charset="-79"/>
                <a:cs typeface="Rubik" pitchFamily="2" charset="-79"/>
              </a:rPr>
              <a:t>הכירו את המצגת הכוללת את מהלך השיעור, מופיעות בהערות שמתחת לכל שקופית.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203" name="Google Shape;203;p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גרפיקה 3" descr="סמל נגישות">
            <a:extLst>
              <a:ext uri="{FF2B5EF4-FFF2-40B4-BE49-F238E27FC236}">
                <a16:creationId xmlns:a16="http://schemas.microsoft.com/office/drawing/2014/main" id="{DCEDA87A-7064-9E9E-82F8-57863D8303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6802" y="1419763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603166" y="1083502"/>
            <a:ext cx="3220134" cy="375780"/>
          </a:xfrm>
          <a:prstGeom prst="roundRect">
            <a:avLst>
              <a:gd name="adj" fmla="val 50000"/>
            </a:avLst>
          </a:prstGeom>
          <a:solidFill>
            <a:srgbClr val="59B2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48;p4">
            <a:extLst>
              <a:ext uri="{FF2B5EF4-FFF2-40B4-BE49-F238E27FC236}">
                <a16:creationId xmlns:a16="http://schemas.microsoft.com/office/drawing/2014/main" id="{1C8E4992-61C0-8877-8309-7905E9071A9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29500" y="0"/>
            <a:ext cx="4393874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</a:pPr>
            <a:r>
              <a:rPr lang="he-IL" sz="4900" b="1" dirty="0">
                <a:solidFill>
                  <a:srgbClr val="8A2B7E"/>
                </a:solidFill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הקדמה </a:t>
            </a:r>
            <a:r>
              <a:rPr lang="iw-IL" sz="4900" b="1" dirty="0">
                <a:solidFill>
                  <a:srgbClr val="8A2B7E"/>
                </a:solidFill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למורה</a:t>
            </a:r>
            <a:endParaRPr sz="4900" b="1" dirty="0">
              <a:solidFill>
                <a:srgbClr val="8A2B7E"/>
              </a:solidFill>
              <a:latin typeface="Rubik ExtraBold" pitchFamily="2" charset="-79"/>
              <a:ea typeface="Rubik"/>
              <a:cs typeface="Rubik ExtraBold" pitchFamily="2" charset="-79"/>
              <a:sym typeface="Rubik"/>
            </a:endParaRPr>
          </a:p>
        </p:txBody>
      </p:sp>
      <p:sp>
        <p:nvSpPr>
          <p:cNvPr id="211" name="Google Shape;211;p3"/>
          <p:cNvSpPr txBox="1">
            <a:spLocks noGrp="1"/>
          </p:cNvSpPr>
          <p:nvPr>
            <p:ph type="body" idx="1"/>
          </p:nvPr>
        </p:nvSpPr>
        <p:spPr>
          <a:xfrm>
            <a:off x="5455920" y="1109067"/>
            <a:ext cx="6271768" cy="4507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</a:pPr>
            <a:r>
              <a:rPr lang="iw-IL" sz="1800" b="1" dirty="0">
                <a:solidFill>
                  <a:schemeClr val="lt1"/>
                </a:solidFill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מתי לערוך את השיעור?</a:t>
            </a:r>
            <a:endParaRPr dirty="0">
              <a:latin typeface="Rubik ExtraBold" pitchFamily="2" charset="-79"/>
              <a:cs typeface="Rubik ExtraBold" pitchFamily="2" charset="-79"/>
            </a:endParaRPr>
          </a:p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</a:pPr>
            <a:endParaRPr sz="1800" dirty="0">
              <a:latin typeface="Rubik"/>
              <a:ea typeface="Rubik"/>
              <a:cs typeface="Rubik"/>
              <a:sym typeface="Rubik"/>
            </a:endParaRPr>
          </a:p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</a:pPr>
            <a:r>
              <a:rPr lang="iw-IL" sz="1800" dirty="0">
                <a:latin typeface="Rubik"/>
                <a:ea typeface="Rubik"/>
                <a:cs typeface="Rubik"/>
                <a:sym typeface="Rubik"/>
              </a:rPr>
              <a:t>מומלץ לערוך את השיעור לאחר שהתלמידים השלימו:</a:t>
            </a:r>
            <a:endParaRPr dirty="0"/>
          </a:p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</a:pPr>
            <a:r>
              <a:rPr lang="iw-IL" sz="1800" dirty="0">
                <a:latin typeface="Rubik"/>
                <a:ea typeface="Rubik"/>
                <a:cs typeface="Rubik"/>
                <a:sym typeface="Rubik"/>
              </a:rPr>
              <a:t> </a:t>
            </a:r>
            <a:endParaRPr dirty="0"/>
          </a:p>
          <a:p>
            <a:pPr marL="45720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latin typeface="Rubik"/>
              <a:ea typeface="Rubik"/>
              <a:cs typeface="Rubik"/>
              <a:sym typeface="Rubik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</a:pPr>
            <a:r>
              <a:rPr lang="he-IL" sz="1800" dirty="0">
                <a:latin typeface="Rubik"/>
                <a:ea typeface="Rubik"/>
                <a:cs typeface="Rubik"/>
                <a:sym typeface="Rubik"/>
              </a:rPr>
              <a:t>      </a:t>
            </a:r>
            <a:r>
              <a:rPr lang="iw-IL" sz="1800" dirty="0">
                <a:latin typeface="Rubik"/>
                <a:ea typeface="Rubik"/>
                <a:cs typeface="Rubik"/>
                <a:sym typeface="Rubik"/>
              </a:rPr>
              <a:t>שיעור בנושא</a:t>
            </a:r>
            <a:r>
              <a:rPr lang="iw-IL" sz="1800" b="1" dirty="0"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iw-IL" sz="1800" b="1" dirty="0"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מהי בינה מלאכותית יוצרת</a:t>
            </a:r>
            <a:endParaRPr sz="1800" dirty="0">
              <a:latin typeface="Rubik ExtraBold" pitchFamily="2" charset="-79"/>
              <a:ea typeface="Rubik"/>
              <a:cs typeface="Rubik ExtraBold" pitchFamily="2" charset="-79"/>
              <a:sym typeface="Rubik"/>
            </a:endParaRPr>
          </a:p>
          <a:p>
            <a:pPr marL="45720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Rubik"/>
              <a:ea typeface="Rubik"/>
              <a:cs typeface="Rubik"/>
              <a:sym typeface="Rubik"/>
            </a:endParaRPr>
          </a:p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</a:pPr>
            <a:r>
              <a:rPr lang="he-IL" sz="1800" dirty="0">
                <a:latin typeface="Rubik"/>
                <a:ea typeface="Rubik"/>
                <a:cs typeface="Rubik"/>
                <a:sym typeface="Rubik"/>
              </a:rPr>
              <a:t>      </a:t>
            </a:r>
            <a:r>
              <a:rPr lang="iw-IL" sz="1800" dirty="0">
                <a:latin typeface="Rubik"/>
                <a:ea typeface="Rubik"/>
                <a:cs typeface="Rubik"/>
                <a:sym typeface="Rubik"/>
              </a:rPr>
              <a:t>שיעור בנושא</a:t>
            </a:r>
            <a:r>
              <a:rPr lang="iw-IL" sz="1800" b="1" dirty="0"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 אתיקה </a:t>
            </a:r>
            <a:r>
              <a:rPr lang="iw-IL" sz="1800" dirty="0">
                <a:latin typeface="Rubik"/>
                <a:ea typeface="Rubik"/>
                <a:cs typeface="Rubik"/>
                <a:sym typeface="Rubik"/>
              </a:rPr>
              <a:t>ובינה מלאכותית</a:t>
            </a:r>
            <a:endParaRPr sz="1800" dirty="0">
              <a:latin typeface="Rubik"/>
              <a:ea typeface="Rubik"/>
              <a:cs typeface="Rubik"/>
              <a:sym typeface="Rubik"/>
            </a:endParaRPr>
          </a:p>
          <a:p>
            <a:pPr marL="45720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Rubik"/>
              <a:ea typeface="Rubik"/>
              <a:cs typeface="Rubik"/>
              <a:sym typeface="Rubik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</a:pPr>
            <a:r>
              <a:rPr lang="he-IL" sz="1800" dirty="0">
                <a:latin typeface="Rubik"/>
                <a:ea typeface="Rubik"/>
                <a:cs typeface="Rubik"/>
                <a:sym typeface="Rubik"/>
              </a:rPr>
              <a:t>      </a:t>
            </a:r>
            <a:r>
              <a:rPr lang="iw-IL" sz="1800" dirty="0">
                <a:latin typeface="Rubik"/>
                <a:ea typeface="Rubik"/>
                <a:cs typeface="Rubik"/>
                <a:sym typeface="Rubik"/>
              </a:rPr>
              <a:t>שיעור בנושא איך כותבים</a:t>
            </a:r>
            <a:r>
              <a:rPr lang="iw-IL" sz="1800" b="1" dirty="0"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iw-IL" sz="1800" b="1" dirty="0" err="1"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פרומט</a:t>
            </a:r>
            <a:endParaRPr sz="1800" dirty="0">
              <a:latin typeface="Rubik ExtraBold" pitchFamily="2" charset="-79"/>
              <a:ea typeface="Rubik"/>
              <a:cs typeface="Rubik ExtraBold" pitchFamily="2" charset="-79"/>
              <a:sym typeface="Rubik"/>
            </a:endParaRPr>
          </a:p>
          <a:p>
            <a:pPr marL="45720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Rubik"/>
              <a:ea typeface="Rubik"/>
              <a:cs typeface="Rubik"/>
              <a:sym typeface="Rubik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</a:pPr>
            <a:r>
              <a:rPr lang="he-IL" sz="1800" dirty="0">
                <a:latin typeface="Rubik"/>
                <a:ea typeface="Rubik"/>
                <a:cs typeface="Rubik"/>
                <a:sym typeface="Rubik"/>
              </a:rPr>
              <a:t>      2</a:t>
            </a:r>
            <a:r>
              <a:rPr lang="iw-IL" sz="1800" dirty="0">
                <a:latin typeface="Rubik"/>
                <a:ea typeface="Rubik"/>
                <a:cs typeface="Rubik"/>
                <a:sym typeface="Rubik"/>
              </a:rPr>
              <a:t> התנסויות</a:t>
            </a:r>
            <a:r>
              <a:rPr lang="iw-IL" sz="1800" b="1" dirty="0"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iw-IL" sz="1800" b="1" dirty="0" err="1"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בבוט</a:t>
            </a:r>
            <a:r>
              <a:rPr lang="he-IL" sz="1800" b="1" dirty="0"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 במסלול מגרש המשחקים או מסלול מהיר</a:t>
            </a:r>
            <a:endParaRPr sz="1800" b="1" dirty="0">
              <a:latin typeface="Rubik ExtraBold" pitchFamily="2" charset="-79"/>
              <a:ea typeface="Rubik"/>
              <a:cs typeface="Rubik ExtraBold" pitchFamily="2" charset="-79"/>
              <a:sym typeface="Rubik"/>
            </a:endParaRPr>
          </a:p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</a:pPr>
            <a:endParaRPr sz="1800" dirty="0">
              <a:latin typeface="Rubik"/>
              <a:ea typeface="Rubik"/>
              <a:cs typeface="Rubik"/>
              <a:sym typeface="Rubik"/>
            </a:endParaRPr>
          </a:p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</a:pPr>
            <a:endParaRPr sz="1800" dirty="0">
              <a:latin typeface="Rubik"/>
              <a:ea typeface="Rubik"/>
              <a:cs typeface="Rubik"/>
              <a:sym typeface="Rubik"/>
            </a:endParaRPr>
          </a:p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</a:pPr>
            <a:r>
              <a:rPr lang="iw-IL" sz="1800" dirty="0">
                <a:latin typeface="Rubik"/>
                <a:ea typeface="Rubik"/>
                <a:cs typeface="Rubik"/>
                <a:sym typeface="Rubik"/>
              </a:rPr>
              <a:t> </a:t>
            </a:r>
            <a:endParaRPr sz="1800" dirty="0">
              <a:latin typeface="Rubik"/>
              <a:ea typeface="Rubik"/>
              <a:cs typeface="Rubik"/>
              <a:sym typeface="Rubik"/>
            </a:endParaRPr>
          </a:p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</a:pPr>
            <a:endParaRPr sz="1800" dirty="0">
              <a:latin typeface="Rubik"/>
              <a:ea typeface="Rubik"/>
              <a:cs typeface="Rubik"/>
              <a:sym typeface="Rubik"/>
            </a:endParaRPr>
          </a:p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</a:pPr>
            <a:endParaRPr sz="1800" dirty="0">
              <a:latin typeface="Rubik"/>
              <a:ea typeface="Rubik"/>
              <a:cs typeface="Rubik"/>
              <a:sym typeface="Rubik"/>
            </a:endParaRPr>
          </a:p>
          <a:p>
            <a:pPr marL="0" lvl="0" indent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</a:pPr>
            <a:endParaRPr sz="1800" dirty="0"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212" name="Google Shape;212;p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58;p5">
            <a:extLst>
              <a:ext uri="{FF2B5EF4-FFF2-40B4-BE49-F238E27FC236}">
                <a16:creationId xmlns:a16="http://schemas.microsoft.com/office/drawing/2014/main" id="{E92470DA-4A35-48B5-DB35-4929D1EA3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11413583" y="2406462"/>
            <a:ext cx="272644" cy="272644"/>
          </a:xfrm>
          <a:prstGeom prst="ellipse">
            <a:avLst/>
          </a:prstGeom>
          <a:solidFill>
            <a:srgbClr val="5F25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259;p5">
            <a:extLst>
              <a:ext uri="{FF2B5EF4-FFF2-40B4-BE49-F238E27FC236}">
                <a16:creationId xmlns:a16="http://schemas.microsoft.com/office/drawing/2014/main" id="{130172BC-4403-2CEF-72D9-7CE887C92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420274" y="2867173"/>
            <a:ext cx="259262" cy="259262"/>
          </a:xfrm>
          <a:prstGeom prst="ellipse">
            <a:avLst/>
          </a:prstGeom>
          <a:solidFill>
            <a:srgbClr val="5F25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260;p5">
            <a:extLst>
              <a:ext uri="{FF2B5EF4-FFF2-40B4-BE49-F238E27FC236}">
                <a16:creationId xmlns:a16="http://schemas.microsoft.com/office/drawing/2014/main" id="{429F8EB4-FF46-655F-C6A8-C41DB0418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420274" y="3331130"/>
            <a:ext cx="259262" cy="259262"/>
          </a:xfrm>
          <a:prstGeom prst="ellipse">
            <a:avLst/>
          </a:prstGeom>
          <a:solidFill>
            <a:srgbClr val="5F25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260;p5">
            <a:extLst>
              <a:ext uri="{FF2B5EF4-FFF2-40B4-BE49-F238E27FC236}">
                <a16:creationId xmlns:a16="http://schemas.microsoft.com/office/drawing/2014/main" id="{8FC8C8C1-E2C6-3356-19BA-CCE4F5481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420274" y="3844866"/>
            <a:ext cx="259262" cy="259262"/>
          </a:xfrm>
          <a:prstGeom prst="ellipse">
            <a:avLst/>
          </a:prstGeom>
          <a:solidFill>
            <a:srgbClr val="5F25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4"/>
          <p:cNvSpPr/>
          <p:nvPr/>
        </p:nvSpPr>
        <p:spPr>
          <a:xfrm>
            <a:off x="1681312" y="1565752"/>
            <a:ext cx="8829375" cy="314793"/>
          </a:xfrm>
          <a:prstGeom prst="roundRect">
            <a:avLst>
              <a:gd name="adj" fmla="val 16667"/>
            </a:avLst>
          </a:prstGeom>
          <a:solidFill>
            <a:srgbClr val="59B2B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i="0" u="none" strike="noStrike" cap="none">
              <a:solidFill>
                <a:schemeClr val="lt1"/>
              </a:solidFill>
              <a:latin typeface="Rubik ExtraBold" pitchFamily="2" charset="-79"/>
              <a:ea typeface="Calibri"/>
              <a:cs typeface="Rubik ExtraBold" pitchFamily="2" charset="-79"/>
              <a:sym typeface="Calibri"/>
            </a:endParaRPr>
          </a:p>
        </p:txBody>
      </p:sp>
      <p:pic>
        <p:nvPicPr>
          <p:cNvPr id="220" name="Google Shape;22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4"/>
          <p:cNvSpPr/>
          <p:nvPr/>
        </p:nvSpPr>
        <p:spPr>
          <a:xfrm>
            <a:off x="1681312" y="1690878"/>
            <a:ext cx="8829375" cy="671513"/>
          </a:xfrm>
          <a:prstGeom prst="rect">
            <a:avLst/>
          </a:prstGeom>
          <a:solidFill>
            <a:srgbClr val="59B2B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i="0" u="none" strike="noStrike" cap="none">
              <a:solidFill>
                <a:schemeClr val="lt1"/>
              </a:solidFill>
              <a:latin typeface="Rubik ExtraBold" pitchFamily="2" charset="-79"/>
              <a:ea typeface="Calibri"/>
              <a:cs typeface="Rubik ExtraBold" pitchFamily="2" charset="-79"/>
              <a:sym typeface="Calibri"/>
            </a:endParaRPr>
          </a:p>
        </p:txBody>
      </p:sp>
      <p:sp>
        <p:nvSpPr>
          <p:cNvPr id="222" name="Google Shape;222;p4"/>
          <p:cNvSpPr/>
          <p:nvPr/>
        </p:nvSpPr>
        <p:spPr>
          <a:xfrm>
            <a:off x="1681311" y="2362391"/>
            <a:ext cx="8829375" cy="67151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4"/>
          <p:cNvSpPr/>
          <p:nvPr/>
        </p:nvSpPr>
        <p:spPr>
          <a:xfrm>
            <a:off x="1681311" y="3033904"/>
            <a:ext cx="8829375" cy="67151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4"/>
          <p:cNvSpPr/>
          <p:nvPr/>
        </p:nvSpPr>
        <p:spPr>
          <a:xfrm>
            <a:off x="1681312" y="3705417"/>
            <a:ext cx="8829375" cy="67151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4"/>
          <p:cNvSpPr/>
          <p:nvPr/>
        </p:nvSpPr>
        <p:spPr>
          <a:xfrm>
            <a:off x="1681311" y="4372455"/>
            <a:ext cx="8829375" cy="67151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4"/>
          <p:cNvSpPr txBox="1"/>
          <p:nvPr/>
        </p:nvSpPr>
        <p:spPr>
          <a:xfrm>
            <a:off x="9346241" y="1814988"/>
            <a:ext cx="1076763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w-IL" sz="2000" i="0" u="none" strike="noStrike" cap="none" dirty="0">
                <a:solidFill>
                  <a:schemeClr val="lt1"/>
                </a:solidFill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נושא</a:t>
            </a:r>
            <a:endParaRPr sz="2000" i="0" u="none" strike="noStrike" cap="none" dirty="0">
              <a:solidFill>
                <a:schemeClr val="lt1"/>
              </a:solidFill>
              <a:latin typeface="Rubik ExtraBold" pitchFamily="2" charset="-79"/>
              <a:ea typeface="Rubik"/>
              <a:cs typeface="Rubik ExtraBold" pitchFamily="2" charset="-79"/>
              <a:sym typeface="Rubik"/>
            </a:endParaRPr>
          </a:p>
        </p:txBody>
      </p:sp>
      <p:sp>
        <p:nvSpPr>
          <p:cNvPr id="227" name="Google Shape;227;p4"/>
          <p:cNvSpPr txBox="1"/>
          <p:nvPr/>
        </p:nvSpPr>
        <p:spPr>
          <a:xfrm>
            <a:off x="5181600" y="1814988"/>
            <a:ext cx="1793862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w-IL" sz="2000" i="0" u="none" strike="noStrike" cap="none" dirty="0">
                <a:solidFill>
                  <a:schemeClr val="lt1"/>
                </a:solidFill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איך לומדים?</a:t>
            </a:r>
            <a:endParaRPr sz="2000" i="0" u="none" strike="noStrike" cap="none" dirty="0">
              <a:solidFill>
                <a:schemeClr val="lt1"/>
              </a:solidFill>
              <a:latin typeface="Rubik ExtraBold" pitchFamily="2" charset="-79"/>
              <a:ea typeface="Rubik"/>
              <a:cs typeface="Rubik ExtraBold" pitchFamily="2" charset="-79"/>
              <a:sym typeface="Rubik"/>
            </a:endParaRPr>
          </a:p>
        </p:txBody>
      </p:sp>
      <p:sp>
        <p:nvSpPr>
          <p:cNvPr id="228" name="Google Shape;228;p4"/>
          <p:cNvSpPr txBox="1"/>
          <p:nvPr/>
        </p:nvSpPr>
        <p:spPr>
          <a:xfrm>
            <a:off x="2439987" y="1814988"/>
            <a:ext cx="75052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w-IL" sz="2000" i="0" u="none" strike="noStrike" cap="none">
                <a:solidFill>
                  <a:schemeClr val="lt1"/>
                </a:solidFill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 משך</a:t>
            </a:r>
            <a:endParaRPr sz="2000" i="0" u="none" strike="noStrike" cap="none">
              <a:solidFill>
                <a:schemeClr val="lt1"/>
              </a:solidFill>
              <a:latin typeface="Rubik ExtraBold" pitchFamily="2" charset="-79"/>
              <a:ea typeface="Rubik"/>
              <a:cs typeface="Rubik ExtraBold" pitchFamily="2" charset="-79"/>
              <a:sym typeface="Rubik"/>
            </a:endParaRPr>
          </a:p>
        </p:txBody>
      </p:sp>
      <p:sp>
        <p:nvSpPr>
          <p:cNvPr id="229" name="Google Shape;229;p4"/>
          <p:cNvSpPr txBox="1"/>
          <p:nvPr/>
        </p:nvSpPr>
        <p:spPr>
          <a:xfrm>
            <a:off x="6840195" y="2513500"/>
            <a:ext cx="3582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w-IL" sz="1800" b="0" i="0" u="none" strike="noStrike" cap="none" dirty="0"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rPr>
              <a:t>פתיחה–</a:t>
            </a:r>
            <a:r>
              <a:rPr lang="he-IL" sz="1800" b="0" i="0" u="none" strike="noStrike" cap="none" dirty="0"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rPr>
              <a:t> פר</a:t>
            </a:r>
            <a:r>
              <a:rPr lang="iw-IL" sz="1800" b="0" i="0" u="none" strike="noStrike" cap="none" dirty="0"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rPr>
              <a:t>ומפט</a:t>
            </a:r>
            <a:r>
              <a:rPr lang="iw-IL" sz="1800" dirty="0"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rPr>
              <a:t> ליצירת תמונה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4"/>
          <p:cNvSpPr txBox="1"/>
          <p:nvPr/>
        </p:nvSpPr>
        <p:spPr>
          <a:xfrm>
            <a:off x="7202300" y="3187225"/>
            <a:ext cx="3220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w-IL" sz="1800" b="0" i="0" u="none" strike="noStrike" cap="none"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rPr>
              <a:t>ממה מורכב פרומפט לתמונה?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4"/>
          <p:cNvSpPr txBox="1"/>
          <p:nvPr/>
        </p:nvSpPr>
        <p:spPr>
          <a:xfrm>
            <a:off x="7601398" y="3856507"/>
            <a:ext cx="2821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w-IL" sz="1800"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rPr>
              <a:t>התנסות ביצירת תמונה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4"/>
          <p:cNvSpPr txBox="1"/>
          <p:nvPr/>
        </p:nvSpPr>
        <p:spPr>
          <a:xfrm>
            <a:off x="8739529" y="4495254"/>
            <a:ext cx="168347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w-IL" sz="1800"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rPr>
              <a:t>פייק או אמיתי?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4"/>
          <p:cNvSpPr txBox="1"/>
          <p:nvPr/>
        </p:nvSpPr>
        <p:spPr>
          <a:xfrm>
            <a:off x="3267340" y="2515573"/>
            <a:ext cx="376256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w-IL" sz="1800" dirty="0"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rPr>
              <a:t>חזרה על המושג</a:t>
            </a:r>
            <a:r>
              <a:rPr lang="he-IL" sz="1800" dirty="0"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rPr>
              <a:t> -</a:t>
            </a:r>
            <a:r>
              <a:rPr lang="iw-IL" sz="1800" dirty="0"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rPr>
              <a:t> הדגמה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4"/>
          <p:cNvSpPr txBox="1"/>
          <p:nvPr/>
        </p:nvSpPr>
        <p:spPr>
          <a:xfrm>
            <a:off x="3809154" y="3022535"/>
            <a:ext cx="3220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w-IL" sz="1800" dirty="0"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rPr>
              <a:t>סרטו,</a:t>
            </a:r>
            <a:r>
              <a:rPr lang="he-IL" sz="1800" dirty="0"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iw-IL" sz="1800" dirty="0"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rPr>
              <a:t>הדגמת המרכיבים</a:t>
            </a:r>
            <a:r>
              <a:rPr lang="he-IL" sz="1800" dirty="0"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rPr>
              <a:t>, </a:t>
            </a:r>
            <a:r>
              <a:rPr lang="iw-IL" sz="1800" dirty="0"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rPr>
              <a:t>התנסות בניסוח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4"/>
          <p:cNvSpPr txBox="1"/>
          <p:nvPr/>
        </p:nvSpPr>
        <p:spPr>
          <a:xfrm>
            <a:off x="3809125" y="3807079"/>
            <a:ext cx="32208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w-IL" sz="1800" dirty="0"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rPr>
              <a:t>התנסות </a:t>
            </a:r>
            <a:r>
              <a:rPr lang="he-IL" sz="1800" dirty="0"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rPr>
              <a:t>בכלי בינה מלאכותית </a:t>
            </a:r>
            <a:r>
              <a:rPr lang="iw-IL" sz="1800" b="0" i="0" u="none" strike="noStrike" cap="none" dirty="0"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rPr>
              <a:t>בתיווך המורה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"/>
          <p:cNvSpPr txBox="1"/>
          <p:nvPr/>
        </p:nvSpPr>
        <p:spPr>
          <a:xfrm>
            <a:off x="3446875" y="4455832"/>
            <a:ext cx="358303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w-IL" sz="1800"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rPr>
              <a:t>משחק דיגיטלי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"/>
          <p:cNvSpPr txBox="1"/>
          <p:nvPr/>
        </p:nvSpPr>
        <p:spPr>
          <a:xfrm>
            <a:off x="2165818" y="2509684"/>
            <a:ext cx="96853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w-IL" sz="1800" dirty="0"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rPr>
              <a:t>5</a:t>
            </a:r>
            <a:r>
              <a:rPr lang="iw-IL" sz="1800" b="0" i="0" u="none" strike="noStrike" cap="none" dirty="0"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he-IL" sz="1800" b="0" i="0" u="none" strike="noStrike" cap="none" dirty="0"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iw-IL" sz="1800" b="0" i="0" u="none" strike="noStrike" cap="none" dirty="0"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rPr>
              <a:t>דקות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4"/>
          <p:cNvSpPr txBox="1"/>
          <p:nvPr/>
        </p:nvSpPr>
        <p:spPr>
          <a:xfrm>
            <a:off x="1768900" y="3222592"/>
            <a:ext cx="136545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w-IL" sz="1800" dirty="0"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rPr>
              <a:t>15</a:t>
            </a:r>
            <a:r>
              <a:rPr lang="iw-IL" sz="1800" b="0" i="0" u="none" strike="noStrike" cap="none" dirty="0"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he-IL" sz="1800" b="0" i="0" u="none" strike="noStrike" cap="none" dirty="0"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iw-IL" sz="1800" b="0" i="0" u="none" strike="noStrike" cap="none" dirty="0"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rPr>
              <a:t>דקות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4"/>
          <p:cNvSpPr txBox="1"/>
          <p:nvPr/>
        </p:nvSpPr>
        <p:spPr>
          <a:xfrm>
            <a:off x="1890584" y="3889630"/>
            <a:ext cx="124376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w-IL" sz="1800" dirty="0"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rPr>
              <a:t>10</a:t>
            </a:r>
            <a:r>
              <a:rPr lang="iw-IL" sz="1800" b="0" i="0" u="none" strike="noStrike" cap="none" dirty="0"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he-IL" sz="1800" b="0" i="0" u="none" strike="noStrike" cap="none" dirty="0"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iw-IL" sz="1800" b="0" i="0" u="none" strike="noStrike" cap="none" dirty="0"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rPr>
              <a:t>דקות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4"/>
          <p:cNvSpPr txBox="1"/>
          <p:nvPr/>
        </p:nvSpPr>
        <p:spPr>
          <a:xfrm>
            <a:off x="1569308" y="4556668"/>
            <a:ext cx="156504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w-IL" sz="1800" dirty="0"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rPr>
              <a:t>10</a:t>
            </a:r>
            <a:r>
              <a:rPr lang="iw-IL" sz="1800" b="0" i="0" u="none" strike="noStrike" cap="none" dirty="0"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he-IL" sz="1800" b="0" i="0" u="none" strike="noStrike" cap="none" dirty="0"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iw-IL" sz="1800" b="0" i="0" u="none" strike="noStrike" cap="none" dirty="0"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rPr>
              <a:t>דקות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4"/>
          <p:cNvSpPr/>
          <p:nvPr/>
        </p:nvSpPr>
        <p:spPr>
          <a:xfrm rot="10800000" flipH="1">
            <a:off x="1681312" y="5616697"/>
            <a:ext cx="8829375" cy="314793"/>
          </a:xfrm>
          <a:prstGeom prst="roundRect">
            <a:avLst>
              <a:gd name="adj" fmla="val 16667"/>
            </a:avLst>
          </a:prstGeom>
          <a:solidFill>
            <a:srgbClr val="59B2B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4"/>
          <p:cNvSpPr/>
          <p:nvPr/>
        </p:nvSpPr>
        <p:spPr>
          <a:xfrm rot="10800000" flipH="1">
            <a:off x="1681312" y="5556727"/>
            <a:ext cx="8829375" cy="186462"/>
          </a:xfrm>
          <a:prstGeom prst="rect">
            <a:avLst/>
          </a:prstGeom>
          <a:solidFill>
            <a:srgbClr val="59B2B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4"/>
          <p:cNvSpPr txBox="1"/>
          <p:nvPr/>
        </p:nvSpPr>
        <p:spPr>
          <a:xfrm>
            <a:off x="8649950" y="1083906"/>
            <a:ext cx="19860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w-IL" sz="1800" dirty="0">
                <a:solidFill>
                  <a:schemeClr val="dk1"/>
                </a:solidFill>
                <a:latin typeface="Rubik ExtraBold" pitchFamily="2" charset="-79"/>
                <a:cs typeface="Rubik ExtraBold" pitchFamily="2" charset="-79"/>
                <a:sym typeface="Rubik"/>
              </a:rPr>
              <a:t>מבנה השיעור:</a:t>
            </a:r>
            <a:endParaRPr sz="1800" dirty="0">
              <a:solidFill>
                <a:schemeClr val="dk1"/>
              </a:solidFill>
              <a:latin typeface="Rubik ExtraBold" pitchFamily="2" charset="-79"/>
              <a:cs typeface="Rubik ExtraBold" pitchFamily="2" charset="-79"/>
              <a:sym typeface="Rubik"/>
            </a:endParaRPr>
          </a:p>
        </p:txBody>
      </p:sp>
      <p:sp>
        <p:nvSpPr>
          <p:cNvPr id="244" name="Google Shape;244;p4"/>
          <p:cNvSpPr/>
          <p:nvPr/>
        </p:nvSpPr>
        <p:spPr>
          <a:xfrm>
            <a:off x="1681349" y="4904928"/>
            <a:ext cx="8829300" cy="6714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4"/>
          <p:cNvSpPr txBox="1"/>
          <p:nvPr/>
        </p:nvSpPr>
        <p:spPr>
          <a:xfrm>
            <a:off x="9664868" y="5082489"/>
            <a:ext cx="715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w-IL" sz="1800" b="0" i="0" u="none" strike="noStrike" cap="none"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rPr>
              <a:t>סיכום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4"/>
          <p:cNvSpPr txBox="1"/>
          <p:nvPr/>
        </p:nvSpPr>
        <p:spPr>
          <a:xfrm>
            <a:off x="5806521" y="5082515"/>
            <a:ext cx="1143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w-IL" sz="1800" b="0" i="0" u="none" strike="noStrike" cap="none"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rPr>
              <a:t>שיח כיתתי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4"/>
          <p:cNvSpPr txBox="1"/>
          <p:nvPr/>
        </p:nvSpPr>
        <p:spPr>
          <a:xfrm>
            <a:off x="2165818" y="5083803"/>
            <a:ext cx="96853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w-IL" sz="1800" dirty="0"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rPr>
              <a:t>5</a:t>
            </a:r>
            <a:r>
              <a:rPr lang="iw-IL" sz="1800" b="0" i="0" u="none" strike="noStrike" cap="none" dirty="0"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he-IL" sz="1800" b="0" i="0" u="none" strike="noStrike" cap="none" dirty="0"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iw-IL" sz="1800" b="0" i="0" u="none" strike="noStrike" cap="none" dirty="0"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rPr>
              <a:t>דקות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4"/>
          <p:cNvSpPr txBox="1">
            <a:spLocks noGrp="1"/>
          </p:cNvSpPr>
          <p:nvPr>
            <p:ph type="title"/>
          </p:nvPr>
        </p:nvSpPr>
        <p:spPr>
          <a:xfrm>
            <a:off x="9837374" y="0"/>
            <a:ext cx="1986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</a:pPr>
            <a:r>
              <a:rPr lang="iw-IL" sz="4900" dirty="0">
                <a:solidFill>
                  <a:srgbClr val="8A2B7E"/>
                </a:solidFill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למורה</a:t>
            </a:r>
            <a:endParaRPr sz="4900" dirty="0">
              <a:solidFill>
                <a:srgbClr val="8A2B7E"/>
              </a:solidFill>
              <a:latin typeface="Rubik ExtraBold" pitchFamily="2" charset="-79"/>
              <a:ea typeface="Rubik"/>
              <a:cs typeface="Rubik ExtraBold" pitchFamily="2" charset="-79"/>
              <a:sym typeface="Rubik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5"/>
          <p:cNvSpPr/>
          <p:nvPr/>
        </p:nvSpPr>
        <p:spPr>
          <a:xfrm>
            <a:off x="9165115" y="1068625"/>
            <a:ext cx="2607749" cy="516041"/>
          </a:xfrm>
          <a:prstGeom prst="roundRect">
            <a:avLst>
              <a:gd name="adj" fmla="val 50000"/>
            </a:avLst>
          </a:prstGeom>
          <a:solidFill>
            <a:srgbClr val="59B2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5"/>
          <p:cNvSpPr txBox="1">
            <a:spLocks noGrp="1"/>
          </p:cNvSpPr>
          <p:nvPr>
            <p:ph type="body" idx="1"/>
          </p:nvPr>
        </p:nvSpPr>
        <p:spPr>
          <a:xfrm>
            <a:off x="5810343" y="1737707"/>
            <a:ext cx="5614032" cy="576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None/>
            </a:pPr>
            <a:r>
              <a:rPr lang="iw-IL" sz="1800" b="1" dirty="0">
                <a:solidFill>
                  <a:srgbClr val="434343"/>
                </a:solidFill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יתארו</a:t>
            </a:r>
            <a:r>
              <a:rPr lang="iw-IL" sz="1800" b="1" dirty="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iw-IL" sz="1800" dirty="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rPr>
              <a:t>מהם המרכיבים ליצירת פרומפט לתמונה.</a:t>
            </a:r>
            <a:endParaRPr sz="1800" dirty="0">
              <a:solidFill>
                <a:srgbClr val="434343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55" name="Google Shape;255;p5"/>
          <p:cNvSpPr txBox="1"/>
          <p:nvPr/>
        </p:nvSpPr>
        <p:spPr>
          <a:xfrm>
            <a:off x="9165115" y="864661"/>
            <a:ext cx="2697033" cy="100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None/>
            </a:pPr>
            <a:r>
              <a:rPr lang="iw-IL" sz="1800" b="1" i="0" u="none" strike="noStrike" cap="none" dirty="0">
                <a:solidFill>
                  <a:schemeClr val="lt1"/>
                </a:solidFill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בסוף השיעור התלמידים:</a:t>
            </a:r>
            <a:endParaRPr sz="1800" b="1" i="0" u="none" strike="noStrike" cap="none" dirty="0">
              <a:solidFill>
                <a:schemeClr val="lt1"/>
              </a:solidFill>
              <a:latin typeface="Rubik ExtraBold" pitchFamily="2" charset="-79"/>
              <a:ea typeface="Calibri"/>
              <a:cs typeface="Rubik ExtraBold" pitchFamily="2" charset="-79"/>
              <a:sym typeface="Calibri"/>
            </a:endParaRPr>
          </a:p>
        </p:txBody>
      </p:sp>
      <p:sp>
        <p:nvSpPr>
          <p:cNvPr id="256" name="Google Shape;256;p5"/>
          <p:cNvSpPr txBox="1"/>
          <p:nvPr/>
        </p:nvSpPr>
        <p:spPr>
          <a:xfrm>
            <a:off x="4410308" y="2499875"/>
            <a:ext cx="7014068" cy="441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027"/>
              <a:buFont typeface="Arial"/>
              <a:buNone/>
            </a:pPr>
            <a:r>
              <a:rPr lang="iw-IL" sz="1800" b="1" dirty="0">
                <a:solidFill>
                  <a:srgbClr val="434343"/>
                </a:solidFill>
                <a:latin typeface="Rubik ExtraBold" pitchFamily="2" charset="-79"/>
                <a:cs typeface="Rubik ExtraBold" pitchFamily="2" charset="-79"/>
                <a:sym typeface="Rubik"/>
              </a:rPr>
              <a:t>ינסחו </a:t>
            </a:r>
            <a:r>
              <a:rPr lang="iw-IL" sz="1800" b="0" i="0" u="none" strike="noStrike" cap="none" dirty="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rPr>
              <a:t>פרומפט </a:t>
            </a:r>
            <a:r>
              <a:rPr lang="iw-IL" sz="1800" dirty="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rPr>
              <a:t>ליצירת תמונה בבינה מלאכותית</a:t>
            </a:r>
            <a:r>
              <a:rPr lang="iw-IL" sz="1800" b="0" i="0" u="none" strike="noStrike" cap="none" dirty="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rPr>
              <a:t>.</a:t>
            </a:r>
            <a:endParaRPr sz="1800" b="0" i="0" u="none" strike="noStrike" cap="none" dirty="0">
              <a:solidFill>
                <a:srgbClr val="434343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57" name="Google Shape;257;p5"/>
          <p:cNvSpPr txBox="1"/>
          <p:nvPr/>
        </p:nvSpPr>
        <p:spPr>
          <a:xfrm>
            <a:off x="4928840" y="3131865"/>
            <a:ext cx="6495536" cy="441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55555"/>
              <a:buFont typeface="Arial"/>
              <a:buNone/>
            </a:pPr>
            <a:r>
              <a:rPr lang="iw-IL" sz="1900" b="1" dirty="0">
                <a:solidFill>
                  <a:srgbClr val="434343"/>
                </a:solidFill>
                <a:latin typeface="Rubik ExtraBold" pitchFamily="2" charset="-79"/>
                <a:cs typeface="Rubik ExtraBold" pitchFamily="2" charset="-79"/>
                <a:sym typeface="Rubik"/>
              </a:rPr>
              <a:t>ידייקו</a:t>
            </a:r>
            <a:r>
              <a:rPr lang="iw-IL" sz="1800" b="0" i="0" u="none" strike="noStrike" cap="none" dirty="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rPr>
              <a:t> את התוצאות שהתקבלו ע</a:t>
            </a:r>
            <a:r>
              <a:rPr lang="iw-IL" sz="1800" dirty="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rPr>
              <a:t>ל-ידי</a:t>
            </a:r>
            <a:r>
              <a:rPr lang="iw-IL" sz="1800" b="0" i="0" u="none" strike="noStrike" cap="none" dirty="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rPr>
              <a:t> הבינה המלאכותית ויצמצמו הזיות.</a:t>
            </a:r>
            <a:endParaRPr sz="1800" b="0" i="0" u="none" strike="noStrike" cap="none" dirty="0">
              <a:solidFill>
                <a:srgbClr val="434343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58" name="Google Shape;258;p5"/>
          <p:cNvSpPr/>
          <p:nvPr/>
        </p:nvSpPr>
        <p:spPr>
          <a:xfrm>
            <a:off x="11413583" y="1893275"/>
            <a:ext cx="259262" cy="259262"/>
          </a:xfrm>
          <a:prstGeom prst="ellipse">
            <a:avLst/>
          </a:prstGeom>
          <a:solidFill>
            <a:srgbClr val="5F25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5"/>
          <p:cNvSpPr/>
          <p:nvPr/>
        </p:nvSpPr>
        <p:spPr>
          <a:xfrm>
            <a:off x="11413583" y="2558763"/>
            <a:ext cx="259262" cy="259262"/>
          </a:xfrm>
          <a:prstGeom prst="ellipse">
            <a:avLst/>
          </a:prstGeom>
          <a:solidFill>
            <a:srgbClr val="5F25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5"/>
          <p:cNvSpPr/>
          <p:nvPr/>
        </p:nvSpPr>
        <p:spPr>
          <a:xfrm>
            <a:off x="11413583" y="3224251"/>
            <a:ext cx="259262" cy="259262"/>
          </a:xfrm>
          <a:prstGeom prst="ellipse">
            <a:avLst/>
          </a:prstGeom>
          <a:solidFill>
            <a:srgbClr val="5F25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5"/>
          <p:cNvSpPr txBox="1"/>
          <p:nvPr/>
        </p:nvSpPr>
        <p:spPr>
          <a:xfrm>
            <a:off x="7372350" y="-17071"/>
            <a:ext cx="4400514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</a:pPr>
            <a:r>
              <a:rPr lang="iw-IL" sz="4900" i="0" u="none" strike="noStrike" cap="none" dirty="0">
                <a:solidFill>
                  <a:srgbClr val="8A2B7E"/>
                </a:solidFill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מטרות השיעור</a:t>
            </a:r>
            <a:endParaRPr sz="1400" i="0" u="none" strike="noStrike" cap="none" dirty="0">
              <a:solidFill>
                <a:srgbClr val="000000"/>
              </a:solidFill>
              <a:latin typeface="Rubik ExtraBold" pitchFamily="2" charset="-79"/>
              <a:cs typeface="Rubik ExtraBold" pitchFamily="2" charset="-79"/>
              <a:sym typeface="Arial"/>
            </a:endParaRPr>
          </a:p>
        </p:txBody>
      </p:sp>
      <p:pic>
        <p:nvPicPr>
          <p:cNvPr id="262" name="Google Shape;262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9;p15">
            <a:extLst>
              <a:ext uri="{FF2B5EF4-FFF2-40B4-BE49-F238E27FC236}">
                <a16:creationId xmlns:a16="http://schemas.microsoft.com/office/drawing/2014/main" id="{6CB6EFF7-F2A3-D43E-6946-719797331A31}"/>
              </a:ext>
            </a:extLst>
          </p:cNvPr>
          <p:cNvSpPr/>
          <p:nvPr/>
        </p:nvSpPr>
        <p:spPr>
          <a:xfrm>
            <a:off x="10163800" y="1441526"/>
            <a:ext cx="1747238" cy="367176"/>
          </a:xfrm>
          <a:prstGeom prst="roundRect">
            <a:avLst>
              <a:gd name="adj" fmla="val 50000"/>
            </a:avLst>
          </a:prstGeom>
          <a:solidFill>
            <a:srgbClr val="59B2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latin typeface="Rubik ExtraBold" pitchFamily="2" charset="-79"/>
              <a:cs typeface="Rubik ExtraBold" pitchFamily="2" charset="-79"/>
            </a:endParaRPr>
          </a:p>
        </p:txBody>
      </p:sp>
      <p:sp>
        <p:nvSpPr>
          <p:cNvPr id="6" name="Google Shape;79;p15">
            <a:extLst>
              <a:ext uri="{FF2B5EF4-FFF2-40B4-BE49-F238E27FC236}">
                <a16:creationId xmlns:a16="http://schemas.microsoft.com/office/drawing/2014/main" id="{17339D1B-6155-ACD3-15B6-456327F82AAD}"/>
              </a:ext>
            </a:extLst>
          </p:cNvPr>
          <p:cNvSpPr/>
          <p:nvPr/>
        </p:nvSpPr>
        <p:spPr>
          <a:xfrm>
            <a:off x="1723870" y="128096"/>
            <a:ext cx="10193128" cy="971529"/>
          </a:xfrm>
          <a:prstGeom prst="roundRect">
            <a:avLst>
              <a:gd name="adj" fmla="val 50000"/>
            </a:avLst>
          </a:prstGeom>
          <a:solidFill>
            <a:srgbClr val="59B2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latin typeface="Rubik" pitchFamily="2" charset="-79"/>
              <a:cs typeface="Rubik" pitchFamily="2" charset="-79"/>
            </a:endParaRPr>
          </a:p>
        </p:txBody>
      </p:sp>
      <p:sp>
        <p:nvSpPr>
          <p:cNvPr id="7" name="כותרת 1">
            <a:extLst>
              <a:ext uri="{FF2B5EF4-FFF2-40B4-BE49-F238E27FC236}">
                <a16:creationId xmlns:a16="http://schemas.microsoft.com/office/drawing/2014/main" id="{E418CFD0-E8F6-BDA7-C4D5-704BAE97D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365" y="-10551"/>
            <a:ext cx="10265229" cy="1325563"/>
          </a:xfrm>
        </p:spPr>
        <p:txBody>
          <a:bodyPr>
            <a:normAutofit/>
          </a:bodyPr>
          <a:lstStyle/>
          <a:p>
            <a:r>
              <a:rPr lang="he-IL" sz="3500" b="0" dirty="0">
                <a:solidFill>
                  <a:schemeClr val="bg1"/>
                </a:solidFill>
                <a:latin typeface="Rubik ExtraBold" pitchFamily="2" charset="-79"/>
                <a:cs typeface="Rubik ExtraBold" pitchFamily="2" charset="-79"/>
              </a:rPr>
              <a:t>איך להיערך להתנסות בכיתה?</a:t>
            </a:r>
            <a:endParaRPr lang="he-IL" sz="2800" b="0" dirty="0">
              <a:solidFill>
                <a:schemeClr val="bg1"/>
              </a:solidFill>
              <a:latin typeface="Rubik ExtraBold" pitchFamily="2" charset="-79"/>
              <a:cs typeface="Rubik ExtraBold" pitchFamily="2" charset="-79"/>
            </a:endParaRPr>
          </a:p>
        </p:txBody>
      </p:sp>
      <p:sp>
        <p:nvSpPr>
          <p:cNvPr id="8" name="מציין מיקום תוכן 2">
            <a:extLst>
              <a:ext uri="{FF2B5EF4-FFF2-40B4-BE49-F238E27FC236}">
                <a16:creationId xmlns:a16="http://schemas.microsoft.com/office/drawing/2014/main" id="{716C72F2-071D-093A-103C-B2C45D788654}"/>
              </a:ext>
            </a:extLst>
          </p:cNvPr>
          <p:cNvSpPr txBox="1">
            <a:spLocks/>
          </p:cNvSpPr>
          <p:nvPr/>
        </p:nvSpPr>
        <p:spPr>
          <a:xfrm>
            <a:off x="10153619" y="1364351"/>
            <a:ext cx="1634699" cy="36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marR="0" lvl="1" indent="-3810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marR="0" lvl="2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marR="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marR="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marR="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lang="he-IL" sz="1800" dirty="0">
                <a:latin typeface="Rubik ExtraBold" pitchFamily="2" charset="-79"/>
                <a:cs typeface="Rubik ExtraBold" pitchFamily="2" charset="-79"/>
              </a:rPr>
              <a:t>לפני השיעור:</a:t>
            </a:r>
          </a:p>
        </p:txBody>
      </p:sp>
      <p:sp>
        <p:nvSpPr>
          <p:cNvPr id="9" name="תיבת טקסט 4">
            <a:extLst>
              <a:ext uri="{FF2B5EF4-FFF2-40B4-BE49-F238E27FC236}">
                <a16:creationId xmlns:a16="http://schemas.microsoft.com/office/drawing/2014/main" id="{A303D2CD-A747-70F7-0F3B-A85B835A6C08}"/>
              </a:ext>
            </a:extLst>
          </p:cNvPr>
          <p:cNvSpPr txBox="1"/>
          <p:nvPr/>
        </p:nvSpPr>
        <p:spPr>
          <a:xfrm>
            <a:off x="2804217" y="1475051"/>
            <a:ext cx="34738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he-IL" sz="1800" dirty="0">
                <a:latin typeface="Rubik ExtraBold" pitchFamily="2" charset="-79"/>
                <a:cs typeface="Rubik ExtraBold" pitchFamily="2" charset="-79"/>
              </a:rPr>
              <a:t>בודקים את החיבור </a:t>
            </a:r>
            <a:r>
              <a:rPr kumimoji="0" lang="he-IL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ubik" panose="02000604000000020004" pitchFamily="2" charset="-79"/>
                <a:cs typeface="Rubik" pitchFamily="2" charset="-79"/>
                <a:sym typeface="Arial"/>
              </a:rPr>
              <a:t>למערכת בכיתה</a:t>
            </a:r>
          </a:p>
        </p:txBody>
      </p:sp>
      <p:sp>
        <p:nvSpPr>
          <p:cNvPr id="10" name="תיבת טקסט 7">
            <a:extLst>
              <a:ext uri="{FF2B5EF4-FFF2-40B4-BE49-F238E27FC236}">
                <a16:creationId xmlns:a16="http://schemas.microsoft.com/office/drawing/2014/main" id="{FE84C3FA-E519-D4E1-E311-139FEA684B74}"/>
              </a:ext>
            </a:extLst>
          </p:cNvPr>
          <p:cNvSpPr txBox="1"/>
          <p:nvPr/>
        </p:nvSpPr>
        <p:spPr>
          <a:xfrm>
            <a:off x="7366000" y="1480630"/>
            <a:ext cx="19211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he-IL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ubik ExtraBold" pitchFamily="2" charset="-79"/>
                <a:cs typeface="Rubik ExtraBold" pitchFamily="2" charset="-79"/>
                <a:sym typeface="Arial"/>
              </a:rPr>
              <a:t>מתנסים</a:t>
            </a:r>
            <a:r>
              <a:rPr kumimoji="0" lang="he-IL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ubik" panose="02000604000000020004" pitchFamily="2" charset="-79"/>
                <a:cs typeface="Rubik" pitchFamily="2" charset="-79"/>
                <a:sym typeface="Arial"/>
              </a:rPr>
              <a:t> בעצמנו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E64A42E-42CB-6628-2E03-9BAC9BC98C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493" y="1463842"/>
            <a:ext cx="661263" cy="5195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CAFD518-1B74-3CB8-15E1-BF91283676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339" y="1341824"/>
            <a:ext cx="466725" cy="576114"/>
          </a:xfrm>
          <a:prstGeom prst="rect">
            <a:avLst/>
          </a:prstGeom>
        </p:spPr>
      </p:pic>
      <p:sp>
        <p:nvSpPr>
          <p:cNvPr id="23" name="Google Shape;79;p15">
            <a:extLst>
              <a:ext uri="{FF2B5EF4-FFF2-40B4-BE49-F238E27FC236}">
                <a16:creationId xmlns:a16="http://schemas.microsoft.com/office/drawing/2014/main" id="{CB801A74-652C-D67D-C3D9-A2126278CCA9}"/>
              </a:ext>
            </a:extLst>
          </p:cNvPr>
          <p:cNvSpPr/>
          <p:nvPr/>
        </p:nvSpPr>
        <p:spPr>
          <a:xfrm>
            <a:off x="10163800" y="2448260"/>
            <a:ext cx="1747238" cy="367176"/>
          </a:xfrm>
          <a:prstGeom prst="roundRect">
            <a:avLst>
              <a:gd name="adj" fmla="val 50000"/>
            </a:avLst>
          </a:prstGeom>
          <a:solidFill>
            <a:srgbClr val="59B2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latin typeface="Rubik ExtraBold" pitchFamily="2" charset="-79"/>
              <a:cs typeface="Rubik ExtraBold" pitchFamily="2" charset="-79"/>
            </a:endParaRPr>
          </a:p>
        </p:txBody>
      </p:sp>
      <p:sp>
        <p:nvSpPr>
          <p:cNvPr id="24" name="מציין מיקום תוכן 2">
            <a:extLst>
              <a:ext uri="{FF2B5EF4-FFF2-40B4-BE49-F238E27FC236}">
                <a16:creationId xmlns:a16="http://schemas.microsoft.com/office/drawing/2014/main" id="{7557FEED-C30A-B5A1-5650-E96F3EF28143}"/>
              </a:ext>
            </a:extLst>
          </p:cNvPr>
          <p:cNvSpPr txBox="1">
            <a:spLocks/>
          </p:cNvSpPr>
          <p:nvPr/>
        </p:nvSpPr>
        <p:spPr>
          <a:xfrm>
            <a:off x="10115521" y="2507253"/>
            <a:ext cx="1634699" cy="367176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04040"/>
                </a:solidFill>
                <a:latin typeface="Rubik" panose="02000604000000020004" pitchFamily="2" charset="-79"/>
                <a:ea typeface="+mn-ea"/>
                <a:cs typeface="Rubik" panose="02000604000000020004" pitchFamily="2" charset="-79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Rubik" panose="02000604000000020004" pitchFamily="2" charset="-79"/>
                <a:ea typeface="+mn-ea"/>
                <a:cs typeface="Rubik" panose="02000604000000020004" pitchFamily="2" charset="-79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Rubik" panose="02000604000000020004" pitchFamily="2" charset="-79"/>
                <a:ea typeface="+mn-ea"/>
                <a:cs typeface="Rubik" panose="02000604000000020004" pitchFamily="2" charset="-79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04040"/>
                </a:solidFill>
                <a:latin typeface="Rubik" panose="02000604000000020004" pitchFamily="2" charset="-79"/>
                <a:ea typeface="+mn-ea"/>
                <a:cs typeface="Rubik" panose="02000604000000020004" pitchFamily="2" charset="-79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04040"/>
                </a:solidFill>
                <a:latin typeface="Rubik" panose="02000604000000020004" pitchFamily="2" charset="-79"/>
                <a:ea typeface="+mn-ea"/>
                <a:cs typeface="Rubik" panose="02000604000000020004" pitchFamily="2" charset="-79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e-IL" sz="180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Rubik ExtraBold" pitchFamily="2" charset="-79"/>
                <a:cs typeface="Rubik ExtraBold" pitchFamily="2" charset="-79"/>
                <a:sym typeface="Arial"/>
              </a:rPr>
              <a:t>בשיעור: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F67C2B8-9F1C-4FDF-7BC0-0C07277D1E8F}"/>
              </a:ext>
            </a:extLst>
          </p:cNvPr>
          <p:cNvSpPr txBox="1"/>
          <p:nvPr/>
        </p:nvSpPr>
        <p:spPr>
          <a:xfrm>
            <a:off x="1723870" y="2495703"/>
            <a:ext cx="7505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b="1" dirty="0">
                <a:solidFill>
                  <a:srgbClr val="892B7D"/>
                </a:solidFill>
                <a:latin typeface="Heebo" pitchFamily="2" charset="-79"/>
                <a:cs typeface="Heebo" pitchFamily="2" charset="-79"/>
              </a:rPr>
              <a:t>מוודאים שהתלמידים מתנסים עם </a:t>
            </a:r>
            <a:r>
              <a:rPr lang="he-IL" b="1" dirty="0" err="1">
                <a:solidFill>
                  <a:srgbClr val="892B7D"/>
                </a:solidFill>
                <a:latin typeface="Heebo" pitchFamily="2" charset="-79"/>
                <a:cs typeface="Heebo" pitchFamily="2" charset="-79"/>
              </a:rPr>
              <a:t>הבוט</a:t>
            </a:r>
            <a:endParaRPr lang="en-US" b="1" dirty="0">
              <a:solidFill>
                <a:srgbClr val="892B7D"/>
              </a:solidFill>
              <a:latin typeface="Heebo" pitchFamily="2" charset="-79"/>
              <a:cs typeface="Heebo" pitchFamily="2" charset="-79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0" dirty="0">
                <a:latin typeface="Heebo" pitchFamily="2" charset="-79"/>
                <a:cs typeface="Heebo" pitchFamily="2" charset="-79"/>
              </a:rPr>
              <a:t>הסתובבו בין התלמידים, פנו באופן אישי ובדקו אם הם מתקשים, </a:t>
            </a:r>
            <a:endParaRPr lang="en-US" b="0" dirty="0">
              <a:latin typeface="Heebo" pitchFamily="2" charset="-79"/>
              <a:cs typeface="Heebo" pitchFamily="2" charset="-79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A096FE-9BBF-43C1-BCDC-4B36582619FA}"/>
              </a:ext>
            </a:extLst>
          </p:cNvPr>
          <p:cNvSpPr txBox="1"/>
          <p:nvPr/>
        </p:nvSpPr>
        <p:spPr>
          <a:xfrm>
            <a:off x="2391508" y="3524184"/>
            <a:ext cx="6787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b="1" dirty="0">
                <a:solidFill>
                  <a:srgbClr val="892B7D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מסייעים ברעיונות להתנסות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0" dirty="0">
                <a:latin typeface="Rubik" panose="02000604000000020004" pitchFamily="2" charset="-79"/>
                <a:cs typeface="Rubik" panose="02000604000000020004" pitchFamily="2" charset="-79"/>
              </a:rPr>
              <a:t>העלו כיוונים מתוך היכרותכם עם עולמם הרגשי-חברתי.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sz="600" b="0" dirty="0">
              <a:latin typeface="Rubik" panose="02000604000000020004" pitchFamily="2" charset="-79"/>
              <a:cs typeface="Rubik" panose="02000604000000020004" pitchFamily="2" charset="-79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0" dirty="0">
                <a:latin typeface="Rubik" panose="02000604000000020004" pitchFamily="2" charset="-79"/>
                <a:cs typeface="Rubik" panose="02000604000000020004" pitchFamily="2" charset="-79"/>
              </a:rPr>
              <a:t>הציעו שיתוף פעולה עם חברים להעלאת רעיונות ייחודיים למשימות.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B06676-413E-6A5D-4832-2FA83DBBBA05}"/>
              </a:ext>
            </a:extLst>
          </p:cNvPr>
          <p:cNvSpPr txBox="1"/>
          <p:nvPr/>
        </p:nvSpPr>
        <p:spPr>
          <a:xfrm>
            <a:off x="4822799" y="4600529"/>
            <a:ext cx="446435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rtl="1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he-IL" sz="1800" b="1" i="0" u="none" strike="noStrike" kern="1200" dirty="0">
                <a:solidFill>
                  <a:srgbClr val="892B7D"/>
                </a:solidFill>
                <a:effectLst/>
                <a:latin typeface="Rubik" panose="02000604000000020004" pitchFamily="2" charset="-79"/>
                <a:cs typeface="Rubik" panose="02000604000000020004" pitchFamily="2" charset="-79"/>
              </a:rPr>
              <a:t>תלמידים סיימו לפני הזמן?</a:t>
            </a:r>
            <a:endParaRPr lang="en-TH" sz="1800" b="0" i="0" u="none" strike="noStrike" dirty="0">
              <a:effectLst/>
              <a:latin typeface="Rubik" panose="02000604000000020004" pitchFamily="2" charset="-79"/>
              <a:cs typeface="Rubik" panose="02000604000000020004" pitchFamily="2" charset="-79"/>
            </a:endParaRPr>
          </a:p>
          <a:p>
            <a:pPr marL="0" indent="0" algn="r" rtl="1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he-IL" sz="1800" b="0" i="0" u="none" strike="noStrike" kern="1200" dirty="0">
                <a:solidFill>
                  <a:srgbClr val="000000"/>
                </a:solidFill>
                <a:effectLst/>
                <a:latin typeface="Rubik" panose="02000604000000020004" pitchFamily="2" charset="-79"/>
                <a:cs typeface="Rubik" panose="02000604000000020004" pitchFamily="2" charset="-79"/>
              </a:rPr>
              <a:t>עודדו ביצוע שאלת בונוס/חזרה על האתגר.</a:t>
            </a:r>
            <a:r>
              <a:rPr lang="en-TH" dirty="0">
                <a:latin typeface="Rubik" panose="02000604000000020004" pitchFamily="2" charset="-79"/>
                <a:cs typeface="Rubik" panose="02000604000000020004" pitchFamily="2" charset="-79"/>
              </a:rPr>
              <a:t> </a:t>
            </a:r>
            <a:r>
              <a:rPr lang="he-IL" sz="1800" dirty="0">
                <a:latin typeface="Rubik ExtraBold" pitchFamily="2" charset="-79"/>
                <a:cs typeface="Rubik ExtraBold" pitchFamily="2" charset="-79"/>
              </a:rPr>
              <a:t>בצעו רפלקציה לא פורמלית עם התלמידים: </a:t>
            </a:r>
            <a:endParaRPr lang="en-TH" sz="1800" dirty="0">
              <a:latin typeface="Rubik ExtraBold" pitchFamily="2" charset="-79"/>
              <a:cs typeface="Rubik ExtraBold" pitchFamily="2" charset="-79"/>
            </a:endParaRPr>
          </a:p>
          <a:p>
            <a:pPr marL="285750" indent="-285750" algn="r" rtl="1" eaLnBrk="1" fontAlgn="t" latinLnBrk="0" hangingPunct="1">
              <a:spcBef>
                <a:spcPts val="0"/>
              </a:spcBef>
              <a:spcAft>
                <a:spcPts val="0"/>
              </a:spcAft>
              <a:buClr>
                <a:srgbClr val="892B7D"/>
              </a:buClr>
              <a:buFont typeface="Arial" panose="020B0604020202020204" pitchFamily="34" charset="0"/>
              <a:buChar char="•"/>
            </a:pPr>
            <a:r>
              <a:rPr lang="he-IL" sz="1800" b="0" i="0" u="none" strike="noStrike" kern="1200" dirty="0">
                <a:solidFill>
                  <a:srgbClr val="000000"/>
                </a:solidFill>
                <a:effectLst/>
                <a:latin typeface="Rubik" panose="02000604000000020004" pitchFamily="2" charset="-79"/>
                <a:cs typeface="Rubik" panose="02000604000000020004" pitchFamily="2" charset="-79"/>
              </a:rPr>
              <a:t>מה עוד ניתן לשפר או להוסיף?</a:t>
            </a:r>
            <a:endParaRPr lang="en-TH" sz="1800" b="0" i="0" u="none" strike="noStrike" dirty="0">
              <a:effectLst/>
              <a:latin typeface="Rubik" panose="02000604000000020004" pitchFamily="2" charset="-79"/>
              <a:cs typeface="Rubik" panose="02000604000000020004" pitchFamily="2" charset="-79"/>
            </a:endParaRPr>
          </a:p>
          <a:p>
            <a:pPr marL="285750" indent="-285750" algn="r" rtl="1" eaLnBrk="1" fontAlgn="t" latinLnBrk="0" hangingPunct="1">
              <a:spcBef>
                <a:spcPts val="0"/>
              </a:spcBef>
              <a:spcAft>
                <a:spcPts val="0"/>
              </a:spcAft>
              <a:buClr>
                <a:srgbClr val="892B7D"/>
              </a:buClr>
              <a:buFont typeface="Arial" panose="020B0604020202020204" pitchFamily="34" charset="0"/>
              <a:buChar char="•"/>
            </a:pPr>
            <a:r>
              <a:rPr lang="he-IL" sz="1800" b="0" i="0" u="none" strike="noStrike" kern="1200" dirty="0">
                <a:solidFill>
                  <a:srgbClr val="000000"/>
                </a:solidFill>
                <a:effectLst/>
                <a:latin typeface="Rubik" panose="02000604000000020004" pitchFamily="2" charset="-79"/>
                <a:cs typeface="Rubik" panose="02000604000000020004" pitchFamily="2" charset="-79"/>
              </a:rPr>
              <a:t>האם הכירו בזה? </a:t>
            </a:r>
            <a:endParaRPr lang="en-TH" sz="1800" b="0" i="0" u="none" strike="noStrike" dirty="0">
              <a:effectLst/>
              <a:latin typeface="Rubik" panose="02000604000000020004" pitchFamily="2" charset="-79"/>
              <a:cs typeface="Rubik" panose="02000604000000020004" pitchFamily="2" charset="-79"/>
            </a:endParaRPr>
          </a:p>
          <a:p>
            <a:pPr marL="285750" marR="0" indent="-285750" algn="r" rtl="1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892B7D"/>
              </a:buClr>
              <a:buFont typeface="Arial" panose="020B0604020202020204" pitchFamily="34" charset="0"/>
              <a:buChar char="•"/>
            </a:pPr>
            <a:r>
              <a:rPr lang="he-IL" sz="1800" b="0" i="0" u="none" strike="noStrike" kern="1200" dirty="0">
                <a:solidFill>
                  <a:srgbClr val="000000"/>
                </a:solidFill>
                <a:effectLst/>
                <a:latin typeface="Rubik" panose="02000604000000020004" pitchFamily="2" charset="-79"/>
                <a:cs typeface="Rubik" panose="02000604000000020004" pitchFamily="2" charset="-79"/>
              </a:rPr>
              <a:t>איך זה יכול לעזור להם? </a:t>
            </a:r>
            <a:endParaRPr lang="en-TH" sz="1800" b="0" i="0" u="none" strike="noStrike" dirty="0">
              <a:effectLst/>
              <a:latin typeface="Rubik" panose="02000604000000020004" pitchFamily="2" charset="-79"/>
              <a:cs typeface="Rubik" panose="02000604000000020004" pitchFamily="2" charset="-79"/>
            </a:endParaRPr>
          </a:p>
          <a:p>
            <a:pPr marL="285750" marR="0" indent="-285750" algn="r" rtl="1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892B7D"/>
              </a:buClr>
              <a:buFont typeface="Arial" panose="020B0604020202020204" pitchFamily="34" charset="0"/>
              <a:buChar char="•"/>
            </a:pPr>
            <a:r>
              <a:rPr lang="he-IL" sz="1800" b="0" i="0" u="none" strike="noStrike" kern="1200" dirty="0">
                <a:solidFill>
                  <a:srgbClr val="000000"/>
                </a:solidFill>
                <a:effectLst/>
                <a:latin typeface="Rubik" panose="02000604000000020004" pitchFamily="2" charset="-79"/>
                <a:cs typeface="Rubik" panose="02000604000000020004" pitchFamily="2" charset="-79"/>
              </a:rPr>
              <a:t>האם הם מבינים ממה להיזהר?</a:t>
            </a:r>
            <a:endParaRPr lang="en-TH" sz="1800" b="0" i="0" u="none" strike="noStrike" dirty="0">
              <a:effectLst/>
              <a:latin typeface="Rubik" panose="02000604000000020004" pitchFamily="2" charset="-79"/>
              <a:cs typeface="Rubik" panose="02000604000000020004" pitchFamily="2" charset="-79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0BE9301-C1D2-F635-8EC3-1D5C2854A2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252" y="2377581"/>
            <a:ext cx="521650" cy="62371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3CF4B98-65A9-BB67-163F-A6F206FCB6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69177" y="3358217"/>
            <a:ext cx="645801" cy="67863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A4E6434-48B3-2F68-1F70-9EAE081DFD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0958" y="4538489"/>
            <a:ext cx="362239" cy="551982"/>
          </a:xfrm>
          <a:prstGeom prst="rect">
            <a:avLst/>
          </a:prstGeom>
        </p:spPr>
      </p:pic>
      <p:pic>
        <p:nvPicPr>
          <p:cNvPr id="31" name="Google Shape;262;p5">
            <a:extLst>
              <a:ext uri="{FF2B5EF4-FFF2-40B4-BE49-F238E27FC236}">
                <a16:creationId xmlns:a16="http://schemas.microsoft.com/office/drawing/2014/main" id="{E9BC6700-6231-56E2-B3EE-834A9981721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9"/>
          <p:cNvSpPr txBox="1"/>
          <p:nvPr/>
        </p:nvSpPr>
        <p:spPr>
          <a:xfrm>
            <a:off x="6197685" y="1659394"/>
            <a:ext cx="3819600" cy="19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82500" lnSpcReduction="20000"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ct val="101010"/>
              <a:buFont typeface="Rubik"/>
              <a:buNone/>
            </a:pPr>
            <a:r>
              <a:rPr lang="iw-IL" sz="4800" b="0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איך מבקשים מהבינה המלאכותית </a:t>
            </a:r>
            <a:r>
              <a:rPr lang="iw-IL" sz="4800" b="1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לעשות משהו?</a:t>
            </a:r>
            <a:endParaRPr sz="4800" b="1" i="0" u="none" strike="noStrike" cap="non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285" name="Google Shape;285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65947" y="760824"/>
            <a:ext cx="4854409" cy="2807685"/>
          </a:xfrm>
          <a:prstGeom prst="rect">
            <a:avLst/>
          </a:prstGeom>
          <a:noFill/>
          <a:ln>
            <a:noFill/>
          </a:ln>
          <a:effectLst>
            <a:outerShdw blurRad="371475" dist="19050" dir="5400000" algn="bl" rotWithShape="0">
              <a:srgbClr val="000000">
                <a:alpha val="49410"/>
              </a:srgbClr>
            </a:outerShdw>
          </a:effectLst>
        </p:spPr>
      </p:pic>
      <p:sp>
        <p:nvSpPr>
          <p:cNvPr id="289" name="Google Shape;289;p9"/>
          <p:cNvSpPr txBox="1"/>
          <p:nvPr/>
        </p:nvSpPr>
        <p:spPr>
          <a:xfrm>
            <a:off x="6592392" y="906222"/>
            <a:ext cx="3819600" cy="19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848"/>
              <a:buFont typeface="Rubik"/>
              <a:buNone/>
            </a:pPr>
            <a:r>
              <a:rPr lang="iw-IL" sz="72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בואו</a:t>
            </a:r>
            <a:r>
              <a:rPr lang="he-IL" sz="72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he-IL" sz="7200" dirty="0">
                <a:solidFill>
                  <a:schemeClr val="lt1"/>
                </a:solidFill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ניזכר</a:t>
            </a:r>
            <a:endParaRPr sz="7200" i="0" u="none" strike="noStrike" cap="none" dirty="0">
              <a:solidFill>
                <a:schemeClr val="lt1"/>
              </a:solidFill>
              <a:latin typeface="Rubik ExtraBold" pitchFamily="2" charset="-79"/>
              <a:ea typeface="Rubik"/>
              <a:cs typeface="Rubik ExtraBold" pitchFamily="2" charset="-79"/>
              <a:sym typeface="Rubik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4800FC-12C7-C828-F862-7A1C07C0B4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874" y="1848635"/>
            <a:ext cx="4748002" cy="4947020"/>
          </a:xfrm>
          <a:prstGeom prst="rect">
            <a:avLst/>
          </a:prstGeom>
        </p:spPr>
      </p:pic>
      <p:pic>
        <p:nvPicPr>
          <p:cNvPr id="4" name="Google Shape;54;p13">
            <a:extLst>
              <a:ext uri="{FF2B5EF4-FFF2-40B4-BE49-F238E27FC236}">
                <a16:creationId xmlns:a16="http://schemas.microsoft.com/office/drawing/2014/main" id="{0BC6B8E9-F23B-428D-9C9B-8BEEEA89356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45876" y="1848635"/>
            <a:ext cx="6040141" cy="60401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501E5C-EEEC-014B-CD52-F3E7F8FAB32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206249" y="1769108"/>
            <a:ext cx="2725216" cy="28887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60BB38-2103-34F8-3D62-3143E4CB74E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150544" y="1800226"/>
            <a:ext cx="2708107" cy="28705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7B67BB-2B8C-89D9-2B70-842FCB1EEC0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064756" y="1800226"/>
            <a:ext cx="2708108" cy="2870595"/>
          </a:xfrm>
          <a:prstGeom prst="rect">
            <a:avLst/>
          </a:prstGeom>
        </p:spPr>
      </p:pic>
      <p:sp>
        <p:nvSpPr>
          <p:cNvPr id="2" name="Google Shape;231;p12">
            <a:extLst>
              <a:ext uri="{FF2B5EF4-FFF2-40B4-BE49-F238E27FC236}">
                <a16:creationId xmlns:a16="http://schemas.microsoft.com/office/drawing/2014/main" id="{EB1D1977-3E4F-0C45-1B9F-E72B6C86DBF9}"/>
              </a:ext>
            </a:extLst>
          </p:cNvPr>
          <p:cNvSpPr txBox="1"/>
          <p:nvPr/>
        </p:nvSpPr>
        <p:spPr>
          <a:xfrm>
            <a:off x="9743404" y="4943687"/>
            <a:ext cx="1504193" cy="348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</a:pPr>
            <a:r>
              <a:rPr lang="iw-IL" sz="1800" i="0" u="none" strike="noStrike" cap="none" dirty="0">
                <a:solidFill>
                  <a:srgbClr val="892B7D"/>
                </a:solidFill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הקשר </a:t>
            </a:r>
            <a:r>
              <a:rPr lang="he-IL" sz="1800" i="0" u="none" strike="noStrike" cap="none" dirty="0">
                <a:solidFill>
                  <a:srgbClr val="892B7D"/>
                </a:solidFill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(</a:t>
            </a:r>
            <a:r>
              <a:rPr lang="iw-IL" sz="1800" i="0" u="none" strike="noStrike" cap="none" dirty="0">
                <a:solidFill>
                  <a:srgbClr val="892B7D"/>
                </a:solidFill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רקע</a:t>
            </a:r>
            <a:r>
              <a:rPr lang="he-IL" sz="1800" i="0" u="none" strike="noStrike" cap="none" dirty="0">
                <a:solidFill>
                  <a:srgbClr val="892B7D"/>
                </a:solidFill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)</a:t>
            </a:r>
            <a:endParaRPr sz="1800" i="0" u="none" strike="noStrike" cap="none" dirty="0">
              <a:solidFill>
                <a:srgbClr val="892B7D"/>
              </a:solidFill>
              <a:latin typeface="Rubik ExtraBold" pitchFamily="2" charset="-79"/>
              <a:ea typeface="Rubik"/>
              <a:cs typeface="Rubik ExtraBold" pitchFamily="2" charset="-79"/>
              <a:sym typeface="Rubik"/>
            </a:endParaRPr>
          </a:p>
        </p:txBody>
      </p:sp>
      <p:sp>
        <p:nvSpPr>
          <p:cNvPr id="3" name="Google Shape;232;p12">
            <a:extLst>
              <a:ext uri="{FF2B5EF4-FFF2-40B4-BE49-F238E27FC236}">
                <a16:creationId xmlns:a16="http://schemas.microsoft.com/office/drawing/2014/main" id="{0D79F6DB-E86E-FA10-A3E6-6DD8C9C857ED}"/>
              </a:ext>
            </a:extLst>
          </p:cNvPr>
          <p:cNvSpPr txBox="1"/>
          <p:nvPr/>
        </p:nvSpPr>
        <p:spPr>
          <a:xfrm>
            <a:off x="9506700" y="5398689"/>
            <a:ext cx="1977600" cy="911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</a:pPr>
            <a:r>
              <a:rPr lang="he-I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Rubik"/>
                <a:ea typeface="Rubik"/>
                <a:cs typeface="Rubik"/>
                <a:sym typeface="Rubik"/>
              </a:rPr>
              <a:t>אני בת </a:t>
            </a:r>
            <a:r>
              <a:rPr lang="he-IL" sz="18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Rubik"/>
                <a:ea typeface="Rubik"/>
                <a:cs typeface="Rubik"/>
                <a:sym typeface="Rubik"/>
              </a:rPr>
              <a:t>10 ואני רוצה להכין ארוחת ערב למשפחה בת 4 נפשות.</a:t>
            </a:r>
            <a:endParaRPr lang="he-IL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Google Shape;248;p13">
            <a:extLst>
              <a:ext uri="{FF2B5EF4-FFF2-40B4-BE49-F238E27FC236}">
                <a16:creationId xmlns:a16="http://schemas.microsoft.com/office/drawing/2014/main" id="{9BFDEF50-BE7A-0637-937A-26666A6BF4DD}"/>
              </a:ext>
            </a:extLst>
          </p:cNvPr>
          <p:cNvSpPr txBox="1"/>
          <p:nvPr/>
        </p:nvSpPr>
        <p:spPr>
          <a:xfrm>
            <a:off x="6834229" y="4943687"/>
            <a:ext cx="1504193" cy="348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lnSpc>
                <a:spcPct val="90000"/>
              </a:lnSpc>
              <a:buClr>
                <a:srgbClr val="404040"/>
              </a:buClr>
              <a:buSzPts val="4000"/>
            </a:pPr>
            <a:r>
              <a:rPr lang="iw-IL" sz="1800" dirty="0">
                <a:solidFill>
                  <a:srgbClr val="892B7D"/>
                </a:solidFill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משימה</a:t>
            </a:r>
            <a:endParaRPr sz="1800" dirty="0">
              <a:solidFill>
                <a:srgbClr val="892B7D"/>
              </a:solidFill>
              <a:latin typeface="Rubik ExtraBold" pitchFamily="2" charset="-79"/>
              <a:ea typeface="Rubik"/>
              <a:cs typeface="Rubik ExtraBold" pitchFamily="2" charset="-79"/>
              <a:sym typeface="Rubik"/>
            </a:endParaRPr>
          </a:p>
        </p:txBody>
      </p:sp>
      <p:sp>
        <p:nvSpPr>
          <p:cNvPr id="5" name="Google Shape;250;p13">
            <a:extLst>
              <a:ext uri="{FF2B5EF4-FFF2-40B4-BE49-F238E27FC236}">
                <a16:creationId xmlns:a16="http://schemas.microsoft.com/office/drawing/2014/main" id="{0EA6F453-2EF6-C35F-D57A-775A3186EF58}"/>
              </a:ext>
            </a:extLst>
          </p:cNvPr>
          <p:cNvSpPr txBox="1"/>
          <p:nvPr/>
        </p:nvSpPr>
        <p:spPr>
          <a:xfrm>
            <a:off x="6834229" y="5398689"/>
            <a:ext cx="1504193" cy="767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</a:pPr>
            <a:r>
              <a:rPr lang="he-IL" sz="18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Rubik"/>
                <a:ea typeface="Rubik"/>
                <a:cs typeface="Rubik"/>
                <a:sym typeface="Rubik"/>
              </a:rPr>
              <a:t>הסבר לי איך להכין חביתה.</a:t>
            </a:r>
            <a:endParaRPr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Google Shape;248;p13">
            <a:extLst>
              <a:ext uri="{FF2B5EF4-FFF2-40B4-BE49-F238E27FC236}">
                <a16:creationId xmlns:a16="http://schemas.microsoft.com/office/drawing/2014/main" id="{0E89362A-70F7-395E-DD29-99111F9B8281}"/>
              </a:ext>
            </a:extLst>
          </p:cNvPr>
          <p:cNvSpPr txBox="1"/>
          <p:nvPr/>
        </p:nvSpPr>
        <p:spPr>
          <a:xfrm>
            <a:off x="3816760" y="4943687"/>
            <a:ext cx="1504193" cy="348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90000"/>
              </a:lnSpc>
              <a:buClr>
                <a:srgbClr val="404040"/>
              </a:buClr>
              <a:buSzPts val="4000"/>
              <a:buFont typeface="Arial"/>
              <a:buNone/>
            </a:pPr>
            <a:r>
              <a:rPr lang="he-IL" sz="1800" dirty="0">
                <a:solidFill>
                  <a:srgbClr val="892B7D"/>
                </a:solidFill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תיאור התוצר</a:t>
            </a:r>
          </a:p>
        </p:txBody>
      </p:sp>
      <p:sp>
        <p:nvSpPr>
          <p:cNvPr id="11" name="Google Shape;250;p13">
            <a:extLst>
              <a:ext uri="{FF2B5EF4-FFF2-40B4-BE49-F238E27FC236}">
                <a16:creationId xmlns:a16="http://schemas.microsoft.com/office/drawing/2014/main" id="{4DF3FBEF-031E-0399-57FA-96D984D95DA3}"/>
              </a:ext>
            </a:extLst>
          </p:cNvPr>
          <p:cNvSpPr txBox="1"/>
          <p:nvPr/>
        </p:nvSpPr>
        <p:spPr>
          <a:xfrm>
            <a:off x="3628858" y="5398689"/>
            <a:ext cx="1879997" cy="767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</a:pPr>
            <a:r>
              <a:rPr lang="he-IL" sz="18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Rubik"/>
                <a:ea typeface="Rubik"/>
                <a:cs typeface="Rubik"/>
                <a:sym typeface="Rubik"/>
              </a:rPr>
              <a:t>צור עבורי מתכון עם שלבים ברורים.</a:t>
            </a:r>
            <a:endParaRPr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Google Shape;248;p13">
            <a:extLst>
              <a:ext uri="{FF2B5EF4-FFF2-40B4-BE49-F238E27FC236}">
                <a16:creationId xmlns:a16="http://schemas.microsoft.com/office/drawing/2014/main" id="{5161C9B5-8A05-1C63-4B10-C747D30D67E5}"/>
              </a:ext>
            </a:extLst>
          </p:cNvPr>
          <p:cNvSpPr txBox="1"/>
          <p:nvPr/>
        </p:nvSpPr>
        <p:spPr>
          <a:xfrm>
            <a:off x="766849" y="4943687"/>
            <a:ext cx="1692095" cy="348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90000"/>
              </a:lnSpc>
              <a:buClr>
                <a:srgbClr val="404040"/>
              </a:buClr>
              <a:buSzPts val="4000"/>
              <a:buFont typeface="Arial"/>
              <a:buNone/>
            </a:pPr>
            <a:r>
              <a:rPr lang="he-IL" sz="1800" dirty="0">
                <a:solidFill>
                  <a:srgbClr val="892B7D"/>
                </a:solidFill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דיוק (ביקורת)</a:t>
            </a:r>
          </a:p>
        </p:txBody>
      </p:sp>
      <p:sp>
        <p:nvSpPr>
          <p:cNvPr id="13" name="Google Shape;250;p13">
            <a:extLst>
              <a:ext uri="{FF2B5EF4-FFF2-40B4-BE49-F238E27FC236}">
                <a16:creationId xmlns:a16="http://schemas.microsoft.com/office/drawing/2014/main" id="{6A600639-6EDB-B295-F4E2-11CB318D4F3F}"/>
              </a:ext>
            </a:extLst>
          </p:cNvPr>
          <p:cNvSpPr txBox="1"/>
          <p:nvPr/>
        </p:nvSpPr>
        <p:spPr>
          <a:xfrm>
            <a:off x="500063" y="5398689"/>
            <a:ext cx="2225667" cy="12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</a:pPr>
            <a:r>
              <a:rPr lang="he-IL" sz="18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Rubik"/>
                <a:ea typeface="Rubik"/>
                <a:cs typeface="Rubik"/>
                <a:sym typeface="Rubik"/>
              </a:rPr>
              <a:t>פרט אילו הכנו עליי לעשות, באילו כלים להשתמש, וממה להיזהר בזמן הבישול.</a:t>
            </a:r>
            <a:endParaRPr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9DD8FA4-3263-5325-482C-88BD9DB0F35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74928" y="1813572"/>
            <a:ext cx="2725216" cy="2888728"/>
          </a:xfrm>
          <a:prstGeom prst="rect">
            <a:avLst/>
          </a:prstGeom>
        </p:spPr>
      </p:pic>
      <p:sp>
        <p:nvSpPr>
          <p:cNvPr id="16" name="Google Shape;210;p11">
            <a:extLst>
              <a:ext uri="{FF2B5EF4-FFF2-40B4-BE49-F238E27FC236}">
                <a16:creationId xmlns:a16="http://schemas.microsoft.com/office/drawing/2014/main" id="{A9315AE2-102F-FB0B-B9EC-456DAE5B21D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88967" y="487872"/>
            <a:ext cx="6983897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ct val="66334"/>
              <a:buFont typeface="Rubik"/>
              <a:buNone/>
            </a:pPr>
            <a:r>
              <a:rPr lang="iw-IL" sz="4400" b="0" dirty="0">
                <a:solidFill>
                  <a:srgbClr val="8A2B7E"/>
                </a:solidFill>
              </a:rPr>
              <a:t>ממה מורכב </a:t>
            </a:r>
            <a:r>
              <a:rPr lang="iw-IL" sz="4400" dirty="0" err="1">
                <a:solidFill>
                  <a:srgbClr val="8A2B7E"/>
                </a:solidFill>
                <a:latin typeface="Rubik ExtraBold" pitchFamily="2" charset="-79"/>
                <a:cs typeface="Rubik ExtraBold" pitchFamily="2" charset="-79"/>
              </a:rPr>
              <a:t>פרומפט</a:t>
            </a:r>
            <a:r>
              <a:rPr lang="iw-IL" sz="4400" b="0" dirty="0">
                <a:solidFill>
                  <a:srgbClr val="8A2B7E"/>
                </a:solidFill>
              </a:rPr>
              <a:t>?</a:t>
            </a:r>
            <a:endParaRPr sz="4400" dirty="0">
              <a:solidFill>
                <a:srgbClr val="8A2B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593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0"/>
          <p:cNvSpPr/>
          <p:nvPr/>
        </p:nvSpPr>
        <p:spPr>
          <a:xfrm>
            <a:off x="6370650" y="2481874"/>
            <a:ext cx="1616765" cy="1608852"/>
          </a:xfrm>
          <a:prstGeom prst="ellipse">
            <a:avLst/>
          </a:prstGeom>
          <a:solidFill>
            <a:srgbClr val="B394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10"/>
          <p:cNvSpPr/>
          <p:nvPr/>
        </p:nvSpPr>
        <p:spPr>
          <a:xfrm>
            <a:off x="1315263" y="1642458"/>
            <a:ext cx="1134768" cy="1134768"/>
          </a:xfrm>
          <a:prstGeom prst="ellipse">
            <a:avLst/>
          </a:prstGeom>
          <a:solidFill>
            <a:srgbClr val="B394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0" name="Google Shape;320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9619577">
            <a:off x="1952509" y="2338858"/>
            <a:ext cx="4818701" cy="3931173"/>
          </a:xfrm>
          <a:prstGeom prst="rect">
            <a:avLst/>
          </a:prstGeom>
          <a:noFill/>
          <a:ln>
            <a:noFill/>
          </a:ln>
          <a:effectLst>
            <a:outerShdw blurRad="528638" algn="bl" rotWithShape="0">
              <a:srgbClr val="000000">
                <a:alpha val="14509"/>
              </a:srgbClr>
            </a:outerShdw>
          </a:effectLst>
        </p:spPr>
      </p:pic>
      <p:sp>
        <p:nvSpPr>
          <p:cNvPr id="321" name="Google Shape;321;p10"/>
          <p:cNvSpPr txBox="1">
            <a:spLocks noGrp="1"/>
          </p:cNvSpPr>
          <p:nvPr>
            <p:ph type="title"/>
          </p:nvPr>
        </p:nvSpPr>
        <p:spPr>
          <a:xfrm>
            <a:off x="4788975" y="487876"/>
            <a:ext cx="6984000" cy="18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ct val="66334"/>
              <a:buFont typeface="Rubik"/>
              <a:buNone/>
            </a:pPr>
            <a:r>
              <a:rPr lang="iw-IL" sz="4400" b="0" dirty="0">
                <a:solidFill>
                  <a:srgbClr val="8A2B7E"/>
                </a:solidFill>
              </a:rPr>
              <a:t>איך</a:t>
            </a:r>
            <a:r>
              <a:rPr lang="iw-IL" sz="4400" dirty="0">
                <a:solidFill>
                  <a:srgbClr val="8A2B7E"/>
                </a:solidFill>
              </a:rPr>
              <a:t> </a:t>
            </a:r>
            <a:r>
              <a:rPr lang="iw-IL" sz="4400" b="0" dirty="0">
                <a:solidFill>
                  <a:srgbClr val="8A2B7E"/>
                </a:solidFill>
              </a:rPr>
              <a:t>לכתוב</a:t>
            </a:r>
            <a:r>
              <a:rPr lang="iw-IL" sz="4400" dirty="0">
                <a:solidFill>
                  <a:srgbClr val="8A2B7E"/>
                </a:solidFill>
              </a:rPr>
              <a:t> </a:t>
            </a:r>
            <a:r>
              <a:rPr lang="iw-IL" sz="6000" b="0" dirty="0" err="1">
                <a:solidFill>
                  <a:srgbClr val="8A2B7E"/>
                </a:solidFill>
                <a:latin typeface="Rubik ExtraBold" pitchFamily="2" charset="-79"/>
                <a:cs typeface="Rubik ExtraBold" pitchFamily="2" charset="-79"/>
              </a:rPr>
              <a:t>פרומפט</a:t>
            </a:r>
            <a:endParaRPr sz="6000" b="0" dirty="0">
              <a:solidFill>
                <a:srgbClr val="8A2B7E"/>
              </a:solidFill>
              <a:latin typeface="Rubik ExtraBold" pitchFamily="2" charset="-79"/>
              <a:cs typeface="Rubik ExtraBold" pitchFamily="2" charset="-79"/>
            </a:endParaRPr>
          </a:p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ct val="66334"/>
              <a:buFont typeface="Rubik"/>
              <a:buNone/>
            </a:pPr>
            <a:r>
              <a:rPr lang="iw-IL" sz="4400" b="0" dirty="0">
                <a:solidFill>
                  <a:srgbClr val="8A2B7E"/>
                </a:solidFill>
              </a:rPr>
              <a:t>ליצירת</a:t>
            </a:r>
            <a:r>
              <a:rPr lang="iw-IL" sz="4400" dirty="0">
                <a:solidFill>
                  <a:srgbClr val="8A2B7E"/>
                </a:solidFill>
              </a:rPr>
              <a:t> </a:t>
            </a:r>
            <a:r>
              <a:rPr lang="iw-IL" sz="6000" b="0" dirty="0">
                <a:solidFill>
                  <a:srgbClr val="8A2B7E"/>
                </a:solidFill>
                <a:latin typeface="Rubik ExtraBold" pitchFamily="2" charset="-79"/>
                <a:cs typeface="Rubik ExtraBold" pitchFamily="2" charset="-79"/>
              </a:rPr>
              <a:t>תמונה?</a:t>
            </a:r>
            <a:endParaRPr sz="6000" b="0" dirty="0">
              <a:solidFill>
                <a:srgbClr val="8A2B7E"/>
              </a:solidFill>
              <a:latin typeface="Rubik ExtraBold" pitchFamily="2" charset="-79"/>
              <a:cs typeface="Rubik ExtraBold" pitchFamily="2" charset="-79"/>
            </a:endParaRPr>
          </a:p>
        </p:txBody>
      </p:sp>
      <p:pic>
        <p:nvPicPr>
          <p:cNvPr id="322" name="Google Shape;322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10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l="24636" r="24636"/>
          <a:stretch/>
        </p:blipFill>
        <p:spPr>
          <a:xfrm>
            <a:off x="930228" y="-584158"/>
            <a:ext cx="5860893" cy="7702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ערכת נושא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5481ece-085c-4051-9e36-d405e2c6b9f1" xsi:nil="true"/>
    <lcf76f155ced4ddcb4097134ff3c332f xmlns="5986fafe-ce1e-4054-9e70-82256040b949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D3630D225AC040BE55C55EC1F1C31E" ma:contentTypeVersion="15" ma:contentTypeDescription="Create a new document." ma:contentTypeScope="" ma:versionID="0cb09847fd7ee3f4544c7d008f056e82">
  <xsd:schema xmlns:xsd="http://www.w3.org/2001/XMLSchema" xmlns:xs="http://www.w3.org/2001/XMLSchema" xmlns:p="http://schemas.microsoft.com/office/2006/metadata/properties" xmlns:ns2="45481ece-085c-4051-9e36-d405e2c6b9f1" xmlns:ns3="5986fafe-ce1e-4054-9e70-82256040b949" targetNamespace="http://schemas.microsoft.com/office/2006/metadata/properties" ma:root="true" ma:fieldsID="2c7e39bc629585b388cec5b573d21f4d" ns2:_="" ns3:_="">
    <xsd:import namespace="45481ece-085c-4051-9e36-d405e2c6b9f1"/>
    <xsd:import namespace="5986fafe-ce1e-4054-9e70-82256040b94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DateTaken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Location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481ece-085c-4051-9e36-d405e2c6b9f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9c8af511-bd15-49d5-8532-22276998a571}" ma:internalName="TaxCatchAll" ma:showField="CatchAllData" ma:web="45481ece-085c-4051-9e36-d405e2c6b9f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86fafe-ce1e-4054-9e70-82256040b9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d46a8c9c-758c-460d-bc6c-4b1809200b3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9A4ADF8-3EEF-4154-A049-2318BA12A6AD}">
  <ds:schemaRefs>
    <ds:schemaRef ds:uri="http://schemas.microsoft.com/office/2006/metadata/properties"/>
    <ds:schemaRef ds:uri="http://schemas.microsoft.com/office/infopath/2007/PartnerControls"/>
    <ds:schemaRef ds:uri="45481ece-085c-4051-9e36-d405e2c6b9f1"/>
    <ds:schemaRef ds:uri="5986fafe-ce1e-4054-9e70-82256040b949"/>
  </ds:schemaRefs>
</ds:datastoreItem>
</file>

<file path=customXml/itemProps2.xml><?xml version="1.0" encoding="utf-8"?>
<ds:datastoreItem xmlns:ds="http://schemas.openxmlformats.org/officeDocument/2006/customXml" ds:itemID="{0934B57D-C4CC-47F6-A94F-AF23E9D05E9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9C9E360-6F53-41E8-AC9E-B0E0E0D3FDF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5481ece-085c-4051-9e36-d405e2c6b9f1"/>
    <ds:schemaRef ds:uri="5986fafe-ce1e-4054-9e70-82256040b94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1147</Words>
  <Application>Microsoft Macintosh PowerPoint</Application>
  <PresentationFormat>Widescreen</PresentationFormat>
  <Paragraphs>181</Paragraphs>
  <Slides>15</Slides>
  <Notes>15</Notes>
  <HiddenSlides>5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Calibri</vt:lpstr>
      <vt:lpstr>Times New Roman</vt:lpstr>
      <vt:lpstr>Arial</vt:lpstr>
      <vt:lpstr>Rubik ExtraBold</vt:lpstr>
      <vt:lpstr>Heebo</vt:lpstr>
      <vt:lpstr>Rubik</vt:lpstr>
      <vt:lpstr>Aptos</vt:lpstr>
      <vt:lpstr>Office Theme</vt:lpstr>
      <vt:lpstr>1_ערכת נושא Office</vt:lpstr>
      <vt:lpstr>PowerPoint Presentation</vt:lpstr>
      <vt:lpstr>הקדמה למורה</vt:lpstr>
      <vt:lpstr>הקדמה למורה</vt:lpstr>
      <vt:lpstr>למורה</vt:lpstr>
      <vt:lpstr>PowerPoint Presentation</vt:lpstr>
      <vt:lpstr>איך להיערך להתנסות בכיתה?</vt:lpstr>
      <vt:lpstr>PowerPoint Presentation</vt:lpstr>
      <vt:lpstr>ממה מורכב פרומפט?</vt:lpstr>
      <vt:lpstr>איך לכתוב פרומפט ליצירת תמונה?</vt:lpstr>
      <vt:lpstr>PowerPoint Presentation</vt:lpstr>
      <vt:lpstr>פרומפט לתמונה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נעמה ברדה</dc:creator>
  <cp:lastModifiedBy>Limor Leibovitz</cp:lastModifiedBy>
  <cp:revision>7</cp:revision>
  <dcterms:created xsi:type="dcterms:W3CDTF">2024-12-29T09:25:55Z</dcterms:created>
  <dcterms:modified xsi:type="dcterms:W3CDTF">2025-11-23T07:48:51Z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0x010100D2D3630D225AC040BE55C55EC1F1C31E</vt:lpwstr>
  </property>
  <property fmtid="{D5CDD505-2E9C-101B-9397-08002B2CF9AE}" pid="3" name="MediaServiceImageTags">
    <vt:lpwstr/>
  </property>
</Properties>
</file>