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  <p:sldMasterId id="2147483661" r:id="rId5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81" r:id="rId13"/>
    <p:sldId id="282" r:id="rId14"/>
    <p:sldId id="283" r:id="rId15"/>
    <p:sldId id="284" r:id="rId16"/>
    <p:sldId id="285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embeddedFontLst>
    <p:embeddedFont>
      <p:font typeface="Rubik" pitchFamily="2" charset="-79"/>
      <p:regular r:id="rId24"/>
      <p:bold r:id="rId25"/>
      <p:italic r:id="rId26"/>
      <p:boldItalic r:id="rId27"/>
    </p:embeddedFont>
    <p:embeddedFont>
      <p:font typeface="Rubik ExtraBold" pitchFamily="2" charset="-79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3840">
          <p15:clr>
            <a:srgbClr val="747775"/>
          </p15:clr>
        </p15:guide>
        <p15:guide id="3" pos="1417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LkgpfohVr63rTSYJa4Qi/xWJ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4D588C-B82C-4BA6-AF7F-EA79B8A65F9D}" v="1" dt="2025-09-11T05:24:23.393"/>
  </p1510:revLst>
</p1510:revInfo>
</file>

<file path=ppt/tableStyles.xml><?xml version="1.0" encoding="utf-8"?>
<a:tblStyleLst xmlns:a="http://schemas.openxmlformats.org/drawingml/2006/main" def="{D4CA78A3-8903-4339-84DF-54789F04EE11}">
  <a:tblStyle styleId="{D4CA78A3-8903-4339-84DF-54789F04EE11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3"/>
    <p:restoredTop sz="80110"/>
  </p:normalViewPr>
  <p:slideViewPr>
    <p:cSldViewPr snapToGrid="0">
      <p:cViewPr varScale="1">
        <p:scale>
          <a:sx n="100" d="100"/>
          <a:sy n="100" d="100"/>
        </p:scale>
        <p:origin x="784" y="160"/>
      </p:cViewPr>
      <p:guideLst>
        <p:guide orient="horz" pos="2160"/>
        <p:guide pos="3840"/>
        <p:guide pos="14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mrod Rotem" userId="0e8641be-bdb0-4953-bc1c-b67d36f3e4ed" providerId="ADAL" clId="{9FBEE19D-B74B-4ED8-86B4-9C581E44CB98}"/>
    <pc:docChg chg="undo redo custSel delSld modSld">
      <pc:chgData name="Nimrod Rotem" userId="0e8641be-bdb0-4953-bc1c-b67d36f3e4ed" providerId="ADAL" clId="{9FBEE19D-B74B-4ED8-86B4-9C581E44CB98}" dt="2025-01-29T13:08:40.649" v="292" actId="2711"/>
      <pc:docMkLst>
        <pc:docMk/>
      </pc:docMkLst>
      <pc:sldChg chg="modSp mod">
        <pc:chgData name="Nimrod Rotem" userId="0e8641be-bdb0-4953-bc1c-b67d36f3e4ed" providerId="ADAL" clId="{9FBEE19D-B74B-4ED8-86B4-9C581E44CB98}" dt="2025-01-29T13:07:02.272" v="290" actId="14100"/>
        <pc:sldMkLst>
          <pc:docMk/>
          <pc:sldMk cId="0" sldId="256"/>
        </pc:sldMkLst>
      </pc:sldChg>
      <pc:sldChg chg="modSp mod">
        <pc:chgData name="Nimrod Rotem" userId="0e8641be-bdb0-4953-bc1c-b67d36f3e4ed" providerId="ADAL" clId="{9FBEE19D-B74B-4ED8-86B4-9C581E44CB98}" dt="2025-01-29T13:08:40.649" v="292" actId="2711"/>
        <pc:sldMkLst>
          <pc:docMk/>
          <pc:sldMk cId="0" sldId="257"/>
        </pc:sldMkLst>
      </pc:sldChg>
      <pc:sldChg chg="modSp mod modNotesTx">
        <pc:chgData name="Nimrod Rotem" userId="0e8641be-bdb0-4953-bc1c-b67d36f3e4ed" providerId="ADAL" clId="{9FBEE19D-B74B-4ED8-86B4-9C581E44CB98}" dt="2025-01-17T08:15:42.551" v="240"/>
        <pc:sldMkLst>
          <pc:docMk/>
          <pc:sldMk cId="0" sldId="259"/>
        </pc:sldMkLst>
      </pc:sldChg>
      <pc:sldChg chg="modSp mod">
        <pc:chgData name="Nimrod Rotem" userId="0e8641be-bdb0-4953-bc1c-b67d36f3e4ed" providerId="ADAL" clId="{9FBEE19D-B74B-4ED8-86B4-9C581E44CB98}" dt="2025-01-17T08:15:50.362" v="241" actId="20577"/>
        <pc:sldMkLst>
          <pc:docMk/>
          <pc:sldMk cId="0" sldId="260"/>
        </pc:sldMkLst>
      </pc:sldChg>
      <pc:sldChg chg="modNotesTx">
        <pc:chgData name="Nimrod Rotem" userId="0e8641be-bdb0-4953-bc1c-b67d36f3e4ed" providerId="ADAL" clId="{9FBEE19D-B74B-4ED8-86B4-9C581E44CB98}" dt="2025-01-17T08:16:09.520" v="242"/>
        <pc:sldMkLst>
          <pc:docMk/>
          <pc:sldMk cId="0" sldId="262"/>
        </pc:sldMkLst>
      </pc:sldChg>
      <pc:sldChg chg="modSp modNotesTx">
        <pc:chgData name="Nimrod Rotem" userId="0e8641be-bdb0-4953-bc1c-b67d36f3e4ed" providerId="ADAL" clId="{9FBEE19D-B74B-4ED8-86B4-9C581E44CB98}" dt="2025-01-17T08:16:59.501" v="264"/>
        <pc:sldMkLst>
          <pc:docMk/>
          <pc:sldMk cId="0" sldId="264"/>
        </pc:sldMkLst>
      </pc:sldChg>
      <pc:sldChg chg="modNotesTx">
        <pc:chgData name="Nimrod Rotem" userId="0e8641be-bdb0-4953-bc1c-b67d36f3e4ed" providerId="ADAL" clId="{9FBEE19D-B74B-4ED8-86B4-9C581E44CB98}" dt="2025-01-17T08:17:12.141" v="265"/>
        <pc:sldMkLst>
          <pc:docMk/>
          <pc:sldMk cId="0" sldId="265"/>
        </pc:sldMkLst>
      </pc:sldChg>
      <pc:sldChg chg="modNotesTx">
        <pc:chgData name="Nimrod Rotem" userId="0e8641be-bdb0-4953-bc1c-b67d36f3e4ed" providerId="ADAL" clId="{9FBEE19D-B74B-4ED8-86B4-9C581E44CB98}" dt="2025-01-17T08:17:25.630" v="266"/>
        <pc:sldMkLst>
          <pc:docMk/>
          <pc:sldMk cId="0" sldId="266"/>
        </pc:sldMkLst>
      </pc:sldChg>
      <pc:sldChg chg="modSp mod modNotesTx">
        <pc:chgData name="Nimrod Rotem" userId="0e8641be-bdb0-4953-bc1c-b67d36f3e4ed" providerId="ADAL" clId="{9FBEE19D-B74B-4ED8-86B4-9C581E44CB98}" dt="2025-01-17T08:17:58.776" v="278"/>
        <pc:sldMkLst>
          <pc:docMk/>
          <pc:sldMk cId="0" sldId="267"/>
        </pc:sldMkLst>
      </pc:sldChg>
      <pc:sldChg chg="modNotesTx">
        <pc:chgData name="Nimrod Rotem" userId="0e8641be-bdb0-4953-bc1c-b67d36f3e4ed" providerId="ADAL" clId="{9FBEE19D-B74B-4ED8-86B4-9C581E44CB98}" dt="2025-01-17T08:18:11.913" v="279"/>
        <pc:sldMkLst>
          <pc:docMk/>
          <pc:sldMk cId="0" sldId="268"/>
        </pc:sldMkLst>
      </pc:sldChg>
      <pc:sldChg chg="modNotesTx">
        <pc:chgData name="Nimrod Rotem" userId="0e8641be-bdb0-4953-bc1c-b67d36f3e4ed" providerId="ADAL" clId="{9FBEE19D-B74B-4ED8-86B4-9C581E44CB98}" dt="2025-01-17T08:18:24.837" v="280"/>
        <pc:sldMkLst>
          <pc:docMk/>
          <pc:sldMk cId="0" sldId="269"/>
        </pc:sldMkLst>
      </pc:sldChg>
      <pc:sldChg chg="modSp modNotesTx">
        <pc:chgData name="Nimrod Rotem" userId="0e8641be-bdb0-4953-bc1c-b67d36f3e4ed" providerId="ADAL" clId="{9FBEE19D-B74B-4ED8-86B4-9C581E44CB98}" dt="2025-01-17T08:19:06.184" v="282"/>
        <pc:sldMkLst>
          <pc:docMk/>
          <pc:sldMk cId="0" sldId="271"/>
        </pc:sldMkLst>
      </pc:sldChg>
      <pc:sldChg chg="modNotesTx">
        <pc:chgData name="Nimrod Rotem" userId="0e8641be-bdb0-4953-bc1c-b67d36f3e4ed" providerId="ADAL" clId="{9FBEE19D-B74B-4ED8-86B4-9C581E44CB98}" dt="2025-01-17T08:19:56.946" v="286"/>
        <pc:sldMkLst>
          <pc:docMk/>
          <pc:sldMk cId="0" sldId="272"/>
        </pc:sldMkLst>
      </pc:sldChg>
      <pc:sldChg chg="modSp">
        <pc:chgData name="Nimrod Rotem" userId="0e8641be-bdb0-4953-bc1c-b67d36f3e4ed" providerId="ADAL" clId="{9FBEE19D-B74B-4ED8-86B4-9C581E44CB98}" dt="2025-01-17T08:16:30.124" v="262" actId="20577"/>
        <pc:sldMkLst>
          <pc:docMk/>
          <pc:sldMk cId="4197593164" sldId="280"/>
        </pc:sldMkLst>
      </pc:sldChg>
      <pc:sldChg chg="del modNotesTx">
        <pc:chgData name="Nimrod Rotem" userId="0e8641be-bdb0-4953-bc1c-b67d36f3e4ed" providerId="ADAL" clId="{9FBEE19D-B74B-4ED8-86B4-9C581E44CB98}" dt="2025-01-17T08:19:46.215" v="285" actId="47"/>
        <pc:sldMkLst>
          <pc:docMk/>
          <pc:sldMk cId="0" sldId="281"/>
        </pc:sldMkLst>
      </pc:sldChg>
    </pc:docChg>
  </pc:docChgLst>
  <pc:docChgLst>
    <pc:chgData name="Nimrod Rotem" userId="0e8641be-bdb0-4953-bc1c-b67d36f3e4ed" providerId="ADAL" clId="{F3E55FB4-C428-4522-94AA-29CD6ADDB70E}"/>
    <pc:docChg chg="modSld">
      <pc:chgData name="Nimrod Rotem" userId="0e8641be-bdb0-4953-bc1c-b67d36f3e4ed" providerId="ADAL" clId="{F3E55FB4-C428-4522-94AA-29CD6ADDB70E}" dt="2025-09-11T05:24:26.049" v="1" actId="1076"/>
      <pc:docMkLst>
        <pc:docMk/>
      </pc:docMkLst>
      <pc:sldChg chg="addSp modSp mod">
        <pc:chgData name="Nimrod Rotem" userId="0e8641be-bdb0-4953-bc1c-b67d36f3e4ed" providerId="ADAL" clId="{F3E55FB4-C428-4522-94AA-29CD6ADDB70E}" dt="2025-09-11T05:24:26.049" v="1" actId="1076"/>
        <pc:sldMkLst>
          <pc:docMk/>
          <pc:sldMk cId="0" sldId="257"/>
        </pc:sldMkLst>
        <pc:picChg chg="add mod">
          <ac:chgData name="Nimrod Rotem" userId="0e8641be-bdb0-4953-bc1c-b67d36f3e4ed" providerId="ADAL" clId="{F3E55FB4-C428-4522-94AA-29CD6ADDB70E}" dt="2025-09-11T05:24:26.049" v="1" actId="1076"/>
          <ac:picMkLst>
            <pc:docMk/>
            <pc:sldMk cId="0" sldId="257"/>
            <ac:picMk id="2" creationId="{DCEDA87A-7064-9E9E-82F8-57863D830375}"/>
          </ac:picMkLst>
        </pc:picChg>
      </pc:sldChg>
    </pc:docChg>
  </pc:docChgLst>
  <pc:docChgLst>
    <pc:chgData name="Einav Bachar Barkai" userId="63b79b63-6058-46e4-8045-7a603564fc90" providerId="ADAL" clId="{BBBC6D0B-C32A-457E-A189-A2BB10BEB715}"/>
    <pc:docChg chg="undo custSel addSld delSld modSld">
      <pc:chgData name="Einav Bachar Barkai" userId="63b79b63-6058-46e4-8045-7a603564fc90" providerId="ADAL" clId="{BBBC6D0B-C32A-457E-A189-A2BB10BEB715}" dt="2025-07-23T06:22:46.172" v="353" actId="13244"/>
      <pc:docMkLst>
        <pc:docMk/>
      </pc:docMkLst>
      <pc:sldChg chg="modSp mod">
        <pc:chgData name="Einav Bachar Barkai" userId="63b79b63-6058-46e4-8045-7a603564fc90" providerId="ADAL" clId="{BBBC6D0B-C32A-457E-A189-A2BB10BEB715}" dt="2025-07-21T06:11:59.462" v="187" actId="962"/>
        <pc:sldMkLst>
          <pc:docMk/>
          <pc:sldMk cId="0" sldId="256"/>
        </pc:sldMkLst>
      </pc:sldChg>
      <pc:sldChg chg="addSp delSp modSp mod">
        <pc:chgData name="Einav Bachar Barkai" userId="63b79b63-6058-46e4-8045-7a603564fc90" providerId="ADAL" clId="{BBBC6D0B-C32A-457E-A189-A2BB10BEB715}" dt="2025-07-23T06:22:46.172" v="353" actId="13244"/>
        <pc:sldMkLst>
          <pc:docMk/>
          <pc:sldMk cId="0" sldId="257"/>
        </pc:sldMkLst>
      </pc:sldChg>
      <pc:sldChg chg="addSp delSp modSp mod">
        <pc:chgData name="Einav Bachar Barkai" userId="63b79b63-6058-46e4-8045-7a603564fc90" providerId="ADAL" clId="{BBBC6D0B-C32A-457E-A189-A2BB10BEB715}" dt="2025-07-23T06:22:36.448" v="352" actId="13244"/>
        <pc:sldMkLst>
          <pc:docMk/>
          <pc:sldMk cId="0" sldId="258"/>
        </pc:sldMkLst>
      </pc:sldChg>
      <pc:sldChg chg="addSp delSp modSp mod">
        <pc:chgData name="Einav Bachar Barkai" userId="63b79b63-6058-46e4-8045-7a603564fc90" providerId="ADAL" clId="{BBBC6D0B-C32A-457E-A189-A2BB10BEB715}" dt="2025-07-23T06:22:31.571" v="351" actId="13244"/>
        <pc:sldMkLst>
          <pc:docMk/>
          <pc:sldMk cId="0" sldId="259"/>
        </pc:sldMkLst>
      </pc:sldChg>
      <pc:sldChg chg="modSp mod">
        <pc:chgData name="Einav Bachar Barkai" userId="63b79b63-6058-46e4-8045-7a603564fc90" providerId="ADAL" clId="{BBBC6D0B-C32A-457E-A189-A2BB10BEB715}" dt="2025-07-21T06:22:16.552" v="287" actId="13244"/>
        <pc:sldMkLst>
          <pc:docMk/>
          <pc:sldMk cId="0" sldId="260"/>
        </pc:sldMkLst>
      </pc:sldChg>
      <pc:sldChg chg="modSp mod">
        <pc:chgData name="Einav Bachar Barkai" userId="63b79b63-6058-46e4-8045-7a603564fc90" providerId="ADAL" clId="{BBBC6D0B-C32A-457E-A189-A2BB10BEB715}" dt="2025-07-21T06:31:04.848" v="345"/>
        <pc:sldMkLst>
          <pc:docMk/>
          <pc:sldMk cId="0" sldId="261"/>
        </pc:sldMkLst>
      </pc:sldChg>
      <pc:sldChg chg="addSp delSp modSp mod">
        <pc:chgData name="Einav Bachar Barkai" userId="63b79b63-6058-46e4-8045-7a603564fc90" providerId="ADAL" clId="{BBBC6D0B-C32A-457E-A189-A2BB10BEB715}" dt="2025-07-21T06:23:32.453" v="296" actId="13244"/>
        <pc:sldMkLst>
          <pc:docMk/>
          <pc:sldMk cId="0" sldId="262"/>
        </pc:sldMkLst>
      </pc:sldChg>
      <pc:sldChg chg="del">
        <pc:chgData name="Einav Bachar Barkai" userId="63b79b63-6058-46e4-8045-7a603564fc90" providerId="ADAL" clId="{BBBC6D0B-C32A-457E-A189-A2BB10BEB715}" dt="2025-07-21T06:17:19.575" v="222" actId="47"/>
        <pc:sldMkLst>
          <pc:docMk/>
          <pc:sldMk cId="0" sldId="264"/>
        </pc:sldMkLst>
      </pc:sldChg>
      <pc:sldChg chg="addSp modSp del mod">
        <pc:chgData name="Einav Bachar Barkai" userId="63b79b63-6058-46e4-8045-7a603564fc90" providerId="ADAL" clId="{BBBC6D0B-C32A-457E-A189-A2BB10BEB715}" dt="2025-07-21T06:17:49.564" v="224" actId="47"/>
        <pc:sldMkLst>
          <pc:docMk/>
          <pc:sldMk cId="0" sldId="265"/>
        </pc:sldMkLst>
      </pc:sldChg>
      <pc:sldChg chg="del">
        <pc:chgData name="Einav Bachar Barkai" userId="63b79b63-6058-46e4-8045-7a603564fc90" providerId="ADAL" clId="{BBBC6D0B-C32A-457E-A189-A2BB10BEB715}" dt="2025-07-21T06:18:01.252" v="225" actId="47"/>
        <pc:sldMkLst>
          <pc:docMk/>
          <pc:sldMk cId="0" sldId="266"/>
        </pc:sldMkLst>
      </pc:sldChg>
      <pc:sldChg chg="modSp del mod">
        <pc:chgData name="Einav Bachar Barkai" userId="63b79b63-6058-46e4-8045-7a603564fc90" providerId="ADAL" clId="{BBBC6D0B-C32A-457E-A189-A2BB10BEB715}" dt="2025-07-21T06:18:01.252" v="225" actId="47"/>
        <pc:sldMkLst>
          <pc:docMk/>
          <pc:sldMk cId="0" sldId="267"/>
        </pc:sldMkLst>
      </pc:sldChg>
      <pc:sldChg chg="modSp mod">
        <pc:chgData name="Einav Bachar Barkai" userId="63b79b63-6058-46e4-8045-7a603564fc90" providerId="ADAL" clId="{BBBC6D0B-C32A-457E-A189-A2BB10BEB715}" dt="2025-07-21T06:19:56.031" v="269" actId="962"/>
        <pc:sldMkLst>
          <pc:docMk/>
          <pc:sldMk cId="0" sldId="268"/>
        </pc:sldMkLst>
      </pc:sldChg>
      <pc:sldChg chg="addSp modSp mod">
        <pc:chgData name="Einav Bachar Barkai" userId="63b79b63-6058-46e4-8045-7a603564fc90" providerId="ADAL" clId="{BBBC6D0B-C32A-457E-A189-A2BB10BEB715}" dt="2025-07-21T06:28:01.138" v="341" actId="13244"/>
        <pc:sldMkLst>
          <pc:docMk/>
          <pc:sldMk cId="0" sldId="269"/>
        </pc:sldMkLst>
      </pc:sldChg>
      <pc:sldChg chg="modSp mod">
        <pc:chgData name="Einav Bachar Barkai" userId="63b79b63-6058-46e4-8045-7a603564fc90" providerId="ADAL" clId="{BBBC6D0B-C32A-457E-A189-A2BB10BEB715}" dt="2025-07-21T06:28:17.823" v="342" actId="962"/>
        <pc:sldMkLst>
          <pc:docMk/>
          <pc:sldMk cId="0" sldId="270"/>
        </pc:sldMkLst>
      </pc:sldChg>
      <pc:sldChg chg="addSp modSp mod">
        <pc:chgData name="Einav Bachar Barkai" userId="63b79b63-6058-46e4-8045-7a603564fc90" providerId="ADAL" clId="{BBBC6D0B-C32A-457E-A189-A2BB10BEB715}" dt="2025-07-23T06:22:08.439" v="350" actId="962"/>
        <pc:sldMkLst>
          <pc:docMk/>
          <pc:sldMk cId="0" sldId="271"/>
        </pc:sldMkLst>
      </pc:sldChg>
      <pc:sldChg chg="modSp mod">
        <pc:chgData name="Einav Bachar Barkai" userId="63b79b63-6058-46e4-8045-7a603564fc90" providerId="ADAL" clId="{BBBC6D0B-C32A-457E-A189-A2BB10BEB715}" dt="2025-07-21T06:21:16.197" v="284" actId="962"/>
        <pc:sldMkLst>
          <pc:docMk/>
          <pc:sldMk cId="0" sldId="272"/>
        </pc:sldMkLst>
      </pc:sldChg>
      <pc:sldChg chg="modSp del mod">
        <pc:chgData name="Einav Bachar Barkai" userId="63b79b63-6058-46e4-8045-7a603564fc90" providerId="ADAL" clId="{BBBC6D0B-C32A-457E-A189-A2BB10BEB715}" dt="2025-07-21T06:16:49.720" v="220" actId="47"/>
        <pc:sldMkLst>
          <pc:docMk/>
          <pc:sldMk cId="4197593164" sldId="280"/>
        </pc:sldMkLst>
      </pc:sldChg>
      <pc:sldChg chg="addSp delSp modSp add del mod">
        <pc:chgData name="Einav Bachar Barkai" userId="63b79b63-6058-46e4-8045-7a603564fc90" providerId="ADAL" clId="{BBBC6D0B-C32A-457E-A189-A2BB10BEB715}" dt="2025-07-21T06:07:26.113" v="85" actId="47"/>
        <pc:sldMkLst>
          <pc:docMk/>
          <pc:sldMk cId="1487939155" sldId="281"/>
        </pc:sldMkLst>
      </pc:sldChg>
      <pc:sldChg chg="modSp add mod">
        <pc:chgData name="Einav Bachar Barkai" userId="63b79b63-6058-46e4-8045-7a603564fc90" providerId="ADAL" clId="{BBBC6D0B-C32A-457E-A189-A2BB10BEB715}" dt="2025-07-21T06:24:54.141" v="315" actId="13244"/>
        <pc:sldMkLst>
          <pc:docMk/>
          <pc:sldMk cId="2796887752" sldId="281"/>
        </pc:sldMkLst>
      </pc:sldChg>
      <pc:sldChg chg="modSp add mod">
        <pc:chgData name="Einav Bachar Barkai" userId="63b79b63-6058-46e4-8045-7a603564fc90" providerId="ADAL" clId="{BBBC6D0B-C32A-457E-A189-A2BB10BEB715}" dt="2025-07-23T06:20:32.983" v="346"/>
        <pc:sldMkLst>
          <pc:docMk/>
          <pc:sldMk cId="0" sldId="282"/>
        </pc:sldMkLst>
      </pc:sldChg>
      <pc:sldChg chg="modSp add mod">
        <pc:chgData name="Einav Bachar Barkai" userId="63b79b63-6058-46e4-8045-7a603564fc90" providerId="ADAL" clId="{BBBC6D0B-C32A-457E-A189-A2BB10BEB715}" dt="2025-07-21T06:25:25.609" v="317" actId="962"/>
        <pc:sldMkLst>
          <pc:docMk/>
          <pc:sldMk cId="0" sldId="283"/>
        </pc:sldMkLst>
      </pc:sldChg>
      <pc:sldChg chg="modSp add mod">
        <pc:chgData name="Einav Bachar Barkai" userId="63b79b63-6058-46e4-8045-7a603564fc90" providerId="ADAL" clId="{BBBC6D0B-C32A-457E-A189-A2BB10BEB715}" dt="2025-07-21T06:26:47.640" v="336" actId="962"/>
        <pc:sldMkLst>
          <pc:docMk/>
          <pc:sldMk cId="0" sldId="284"/>
        </pc:sldMkLst>
      </pc:sldChg>
      <pc:sldChg chg="modSp add mod">
        <pc:chgData name="Einav Bachar Barkai" userId="63b79b63-6058-46e4-8045-7a603564fc90" providerId="ADAL" clId="{BBBC6D0B-C32A-457E-A189-A2BB10BEB715}" dt="2025-07-21T06:27:49.708" v="340" actId="962"/>
        <pc:sldMkLst>
          <pc:docMk/>
          <pc:sldMk cId="0" sldId="285"/>
        </pc:sldMkLst>
      </pc:sldChg>
    </pc:docChg>
  </pc:docChgLst>
  <pc:docChgLst>
    <pc:chgData name="Yael Hartman" userId="0e0a318b-fc53-4e06-b726-593c2297ffa0" providerId="ADAL" clId="{BC6033F4-2534-4D69-BD77-A33ABF470F1E}"/>
    <pc:docChg chg="undo custSel modSld">
      <pc:chgData name="Yael Hartman" userId="0e0a318b-fc53-4e06-b726-593c2297ffa0" providerId="ADAL" clId="{BC6033F4-2534-4D69-BD77-A33ABF470F1E}" dt="2025-02-05T13:01:35.771" v="10" actId="2711"/>
      <pc:docMkLst>
        <pc:docMk/>
      </pc:docMkLst>
      <pc:sldChg chg="modSp mod">
        <pc:chgData name="Yael Hartman" userId="0e0a318b-fc53-4e06-b726-593c2297ffa0" providerId="ADAL" clId="{BC6033F4-2534-4D69-BD77-A33ABF470F1E}" dt="2025-02-05T13:01:35.771" v="10" actId="2711"/>
        <pc:sldMkLst>
          <pc:docMk/>
          <pc:sldMk cId="0" sldId="256"/>
        </pc:sldMkLst>
      </pc:sldChg>
      <pc:sldChg chg="modSp mod">
        <pc:chgData name="Yael Hartman" userId="0e0a318b-fc53-4e06-b726-593c2297ffa0" providerId="ADAL" clId="{BC6033F4-2534-4D69-BD77-A33ABF470F1E}" dt="2025-02-05T12:54:17.139" v="1" actId="27636"/>
        <pc:sldMkLst>
          <pc:docMk/>
          <pc:sldMk cId="0" sldId="262"/>
        </pc:sldMkLst>
      </pc:sldChg>
      <pc:sldChg chg="modSp mod">
        <pc:chgData name="Yael Hartman" userId="0e0a318b-fc53-4e06-b726-593c2297ffa0" providerId="ADAL" clId="{BC6033F4-2534-4D69-BD77-A33ABF470F1E}" dt="2025-02-05T13:01:34.917" v="9" actId="2711"/>
        <pc:sldMkLst>
          <pc:docMk/>
          <pc:sldMk cId="4197593164" sldId="280"/>
        </pc:sldMkLst>
      </pc:sldChg>
    </pc:docChg>
  </pc:docChgLst>
  <pc:docChgLst>
    <pc:chgData name="Shlomo Abramovich" userId="7525ac37-51c4-43b6-8737-316cbd103674" providerId="ADAL" clId="{20A9FAF6-3638-4B54-9C9B-7020F24DACFB}"/>
    <pc:docChg chg="undo redo custSel modSld">
      <pc:chgData name="Shlomo Abramovich" userId="7525ac37-51c4-43b6-8737-316cbd103674" providerId="ADAL" clId="{20A9FAF6-3638-4B54-9C9B-7020F24DACFB}" dt="2025-01-29T13:39:05.235" v="55" actId="2711"/>
      <pc:docMkLst>
        <pc:docMk/>
      </pc:docMkLst>
      <pc:sldChg chg="modSp mod">
        <pc:chgData name="Shlomo Abramovich" userId="7525ac37-51c4-43b6-8737-316cbd103674" providerId="ADAL" clId="{20A9FAF6-3638-4B54-9C9B-7020F24DACFB}" dt="2025-01-29T13:35:01.262" v="7" actId="2711"/>
        <pc:sldMkLst>
          <pc:docMk/>
          <pc:sldMk cId="0" sldId="257"/>
        </pc:sldMkLst>
      </pc:sldChg>
      <pc:sldChg chg="modSp mod">
        <pc:chgData name="Shlomo Abramovich" userId="7525ac37-51c4-43b6-8737-316cbd103674" providerId="ADAL" clId="{20A9FAF6-3638-4B54-9C9B-7020F24DACFB}" dt="2025-01-29T13:35:29.779" v="11" actId="2711"/>
        <pc:sldMkLst>
          <pc:docMk/>
          <pc:sldMk cId="0" sldId="258"/>
        </pc:sldMkLst>
      </pc:sldChg>
      <pc:sldChg chg="modSp mod">
        <pc:chgData name="Shlomo Abramovich" userId="7525ac37-51c4-43b6-8737-316cbd103674" providerId="ADAL" clId="{20A9FAF6-3638-4B54-9C9B-7020F24DACFB}" dt="2025-01-29T13:35:48.729" v="14" actId="14100"/>
        <pc:sldMkLst>
          <pc:docMk/>
          <pc:sldMk cId="0" sldId="259"/>
        </pc:sldMkLst>
      </pc:sldChg>
      <pc:sldChg chg="modSp mod">
        <pc:chgData name="Shlomo Abramovich" userId="7525ac37-51c4-43b6-8737-316cbd103674" providerId="ADAL" clId="{20A9FAF6-3638-4B54-9C9B-7020F24DACFB}" dt="2025-01-29T13:36:08.218" v="19" actId="2711"/>
        <pc:sldMkLst>
          <pc:docMk/>
          <pc:sldMk cId="0" sldId="260"/>
        </pc:sldMkLst>
      </pc:sldChg>
      <pc:sldChg chg="modSp mod">
        <pc:chgData name="Shlomo Abramovich" userId="7525ac37-51c4-43b6-8737-316cbd103674" providerId="ADAL" clId="{20A9FAF6-3638-4B54-9C9B-7020F24DACFB}" dt="2025-01-29T13:36:45.003" v="29" actId="2711"/>
        <pc:sldMkLst>
          <pc:docMk/>
          <pc:sldMk cId="0" sldId="261"/>
        </pc:sldMkLst>
      </pc:sldChg>
      <pc:sldChg chg="modSp mod">
        <pc:chgData name="Shlomo Abramovich" userId="7525ac37-51c4-43b6-8737-316cbd103674" providerId="ADAL" clId="{20A9FAF6-3638-4B54-9C9B-7020F24DACFB}" dt="2025-01-29T13:37:03.665" v="30" actId="2711"/>
        <pc:sldMkLst>
          <pc:docMk/>
          <pc:sldMk cId="0" sldId="262"/>
        </pc:sldMkLst>
      </pc:sldChg>
      <pc:sldChg chg="modSp mod">
        <pc:chgData name="Shlomo Abramovich" userId="7525ac37-51c4-43b6-8737-316cbd103674" providerId="ADAL" clId="{20A9FAF6-3638-4B54-9C9B-7020F24DACFB}" dt="2025-01-29T13:37:39.520" v="37" actId="2711"/>
        <pc:sldMkLst>
          <pc:docMk/>
          <pc:sldMk cId="0" sldId="264"/>
        </pc:sldMkLst>
      </pc:sldChg>
      <pc:sldChg chg="modSp mod">
        <pc:chgData name="Shlomo Abramovich" userId="7525ac37-51c4-43b6-8737-316cbd103674" providerId="ADAL" clId="{20A9FAF6-3638-4B54-9C9B-7020F24DACFB}" dt="2025-01-29T13:37:44.696" v="38" actId="2711"/>
        <pc:sldMkLst>
          <pc:docMk/>
          <pc:sldMk cId="0" sldId="265"/>
        </pc:sldMkLst>
      </pc:sldChg>
      <pc:sldChg chg="modSp mod">
        <pc:chgData name="Shlomo Abramovich" userId="7525ac37-51c4-43b6-8737-316cbd103674" providerId="ADAL" clId="{20A9FAF6-3638-4B54-9C9B-7020F24DACFB}" dt="2025-01-29T13:38:09.248" v="46" actId="2711"/>
        <pc:sldMkLst>
          <pc:docMk/>
          <pc:sldMk cId="0" sldId="266"/>
        </pc:sldMkLst>
      </pc:sldChg>
      <pc:sldChg chg="modSp mod">
        <pc:chgData name="Shlomo Abramovich" userId="7525ac37-51c4-43b6-8737-316cbd103674" providerId="ADAL" clId="{20A9FAF6-3638-4B54-9C9B-7020F24DACFB}" dt="2025-01-29T13:38:25.354" v="47" actId="2711"/>
        <pc:sldMkLst>
          <pc:docMk/>
          <pc:sldMk cId="0" sldId="268"/>
        </pc:sldMkLst>
      </pc:sldChg>
      <pc:sldChg chg="modSp mod">
        <pc:chgData name="Shlomo Abramovich" userId="7525ac37-51c4-43b6-8737-316cbd103674" providerId="ADAL" clId="{20A9FAF6-3638-4B54-9C9B-7020F24DACFB}" dt="2025-01-29T13:38:37.112" v="49" actId="2711"/>
        <pc:sldMkLst>
          <pc:docMk/>
          <pc:sldMk cId="0" sldId="269"/>
        </pc:sldMkLst>
      </pc:sldChg>
      <pc:sldChg chg="modSp mod">
        <pc:chgData name="Shlomo Abramovich" userId="7525ac37-51c4-43b6-8737-316cbd103674" providerId="ADAL" clId="{20A9FAF6-3638-4B54-9C9B-7020F24DACFB}" dt="2025-01-29T13:38:46.151" v="50" actId="2711"/>
        <pc:sldMkLst>
          <pc:docMk/>
          <pc:sldMk cId="0" sldId="270"/>
        </pc:sldMkLst>
      </pc:sldChg>
      <pc:sldChg chg="modSp mod">
        <pc:chgData name="Shlomo Abramovich" userId="7525ac37-51c4-43b6-8737-316cbd103674" providerId="ADAL" clId="{20A9FAF6-3638-4B54-9C9B-7020F24DACFB}" dt="2025-01-29T13:39:00.595" v="54" actId="1076"/>
        <pc:sldMkLst>
          <pc:docMk/>
          <pc:sldMk cId="0" sldId="271"/>
        </pc:sldMkLst>
      </pc:sldChg>
      <pc:sldChg chg="modSp mod">
        <pc:chgData name="Shlomo Abramovich" userId="7525ac37-51c4-43b6-8737-316cbd103674" providerId="ADAL" clId="{20A9FAF6-3638-4B54-9C9B-7020F24DACFB}" dt="2025-01-29T13:39:05.235" v="55" actId="2711"/>
        <pc:sldMkLst>
          <pc:docMk/>
          <pc:sldMk cId="0" sldId="272"/>
        </pc:sldMkLst>
      </pc:sldChg>
      <pc:sldChg chg="modSp mod">
        <pc:chgData name="Shlomo Abramovich" userId="7525ac37-51c4-43b6-8737-316cbd103674" providerId="ADAL" clId="{20A9FAF6-3638-4B54-9C9B-7020F24DACFB}" dt="2025-01-29T13:37:25.430" v="35" actId="2711"/>
        <pc:sldMkLst>
          <pc:docMk/>
          <pc:sldMk cId="4197593164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5" name="Google Shape;1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a4d8743a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2a4d8743a73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מי רוצה להגיד לנו בקצרה, ממה שהבנתם מהסרטון - מה המבנה של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ליצירת תמונה?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נאפשר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לתלמידים לענות.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נשבח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מי שענה באופן נכון.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27" name="Google Shape;327;g2a4d8743a73_0_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a4d8743a7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2a4d8743a73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נחשוף בהדרגה ונחזור על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מרכיבי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ליצירת תמונה, ונדגים ניסוח בהתאם.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כמו שראינו בסרטון, כל אחד מהמרכיבים האלו יכול לעזור לי ליצור בעזרת הבינה המלאכותית את התמונה שאני רוצה.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37" name="Google Shape;337;g2a4d8743a73_0_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4d8743a7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2a4d8743a73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את תוצאת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נאמר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שדיוק של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לוקח זמן ולעתים נדרשים ניסיונות רבים עד להגעה לתוצאה הרצויה. זו מיומנות שרוכשים עם התרגול, אבל היא משתלמת.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64" name="Google Shape;364;g2a4d8743a73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a4d8743a7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2a4d8743a73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נחלק את התלמידים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באופן אקראי ל-5 קבוצות (אפשר אותן הקבוצות מהשיעור הקודם ואפשר חדשות).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שלב א':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נבקש מכל קבוצה לכתוב מרכיבים על 5 פתקים שונים, בכל פתק מרכיב מסוג אחר.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על פתק אחד 'מה בתמונה', על פתק שני 'איך הוא נראה' וכן האלה.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לאחר מכן, יש לקפל את הפתקים ולהניח כל סוג פתק בקופסה / צנצנת אחרת (יש להכין 5 קופסאות שונות מראש, על כל קופסה שלט המסביר מה להניח בה).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שלב ב':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 מכל קבוצה, יגריל פתק אחד מכל קופסה.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לאחר מכן, כל קבוצה תנסח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ליצירת תמונה, בעזרת הפתקים השונים שהגרילו.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נעבור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בין הקבוצות ונסייע במידת הצורך.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בסיום,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 מכל קבוצה יקרא 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שקבוצתו ניסחה.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4d8743a7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2a4d8743a73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נאמר: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עכשיו בואו ננסה יחד לבדוק איך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עובד.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נבחר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יחד עם התלמידים / באופן אקראי את אחד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הפרומפטים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נפתח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סביבת הבוט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Q2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בבית הספר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הוירטואלי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ונבחר את מסלול מגרש המשחקים- ונבחר ביצירת תמונה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נקליד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נציג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התשובה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ונקריא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אותה בקול.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הקבוצה שכתבה את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האם היא מרוצה מהתוצאה.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כלל התלמידים איך ניתן לדייק או להרחיב את הבקשה,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נמשיך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השיחה עם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הבוט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ונדגים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דיוק של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אם נותר זמן ניתן להמשיך ולהדגים על פרומפטים נוספים.</a:t>
            </a: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פעילות עם הבוט -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התלמידים יכולים גם לשחק וליצור תמונות באמצעות הבוט- זכרו-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הבוט יצור רק 3 תמונות לכל תלמיד.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נזמין </a:t>
            </a:r>
            <a:r>
              <a:rPr lang="iw-IL" b="0" dirty="0"/>
              <a:t>את התלמידים לשחק.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נספר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לתלמידים שאנחנו הולכים לשחק את המשחק "אמיתי או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פייק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" ונבדוק עד כמה אנחנו מצליחים לזהות האם תמונות נוצרו על-ידי בינה מלאכותית או שהן אמיתיות.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נלחץ על התמונה לפתיחת קישור למשחק הדיגיטלי ונקרין אותו בכיתה.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אפשרות להפעלה: ניתן לחלק את הכיתה ל- 2 קבוצות ולערוך תחרות בין הקבוצות. כל קבוצה עונה על השאלה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הצג את השאלה הראשונה לקבוצה המתחילה ושים טיימר ל-1 דקה. על החניכים להתייעץ ביניהם לפני שעונים תשובה סופית. אם לא יודעים מהי התשובה, השאלה עוברת לקבוצה הבאה. כל תשובה נכונה,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מזכה את הקבוצה בנקודה. הקבוצה עם מירב הנקודות מנצחת.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מה למדתם היום? מה הכי הפתיע אתכם? באילו מקרים הייתם רוצים להתייעץ עם הבינה המלאכותית? ממה לדעתכם צריך להיזהר?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נבהיר: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כפי שכבר למדנו, הבינה המלאכותית אינה חבר והיא עלולה גם לתת המלצות מטעות או לא נכונות, לכן חשוב שניזהר ונתייעץ איתה בשיתוף של מבוגר אחראי.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02" name="Google Shape;402;p2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שקף זה מיועד למורה ואינו מיועד להצגה, יש להשאירו במצב "הסתר".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6" name="Google Shape;196;p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/>
              <a:t>שקף זה מיועד למורה ואינו מיועד להצגה, יש להשאירו במצב "הסתר".</a:t>
            </a:r>
            <a:endParaRPr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08" name="Google Shape;208;p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שקף זה מיועד למורה ואינו מיועד להצגה, יש להשאירו במצב "הסתר".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17" name="Google Shape;217;p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1" name="Google Shape;2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0"/>
              <a:t>הנחיות למורה:</a:t>
            </a:r>
            <a:endParaRPr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/>
              <a:t>שקף זה מיועד למורה ואינו מיועד להצגה, יש להשאירו במצב "הסתר".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זוכרים שלמדנו בשיעור הקודם על כתיבת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פורמפט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?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נבקש שיזכירו בכיתה: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מי זוכר ממה הוא מורכב?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הנחיות למורה: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נחשוף בהדרגה: </a:t>
            </a:r>
            <a:r>
              <a:rPr lang="he-IL" dirty="0"/>
              <a:t>את 4 חלקי כתיבת </a:t>
            </a:r>
            <a:r>
              <a:rPr lang="he-IL" dirty="0" err="1"/>
              <a:t>פרופמט</a:t>
            </a:r>
            <a:r>
              <a:rPr lang="he-IL" dirty="0"/>
              <a:t> שלמדנו בשיעור הקודם. 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b="0" dirty="0"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925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היום אנחנו נדייק את מה שלמדנו בשיעור הקודם, ונלמד איך לכתוב לא סתם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אלא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פרומפט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המיועד ליצירת תמונה.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נצפה בסרטון קצר כדי להבין מה זה אומר.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נלחץ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על הקישור (בתמונה) ונקרין את הסרטון הקצר.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(יש לדאוג לחיבור לרמקול כדי שנוכל לשמוע את הקול).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*אם התלמידים מחוברים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לבוט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ולאוזניות אישיות, אפשר לצפות בסרטון גם באופן אישי.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16" name="Google Shape;316;p1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כותרת ותוכן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Rubi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כותרת ותוכן">
  <p:cSld name="3_כותרת ותוכן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כותרת ותוכן">
  <p:cSld name="4_כותרת ותוכן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Rubi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4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4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4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Rubi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0" name="Google Shape;160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Rubi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omdot.education.gov.il/metodica/&#1495;&#1493;&#1491;&#1513;%20&#1489;&#1497;&#1504;&#1492;%20&#1502;&#1500;&#1488;&#1499;&#1493;&#1514;&#1497;&#1514;%202025/&#1505;&#1512;&#1496;&#1493;&#1504;&#1497;&#1501;%20&#1488;&#1497;&#1504;&#1496;&#1512;&#1488;&#1511;&#1496;&#1497;&#1489;&#1497;&#1497;&#1501;/MOE_AI-Trustability-2_20250109/story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watch?v=PVR9FhoTRic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"/>
          <p:cNvSpPr txBox="1">
            <a:spLocks noGrp="1"/>
          </p:cNvSpPr>
          <p:nvPr>
            <p:ph type="title" idx="4294967295"/>
          </p:nvPr>
        </p:nvSpPr>
        <p:spPr>
          <a:xfrm>
            <a:off x="1393825" y="995363"/>
            <a:ext cx="9144000" cy="1168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איך ליצור תמונה בבינה מלאכותית</a:t>
            </a:r>
          </a:p>
        </p:txBody>
      </p:sp>
      <p:pic>
        <p:nvPicPr>
          <p:cNvPr id="189" name="Google Shape;189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53" y="222625"/>
            <a:ext cx="1138345" cy="123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1700" y="2564981"/>
            <a:ext cx="553591" cy="48439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5207" y="2931520"/>
            <a:ext cx="3522034" cy="87271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 txBox="1"/>
          <p:nvPr/>
        </p:nvSpPr>
        <p:spPr>
          <a:xfrm>
            <a:off x="1223573" y="3009843"/>
            <a:ext cx="28517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w-IL" sz="4000" b="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כיתות ד</a:t>
            </a:r>
            <a:r>
              <a:rPr lang="he-IL" sz="4000" b="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'</a:t>
            </a:r>
            <a:r>
              <a:rPr lang="iw-IL" sz="4000" b="0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 - ו'</a:t>
            </a:r>
            <a:endParaRPr sz="4000" b="0" i="0" u="none" strike="noStrike" cap="none" dirty="0">
              <a:solidFill>
                <a:schemeClr val="lt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7743E59-4F8C-A202-9C4A-3F4B11543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8503" y="965360"/>
            <a:ext cx="4587876" cy="458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A7C2D4-5EE7-A338-857F-068671AC6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353" y="3121861"/>
            <a:ext cx="3593965" cy="37446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2a4d8743a73_0_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321285" y="1085685"/>
            <a:ext cx="5611000" cy="4432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a4d8743a73_0_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854" y="2249025"/>
            <a:ext cx="45888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w-IL" sz="6000" b="0" i="0" u="none" strike="noStrike" cap="none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מהו הפרומפט המנצח</a:t>
            </a:r>
            <a:endParaRPr sz="4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a4d8743a73_0_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9573" y="3429000"/>
            <a:ext cx="56109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iw-IL" sz="6600" i="0" u="none" strike="noStrike" cap="none" dirty="0">
                <a:solidFill>
                  <a:srgbClr val="FFFFFF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לתמונה?</a:t>
            </a:r>
            <a:endParaRPr sz="6600" i="0" u="none" strike="noStrike" cap="none" dirty="0">
              <a:solidFill>
                <a:srgbClr val="000000"/>
              </a:solidFill>
              <a:latin typeface="Rubik ExtraBold" pitchFamily="2" charset="-79"/>
              <a:cs typeface="Rubik ExtraBold" pitchFamily="2" charset="-79"/>
              <a:sym typeface="Arial"/>
            </a:endParaRPr>
          </a:p>
        </p:txBody>
      </p:sp>
      <p:pic>
        <p:nvPicPr>
          <p:cNvPr id="333" name="Google Shape;333;g2a4d8743a73_0_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0F1678-94F6-5666-89DB-10DB18DB3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40" y="2558191"/>
            <a:ext cx="2789065" cy="42998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AC70154-6460-0DE5-B34C-3540E551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מהו </a:t>
            </a:r>
            <a:r>
              <a:rPr lang="he-IL" dirty="0" err="1"/>
              <a:t>הפרומפט</a:t>
            </a:r>
            <a:r>
              <a:rPr lang="he-IL" dirty="0"/>
              <a:t> המנצח לתמונה?</a:t>
            </a:r>
          </a:p>
        </p:txBody>
      </p:sp>
      <p:pic>
        <p:nvPicPr>
          <p:cNvPr id="5" name="Picture 4" descr="מסך מחשב ובו תמונה מג'ונרטת של חללית ממריאה">
            <a:extLst>
              <a:ext uri="{FF2B5EF4-FFF2-40B4-BE49-F238E27FC236}">
                <a16:creationId xmlns:a16="http://schemas.microsoft.com/office/drawing/2014/main" id="{2D40DD05-3186-81AA-8002-B809EEC29F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91"/>
          <a:stretch/>
        </p:blipFill>
        <p:spPr>
          <a:xfrm>
            <a:off x="108672" y="2266183"/>
            <a:ext cx="4878877" cy="2757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4d8743a73_0_2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8967" y="487872"/>
            <a:ext cx="698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-IL" sz="6700" b="0" dirty="0">
                <a:solidFill>
                  <a:srgbClr val="8A2B7E"/>
                </a:solidFill>
              </a:rPr>
              <a:t>פרומפט </a:t>
            </a:r>
            <a:r>
              <a:rPr lang="iw-IL" sz="6700" b="0" dirty="0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לתמונה</a:t>
            </a:r>
            <a:endParaRPr sz="6700" b="0" dirty="0">
              <a:solidFill>
                <a:srgbClr val="8A2B7E"/>
              </a:solidFill>
              <a:latin typeface="Rubik ExtraBold" pitchFamily="2" charset="-79"/>
              <a:cs typeface="Rubik ExtraBold" pitchFamily="2" charset="-79"/>
            </a:endParaRPr>
          </a:p>
        </p:txBody>
      </p:sp>
      <p:pic>
        <p:nvPicPr>
          <p:cNvPr id="340" name="Google Shape;340;g2a4d8743a73_0_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תמונה של דוב פנדה">
            <a:extLst>
              <a:ext uri="{FF2B5EF4-FFF2-40B4-BE49-F238E27FC236}">
                <a16:creationId xmlns:a16="http://schemas.microsoft.com/office/drawing/2014/main" id="{0B672827-A1B7-3CE4-BD05-E13415DD56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35780" y="2157164"/>
            <a:ext cx="2034641" cy="2156719"/>
          </a:xfrm>
          <a:prstGeom prst="rect">
            <a:avLst/>
          </a:prstGeom>
        </p:spPr>
      </p:pic>
      <p:sp>
        <p:nvSpPr>
          <p:cNvPr id="6" name="Google Shape;231;p12">
            <a:extLst>
              <a:ext uri="{FF2B5EF4-FFF2-40B4-BE49-F238E27FC236}">
                <a16:creationId xmlns:a16="http://schemas.microsoft.com/office/drawing/2014/main" id="{A8473ECA-86DA-21D6-4A7D-F416F6611DD9}"/>
              </a:ext>
            </a:extLst>
          </p:cNvPr>
          <p:cNvSpPr txBox="1"/>
          <p:nvPr/>
        </p:nvSpPr>
        <p:spPr>
          <a:xfrm>
            <a:off x="9555757" y="4531312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 בתמונה</a:t>
            </a:r>
            <a:endParaRPr sz="1800" i="0" u="none" strike="noStrike" cap="none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15" name="Google Shape;250;p13">
            <a:extLst>
              <a:ext uri="{FF2B5EF4-FFF2-40B4-BE49-F238E27FC236}">
                <a16:creationId xmlns:a16="http://schemas.microsoft.com/office/drawing/2014/main" id="{E73A31FD-9112-9A04-5A5B-FE9715A08FF5}"/>
              </a:ext>
            </a:extLst>
          </p:cNvPr>
          <p:cNvSpPr txBox="1"/>
          <p:nvPr/>
        </p:nvSpPr>
        <p:spPr>
          <a:xfrm>
            <a:off x="9555757" y="4880214"/>
            <a:ext cx="1504193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דב פנה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תמונה של תינוק">
            <a:extLst>
              <a:ext uri="{FF2B5EF4-FFF2-40B4-BE49-F238E27FC236}">
                <a16:creationId xmlns:a16="http://schemas.microsoft.com/office/drawing/2014/main" id="{ABAA3FD9-7E79-F994-5616-BDE32C50D6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89884" y="2157164"/>
            <a:ext cx="2034641" cy="2156719"/>
          </a:xfrm>
          <a:prstGeom prst="rect">
            <a:avLst/>
          </a:prstGeom>
        </p:spPr>
      </p:pic>
      <p:sp>
        <p:nvSpPr>
          <p:cNvPr id="8" name="Google Shape;248;p13">
            <a:extLst>
              <a:ext uri="{FF2B5EF4-FFF2-40B4-BE49-F238E27FC236}">
                <a16:creationId xmlns:a16="http://schemas.microsoft.com/office/drawing/2014/main" id="{4515E650-3002-1079-7F64-242556E52C45}"/>
              </a:ext>
            </a:extLst>
          </p:cNvPr>
          <p:cNvSpPr txBox="1"/>
          <p:nvPr/>
        </p:nvSpPr>
        <p:spPr>
          <a:xfrm>
            <a:off x="7461214" y="4531312"/>
            <a:ext cx="1612639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איך הוא נראה</a:t>
            </a:r>
            <a:endParaRPr sz="1800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9" name="Google Shape;250;p13">
            <a:extLst>
              <a:ext uri="{FF2B5EF4-FFF2-40B4-BE49-F238E27FC236}">
                <a16:creationId xmlns:a16="http://schemas.microsoft.com/office/drawing/2014/main" id="{A9F5CE7C-E03F-65F8-BBB7-77CF501DE6C0}"/>
              </a:ext>
            </a:extLst>
          </p:cNvPr>
          <p:cNvSpPr txBox="1"/>
          <p:nvPr/>
        </p:nvSpPr>
        <p:spPr>
          <a:xfrm>
            <a:off x="7461214" y="4880214"/>
            <a:ext cx="1504193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קטן וחמוד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תמונה של ארטיק">
            <a:extLst>
              <a:ext uri="{FF2B5EF4-FFF2-40B4-BE49-F238E27FC236}">
                <a16:creationId xmlns:a16="http://schemas.microsoft.com/office/drawing/2014/main" id="{FFB158BD-CA0E-CB05-BED5-D4F6C2A388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65423" y="2128300"/>
            <a:ext cx="2047495" cy="2170344"/>
          </a:xfrm>
          <a:prstGeom prst="rect">
            <a:avLst/>
          </a:prstGeom>
        </p:spPr>
      </p:pic>
      <p:sp>
        <p:nvSpPr>
          <p:cNvPr id="10" name="Google Shape;248;p13">
            <a:extLst>
              <a:ext uri="{FF2B5EF4-FFF2-40B4-BE49-F238E27FC236}">
                <a16:creationId xmlns:a16="http://schemas.microsoft.com/office/drawing/2014/main" id="{72625C3F-A14D-0529-B1CD-C41FBC927124}"/>
              </a:ext>
            </a:extLst>
          </p:cNvPr>
          <p:cNvSpPr txBox="1"/>
          <p:nvPr/>
        </p:nvSpPr>
        <p:spPr>
          <a:xfrm>
            <a:off x="5013939" y="4531312"/>
            <a:ext cx="1612639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 הוא עושה</a:t>
            </a:r>
          </a:p>
        </p:txBody>
      </p:sp>
      <p:sp>
        <p:nvSpPr>
          <p:cNvPr id="11" name="Google Shape;250;p13">
            <a:extLst>
              <a:ext uri="{FF2B5EF4-FFF2-40B4-BE49-F238E27FC236}">
                <a16:creationId xmlns:a16="http://schemas.microsoft.com/office/drawing/2014/main" id="{03CB4F1A-3E65-4927-4DFC-072D9121D5AB}"/>
              </a:ext>
            </a:extLst>
          </p:cNvPr>
          <p:cNvSpPr txBox="1"/>
          <p:nvPr/>
        </p:nvSpPr>
        <p:spPr>
          <a:xfrm>
            <a:off x="4826037" y="4880214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אוכל ארטיק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5" descr="תמונה של מדבר">
            <a:extLst>
              <a:ext uri="{FF2B5EF4-FFF2-40B4-BE49-F238E27FC236}">
                <a16:creationId xmlns:a16="http://schemas.microsoft.com/office/drawing/2014/main" id="{43DD6621-B5F3-081F-BED2-3CBFD9E779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40962" y="2128300"/>
            <a:ext cx="2047495" cy="2170344"/>
          </a:xfrm>
          <a:prstGeom prst="rect">
            <a:avLst/>
          </a:prstGeom>
        </p:spPr>
      </p:pic>
      <p:sp>
        <p:nvSpPr>
          <p:cNvPr id="17" name="Google Shape;248;p13">
            <a:extLst>
              <a:ext uri="{FF2B5EF4-FFF2-40B4-BE49-F238E27FC236}">
                <a16:creationId xmlns:a16="http://schemas.microsoft.com/office/drawing/2014/main" id="{827077CC-973B-3133-4414-DACE1CCFC530}"/>
              </a:ext>
            </a:extLst>
          </p:cNvPr>
          <p:cNvSpPr txBox="1"/>
          <p:nvPr/>
        </p:nvSpPr>
        <p:spPr>
          <a:xfrm>
            <a:off x="2647257" y="4531312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 יש ברקע</a:t>
            </a:r>
          </a:p>
        </p:txBody>
      </p:sp>
      <p:sp>
        <p:nvSpPr>
          <p:cNvPr id="18" name="Google Shape;250;p13">
            <a:extLst>
              <a:ext uri="{FF2B5EF4-FFF2-40B4-BE49-F238E27FC236}">
                <a16:creationId xmlns:a16="http://schemas.microsoft.com/office/drawing/2014/main" id="{7168732C-0E9A-1220-C076-387EC3F16C74}"/>
              </a:ext>
            </a:extLst>
          </p:cNvPr>
          <p:cNvSpPr txBox="1"/>
          <p:nvPr/>
        </p:nvSpPr>
        <p:spPr>
          <a:xfrm>
            <a:off x="2459355" y="4880214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על רקע</a:t>
            </a:r>
            <a:endParaRPr lang="en-US" sz="1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מדבר סהרה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18" descr="איור קומיקס">
            <a:extLst>
              <a:ext uri="{FF2B5EF4-FFF2-40B4-BE49-F238E27FC236}">
                <a16:creationId xmlns:a16="http://schemas.microsoft.com/office/drawing/2014/main" id="{37B9C61E-FE86-C72D-56E1-62BC8EA5A3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6501" y="2128300"/>
            <a:ext cx="2047495" cy="2170344"/>
          </a:xfrm>
          <a:prstGeom prst="rect">
            <a:avLst/>
          </a:prstGeom>
        </p:spPr>
      </p:pic>
      <p:sp>
        <p:nvSpPr>
          <p:cNvPr id="20" name="Google Shape;248;p13">
            <a:extLst>
              <a:ext uri="{FF2B5EF4-FFF2-40B4-BE49-F238E27FC236}">
                <a16:creationId xmlns:a16="http://schemas.microsoft.com/office/drawing/2014/main" id="{6B45FC41-885D-A73B-2C13-E8CE2858B73B}"/>
              </a:ext>
            </a:extLst>
          </p:cNvPr>
          <p:cNvSpPr txBox="1"/>
          <p:nvPr/>
        </p:nvSpPr>
        <p:spPr>
          <a:xfrm>
            <a:off x="388151" y="4531312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באיזה סגנון</a:t>
            </a:r>
          </a:p>
        </p:txBody>
      </p:sp>
      <p:sp>
        <p:nvSpPr>
          <p:cNvPr id="21" name="Google Shape;250;p13">
            <a:extLst>
              <a:ext uri="{FF2B5EF4-FFF2-40B4-BE49-F238E27FC236}">
                <a16:creationId xmlns:a16="http://schemas.microsoft.com/office/drawing/2014/main" id="{AC98917A-874F-D882-C0BF-1EB2D4C80101}"/>
              </a:ext>
            </a:extLst>
          </p:cNvPr>
          <p:cNvSpPr txBox="1"/>
          <p:nvPr/>
        </p:nvSpPr>
        <p:spPr>
          <a:xfrm>
            <a:off x="200249" y="4880214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בסגנון פופ ארט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8" grpId="0"/>
      <p:bldP spid="9" grpId="0"/>
      <p:bldP spid="10" grpId="0"/>
      <p:bldP spid="11" grpId="0"/>
      <p:bldP spid="17" grpId="0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4;p1">
            <a:extLst>
              <a:ext uri="{FF2B5EF4-FFF2-40B4-BE49-F238E27FC236}">
                <a16:creationId xmlns:a16="http://schemas.microsoft.com/office/drawing/2014/main" id="{EAC447D0-142A-DC17-F75D-B1B9477F8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7;p19">
            <a:extLst>
              <a:ext uri="{FF2B5EF4-FFF2-40B4-BE49-F238E27FC236}">
                <a16:creationId xmlns:a16="http://schemas.microsoft.com/office/drawing/2014/main" id="{1C3D6E5F-19F6-FD16-CAAF-27230891E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a4d8743a73_0_41" descr="איור של דב פנדה מאויר אוכל ארטיק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1" y="0"/>
            <a:ext cx="6857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2a4d8743a73_0_41"/>
          <p:cNvSpPr txBox="1">
            <a:spLocks noGrp="1"/>
          </p:cNvSpPr>
          <p:nvPr>
            <p:ph type="title" idx="4294967295"/>
          </p:nvPr>
        </p:nvSpPr>
        <p:spPr>
          <a:xfrm>
            <a:off x="0" y="1495983"/>
            <a:ext cx="5068051" cy="4070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SzPts val="6000"/>
              <a:buNone/>
              <a:defRPr sz="6000">
                <a:solidFill>
                  <a:srgbClr val="FFFFFF"/>
                </a:solidFill>
                <a:latin typeface="Rubik"/>
                <a:ea typeface="Rubik"/>
                <a:cs typeface="Rubik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דוב פנדה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קטן וחמוד</a:t>
            </a:r>
            <a:r>
              <a:rPr kumimoji="0" lang="he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,</a:t>
            </a: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אוכל ארטיק</a:t>
            </a:r>
            <a:r>
              <a:rPr kumimoji="0" lang="he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,</a:t>
            </a: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על רקע מדבר סהרה</a:t>
            </a:r>
            <a:r>
              <a:rPr kumimoji="0" lang="he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,</a:t>
            </a: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iw-IL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בסגנון פופ ארט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endParaRPr kumimoji="0" lang="iw-IL" sz="3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3;p25">
            <a:extLst>
              <a:ext uri="{FF2B5EF4-FFF2-40B4-BE49-F238E27FC236}">
                <a16:creationId xmlns:a16="http://schemas.microsoft.com/office/drawing/2014/main" id="{84B076A0-F205-1A64-63F7-8C351FE10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609301" y="59905"/>
            <a:ext cx="6185945" cy="679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31;p21">
            <a:extLst>
              <a:ext uri="{FF2B5EF4-FFF2-40B4-BE49-F238E27FC236}">
                <a16:creationId xmlns:a16="http://schemas.microsoft.com/office/drawing/2014/main" id="{17C39540-A5B8-5AE2-9718-69459E08B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486907" y="504497"/>
            <a:ext cx="5610999" cy="39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33;p21">
            <a:extLst>
              <a:ext uri="{FF2B5EF4-FFF2-40B4-BE49-F238E27FC236}">
                <a16:creationId xmlns:a16="http://schemas.microsoft.com/office/drawing/2014/main" id="{F51A0611-B105-6294-E0EB-FFD7D8A7C5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08642" y="1064542"/>
            <a:ext cx="4167529" cy="22212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he-IL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הפרומפט</a:t>
            </a:r>
            <a:r>
              <a:rPr kumimoji="0" lang="he-IL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 המושלם</a:t>
            </a:r>
            <a:endParaRPr kumimoji="0" lang="he-IL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he-IL" sz="8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לתמונה</a:t>
            </a:r>
          </a:p>
        </p:txBody>
      </p:sp>
      <p:pic>
        <p:nvPicPr>
          <p:cNvPr id="5" name="Google Shape;334;p21">
            <a:extLst>
              <a:ext uri="{FF2B5EF4-FFF2-40B4-BE49-F238E27FC236}">
                <a16:creationId xmlns:a16="http://schemas.microsoft.com/office/drawing/2014/main" id="{F3769FD7-367A-7FB5-FDD6-C89D0F9CC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EAC58-EDBE-520D-943C-FA8E6EBF4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094" y="2013825"/>
            <a:ext cx="4167529" cy="4844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15">
            <a:extLst>
              <a:ext uri="{FF2B5EF4-FFF2-40B4-BE49-F238E27FC236}">
                <a16:creationId xmlns:a16="http://schemas.microsoft.com/office/drawing/2014/main" id="{98702670-CD3C-1BD1-20EA-3609221A0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2978" y="3258535"/>
            <a:ext cx="5627274" cy="1767133"/>
          </a:xfrm>
          <a:prstGeom prst="roundRect">
            <a:avLst>
              <a:gd name="adj" fmla="val 50000"/>
            </a:avLst>
          </a:prstGeom>
          <a:solidFill>
            <a:srgbClr val="048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" name="Google Shape;341;p22">
            <a:extLst>
              <a:ext uri="{FF2B5EF4-FFF2-40B4-BE49-F238E27FC236}">
                <a16:creationId xmlns:a16="http://schemas.microsoft.com/office/drawing/2014/main" id="{86C39DF8-8528-315B-9BA2-B355FF42D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4;p17">
            <a:extLst>
              <a:ext uri="{FF2B5EF4-FFF2-40B4-BE49-F238E27FC236}">
                <a16:creationId xmlns:a16="http://schemas.microsoft.com/office/drawing/2014/main" id="{76CDF0F7-CD7E-191A-9996-B8378C57F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" b="59"/>
          <a:stretch/>
        </p:blipFill>
        <p:spPr>
          <a:xfrm>
            <a:off x="7677807" y="570556"/>
            <a:ext cx="4123091" cy="2597026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E5FBD4EA-2EEF-F3DD-2D43-7B7AB23D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רוצים ליצור תמונה?</a:t>
            </a:r>
          </a:p>
        </p:txBody>
      </p:sp>
      <p:sp>
        <p:nvSpPr>
          <p:cNvPr id="6" name="Google Shape;295;p17">
            <a:extLst>
              <a:ext uri="{FF2B5EF4-FFF2-40B4-BE49-F238E27FC236}">
                <a16:creationId xmlns:a16="http://schemas.microsoft.com/office/drawing/2014/main" id="{76EAEA91-1508-58B9-F0E9-2510101DB795}"/>
              </a:ext>
            </a:extLst>
          </p:cNvPr>
          <p:cNvSpPr txBox="1"/>
          <p:nvPr/>
        </p:nvSpPr>
        <p:spPr>
          <a:xfrm>
            <a:off x="8212520" y="757760"/>
            <a:ext cx="2850673" cy="86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85470"/>
              <a:buFont typeface="Rubik"/>
              <a:buNone/>
            </a:pPr>
            <a:r>
              <a:rPr lang="he-IL" sz="4400" b="0" i="0" u="none" strike="noStrike" cap="none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רוצים ליצור</a:t>
            </a:r>
            <a:endParaRPr sz="4400" b="0" i="0" u="none" strike="noStrike" cap="none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7" name="Google Shape;297;p17">
            <a:extLst>
              <a:ext uri="{FF2B5EF4-FFF2-40B4-BE49-F238E27FC236}">
                <a16:creationId xmlns:a16="http://schemas.microsoft.com/office/drawing/2014/main" id="{A5EC996F-22B3-0FC6-D73B-E695BADB340D}"/>
              </a:ext>
            </a:extLst>
          </p:cNvPr>
          <p:cNvSpPr txBox="1"/>
          <p:nvPr/>
        </p:nvSpPr>
        <p:spPr>
          <a:xfrm>
            <a:off x="8169682" y="1279234"/>
            <a:ext cx="313934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6600" b="1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תמונה?</a:t>
            </a:r>
            <a:endParaRPr sz="6600" dirty="0">
              <a:latin typeface="Rubik ExtraBold" pitchFamily="2" charset="-79"/>
              <a:cs typeface="Rubik ExtraBold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96B1C-3B17-EC96-AB0B-61BA35382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827" y="1031641"/>
            <a:ext cx="3225799" cy="5868036"/>
          </a:xfrm>
          <a:prstGeom prst="rect">
            <a:avLst/>
          </a:prstGeom>
        </p:spPr>
      </p:pic>
      <p:sp>
        <p:nvSpPr>
          <p:cNvPr id="11" name="Google Shape;383;g2a4d8743a73_0_64">
            <a:extLst>
              <a:ext uri="{FF2B5EF4-FFF2-40B4-BE49-F238E27FC236}">
                <a16:creationId xmlns:a16="http://schemas.microsoft.com/office/drawing/2014/main" id="{FB4547B2-6A40-A51A-9FA9-8D22CB4390D6}"/>
              </a:ext>
            </a:extLst>
          </p:cNvPr>
          <p:cNvSpPr txBox="1">
            <a:spLocks/>
          </p:cNvSpPr>
          <p:nvPr/>
        </p:nvSpPr>
        <p:spPr>
          <a:xfrm>
            <a:off x="601265" y="3441485"/>
            <a:ext cx="5771901" cy="137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44"/>
            </a:pPr>
            <a:r>
              <a:rPr lang="he-IL" sz="6700" b="0" dirty="0">
                <a:solidFill>
                  <a:schemeClr val="bg1"/>
                </a:solidFill>
              </a:rPr>
              <a:t>בואו</a:t>
            </a:r>
            <a:r>
              <a:rPr lang="he-IL" sz="6700" dirty="0">
                <a:solidFill>
                  <a:schemeClr val="bg1"/>
                </a:solidFill>
              </a:rPr>
              <a:t> </a:t>
            </a:r>
            <a:r>
              <a:rPr lang="he-IL" sz="6700" dirty="0">
                <a:solidFill>
                  <a:schemeClr val="bg1"/>
                </a:solidFill>
                <a:latin typeface="Rubik ExtraBold" pitchFamily="2" charset="-79"/>
                <a:cs typeface="Rubik ExtraBold" pitchFamily="2" charset="-79"/>
              </a:rPr>
              <a:t>ננסה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4;p1">
            <a:extLst>
              <a:ext uri="{FF2B5EF4-FFF2-40B4-BE49-F238E27FC236}">
                <a16:creationId xmlns:a16="http://schemas.microsoft.com/office/drawing/2014/main" id="{08EAE6D3-5291-C4BC-6C8D-D5A0A88DE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17;p19">
            <a:extLst>
              <a:ext uri="{FF2B5EF4-FFF2-40B4-BE49-F238E27FC236}">
                <a16:creationId xmlns:a16="http://schemas.microsoft.com/office/drawing/2014/main" id="{55C1E942-3BF7-36DE-5DD1-7A63016D0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18;p19">
            <a:extLst>
              <a:ext uri="{FF2B5EF4-FFF2-40B4-BE49-F238E27FC236}">
                <a16:creationId xmlns:a16="http://schemas.microsoft.com/office/drawing/2014/main" id="{1212927F-AD70-32AC-A8D7-BCB51508D9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36349" y="1003721"/>
            <a:ext cx="6651447" cy="16311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10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בואו נשחק!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ubik ExtraBold" pitchFamily="2" charset="-79"/>
              <a:ea typeface="Arial"/>
              <a:cs typeface="Rubik ExtraBold" pitchFamily="2" charset="-79"/>
              <a:sym typeface="Arial"/>
            </a:endParaRPr>
          </a:p>
        </p:txBody>
      </p:sp>
      <p:sp>
        <p:nvSpPr>
          <p:cNvPr id="7" name="Google Shape;142;p21">
            <a:extLst>
              <a:ext uri="{FF2B5EF4-FFF2-40B4-BE49-F238E27FC236}">
                <a16:creationId xmlns:a16="http://schemas.microsoft.com/office/drawing/2014/main" id="{1BC80ACE-0CCD-78F8-A551-8747593FC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7603226" y="5153725"/>
            <a:ext cx="1616765" cy="1329630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8" name="Google Shape;143;p21">
            <a:extLst>
              <a:ext uri="{FF2B5EF4-FFF2-40B4-BE49-F238E27FC236}">
                <a16:creationId xmlns:a16="http://schemas.microsoft.com/office/drawing/2014/main" id="{63A19F1E-1ADC-6960-DBEB-99256451F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937748" y="2096002"/>
            <a:ext cx="704602" cy="70460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he-IL" dirty="0"/>
              <a:t>...</a:t>
            </a:r>
            <a:endParaRPr dirty="0"/>
          </a:p>
        </p:txBody>
      </p:sp>
      <p:pic>
        <p:nvPicPr>
          <p:cNvPr id="9" name="Google Shape;144;p21">
            <a:extLst>
              <a:ext uri="{FF2B5EF4-FFF2-40B4-BE49-F238E27FC236}">
                <a16:creationId xmlns:a16="http://schemas.microsoft.com/office/drawing/2014/main" id="{452D4117-1D98-40C9-04B4-153B7681C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30040">
            <a:off x="1636689" y="2861571"/>
            <a:ext cx="4269552" cy="3376289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B82009-0312-1F53-F890-93B639B5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119" y="1535615"/>
            <a:ext cx="3986227" cy="4341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C48242-6A74-8481-2B7D-84009107D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465" y="2939236"/>
            <a:ext cx="2292895" cy="35942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7B83A8-68FD-F594-4253-9EE64A5F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he-IL" dirty="0"/>
              <a:t>אמיתי או בינה מלאכותית?</a:t>
            </a:r>
          </a:p>
        </p:txBody>
      </p:sp>
      <p:pic>
        <p:nvPicPr>
          <p:cNvPr id="397" name="Google Shape;397;p20" descr="תמונה שמכילה לינק&#10;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1998" cy="683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50;p27">
            <a:extLst>
              <a:ext uri="{FF2B5EF4-FFF2-40B4-BE49-F238E27FC236}">
                <a16:creationId xmlns:a16="http://schemas.microsoft.com/office/drawing/2014/main" id="{ECB2781F-A028-D9FF-9C54-08A844FD7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51;p27">
            <a:extLst>
              <a:ext uri="{FF2B5EF4-FFF2-40B4-BE49-F238E27FC236}">
                <a16:creationId xmlns:a16="http://schemas.microsoft.com/office/drawing/2014/main" id="{3B7486A3-42D2-4EFB-4901-ACB9855C1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>
            <a:off x="6412220" y="427980"/>
            <a:ext cx="5603194" cy="3229620"/>
            <a:chOff x="1860719" y="2790159"/>
            <a:chExt cx="4241795" cy="2176738"/>
          </a:xfrm>
        </p:grpSpPr>
        <p:sp>
          <p:nvSpPr>
            <p:cNvPr id="4" name="Google Shape;352;p27">
              <a:extLst>
                <a:ext uri="{FF2B5EF4-FFF2-40B4-BE49-F238E27FC236}">
                  <a16:creationId xmlns:a16="http://schemas.microsoft.com/office/drawing/2014/main" id="{D5FEBE12-7A75-ACBF-50DC-FC5B69403F93}"/>
                </a:ext>
              </a:extLst>
            </p:cNvPr>
            <p:cNvSpPr/>
            <p:nvPr/>
          </p:nvSpPr>
          <p:spPr>
            <a:xfrm flipH="1">
              <a:off x="1860719" y="3434884"/>
              <a:ext cx="4241795" cy="153201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sz="4800" b="1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5" name="Google Shape;353;p27">
              <a:extLst>
                <a:ext uri="{FF2B5EF4-FFF2-40B4-BE49-F238E27FC236}">
                  <a16:creationId xmlns:a16="http://schemas.microsoft.com/office/drawing/2014/main" id="{0D93AE41-3A7F-1516-FD4E-76CA3CD1C8F4}"/>
                </a:ext>
              </a:extLst>
            </p:cNvPr>
            <p:cNvSpPr/>
            <p:nvPr/>
          </p:nvSpPr>
          <p:spPr>
            <a:xfrm flipH="1">
              <a:off x="2577560" y="2790159"/>
              <a:ext cx="1044982" cy="68580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354;p27">
            <a:extLst>
              <a:ext uri="{FF2B5EF4-FFF2-40B4-BE49-F238E27FC236}">
                <a16:creationId xmlns:a16="http://schemas.microsoft.com/office/drawing/2014/main" id="{8B0CA5CB-8F2A-76AC-A111-E6DF6D949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51264" y="0"/>
            <a:ext cx="5603194" cy="2855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 למדנו </a:t>
            </a:r>
            <a:r>
              <a:rPr kumimoji="0" lang="iw-IL" sz="60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היום?</a:t>
            </a:r>
            <a:endParaRPr kumimoji="0" lang="iw-IL" sz="6000" b="0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60;p14">
            <a:extLst>
              <a:ext uri="{FF2B5EF4-FFF2-40B4-BE49-F238E27FC236}">
                <a16:creationId xmlns:a16="http://schemas.microsoft.com/office/drawing/2014/main" id="{91D80DF7-F595-25BF-2986-EB22EFC9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3431" y="1865282"/>
            <a:ext cx="4921150" cy="49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EAA7E9-8C15-7198-4750-12B63D311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67" y="2013962"/>
            <a:ext cx="5269007" cy="4921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0193" y="3444625"/>
            <a:ext cx="2524921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0193" y="2424581"/>
            <a:ext cx="2524921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0193" y="1107252"/>
            <a:ext cx="2524921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8;p4">
            <a:extLst>
              <a:ext uri="{FF2B5EF4-FFF2-40B4-BE49-F238E27FC236}">
                <a16:creationId xmlns:a16="http://schemas.microsoft.com/office/drawing/2014/main" id="{0B9A477A-FC80-2329-30F3-B283CBC09F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00" y="0"/>
            <a:ext cx="439387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הקדמה </a:t>
            </a:r>
            <a:r>
              <a:rPr lang="iw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למורה</a:t>
            </a:r>
            <a:endParaRPr sz="4900" b="1" dirty="0">
              <a:solidFill>
                <a:srgbClr val="8A2B7E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02" name="Google Shape;202;p2"/>
          <p:cNvSpPr txBox="1">
            <a:spLocks noGrp="1"/>
          </p:cNvSpPr>
          <p:nvPr>
            <p:ph type="body" idx="1"/>
          </p:nvPr>
        </p:nvSpPr>
        <p:spPr>
          <a:xfrm>
            <a:off x="516886" y="1129675"/>
            <a:ext cx="11085300" cy="46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e-IL" sz="1800" b="1" kern="0" dirty="0">
                <a:solidFill>
                  <a:srgbClr val="FFFFFF"/>
                </a:solidFill>
                <a:effectLst/>
                <a:latin typeface="Rubik ExtraBold" pitchFamily="2" charset="-79"/>
                <a:ea typeface="Rubik" pitchFamily="2" charset="-79"/>
                <a:cs typeface="Rubik ExtraBold" pitchFamily="2" charset="-79"/>
              </a:rPr>
              <a:t>מה אנחנו עושים כאן? </a:t>
            </a:r>
            <a:endParaRPr lang="en-US" sz="1100" kern="100" dirty="0">
              <a:effectLst/>
              <a:latin typeface="Rubik ExtraBold" pitchFamily="2" charset="-79"/>
              <a:ea typeface="Aptos" panose="020B0004020202020204" pitchFamily="34" charset="0"/>
              <a:cs typeface="Rubik ExtraBold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במסגרת חודש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Rubik" pitchFamily="2" charset="-79"/>
                <a:ea typeface="Rubik" pitchFamily="2" charset="-79"/>
                <a:cs typeface="Arial" panose="020B0604020202020204" pitchFamily="34" charset="0"/>
              </a:rPr>
              <a:t>AI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  תשפ"ו 2026, נערוך מספר שיעורים ופעילויות בכיתה,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שיעזרו לתלמידים להכיר את הבינה המלאכותית היוצרת, ולהתנסות ביצירת תוצרים בכלי בינה מלאכותית.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14300" indent="0"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e-IL" sz="1800" b="1" kern="0" dirty="0">
                <a:solidFill>
                  <a:srgbClr val="FFFFFF"/>
                </a:solidFill>
                <a:effectLst/>
                <a:latin typeface="Rubik ExtraBold" pitchFamily="2" charset="-79"/>
                <a:ea typeface="Rubik" pitchFamily="2" charset="-79"/>
                <a:cs typeface="Rubik ExtraBold" pitchFamily="2" charset="-79"/>
              </a:rPr>
              <a:t>תנו לי עוד פרטים </a:t>
            </a:r>
            <a:endParaRPr lang="en-US" sz="1100" kern="100" dirty="0">
              <a:effectLst/>
              <a:latin typeface="Rubik ExtraBold" pitchFamily="2" charset="-79"/>
              <a:ea typeface="Aptos" panose="020B0004020202020204" pitchFamily="34" charset="0"/>
              <a:cs typeface="Rubik ExtraBold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משך: 45 דקות |  שיטת לימוד: שיעור פעיל 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כלים ועזרים: מצגת, סרטון מקושר למצגת, משחק דיגיטלי מקושר למצגת.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14300" indent="0"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e-IL" sz="1800" b="1" kern="0" dirty="0">
                <a:solidFill>
                  <a:srgbClr val="FFFFFF"/>
                </a:solidFill>
                <a:effectLst/>
                <a:latin typeface="Rubik ExtraBold" pitchFamily="2" charset="-79"/>
                <a:ea typeface="Rubik" pitchFamily="2" charset="-79"/>
                <a:cs typeface="Rubik ExtraBold" pitchFamily="2" charset="-79"/>
              </a:rPr>
              <a:t>איך להתכונן? </a:t>
            </a:r>
            <a:endParaRPr lang="en-US" sz="1100" kern="100" dirty="0">
              <a:effectLst/>
              <a:latin typeface="Rubik ExtraBold" pitchFamily="2" charset="-79"/>
              <a:ea typeface="Aptos" panose="020B0004020202020204" pitchFamily="34" charset="0"/>
              <a:cs typeface="Rubik ExtraBold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צפו בסרטון מראש והכירו את תוכן המצגת. וודאו שהתוכן מותאם לכיתה, והוסיפו תוכן שעשוי לעזור לתלמידים להתחבר ולהבין את הנושא. יש להכין מראש 5 קופסאות, כשעל כל קופסה שלט המסביר מה להניח בה (מה בתמונה, איך הוא נראה, מה הוא עושה, מה יש ברקע, באיזה סגנון).</a:t>
            </a:r>
            <a:r>
              <a:rPr lang="he-IL" sz="18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 </a:t>
            </a:r>
            <a:br>
              <a:rPr lang="he-IL" sz="18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</a:br>
            <a:r>
              <a:rPr lang="he-IL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הכירו את המסלול – מגרש המשחקים </a:t>
            </a:r>
            <a:r>
              <a:rPr lang="he-IL" sz="1800" dirty="0" err="1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בבוט</a:t>
            </a:r>
            <a:r>
              <a:rPr lang="he-IL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Q2</a:t>
            </a:r>
            <a:r>
              <a:rPr lang="he-IL" sz="1800" dirty="0">
                <a:solidFill>
                  <a:srgbClr val="000000"/>
                </a:solidFill>
                <a:latin typeface="Aptos" panose="020B0004020202020204" pitchFamily="34" charset="0"/>
                <a:cs typeface="Rubik" pitchFamily="2" charset="-79"/>
              </a:rPr>
              <a:t> ואת הכניסה לאפשרות יצירת תמונות (כל תלמיד יכול ליצור רק 3 תמונות באמצעות הכלי הזה)</a:t>
            </a:r>
            <a:endParaRPr lang="en-US" sz="1800" dirty="0">
              <a:solidFill>
                <a:srgbClr val="000000"/>
              </a:solidFill>
              <a:latin typeface="Aptos" panose="020B0004020202020204" pitchFamily="34" charset="0"/>
              <a:cs typeface="Rubik" pitchFamily="2" charset="-79"/>
            </a:endParaRPr>
          </a:p>
          <a:p>
            <a:pPr algn="r" rt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Rubik" pitchFamily="2" charset="-79"/>
                <a:cs typeface="Rubik" pitchFamily="2" charset="-79"/>
              </a:rPr>
              <a:t>הכירו את המצגת הכוללת את מהלך השיעור, מופיעות בהערות שמתחת לכל שקופית.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03" name="Google Shape;20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גרפיקה 3" descr="סמל נגישות">
            <a:extLst>
              <a:ext uri="{FF2B5EF4-FFF2-40B4-BE49-F238E27FC236}">
                <a16:creationId xmlns:a16="http://schemas.microsoft.com/office/drawing/2014/main" id="{DCEDA87A-7064-9E9E-82F8-57863D830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6802" y="1419763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03166" y="1083502"/>
            <a:ext cx="3220134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8;p4">
            <a:extLst>
              <a:ext uri="{FF2B5EF4-FFF2-40B4-BE49-F238E27FC236}">
                <a16:creationId xmlns:a16="http://schemas.microsoft.com/office/drawing/2014/main" id="{1C8E4992-61C0-8877-8309-7905E9071A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00" y="0"/>
            <a:ext cx="439387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הקדמה </a:t>
            </a:r>
            <a:r>
              <a:rPr lang="iw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למורה</a:t>
            </a:r>
            <a:endParaRPr sz="4900" b="1" dirty="0">
              <a:solidFill>
                <a:srgbClr val="8A2B7E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11" name="Google Shape;211;p3"/>
          <p:cNvSpPr txBox="1">
            <a:spLocks noGrp="1"/>
          </p:cNvSpPr>
          <p:nvPr>
            <p:ph type="body" idx="1"/>
          </p:nvPr>
        </p:nvSpPr>
        <p:spPr>
          <a:xfrm>
            <a:off x="5455920" y="1109067"/>
            <a:ext cx="6271768" cy="450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b="1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מתי לערוך את השיעור?</a:t>
            </a:r>
            <a:endParaRPr dirty="0">
              <a:latin typeface="Rubik ExtraBold" pitchFamily="2" charset="-79"/>
              <a:cs typeface="Rubik ExtraBold" pitchFamily="2" charset="-79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מומלץ לערוך את השיעור לאחר שהתלמידים השלימו:</a:t>
            </a:r>
            <a:endParaRPr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 </a:t>
            </a:r>
            <a:endParaRPr dirty="0"/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שיעור בנושא</a:t>
            </a:r>
            <a:r>
              <a:rPr lang="iw-IL" sz="1800" b="1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1" dirty="0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מהי בינה מלאכותית יוצרת</a:t>
            </a:r>
            <a:endParaRPr sz="1800" dirty="0"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שיעור בנושא</a:t>
            </a:r>
            <a:r>
              <a:rPr lang="iw-IL" sz="1800" b="1" dirty="0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 אתיקה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ובינה מלאכותית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שיעור בנושא איך כותבים</a:t>
            </a:r>
            <a:r>
              <a:rPr lang="iw-IL" sz="1800" b="1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1" dirty="0" err="1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פרומט</a:t>
            </a:r>
            <a:endParaRPr sz="1800" dirty="0"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  <a:p>
            <a:pPr marL="45720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dirty="0">
                <a:latin typeface="Rubik"/>
                <a:ea typeface="Rubik"/>
                <a:cs typeface="Rubik"/>
                <a:sym typeface="Rubik"/>
              </a:rPr>
              <a:t>      2</a:t>
            </a: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 התנסויות</a:t>
            </a:r>
            <a:r>
              <a:rPr lang="iw-IL" sz="1800" b="1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1" dirty="0" err="1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בבוט</a:t>
            </a:r>
            <a:r>
              <a:rPr lang="he-IL" sz="1800" b="1" dirty="0"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 במסלול מגרש המשחקים או מסלול מהיר</a:t>
            </a:r>
            <a:endParaRPr sz="1800" b="1" dirty="0"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iw-IL" sz="1800" dirty="0">
                <a:latin typeface="Rubik"/>
                <a:ea typeface="Rubik"/>
                <a:cs typeface="Rubik"/>
                <a:sym typeface="Rubik"/>
              </a:rPr>
              <a:t> </a:t>
            </a: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sz="1800" dirty="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12" name="Google Shape;212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8;p5">
            <a:extLst>
              <a:ext uri="{FF2B5EF4-FFF2-40B4-BE49-F238E27FC236}">
                <a16:creationId xmlns:a16="http://schemas.microsoft.com/office/drawing/2014/main" id="{E92470DA-4A35-48B5-DB35-4929D1EA3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1413583" y="2406462"/>
            <a:ext cx="272644" cy="272644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59;p5">
            <a:extLst>
              <a:ext uri="{FF2B5EF4-FFF2-40B4-BE49-F238E27FC236}">
                <a16:creationId xmlns:a16="http://schemas.microsoft.com/office/drawing/2014/main" id="{130172BC-4403-2CEF-72D9-7CE887C92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20274" y="2867173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60;p5">
            <a:extLst>
              <a:ext uri="{FF2B5EF4-FFF2-40B4-BE49-F238E27FC236}">
                <a16:creationId xmlns:a16="http://schemas.microsoft.com/office/drawing/2014/main" id="{429F8EB4-FF46-655F-C6A8-C41DB0418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20274" y="3331130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60;p5">
            <a:extLst>
              <a:ext uri="{FF2B5EF4-FFF2-40B4-BE49-F238E27FC236}">
                <a16:creationId xmlns:a16="http://schemas.microsoft.com/office/drawing/2014/main" id="{8FC8C8C1-E2C6-3356-19BA-CCE4F5481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20274" y="3844866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7429500" y="0"/>
            <a:ext cx="439387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הקדמה </a:t>
            </a:r>
            <a:r>
              <a:rPr lang="iw-IL" sz="4900" b="1" dirty="0">
                <a:solidFill>
                  <a:srgbClr val="8A2B7E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למורה</a:t>
            </a:r>
            <a:endParaRPr sz="4900" b="1" dirty="0">
              <a:solidFill>
                <a:srgbClr val="8A2B7E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8739529" y="1083906"/>
            <a:ext cx="189642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1" i="0" u="none" strike="noStrike" cap="none" dirty="0">
                <a:solidFill>
                  <a:schemeClr val="dk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מבנה השיעור:</a:t>
            </a:r>
            <a:endParaRPr sz="1800" b="1" i="0" u="none" strike="noStrike" cap="none" dirty="0">
              <a:solidFill>
                <a:schemeClr val="dk1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46D27851-E9BB-7313-1271-A263ADED5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553532"/>
              </p:ext>
            </p:extLst>
          </p:nvPr>
        </p:nvGraphicFramePr>
        <p:xfrm>
          <a:off x="1245016" y="1821304"/>
          <a:ext cx="10319895" cy="370576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869286">
                  <a:extLst>
                    <a:ext uri="{9D8B030D-6E8A-4147-A177-3AD203B41FA5}">
                      <a16:colId xmlns:a16="http://schemas.microsoft.com/office/drawing/2014/main" val="344844718"/>
                    </a:ext>
                  </a:extLst>
                </a:gridCol>
                <a:gridCol w="3814033">
                  <a:extLst>
                    <a:ext uri="{9D8B030D-6E8A-4147-A177-3AD203B41FA5}">
                      <a16:colId xmlns:a16="http://schemas.microsoft.com/office/drawing/2014/main" val="258774387"/>
                    </a:ext>
                  </a:extLst>
                </a:gridCol>
                <a:gridCol w="2636576">
                  <a:extLst>
                    <a:ext uri="{9D8B030D-6E8A-4147-A177-3AD203B41FA5}">
                      <a16:colId xmlns:a16="http://schemas.microsoft.com/office/drawing/2014/main" val="1366242769"/>
                    </a:ext>
                  </a:extLst>
                </a:gridCol>
              </a:tblGrid>
              <a:tr h="364093"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>
                          <a:solidFill>
                            <a:schemeClr val="bg1"/>
                          </a:solidFill>
                          <a:latin typeface="Rubik ExtraBold" pitchFamily="2" charset="-79"/>
                          <a:cs typeface="Rubik ExtraBold" pitchFamily="2" charset="-79"/>
                        </a:rPr>
                        <a:t>נושא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>
                          <a:solidFill>
                            <a:schemeClr val="bg1"/>
                          </a:solidFill>
                          <a:latin typeface="Rubik ExtraBold" pitchFamily="2" charset="-79"/>
                          <a:cs typeface="Rubik ExtraBold" pitchFamily="2" charset="-79"/>
                        </a:rPr>
                        <a:t>איך לומדים?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dirty="0">
                          <a:solidFill>
                            <a:schemeClr val="bg1"/>
                          </a:solidFill>
                          <a:latin typeface="Rubik ExtraBold" pitchFamily="2" charset="-79"/>
                          <a:cs typeface="Rubik ExtraBold" pitchFamily="2" charset="-79"/>
                        </a:rPr>
                        <a:t>משך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77960"/>
                  </a:ext>
                </a:extLst>
              </a:tr>
              <a:tr h="617997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פתיחה– פרומפט</a:t>
                      </a: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 ליצירת תמונה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חזרה על המושג - הדגמה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cs typeface="Rubik"/>
                          <a:sym typeface="Arial"/>
                        </a:rPr>
                        <a:t>5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787421"/>
                  </a:ext>
                </a:extLst>
              </a:tr>
              <a:tr h="617997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ממה מורכב פרומפט לתמונה?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סרטו</a:t>
                      </a:r>
                      <a:r>
                        <a:rPr lang="he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ן, ה</a:t>
                      </a: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דגמת המרכיבים</a:t>
                      </a:r>
                      <a:r>
                        <a:rPr lang="he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, </a:t>
                      </a: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התנסות בניסוח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e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15 דקות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44556"/>
                  </a:ext>
                </a:extLst>
              </a:tr>
              <a:tr h="807596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התנסות ביצירת תמונה 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התנסות בכלי בינה מלאכותית </a:t>
                      </a:r>
                      <a:r>
                        <a:rPr lang="iw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בתיווך המורה 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e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10 דקות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055275"/>
                  </a:ext>
                </a:extLst>
              </a:tr>
              <a:tr h="637164"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פייק או אמיתי?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w-IL" sz="1800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משחק דיגיטלי</a:t>
                      </a:r>
                      <a:endParaRPr lang="iw-IL" sz="1400" b="0" i="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cs typeface="Rubik"/>
                          <a:sym typeface="Arial"/>
                        </a:rPr>
                        <a:t>10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938011"/>
                  </a:ext>
                </a:extLst>
              </a:tr>
              <a:tr h="637164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סיכום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שיח כיתתי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Rubik"/>
                        <a:ea typeface="Rubik"/>
                        <a:cs typeface="Rubik"/>
                        <a:sym typeface="Rubi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800" b="0" i="0" u="none" strike="noStrike" cap="none" dirty="0">
                          <a:solidFill>
                            <a:schemeClr val="tx1"/>
                          </a:solidFill>
                          <a:latin typeface="Rubik"/>
                          <a:cs typeface="Rubik"/>
                          <a:sym typeface="Arial"/>
                        </a:rPr>
                        <a:t>5 דקות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2849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5115" y="1068625"/>
            <a:ext cx="2607749" cy="516041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5"/>
          <p:cNvSpPr txBox="1">
            <a:spLocks noGrp="1"/>
          </p:cNvSpPr>
          <p:nvPr>
            <p:ph type="title" idx="4294967295"/>
          </p:nvPr>
        </p:nvSpPr>
        <p:spPr>
          <a:xfrm>
            <a:off x="7372350" y="-17071"/>
            <a:ext cx="4400514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iw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מטרות השיעור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ubik ExtraBold" pitchFamily="2" charset="-79"/>
              <a:ea typeface="Arial"/>
              <a:cs typeface="Rubik ExtraBold" pitchFamily="2" charset="-79"/>
              <a:sym typeface="Arial"/>
            </a:endParaRPr>
          </a:p>
        </p:txBody>
      </p:sp>
      <p:sp>
        <p:nvSpPr>
          <p:cNvPr id="255" name="Google Shape;255;p5"/>
          <p:cNvSpPr txBox="1"/>
          <p:nvPr/>
        </p:nvSpPr>
        <p:spPr>
          <a:xfrm>
            <a:off x="9165115" y="864661"/>
            <a:ext cx="2697033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iw-IL" sz="1800" b="1" i="0" u="none" strike="noStrike" cap="none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בסוף השיעור התלמידים:</a:t>
            </a:r>
            <a:endParaRPr sz="1800" b="1" i="0" u="none" strike="noStrike" cap="none" dirty="0">
              <a:solidFill>
                <a:schemeClr val="lt1"/>
              </a:solidFill>
              <a:latin typeface="Rubik ExtraBold" pitchFamily="2" charset="-79"/>
              <a:ea typeface="Calibri"/>
              <a:cs typeface="Rubik ExtraBold" pitchFamily="2" charset="-79"/>
              <a:sym typeface="Calibri"/>
            </a:endParaRPr>
          </a:p>
        </p:txBody>
      </p:sp>
      <p:sp>
        <p:nvSpPr>
          <p:cNvPr id="254" name="Google Shape;254;p5"/>
          <p:cNvSpPr txBox="1">
            <a:spLocks noGrp="1"/>
          </p:cNvSpPr>
          <p:nvPr>
            <p:ph type="body" idx="1"/>
          </p:nvPr>
        </p:nvSpPr>
        <p:spPr>
          <a:xfrm>
            <a:off x="5810343" y="1737707"/>
            <a:ext cx="5614032" cy="57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iw-IL" sz="1800" b="1" dirty="0">
                <a:solidFill>
                  <a:srgbClr val="434343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יתארו</a:t>
            </a:r>
            <a:r>
              <a:rPr lang="iw-IL" sz="1800" b="1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מהם המרכיבים ליצירת פרומפט לתמונה.</a:t>
            </a:r>
            <a:endParaRPr sz="1800" dirty="0">
              <a:solidFill>
                <a:srgbClr val="4343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6" name="Google Shape;256;p5"/>
          <p:cNvSpPr txBox="1"/>
          <p:nvPr/>
        </p:nvSpPr>
        <p:spPr>
          <a:xfrm>
            <a:off x="4410308" y="2499875"/>
            <a:ext cx="7014068" cy="44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27"/>
              <a:buFont typeface="Arial"/>
              <a:buNone/>
            </a:pPr>
            <a:r>
              <a:rPr lang="iw-IL" sz="1800" b="1" i="0" u="none" strike="noStrike" cap="none" dirty="0">
                <a:solidFill>
                  <a:srgbClr val="434343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ינסחו</a:t>
            </a:r>
            <a:r>
              <a:rPr lang="iw-IL" sz="1800" b="1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פרומפט </a:t>
            </a:r>
            <a:r>
              <a:rPr lang="iw-IL" sz="1800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ליצירת תמונה בבינה מלאכותית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endParaRPr sz="1800" b="0" i="0" u="none" strike="noStrike" cap="none" dirty="0">
              <a:solidFill>
                <a:srgbClr val="4343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7" name="Google Shape;257;p5"/>
          <p:cNvSpPr txBox="1"/>
          <p:nvPr/>
        </p:nvSpPr>
        <p:spPr>
          <a:xfrm>
            <a:off x="4928840" y="3131865"/>
            <a:ext cx="6495536" cy="44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55555"/>
              <a:buFont typeface="Arial"/>
              <a:buNone/>
            </a:pPr>
            <a:r>
              <a:rPr lang="iw-IL" sz="1800" b="1" i="0" u="none" strike="noStrike" cap="none" dirty="0">
                <a:solidFill>
                  <a:srgbClr val="434343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ידייקו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 את התוצאות שהתקבלו ע</a:t>
            </a:r>
            <a:r>
              <a:rPr lang="iw-IL" sz="1800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ל-ידי</a:t>
            </a:r>
            <a:r>
              <a:rPr lang="iw-IL" sz="1800" b="0" i="0" u="none" strike="noStrike" cap="none" dirty="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rPr>
              <a:t> הבינה המלאכותית ויצמצמו הזיות.</a:t>
            </a:r>
            <a:endParaRPr sz="1800" b="0" i="0" u="none" strike="noStrike" cap="none" dirty="0">
              <a:solidFill>
                <a:srgbClr val="43434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8" name="Google Shape;25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1893275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2558763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3224251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;p15">
            <a:extLst>
              <a:ext uri="{FF2B5EF4-FFF2-40B4-BE49-F238E27FC236}">
                <a16:creationId xmlns:a16="http://schemas.microsoft.com/office/drawing/2014/main" id="{6CB6EFF7-F2A3-D43E-6946-719797331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3800" y="1441526"/>
            <a:ext cx="1747238" cy="367176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latin typeface="Rubik" pitchFamily="2" charset="-79"/>
              <a:cs typeface="Rubik" pitchFamily="2" charset="-79"/>
            </a:endParaRPr>
          </a:p>
        </p:txBody>
      </p:sp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17339D1B-6155-ACD3-15B6-456327F82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3870" y="128096"/>
            <a:ext cx="10193128" cy="971529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E418CFD0-E8F6-BDA7-C4D5-704BAE97D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5" y="-10551"/>
            <a:ext cx="10265229" cy="1325563"/>
          </a:xfrm>
        </p:spPr>
        <p:txBody>
          <a:bodyPr>
            <a:normAutofit/>
          </a:bodyPr>
          <a:lstStyle/>
          <a:p>
            <a:r>
              <a:rPr lang="he-IL" sz="3500" dirty="0">
                <a:solidFill>
                  <a:schemeClr val="bg1"/>
                </a:solidFill>
                <a:latin typeface="Rubik ExtraBold" pitchFamily="2" charset="-79"/>
                <a:cs typeface="Rubik ExtraBold" pitchFamily="2" charset="-79"/>
              </a:rPr>
              <a:t>איך להיערך להתנסות בכיתה?</a:t>
            </a:r>
            <a:endParaRPr lang="he-IL" sz="2800" b="0" dirty="0">
              <a:solidFill>
                <a:schemeClr val="bg1"/>
              </a:solidFill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8" name="מציין מיקום תוכן 2">
            <a:extLst>
              <a:ext uri="{FF2B5EF4-FFF2-40B4-BE49-F238E27FC236}">
                <a16:creationId xmlns:a16="http://schemas.microsoft.com/office/drawing/2014/main" id="{716C72F2-071D-093A-103C-B2C45D788654}"/>
              </a:ext>
            </a:extLst>
          </p:cNvPr>
          <p:cNvSpPr txBox="1">
            <a:spLocks/>
          </p:cNvSpPr>
          <p:nvPr/>
        </p:nvSpPr>
        <p:spPr>
          <a:xfrm>
            <a:off x="10153619" y="1364351"/>
            <a:ext cx="1634699" cy="36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he-IL" sz="1800" b="1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לפני השיעור:</a:t>
            </a:r>
          </a:p>
        </p:txBody>
      </p:sp>
      <p:sp>
        <p:nvSpPr>
          <p:cNvPr id="10" name="תיבת טקסט 7">
            <a:extLst>
              <a:ext uri="{FF2B5EF4-FFF2-40B4-BE49-F238E27FC236}">
                <a16:creationId xmlns:a16="http://schemas.microsoft.com/office/drawing/2014/main" id="{FE84C3FA-E519-D4E1-E311-139FEA684B74}"/>
              </a:ext>
            </a:extLst>
          </p:cNvPr>
          <p:cNvSpPr txBox="1"/>
          <p:nvPr/>
        </p:nvSpPr>
        <p:spPr>
          <a:xfrm>
            <a:off x="7366000" y="1480630"/>
            <a:ext cx="1921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 pitchFamily="2" charset="-79"/>
                <a:cs typeface="Rubik" pitchFamily="2" charset="-79"/>
                <a:sym typeface="Arial"/>
              </a:rPr>
              <a:t>מתנסים</a:t>
            </a: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 pitchFamily="2" charset="-79"/>
                <a:cs typeface="Rubik" pitchFamily="2" charset="-79"/>
                <a:sym typeface="Arial"/>
              </a:rPr>
              <a:t> בעצמנו</a:t>
            </a:r>
          </a:p>
        </p:txBody>
      </p:sp>
      <p:sp>
        <p:nvSpPr>
          <p:cNvPr id="9" name="תיבת טקסט 4">
            <a:extLst>
              <a:ext uri="{FF2B5EF4-FFF2-40B4-BE49-F238E27FC236}">
                <a16:creationId xmlns:a16="http://schemas.microsoft.com/office/drawing/2014/main" id="{A303D2CD-A747-70F7-0F3B-A85B835A6C08}"/>
              </a:ext>
            </a:extLst>
          </p:cNvPr>
          <p:cNvSpPr txBox="1"/>
          <p:nvPr/>
        </p:nvSpPr>
        <p:spPr>
          <a:xfrm>
            <a:off x="2654301" y="1475051"/>
            <a:ext cx="3623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 pitchFamily="2" charset="-79"/>
                <a:cs typeface="Rubik" pitchFamily="2" charset="-79"/>
                <a:sym typeface="Arial"/>
              </a:rPr>
              <a:t>בודקים את החיבור </a:t>
            </a: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 pitchFamily="2" charset="-79"/>
                <a:cs typeface="Rubik" pitchFamily="2" charset="-79"/>
                <a:sym typeface="Arial"/>
              </a:rPr>
              <a:t>למערכת בכיתה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64A42E-42CB-6628-2E03-9BAC9BC98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93" y="1463842"/>
            <a:ext cx="661263" cy="5195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AFD518-1B74-3CB8-15E1-BF9128367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39" y="1341824"/>
            <a:ext cx="466725" cy="576114"/>
          </a:xfrm>
          <a:prstGeom prst="rect">
            <a:avLst/>
          </a:prstGeom>
        </p:spPr>
      </p:pic>
      <p:sp>
        <p:nvSpPr>
          <p:cNvPr id="23" name="Google Shape;79;p15">
            <a:extLst>
              <a:ext uri="{FF2B5EF4-FFF2-40B4-BE49-F238E27FC236}">
                <a16:creationId xmlns:a16="http://schemas.microsoft.com/office/drawing/2014/main" id="{CB801A74-652C-D67D-C3D9-A2126278C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3800" y="2448260"/>
            <a:ext cx="1747238" cy="367176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latin typeface="Rubik" pitchFamily="2" charset="-79"/>
              <a:cs typeface="Rubik" pitchFamily="2" charset="-79"/>
            </a:endParaRPr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7557FEED-C30A-B5A1-5650-E96F3EF28143}"/>
              </a:ext>
            </a:extLst>
          </p:cNvPr>
          <p:cNvSpPr txBox="1">
            <a:spLocks/>
          </p:cNvSpPr>
          <p:nvPr/>
        </p:nvSpPr>
        <p:spPr>
          <a:xfrm>
            <a:off x="10115521" y="2507253"/>
            <a:ext cx="1634699" cy="36717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04040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sym typeface="Arial"/>
              </a:rPr>
              <a:t>בשיעור: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67C2B8-9F1C-4FDF-7BC0-0C07277D1E8F}"/>
              </a:ext>
            </a:extLst>
          </p:cNvPr>
          <p:cNvSpPr txBox="1"/>
          <p:nvPr/>
        </p:nvSpPr>
        <p:spPr>
          <a:xfrm>
            <a:off x="1664669" y="2408057"/>
            <a:ext cx="750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800" b="1" dirty="0">
                <a:solidFill>
                  <a:srgbClr val="892B7D"/>
                </a:solidFill>
                <a:latin typeface="Rubik" pitchFamily="2" charset="-79"/>
                <a:cs typeface="Rubik" pitchFamily="2" charset="-79"/>
              </a:rPr>
              <a:t>מוודאים שהתלמידים מתנסים עם </a:t>
            </a:r>
            <a:r>
              <a:rPr lang="he-IL" sz="1800" b="1" dirty="0" err="1">
                <a:solidFill>
                  <a:srgbClr val="892B7D"/>
                </a:solidFill>
                <a:latin typeface="Rubik" pitchFamily="2" charset="-79"/>
                <a:cs typeface="Rubik" pitchFamily="2" charset="-79"/>
              </a:rPr>
              <a:t>הבוט</a:t>
            </a:r>
            <a:endParaRPr lang="en-US" sz="1800" b="1" dirty="0">
              <a:solidFill>
                <a:srgbClr val="892B7D"/>
              </a:solidFill>
              <a:latin typeface="Rubik" pitchFamily="2" charset="-79"/>
              <a:cs typeface="Rubik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b="0" dirty="0">
                <a:latin typeface="Rubik" pitchFamily="2" charset="-79"/>
                <a:cs typeface="Rubik" pitchFamily="2" charset="-79"/>
              </a:rPr>
              <a:t>הסתובבו בין התלמידים, פנו באופן אישי ובדקו אם הם מתקשים, </a:t>
            </a:r>
            <a:endParaRPr lang="en-US" sz="1800" b="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096FE-9BBF-43C1-BCDC-4B36582619FA}"/>
              </a:ext>
            </a:extLst>
          </p:cNvPr>
          <p:cNvSpPr txBox="1"/>
          <p:nvPr/>
        </p:nvSpPr>
        <p:spPr>
          <a:xfrm>
            <a:off x="941803" y="3307344"/>
            <a:ext cx="8237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800" b="1" dirty="0">
                <a:solidFill>
                  <a:srgbClr val="892B7D"/>
                </a:solidFill>
                <a:latin typeface="Rubik" pitchFamily="2" charset="-79"/>
                <a:cs typeface="Rubik" pitchFamily="2" charset="-79"/>
              </a:rPr>
              <a:t>מסייעים ברעיונות להתנסות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b="0" dirty="0">
                <a:latin typeface="Rubik" pitchFamily="2" charset="-79"/>
                <a:cs typeface="Rubik" pitchFamily="2" charset="-79"/>
              </a:rPr>
              <a:t>העלו כיוונים מתוך היכרותכם עם עולמם הרגשי-חברתי.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b="0" dirty="0">
                <a:latin typeface="Rubik" pitchFamily="2" charset="-79"/>
                <a:cs typeface="Rubik" pitchFamily="2" charset="-79"/>
              </a:rPr>
              <a:t>הציעו שיתוף פעולה עם חברים להעלאת רעיונות ייחודיים למשימות.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06676-413E-6A5D-4832-2FA83DBBBA05}"/>
              </a:ext>
            </a:extLst>
          </p:cNvPr>
          <p:cNvSpPr txBox="1"/>
          <p:nvPr/>
        </p:nvSpPr>
        <p:spPr>
          <a:xfrm>
            <a:off x="4822799" y="4600529"/>
            <a:ext cx="4464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rtl="1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800" b="1" i="0" u="none" strike="noStrike" kern="1200" dirty="0">
                <a:solidFill>
                  <a:srgbClr val="892B7D"/>
                </a:solidFill>
                <a:effectLst/>
                <a:latin typeface="Rubik" pitchFamily="2" charset="-79"/>
                <a:cs typeface="Rubik" pitchFamily="2" charset="-79"/>
              </a:rPr>
              <a:t>תלמידים סיימו לפני הזמן?</a:t>
            </a:r>
            <a:endParaRPr lang="en-TH" sz="1800" b="0" i="0" u="none" strike="noStrike" dirty="0">
              <a:effectLst/>
              <a:latin typeface="Rubik" pitchFamily="2" charset="-79"/>
              <a:cs typeface="Rubik" pitchFamily="2" charset="-79"/>
            </a:endParaRPr>
          </a:p>
          <a:p>
            <a:pPr marL="0" indent="0" algn="r" rtl="1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עודדו ביצוע שאלת בונוס/חזרה על האתגר.</a:t>
            </a:r>
            <a:r>
              <a:rPr lang="en-TH" dirty="0">
                <a:latin typeface="Rubik" pitchFamily="2" charset="-79"/>
                <a:cs typeface="Rubik" pitchFamily="2" charset="-79"/>
              </a:rPr>
              <a:t> </a:t>
            </a:r>
            <a:r>
              <a:rPr lang="he-IL" sz="1800" b="1" i="0" u="none" strike="noStrike" kern="1200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בצעו רפלקציה לא פורמלית עם התלמידים: </a:t>
            </a:r>
            <a:endParaRPr lang="en-TH" sz="1800" b="1" i="0" u="none" strike="noStrike" dirty="0">
              <a:effectLst/>
              <a:latin typeface="Rubik" pitchFamily="2" charset="-79"/>
              <a:cs typeface="Rubik" pitchFamily="2" charset="-79"/>
            </a:endParaRPr>
          </a:p>
          <a:p>
            <a:pPr marL="285750" indent="-285750" algn="r" rtl="1" eaLnBrk="1" fontAlgn="t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מה עוד ניתן לשפר או להוסיף?</a:t>
            </a:r>
            <a:endParaRPr lang="en-TH" sz="1800" b="0" i="0" u="none" strike="noStrike" dirty="0">
              <a:effectLst/>
              <a:latin typeface="Rubik" pitchFamily="2" charset="-79"/>
              <a:cs typeface="Rubik" pitchFamily="2" charset="-79"/>
            </a:endParaRPr>
          </a:p>
          <a:p>
            <a:pPr marL="285750" indent="-285750" algn="r" rtl="1" eaLnBrk="1" fontAlgn="t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האם הכירו בזה? </a:t>
            </a:r>
            <a:endParaRPr lang="en-TH" sz="1800" b="0" i="0" u="none" strike="noStrike" dirty="0">
              <a:effectLst/>
              <a:latin typeface="Rubik" pitchFamily="2" charset="-79"/>
              <a:cs typeface="Rubik" pitchFamily="2" charset="-79"/>
            </a:endParaRPr>
          </a:p>
          <a:p>
            <a:pPr marL="285750" marR="0" indent="-285750" algn="r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איך זה יכול לעזור להם? </a:t>
            </a:r>
            <a:endParaRPr lang="en-TH" sz="1800" b="0" i="0" u="none" strike="noStrike" dirty="0">
              <a:effectLst/>
              <a:latin typeface="Rubik" pitchFamily="2" charset="-79"/>
              <a:cs typeface="Rubik" pitchFamily="2" charset="-79"/>
            </a:endParaRPr>
          </a:p>
          <a:p>
            <a:pPr marL="285750" marR="0" indent="-285750" algn="r" rtl="1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892B7D"/>
              </a:buClr>
              <a:buFont typeface="Arial" panose="020B0604020202020204" pitchFamily="34" charset="0"/>
              <a:buChar char="•"/>
            </a:pPr>
            <a:r>
              <a:rPr lang="he-IL" sz="1800" b="0" i="0" u="none" strike="noStrike" kern="1200" dirty="0">
                <a:solidFill>
                  <a:srgbClr val="000000"/>
                </a:solidFill>
                <a:effectLst/>
                <a:latin typeface="Rubik" pitchFamily="2" charset="-79"/>
                <a:cs typeface="Rubik" pitchFamily="2" charset="-79"/>
              </a:rPr>
              <a:t>האם הם מבינים ממה להיזהר?</a:t>
            </a:r>
            <a:endParaRPr lang="en-TH" sz="1800" b="0" i="0" u="none" strike="noStrike" dirty="0">
              <a:effectLst/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BE9301-C1D2-F635-8EC3-1D5C2854A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52" y="2377581"/>
            <a:ext cx="521650" cy="6237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CF4B98-65A9-BB67-163F-A6F206FCB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9177" y="3358217"/>
            <a:ext cx="645801" cy="678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4E6434-48B3-2F68-1F70-9EAE081DF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958" y="4538489"/>
            <a:ext cx="362239" cy="551982"/>
          </a:xfrm>
          <a:prstGeom prst="rect">
            <a:avLst/>
          </a:prstGeom>
        </p:spPr>
      </p:pic>
      <p:pic>
        <p:nvPicPr>
          <p:cNvPr id="31" name="Google Shape;262;p5">
            <a:extLst>
              <a:ext uri="{FF2B5EF4-FFF2-40B4-BE49-F238E27FC236}">
                <a16:creationId xmlns:a16="http://schemas.microsoft.com/office/drawing/2014/main" id="{E9BC6700-6231-56E2-B3EE-834A99817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5947" y="760824"/>
            <a:ext cx="4854409" cy="3513996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800FC-12C7-C828-F862-7A1C07C0B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74" y="1848635"/>
            <a:ext cx="4748002" cy="4947020"/>
          </a:xfrm>
          <a:prstGeom prst="rect">
            <a:avLst/>
          </a:prstGeom>
        </p:spPr>
      </p:pic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0BC6B8E9-F23B-428D-9C9B-8BEEEA893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5876" y="1848635"/>
            <a:ext cx="6040141" cy="604014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>
            <a:spLocks noGrp="1"/>
          </p:cNvSpPr>
          <p:nvPr>
            <p:ph type="title" idx="4294967295"/>
          </p:nvPr>
        </p:nvSpPr>
        <p:spPr>
          <a:xfrm>
            <a:off x="6483351" y="319530"/>
            <a:ext cx="3819600" cy="1970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848"/>
              <a:buFont typeface="Rubik"/>
              <a:buNone/>
              <a:tabLst/>
              <a:defRPr/>
            </a:pPr>
            <a:r>
              <a:rPr kumimoji="0" lang="iw-IL" sz="72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בואו </a:t>
            </a:r>
            <a:r>
              <a:rPr kumimoji="0" lang="iw-IL" sz="7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ניזכר</a:t>
            </a:r>
          </a:p>
        </p:txBody>
      </p:sp>
      <p:sp>
        <p:nvSpPr>
          <p:cNvPr id="284" name="Google Shape;284;p9"/>
          <p:cNvSpPr txBox="1"/>
          <p:nvPr/>
        </p:nvSpPr>
        <p:spPr>
          <a:xfrm>
            <a:off x="6197685" y="1659394"/>
            <a:ext cx="3819600" cy="1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1010"/>
              <a:buFont typeface="Rubik"/>
              <a:buNone/>
            </a:pPr>
            <a:r>
              <a:rPr lang="iw-IL" sz="48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איך מבקשים מהבינה המלאכותית </a:t>
            </a:r>
            <a:r>
              <a:rPr lang="iw-IL" sz="4800" b="1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לעשות משהו?</a:t>
            </a:r>
            <a:endParaRPr sz="4800" b="1" i="0" u="none" strike="noStrike" cap="non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10;p11">
            <a:extLst>
              <a:ext uri="{FF2B5EF4-FFF2-40B4-BE49-F238E27FC236}">
                <a16:creationId xmlns:a16="http://schemas.microsoft.com/office/drawing/2014/main" id="{A9315AE2-102F-FB0B-B9EC-456DAE5B21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8967" y="487872"/>
            <a:ext cx="6983897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66334"/>
              <a:buFont typeface="Rubik"/>
              <a:buNone/>
            </a:pPr>
            <a:r>
              <a:rPr lang="iw-IL" sz="4400" b="0" dirty="0">
                <a:solidFill>
                  <a:srgbClr val="8A2B7E"/>
                </a:solidFill>
              </a:rPr>
              <a:t>ממה מורכב </a:t>
            </a:r>
            <a:r>
              <a:rPr lang="iw-IL" sz="4400" dirty="0" err="1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פרומפט</a:t>
            </a:r>
            <a:r>
              <a:rPr lang="iw-IL" sz="4400" b="0" dirty="0">
                <a:solidFill>
                  <a:srgbClr val="8A2B7E"/>
                </a:solidFill>
              </a:rPr>
              <a:t>?</a:t>
            </a:r>
            <a:endParaRPr sz="4400" dirty="0">
              <a:solidFill>
                <a:srgbClr val="8A2B7E"/>
              </a:solidFill>
            </a:endParaRPr>
          </a:p>
        </p:txBody>
      </p:sp>
      <p:pic>
        <p:nvPicPr>
          <p:cNvPr id="10" name="Picture 9" descr="תמונה של ילדה">
            <a:extLst>
              <a:ext uri="{FF2B5EF4-FFF2-40B4-BE49-F238E27FC236}">
                <a16:creationId xmlns:a16="http://schemas.microsoft.com/office/drawing/2014/main" id="{597B67BB-2B8C-89D9-2B70-842FCB1EEC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64756" y="1800226"/>
            <a:ext cx="2708108" cy="2870595"/>
          </a:xfrm>
          <a:prstGeom prst="rect">
            <a:avLst/>
          </a:prstGeom>
        </p:spPr>
      </p:pic>
      <p:sp>
        <p:nvSpPr>
          <p:cNvPr id="2" name="Google Shape;231;p12">
            <a:extLst>
              <a:ext uri="{FF2B5EF4-FFF2-40B4-BE49-F238E27FC236}">
                <a16:creationId xmlns:a16="http://schemas.microsoft.com/office/drawing/2014/main" id="{EB1D1977-3E4F-0C45-1B9F-E72B6C86DBF9}"/>
              </a:ext>
            </a:extLst>
          </p:cNvPr>
          <p:cNvSpPr txBox="1"/>
          <p:nvPr/>
        </p:nvSpPr>
        <p:spPr>
          <a:xfrm>
            <a:off x="9743404" y="4943687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iw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הקשר </a:t>
            </a:r>
            <a:r>
              <a:rPr lang="he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(</a:t>
            </a:r>
            <a:r>
              <a:rPr lang="iw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רקע</a:t>
            </a:r>
            <a:r>
              <a:rPr lang="he-IL" sz="1800" i="0" u="none" strike="noStrike" cap="none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)</a:t>
            </a:r>
            <a:endParaRPr sz="1800" i="0" u="none" strike="noStrike" cap="none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3" name="Google Shape;232;p12">
            <a:extLst>
              <a:ext uri="{FF2B5EF4-FFF2-40B4-BE49-F238E27FC236}">
                <a16:creationId xmlns:a16="http://schemas.microsoft.com/office/drawing/2014/main" id="{0D79F6DB-E86E-FA10-A3E6-6DD8C9C857ED}"/>
              </a:ext>
            </a:extLst>
          </p:cNvPr>
          <p:cNvSpPr txBox="1"/>
          <p:nvPr/>
        </p:nvSpPr>
        <p:spPr>
          <a:xfrm>
            <a:off x="9506700" y="5398689"/>
            <a:ext cx="1977600" cy="91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אני בת </a:t>
            </a: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10 ואני רוצה להכין ארוחת ערב למשפחה בת 4 נפשות.</a:t>
            </a:r>
            <a:endParaRPr lang="he-I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תמונה של חביתה">
            <a:extLst>
              <a:ext uri="{FF2B5EF4-FFF2-40B4-BE49-F238E27FC236}">
                <a16:creationId xmlns:a16="http://schemas.microsoft.com/office/drawing/2014/main" id="{3E60BB38-2103-34F8-3D62-3143E4CB74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50544" y="1800226"/>
            <a:ext cx="2708107" cy="2870595"/>
          </a:xfrm>
          <a:prstGeom prst="rect">
            <a:avLst/>
          </a:prstGeom>
        </p:spPr>
      </p:pic>
      <p:sp>
        <p:nvSpPr>
          <p:cNvPr id="4" name="Google Shape;248;p13">
            <a:extLst>
              <a:ext uri="{FF2B5EF4-FFF2-40B4-BE49-F238E27FC236}">
                <a16:creationId xmlns:a16="http://schemas.microsoft.com/office/drawing/2014/main" id="{9BFDEF50-BE7A-0637-937A-26666A6BF4DD}"/>
              </a:ext>
            </a:extLst>
          </p:cNvPr>
          <p:cNvSpPr txBox="1"/>
          <p:nvPr/>
        </p:nvSpPr>
        <p:spPr>
          <a:xfrm>
            <a:off x="6834229" y="4943687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lnSpc>
                <a:spcPct val="90000"/>
              </a:lnSpc>
              <a:buClr>
                <a:srgbClr val="404040"/>
              </a:buClr>
              <a:buSzPts val="4000"/>
            </a:pPr>
            <a:r>
              <a:rPr lang="iw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משימה</a:t>
            </a:r>
            <a:endParaRPr sz="1800" dirty="0">
              <a:solidFill>
                <a:srgbClr val="892B7D"/>
              </a:solidFill>
              <a:latin typeface="Rubik ExtraBold" pitchFamily="2" charset="-79"/>
              <a:ea typeface="Rubik"/>
              <a:cs typeface="Rubik ExtraBold" pitchFamily="2" charset="-79"/>
              <a:sym typeface="Rubik"/>
            </a:endParaRPr>
          </a:p>
        </p:txBody>
      </p:sp>
      <p:sp>
        <p:nvSpPr>
          <p:cNvPr id="5" name="Google Shape;250;p13">
            <a:extLst>
              <a:ext uri="{FF2B5EF4-FFF2-40B4-BE49-F238E27FC236}">
                <a16:creationId xmlns:a16="http://schemas.microsoft.com/office/drawing/2014/main" id="{0EA6F453-2EF6-C35F-D57A-775A3186EF58}"/>
              </a:ext>
            </a:extLst>
          </p:cNvPr>
          <p:cNvSpPr txBox="1"/>
          <p:nvPr/>
        </p:nvSpPr>
        <p:spPr>
          <a:xfrm>
            <a:off x="6834229" y="5398689"/>
            <a:ext cx="1504193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הסבר לי איך להכין חביתה.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תמונה של צ'ק ליסט">
            <a:extLst>
              <a:ext uri="{FF2B5EF4-FFF2-40B4-BE49-F238E27FC236}">
                <a16:creationId xmlns:a16="http://schemas.microsoft.com/office/drawing/2014/main" id="{F3501E5C-EEEC-014B-CD52-F3E7F8FAB3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19223" y="1763914"/>
            <a:ext cx="2725216" cy="2888729"/>
          </a:xfrm>
          <a:prstGeom prst="rect">
            <a:avLst/>
          </a:prstGeom>
        </p:spPr>
      </p:pic>
      <p:sp>
        <p:nvSpPr>
          <p:cNvPr id="6" name="Google Shape;248;p13">
            <a:extLst>
              <a:ext uri="{FF2B5EF4-FFF2-40B4-BE49-F238E27FC236}">
                <a16:creationId xmlns:a16="http://schemas.microsoft.com/office/drawing/2014/main" id="{0E89362A-70F7-395E-DD29-99111F9B8281}"/>
              </a:ext>
            </a:extLst>
          </p:cNvPr>
          <p:cNvSpPr txBox="1"/>
          <p:nvPr/>
        </p:nvSpPr>
        <p:spPr>
          <a:xfrm>
            <a:off x="3816760" y="4943687"/>
            <a:ext cx="1504193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buClr>
                <a:srgbClr val="404040"/>
              </a:buClr>
              <a:buSzPts val="4000"/>
              <a:buFont typeface="Arial"/>
              <a:buNone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תיאור התוצר</a:t>
            </a:r>
          </a:p>
        </p:txBody>
      </p:sp>
      <p:sp>
        <p:nvSpPr>
          <p:cNvPr id="11" name="Google Shape;250;p13">
            <a:extLst>
              <a:ext uri="{FF2B5EF4-FFF2-40B4-BE49-F238E27FC236}">
                <a16:creationId xmlns:a16="http://schemas.microsoft.com/office/drawing/2014/main" id="{4DF3FBEF-031E-0399-57FA-96D984D95DA3}"/>
              </a:ext>
            </a:extLst>
          </p:cNvPr>
          <p:cNvSpPr txBox="1"/>
          <p:nvPr/>
        </p:nvSpPr>
        <p:spPr>
          <a:xfrm>
            <a:off x="3628858" y="5398689"/>
            <a:ext cx="1879997" cy="76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צור עבורי מתכון עם שלבים ברורים.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תמונה של בישול">
            <a:extLst>
              <a:ext uri="{FF2B5EF4-FFF2-40B4-BE49-F238E27FC236}">
                <a16:creationId xmlns:a16="http://schemas.microsoft.com/office/drawing/2014/main" id="{C9DD8FA4-3263-5325-482C-88BD9DB0F3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74928" y="1813572"/>
            <a:ext cx="2725216" cy="2888728"/>
          </a:xfrm>
          <a:prstGeom prst="rect">
            <a:avLst/>
          </a:prstGeom>
        </p:spPr>
      </p:pic>
      <p:sp>
        <p:nvSpPr>
          <p:cNvPr id="12" name="Google Shape;248;p13">
            <a:extLst>
              <a:ext uri="{FF2B5EF4-FFF2-40B4-BE49-F238E27FC236}">
                <a16:creationId xmlns:a16="http://schemas.microsoft.com/office/drawing/2014/main" id="{5161C9B5-8A05-1C63-4B10-C747D30D67E5}"/>
              </a:ext>
            </a:extLst>
          </p:cNvPr>
          <p:cNvSpPr txBox="1"/>
          <p:nvPr/>
        </p:nvSpPr>
        <p:spPr>
          <a:xfrm>
            <a:off x="766849" y="4943687"/>
            <a:ext cx="1692095" cy="34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buClr>
                <a:srgbClr val="404040"/>
              </a:buClr>
              <a:buSzPts val="4000"/>
              <a:buFont typeface="Arial"/>
              <a:buNone/>
            </a:pPr>
            <a:r>
              <a:rPr lang="he-IL" sz="1800" dirty="0">
                <a:solidFill>
                  <a:srgbClr val="892B7D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דיוק (ביקורת)</a:t>
            </a:r>
          </a:p>
        </p:txBody>
      </p:sp>
      <p:sp>
        <p:nvSpPr>
          <p:cNvPr id="13" name="Google Shape;250;p13">
            <a:extLst>
              <a:ext uri="{FF2B5EF4-FFF2-40B4-BE49-F238E27FC236}">
                <a16:creationId xmlns:a16="http://schemas.microsoft.com/office/drawing/2014/main" id="{6A600639-6EDB-B295-F4E2-11CB318D4F3F}"/>
              </a:ext>
            </a:extLst>
          </p:cNvPr>
          <p:cNvSpPr txBox="1"/>
          <p:nvPr/>
        </p:nvSpPr>
        <p:spPr>
          <a:xfrm>
            <a:off x="500063" y="5398689"/>
            <a:ext cx="2225667" cy="12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18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Rubik"/>
                <a:ea typeface="Rubik"/>
                <a:cs typeface="Rubik"/>
                <a:sym typeface="Rubik"/>
              </a:rPr>
              <a:t>פרט אילו הכנו עליי לעשות, באילו כלים להשתמש, וממה להיזהר בזמן הבישול.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0650" y="2481874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5263" y="1642458"/>
            <a:ext cx="1134768" cy="1134768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619577">
            <a:off x="1952509" y="2338858"/>
            <a:ext cx="4818701" cy="3931173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509"/>
              </a:srgbClr>
            </a:outerShdw>
          </a:effectLst>
        </p:spPr>
      </p:pic>
      <p:sp>
        <p:nvSpPr>
          <p:cNvPr id="321" name="Google Shape;321;p10"/>
          <p:cNvSpPr txBox="1">
            <a:spLocks noGrp="1"/>
          </p:cNvSpPr>
          <p:nvPr>
            <p:ph type="title"/>
          </p:nvPr>
        </p:nvSpPr>
        <p:spPr>
          <a:xfrm>
            <a:off x="4788975" y="487876"/>
            <a:ext cx="6984000" cy="1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66334"/>
              <a:buFont typeface="Rubik"/>
              <a:buNone/>
            </a:pPr>
            <a:r>
              <a:rPr lang="iw-IL" sz="4400" b="0" dirty="0">
                <a:solidFill>
                  <a:srgbClr val="8A2B7E"/>
                </a:solidFill>
              </a:rPr>
              <a:t>איך</a:t>
            </a:r>
            <a:r>
              <a:rPr lang="iw-IL" sz="4400" dirty="0">
                <a:solidFill>
                  <a:srgbClr val="8A2B7E"/>
                </a:solidFill>
              </a:rPr>
              <a:t> </a:t>
            </a:r>
            <a:r>
              <a:rPr lang="iw-IL" sz="4400" b="0" dirty="0">
                <a:solidFill>
                  <a:srgbClr val="8A2B7E"/>
                </a:solidFill>
              </a:rPr>
              <a:t>לכתוב</a:t>
            </a:r>
            <a:r>
              <a:rPr lang="iw-IL" sz="4400" dirty="0">
                <a:solidFill>
                  <a:srgbClr val="8A2B7E"/>
                </a:solidFill>
              </a:rPr>
              <a:t> </a:t>
            </a:r>
            <a:r>
              <a:rPr lang="iw-IL" sz="6000" b="0" dirty="0" err="1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פרומפט</a:t>
            </a:r>
            <a:endParaRPr sz="6000" b="0" dirty="0">
              <a:solidFill>
                <a:srgbClr val="8A2B7E"/>
              </a:solidFill>
              <a:latin typeface="Rubik ExtraBold" pitchFamily="2" charset="-79"/>
              <a:cs typeface="Rubik ExtraBold" pitchFamily="2" charset="-79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66334"/>
              <a:buFont typeface="Rubik"/>
              <a:buNone/>
            </a:pPr>
            <a:r>
              <a:rPr lang="iw-IL" sz="4400" b="0" dirty="0">
                <a:solidFill>
                  <a:srgbClr val="8A2B7E"/>
                </a:solidFill>
              </a:rPr>
              <a:t>ליצירת</a:t>
            </a:r>
            <a:r>
              <a:rPr lang="iw-IL" sz="4400" dirty="0">
                <a:solidFill>
                  <a:srgbClr val="8A2B7E"/>
                </a:solidFill>
              </a:rPr>
              <a:t> </a:t>
            </a:r>
            <a:r>
              <a:rPr lang="iw-IL" sz="6000" b="0" dirty="0">
                <a:solidFill>
                  <a:srgbClr val="8A2B7E"/>
                </a:solidFill>
                <a:latin typeface="Rubik ExtraBold" pitchFamily="2" charset="-79"/>
                <a:cs typeface="Rubik ExtraBold" pitchFamily="2" charset="-79"/>
              </a:rPr>
              <a:t>תמונה?</a:t>
            </a:r>
            <a:endParaRPr sz="6000" b="0" dirty="0">
              <a:solidFill>
                <a:srgbClr val="8A2B7E"/>
              </a:solidFill>
              <a:latin typeface="Rubik ExtraBold" pitchFamily="2" charset="-79"/>
              <a:cs typeface="Rubik ExtraBold" pitchFamily="2" charset="-79"/>
            </a:endParaRPr>
          </a:p>
        </p:txBody>
      </p:sp>
      <p:pic>
        <p:nvPicPr>
          <p:cNvPr id="322" name="Google Shape;322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0" descr="מסך טלפון סלולרי ובו לינק המפנה לסרטון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4636" r="24636"/>
          <a:stretch/>
        </p:blipFill>
        <p:spPr>
          <a:xfrm>
            <a:off x="930228" y="-584158"/>
            <a:ext cx="5860893" cy="7702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5A40A1-F4CA-494C-8D33-2ADBC15E92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34B57D-C4CC-47F6-A94F-AF23E9D05E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A4ADF8-3EEF-4154-A049-2318BA12A6AD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1286</Words>
  <Application>Microsoft Macintosh PowerPoint</Application>
  <PresentationFormat>Widescreen</PresentationFormat>
  <Paragraphs>193</Paragraphs>
  <Slides>17</Slides>
  <Notes>17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Times New Roman</vt:lpstr>
      <vt:lpstr>Arial</vt:lpstr>
      <vt:lpstr>Rubik ExtraBold</vt:lpstr>
      <vt:lpstr>Rubik</vt:lpstr>
      <vt:lpstr>Aptos</vt:lpstr>
      <vt:lpstr>Office Theme</vt:lpstr>
      <vt:lpstr>1_ערכת נושא Office</vt:lpstr>
      <vt:lpstr>איך ליצור תמונה בבינה מלאכותית</vt:lpstr>
      <vt:lpstr>הקדמה למורה</vt:lpstr>
      <vt:lpstr>הקדמה למורה</vt:lpstr>
      <vt:lpstr>הקדמה למורה</vt:lpstr>
      <vt:lpstr>מטרות השיעור</vt:lpstr>
      <vt:lpstr>איך להיערך להתנסות בכיתה?</vt:lpstr>
      <vt:lpstr>בואו ניזכר</vt:lpstr>
      <vt:lpstr>ממה מורכב פרומפט?</vt:lpstr>
      <vt:lpstr>איך לכתוב פרומפט ליצירת תמונה?</vt:lpstr>
      <vt:lpstr>מהו הפרומפט המנצח לתמונה?</vt:lpstr>
      <vt:lpstr>פרומפט לתמונה</vt:lpstr>
      <vt:lpstr>דוב פנדה  קטן וחמוד,  אוכל ארטיק,  על רקע מדבר סהרה,  בסגנון פופ ארט </vt:lpstr>
      <vt:lpstr>הפרומפט המושלם לתמונה</vt:lpstr>
      <vt:lpstr>רוצים ליצור תמונה?</vt:lpstr>
      <vt:lpstr>בואו נשחק!</vt:lpstr>
      <vt:lpstr>אמיתי או בינה מלאכותית?</vt:lpstr>
      <vt:lpstr>מה למדנו היום?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נעמה ברדה</dc:creator>
  <cp:lastModifiedBy>Limor Leibovitz</cp:lastModifiedBy>
  <cp:revision>7</cp:revision>
  <dcterms:created xsi:type="dcterms:W3CDTF">2024-12-29T09:25:55Z</dcterms:created>
  <dcterms:modified xsi:type="dcterms:W3CDTF">2025-11-23T07:47:09Z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