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2" r:id="rId5"/>
  </p:sldMasterIdLst>
  <p:notesMasterIdLst>
    <p:notesMasterId r:id="rId3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2192000" cy="6858000"/>
  <p:notesSz cx="6858000" cy="9144000"/>
  <p:embeddedFontLst>
    <p:embeddedFont>
      <p:font typeface="Rubik" pitchFamily="2" charset="-79"/>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oundtripDataSignature="AMtx7mj4qo3JMosy4iFZLV82bMWZ0fLAXw==" r:id="rId44"/>
    </p:ext>
    <p:ext uri="GoogleSlidesCustomDataVersion2">
      <go:slidesCustomData xmlns="" xmlns:p15="http://schemas.microsoft.com/office/powerpoint/2012/main" xmlns:go="http://customooxmlschemas.google.com/" roundtripDataSignature="AMtx7mgehFVgIr9jFmZGYhsYb06PVTztKA==" r:id="rId44"/>
    </p:ext>
    <p:ext uri="GoogleSlidesCustomDataVersion2">
      <go:slidesCustomData xmlns="" xmlns:p15="http://schemas.microsoft.com/office/powerpoint/2012/main" xmlns:go="http://customooxmlschemas.google.com/" roundtripDataSignature="AMtx7mifvSmEMYgZechE+D7J9RXmfF9D8g==" r:id="rId44"/>
    </p:ext>
    <p:ext uri="GoogleSlidesCustomDataVersion2">
      <go:slidesCustomData xmlns="" xmlns:p15="http://schemas.microsoft.com/office/powerpoint/2012/main" xmlns:go="http://customooxmlschemas.google.com/" roundtripDataSignature="AMtx7mgd9MCgWXv4E6DzyUD2J9cmiScoTQ==" r:id="rId44"/>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rub Khaleel"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p:restoredTop sz="80863" autoAdjust="0"/>
  </p:normalViewPr>
  <p:slideViewPr>
    <p:cSldViewPr snapToGrid="0">
      <p:cViewPr varScale="1">
        <p:scale>
          <a:sx n="127" d="100"/>
          <a:sy n="127" d="100"/>
        </p:scale>
        <p:origin x="1816"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3.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46"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mrod Rotem" userId="0e8641be-bdb0-4953-bc1c-b67d36f3e4ed" providerId="ADAL" clId="{F63D376A-CBBA-4BE2-8934-F8E9B20B9A58}"/>
    <pc:docChg chg="modSld">
      <pc:chgData name="Nimrod Rotem" userId="0e8641be-bdb0-4953-bc1c-b67d36f3e4ed" providerId="ADAL" clId="{F63D376A-CBBA-4BE2-8934-F8E9B20B9A58}" dt="2025-01-17T08:27:08.818" v="23" actId="20577"/>
      <pc:docMkLst>
        <pc:docMk/>
      </pc:docMkLst>
      <pc:sldChg chg="modSp mod">
        <pc:chgData name="Nimrod Rotem" userId="0e8641be-bdb0-4953-bc1c-b67d36f3e4ed" providerId="ADAL" clId="{F63D376A-CBBA-4BE2-8934-F8E9B20B9A58}" dt="2025-01-17T08:27:08.818" v="23" actId="20577"/>
        <pc:sldMkLst>
          <pc:docMk/>
          <pc:sldMk cId="0" sldId="257"/>
        </pc:sldMkLst>
        <pc:spChg chg="mod">
          <ac:chgData name="Nimrod Rotem" userId="0e8641be-bdb0-4953-bc1c-b67d36f3e4ed" providerId="ADAL" clId="{F63D376A-CBBA-4BE2-8934-F8E9B20B9A58}" dt="2025-01-17T08:27:03.714" v="12" actId="1036"/>
          <ac:spMkLst>
            <pc:docMk/>
            <pc:sldMk cId="0" sldId="257"/>
            <ac:spMk id="201" creationId="{00000000-0000-0000-0000-000000000000}"/>
          </ac:spMkLst>
        </pc:spChg>
        <pc:spChg chg="mod">
          <ac:chgData name="Nimrod Rotem" userId="0e8641be-bdb0-4953-bc1c-b67d36f3e4ed" providerId="ADAL" clId="{F63D376A-CBBA-4BE2-8934-F8E9B20B9A58}" dt="2025-01-17T08:27:03.714" v="12" actId="1036"/>
          <ac:spMkLst>
            <pc:docMk/>
            <pc:sldMk cId="0" sldId="257"/>
            <ac:spMk id="202" creationId="{00000000-0000-0000-0000-000000000000}"/>
          </ac:spMkLst>
        </pc:spChg>
        <pc:spChg chg="mod">
          <ac:chgData name="Nimrod Rotem" userId="0e8641be-bdb0-4953-bc1c-b67d36f3e4ed" providerId="ADAL" clId="{F63D376A-CBBA-4BE2-8934-F8E9B20B9A58}" dt="2025-01-17T08:27:03.714" v="12" actId="1036"/>
          <ac:spMkLst>
            <pc:docMk/>
            <pc:sldMk cId="0" sldId="257"/>
            <ac:spMk id="203" creationId="{00000000-0000-0000-0000-000000000000}"/>
          </ac:spMkLst>
        </pc:spChg>
        <pc:spChg chg="mod">
          <ac:chgData name="Nimrod Rotem" userId="0e8641be-bdb0-4953-bc1c-b67d36f3e4ed" providerId="ADAL" clId="{F63D376A-CBBA-4BE2-8934-F8E9B20B9A58}" dt="2025-01-17T08:27:08.818" v="23" actId="20577"/>
          <ac:spMkLst>
            <pc:docMk/>
            <pc:sldMk cId="0" sldId="257"/>
            <ac:spMk id="20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dirty="0"/>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pPr rtl="1">
              <a:buSzPts val="1200"/>
            </a:pPr>
            <a:fld id="{00000000-1234-1234-1234-123412341234}" type="slidenum">
              <a:rPr lang="he" sz="1200" smtClean="0">
                <a:solidFill>
                  <a:schemeClr val="dk1"/>
                </a:solidFill>
              </a:rPr>
              <a:pPr rtl="1">
                <a:buSzPts val="1200"/>
              </a:pPr>
              <a:t>‹#›</a:t>
            </a:fld>
            <a:endParaRPr lang="he" sz="1200" dirty="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79" name="Google Shape;1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1fef93bc5d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31fef93bc5d_1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 </a:t>
            </a:r>
            <a:endParaRPr b="1"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نشرح:</a:t>
            </a:r>
            <a:r>
              <a:rPr lang="ar" b="0" i="0" u="none" baseline="0" dirty="0">
                <a:latin typeface="Calibri" panose="020F0502020204030204" pitchFamily="34" charset="0"/>
                <a:ea typeface="Calibri" panose="020F0502020204030204" pitchFamily="34" charset="0"/>
                <a:cs typeface="Calibri" panose="020F0502020204030204" pitchFamily="34" charset="0"/>
              </a:rPr>
              <a:t> هل تذكرون أننا تحدثنا في الدرس السابق عن الذكاء الاصطناعي؟ كما أن هناك قوانين في العالم الحقيقي، كذلك عند استخدام الذكاء الاصطناعي أيضًا، هناك قواعد وقوانين مهمة.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نسأل:</a:t>
            </a:r>
            <a:r>
              <a:rPr lang="ar" b="0" i="0" u="none" baseline="0" dirty="0">
                <a:latin typeface="Calibri" panose="020F0502020204030204" pitchFamily="34" charset="0"/>
                <a:ea typeface="Calibri" panose="020F0502020204030204" pitchFamily="34" charset="0"/>
                <a:cs typeface="Calibri" panose="020F0502020204030204" pitchFamily="34" charset="0"/>
              </a:rPr>
              <a:t> لماذا نحتاج برأيكم إلى قوانين عند استخدام الذكاء الاصطناعي؟</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نتيح المجال </a:t>
            </a:r>
            <a:r>
              <a:rPr lang="ar" b="0" i="0" u="none" baseline="0" dirty="0">
                <a:latin typeface="Calibri" panose="020F0502020204030204" pitchFamily="34" charset="0"/>
                <a:ea typeface="Calibri" panose="020F0502020204030204" pitchFamily="34" charset="0"/>
                <a:cs typeface="Calibri" panose="020F0502020204030204" pitchFamily="34" charset="0"/>
              </a:rPr>
              <a:t>للطلاب للإجابة.</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توصية: </a:t>
            </a:r>
            <a:r>
              <a:rPr lang="ar" b="0" i="0" u="none" baseline="0" dirty="0">
                <a:latin typeface="Calibri" panose="020F0502020204030204" pitchFamily="34" charset="0"/>
                <a:ea typeface="Calibri" panose="020F0502020204030204" pitchFamily="34" charset="0"/>
                <a:cs typeface="Calibri" panose="020F0502020204030204" pitchFamily="34" charset="0"/>
              </a:rPr>
              <a:t>يمكن كتابة النقاط التي تُطرح والعودة إليها لاحقًا، للتوضيح بأن الطلاب أنفسهم تعرّفوا على بعض المخاطر.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Clr>
                <a:schemeClr val="dk1"/>
              </a:buClr>
              <a:buSzPts val="1400"/>
              <a:buFont typeface="Arial"/>
              <a:buNone/>
            </a:pPr>
            <a:endParaRPr b="1" dirty="0">
              <a:latin typeface="Calibri" panose="020F0502020204030204" pitchFamily="34" charset="0"/>
              <a:ea typeface="Calibri" panose="020F0502020204030204" pitchFamily="34" charset="0"/>
              <a:cs typeface="Calibri" panose="020F0502020204030204" pitchFamily="34" charset="0"/>
            </a:endParaRPr>
          </a:p>
        </p:txBody>
      </p:sp>
      <p:sp>
        <p:nvSpPr>
          <p:cNvPr id="314" name="Google Shape;314;g31fef93bc5d_1_38: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223cfaf7c6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3223cfaf7c6_1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r>
              <a:rPr lang="ar" b="1" i="0" u="none" baseline="0" dirty="0">
                <a:highlight>
                  <a:srgbClr val="EDF2FA"/>
                </a:highlight>
                <a:latin typeface="Calibri" panose="020F0502020204030204" pitchFamily="34" charset="0"/>
                <a:ea typeface="Calibri" panose="020F0502020204030204" pitchFamily="34" charset="0"/>
                <a:cs typeface="Calibri" panose="020F0502020204030204" pitchFamily="34" charset="0"/>
              </a:rPr>
              <a:t>نسأل:</a:t>
            </a:r>
            <a:r>
              <a:rPr lang="ar" b="0" i="0" u="none" baseline="0" dirty="0">
                <a:highlight>
                  <a:srgbClr val="EDF2FA"/>
                </a:highlight>
                <a:latin typeface="Calibri" panose="020F0502020204030204" pitchFamily="34" charset="0"/>
                <a:ea typeface="Calibri" panose="020F0502020204030204" pitchFamily="34" charset="0"/>
                <a:cs typeface="Calibri" panose="020F0502020204030204" pitchFamily="34" charset="0"/>
              </a:rPr>
              <a:t> تعالوا نفكر للحظة - ما الفرق بين التحدث مع صديق/ة والتحدث مع الذكاء الاصطناعي؟</a:t>
            </a:r>
            <a:endParaRPr dirty="0">
              <a:highlight>
                <a:srgbClr val="EDF2FA"/>
              </a:highlight>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r>
              <a:rPr lang="ar" b="1" i="0" u="none" baseline="0" dirty="0">
                <a:highlight>
                  <a:srgbClr val="EDF2FA"/>
                </a:highlight>
                <a:latin typeface="Calibri" panose="020F0502020204030204" pitchFamily="34" charset="0"/>
                <a:ea typeface="Calibri" panose="020F0502020204030204" pitchFamily="34" charset="0"/>
                <a:cs typeface="Calibri" panose="020F0502020204030204" pitchFamily="34" charset="0"/>
              </a:rPr>
              <a:t>نشرح:</a:t>
            </a:r>
            <a:r>
              <a:rPr lang="ar" b="0" i="0" u="none" baseline="0" dirty="0">
                <a:highlight>
                  <a:srgbClr val="EDF2FA"/>
                </a:highlight>
                <a:latin typeface="Calibri" panose="020F0502020204030204" pitchFamily="34" charset="0"/>
                <a:ea typeface="Calibri" panose="020F0502020204030204" pitchFamily="34" charset="0"/>
                <a:cs typeface="Calibri" panose="020F0502020204030204" pitchFamily="34" charset="0"/>
              </a:rPr>
              <a:t> الذكاء الاصطناعي يبدو وكأنه إنسان ويفهمنا، لكن في الحقيقة لا يمكنه أن يفهمنا حقًا. قد يبدو ذكيًا جدًا، لكنه لا يشعر مثلنا.</a:t>
            </a:r>
            <a:endParaRPr dirty="0">
              <a:highlight>
                <a:srgbClr val="EDF2FA"/>
              </a:highlight>
              <a:latin typeface="Calibri" panose="020F0502020204030204" pitchFamily="34" charset="0"/>
              <a:ea typeface="Calibri" panose="020F0502020204030204" pitchFamily="34" charset="0"/>
              <a:cs typeface="Calibri" panose="020F0502020204030204" pitchFamily="34" charset="0"/>
            </a:endParaRPr>
          </a:p>
          <a:p>
            <a:pPr marL="0" marR="203200" lvl="0" indent="0" algn="r" rtl="1">
              <a:lnSpc>
                <a:spcPct val="100000"/>
              </a:lnSpc>
              <a:spcBef>
                <a:spcPts val="0"/>
              </a:spcBef>
              <a:spcAft>
                <a:spcPts val="0"/>
              </a:spcAft>
              <a:buSzPts val="1400"/>
              <a:buNone/>
            </a:pPr>
            <a:r>
              <a:rPr lang="ar" b="0" i="0" u="none" baseline="0" dirty="0">
                <a:highlight>
                  <a:srgbClr val="EDF2FA"/>
                </a:highlight>
                <a:latin typeface="Calibri" panose="020F0502020204030204" pitchFamily="34" charset="0"/>
                <a:ea typeface="Calibri" panose="020F0502020204030204" pitchFamily="34" charset="0"/>
                <a:cs typeface="Calibri" panose="020F0502020204030204" pitchFamily="34" charset="0"/>
              </a:rPr>
              <a:t>بالرغم من أنه قد يبدو أحيانًا وكأنه يفهمنا، لكنه ليس إنسانًا، ولا يفهم المعنى. في الحقيقة، هو حاسوب. ذكي جدًا، لكنه حاسوب في نهاية الأمر. </a:t>
            </a:r>
            <a:endParaRPr dirty="0">
              <a:highlight>
                <a:srgbClr val="EDF2FA"/>
              </a:highlight>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نوضح: </a:t>
            </a:r>
            <a:r>
              <a:rPr lang="ar" b="0" i="0" u="none" baseline="0" dirty="0">
                <a:highlight>
                  <a:srgbClr val="EDF2FA"/>
                </a:highlight>
                <a:latin typeface="Calibri" panose="020F0502020204030204" pitchFamily="34" charset="0"/>
                <a:ea typeface="Calibri" panose="020F0502020204030204" pitchFamily="34" charset="0"/>
                <a:cs typeface="Calibri" panose="020F0502020204030204" pitchFamily="34" charset="0"/>
              </a:rPr>
              <a:t>بسبب هذا الالتباس الكبير، علينا أن ننتبه لبعض القواعد التي يجب علينا اتباعها. </a:t>
            </a:r>
            <a:endParaRPr dirty="0">
              <a:highlight>
                <a:srgbClr val="EDF2FA"/>
              </a:highlight>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r>
              <a:rPr lang="ar" b="0" i="0" u="none" baseline="0" dirty="0">
                <a:highlight>
                  <a:srgbClr val="EDF2FA"/>
                </a:highlight>
                <a:latin typeface="Calibri" panose="020F0502020204030204" pitchFamily="34" charset="0"/>
                <a:ea typeface="Calibri" panose="020F0502020204030204" pitchFamily="34" charset="0"/>
                <a:cs typeface="Calibri" panose="020F0502020204030204" pitchFamily="34" charset="0"/>
              </a:rPr>
              <a:t>قبل ذلك، تعالوا نشاهد فيديو قصيرًا ونوسّع من معرفتنا في الموضوع. </a:t>
            </a:r>
            <a:endParaRPr dirty="0">
              <a:highlight>
                <a:srgbClr val="EDF2FA"/>
              </a:highlight>
              <a:latin typeface="Calibri" panose="020F0502020204030204" pitchFamily="34" charset="0"/>
              <a:ea typeface="Calibri" panose="020F0502020204030204" pitchFamily="34" charset="0"/>
              <a:cs typeface="Calibri" panose="020F0502020204030204" pitchFamily="34" charset="0"/>
            </a:endParaRPr>
          </a:p>
          <a:p>
            <a:pPr marL="0" lvl="0" indent="0" algn="l" rtl="1">
              <a:lnSpc>
                <a:spcPct val="115000"/>
              </a:lnSpc>
              <a:spcBef>
                <a:spcPts val="0"/>
              </a:spcBef>
              <a:spcAft>
                <a:spcPts val="0"/>
              </a:spcAft>
              <a:buSzPts val="1400"/>
              <a:buNone/>
            </a:pPr>
            <a:endParaRPr sz="1050" dirty="0">
              <a:latin typeface="Calibri" panose="020F0502020204030204" pitchFamily="34" charset="0"/>
              <a:ea typeface="Calibri" panose="020F0502020204030204" pitchFamily="34" charset="0"/>
              <a:cs typeface="Calibri" panose="020F0502020204030204" pitchFamily="34" charset="0"/>
              <a:sym typeface="Roboto"/>
            </a:endParaRPr>
          </a:p>
          <a:p>
            <a:pPr marL="0" lvl="0" indent="0" algn="r" rtl="1">
              <a:lnSpc>
                <a:spcPct val="100000"/>
              </a:lnSpc>
              <a:spcBef>
                <a:spcPts val="0"/>
              </a:spcBef>
              <a:spcAft>
                <a:spcPts val="0"/>
              </a:spcAft>
              <a:buClr>
                <a:schemeClr val="dk1"/>
              </a:buClr>
              <a:buSzPts val="1100"/>
              <a:buFont typeface="Arial"/>
              <a:buNone/>
            </a:pPr>
            <a:endParaRPr dirty="0">
              <a:solidFill>
                <a:srgbClr val="444746"/>
              </a:solidFill>
              <a:highlight>
                <a:srgbClr val="EDF2FA"/>
              </a:highlight>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27" name="Google Shape;327;g3223cfaf7c6_1_3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24f386e182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324f386e182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 </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نشرح: </a:t>
            </a:r>
            <a:r>
              <a:rPr lang="ar" b="0" i="0" u="none" baseline="0" dirty="0">
                <a:latin typeface="Calibri" panose="020F0502020204030204" pitchFamily="34" charset="0"/>
                <a:ea typeface="Calibri" panose="020F0502020204030204" pitchFamily="34" charset="0"/>
                <a:cs typeface="Calibri" panose="020F0502020204030204" pitchFamily="34" charset="0"/>
              </a:rPr>
              <a:t>بعد قليل، سنشاهد فيديو قصيرًا. تعالوا نفكر معًا، ما الذي يجب أن ننتبه له:</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None/>
            </a:pPr>
            <a:r>
              <a:rPr lang="ar" b="0" i="0" u="none" baseline="0" dirty="0">
                <a:latin typeface="Calibri" panose="020F0502020204030204" pitchFamily="34" charset="0"/>
                <a:ea typeface="Calibri" panose="020F0502020204030204" pitchFamily="34" charset="0"/>
                <a:cs typeface="Calibri" panose="020F0502020204030204" pitchFamily="34" charset="0"/>
              </a:rPr>
              <a:t>انتبهوا للأسباب التي تجعلنا بحاجة إلى معرفة كيفية استخدام الذكاء الاصطناعي بشكل صحيح.</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None/>
            </a:pPr>
            <a:r>
              <a:rPr lang="ar" b="0" i="0" u="none" baseline="0" dirty="0">
                <a:latin typeface="Calibri" panose="020F0502020204030204" pitchFamily="34" charset="0"/>
                <a:ea typeface="Calibri" panose="020F0502020204030204" pitchFamily="34" charset="0"/>
                <a:cs typeface="Calibri" panose="020F0502020204030204" pitchFamily="34" charset="0"/>
              </a:rPr>
              <a:t>انتبهوا ما إذا كانت هناك أشياء تفاجئكم.</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None/>
            </a:pPr>
            <a:r>
              <a:rPr lang="ar" b="0" i="0" u="none" baseline="0" dirty="0">
                <a:latin typeface="Calibri" panose="020F0502020204030204" pitchFamily="34" charset="0"/>
                <a:ea typeface="Calibri" panose="020F0502020204030204" pitchFamily="34" charset="0"/>
                <a:cs typeface="Calibri" panose="020F0502020204030204" pitchFamily="34" charset="0"/>
              </a:rPr>
              <a:t>انتبهوا ما إذا كانت هناك أشياء لم تنجحوا في فهمها.</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spcBef>
                <a:spcPts val="0"/>
              </a:spcBef>
              <a:spcAft>
                <a:spcPts val="0"/>
              </a:spcAft>
              <a:buClr>
                <a:schemeClr val="dk1"/>
              </a:buClr>
              <a:buSzPts val="1200"/>
              <a:buFont typeface="Calibri"/>
              <a:buNone/>
            </a:pPr>
            <a:r>
              <a:rPr lang="ar" b="0" i="0" u="none" baseline="0" dirty="0">
                <a:latin typeface="Calibri" panose="020F0502020204030204" pitchFamily="34" charset="0"/>
                <a:ea typeface="Calibri" panose="020F0502020204030204" pitchFamily="34" charset="0"/>
                <a:cs typeface="Calibri" panose="020F0502020204030204" pitchFamily="34" charset="0"/>
              </a:rPr>
              <a:t>………………………………………………</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توصية: </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اكتبوا </a:t>
            </a:r>
            <a:r>
              <a:rPr lang="ar" b="0" i="0" u="none" baseline="0" dirty="0">
                <a:latin typeface="Calibri" panose="020F0502020204030204" pitchFamily="34" charset="0"/>
                <a:ea typeface="Calibri" panose="020F0502020204030204" pitchFamily="34" charset="0"/>
                <a:cs typeface="Calibri" panose="020F0502020204030204" pitchFamily="34" charset="0"/>
              </a:rPr>
              <a:t>3-2 أسئلة مركزية على اللوح.</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أتيحوا </a:t>
            </a:r>
            <a:r>
              <a:rPr lang="ar" b="0" i="0" u="none" baseline="0" dirty="0">
                <a:latin typeface="Calibri" panose="020F0502020204030204" pitchFamily="34" charset="0"/>
                <a:ea typeface="Calibri" panose="020F0502020204030204" pitchFamily="34" charset="0"/>
                <a:cs typeface="Calibri" panose="020F0502020204030204" pitchFamily="34" charset="0"/>
              </a:rPr>
              <a:t>بعض الوقت للطلاب لقراءة الأسئلة وفهمها.</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وضحوا </a:t>
            </a:r>
            <a:r>
              <a:rPr lang="ar" b="0" i="0" u="none" baseline="0" dirty="0">
                <a:latin typeface="Calibri" panose="020F0502020204030204" pitchFamily="34" charset="0"/>
                <a:ea typeface="Calibri" panose="020F0502020204030204" pitchFamily="34" charset="0"/>
                <a:cs typeface="Calibri" panose="020F0502020204030204" pitchFamily="34" charset="0"/>
              </a:rPr>
              <a:t>أنه لا توجد هنا إجابات "صحيحة" أو "غير صحيحة".</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None/>
            </a:pPr>
            <a:r>
              <a:rPr lang="ar" b="1" i="0" u="none" baseline="0" dirty="0">
                <a:latin typeface="Calibri" panose="020F0502020204030204" pitchFamily="34" charset="0"/>
                <a:ea typeface="Calibri" panose="020F0502020204030204" pitchFamily="34" charset="0"/>
                <a:cs typeface="Calibri" panose="020F0502020204030204" pitchFamily="34" charset="0"/>
              </a:rPr>
              <a:t>شجعوا </a:t>
            </a:r>
            <a:r>
              <a:rPr lang="ar" b="0" i="0" u="none" baseline="0" dirty="0">
                <a:latin typeface="Calibri" panose="020F0502020204030204" pitchFamily="34" charset="0"/>
                <a:ea typeface="Calibri" panose="020F0502020204030204" pitchFamily="34" charset="0"/>
                <a:cs typeface="Calibri" panose="020F0502020204030204" pitchFamily="34" charset="0"/>
              </a:rPr>
              <a:t>الطلاب على كتابة الملاحظات أثناء المشاهدة.</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200"/>
              <a:buFont typeface="Calibri"/>
              <a:buNone/>
            </a:pPr>
            <a:r>
              <a:rPr lang="ar" b="0" i="0" u="none" baseline="0" dirty="0">
                <a:latin typeface="Calibri" panose="020F0502020204030204" pitchFamily="34" charset="0"/>
                <a:ea typeface="Calibri" panose="020F0502020204030204" pitchFamily="34" charset="0"/>
                <a:cs typeface="Calibri" panose="020F0502020204030204" pitchFamily="34" charset="0"/>
              </a:rPr>
              <a:t>………………………………………………</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200"/>
              <a:buFont typeface="Calibri"/>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نضغط </a:t>
            </a:r>
            <a:r>
              <a:rPr lang="ar" b="0" i="0" u="none" baseline="0" dirty="0">
                <a:latin typeface="Calibri" panose="020F0502020204030204" pitchFamily="34" charset="0"/>
                <a:ea typeface="Calibri" panose="020F0502020204030204" pitchFamily="34" charset="0"/>
                <a:cs typeface="Calibri" panose="020F0502020204030204" pitchFamily="34" charset="0"/>
              </a:rPr>
              <a:t>على الرابط (في الصورة) ونعرض الفيديو القصير. </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200"/>
              <a:buFont typeface="Calibri"/>
              <a:buNone/>
            </a:pPr>
            <a:r>
              <a:rPr lang="ar" b="0" i="0" u="none" baseline="0" dirty="0">
                <a:latin typeface="Calibri" panose="020F0502020204030204" pitchFamily="34" charset="0"/>
                <a:ea typeface="Calibri" panose="020F0502020204030204" pitchFamily="34" charset="0"/>
                <a:cs typeface="Calibri" panose="020F0502020204030204" pitchFamily="34" charset="0"/>
              </a:rPr>
              <a:t>(يجب التأكد من التوصيل لمكبر الصوت لكي نسمع الصوت).  </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200"/>
              <a:buFont typeface="Calibri"/>
              <a:buNone/>
            </a:pP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200"/>
              <a:buFont typeface="Calibri"/>
              <a:buNone/>
            </a:pP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200"/>
              <a:buFont typeface="Calibri"/>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39" name="Google Shape;339;g324f386e182_0_5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223cfaf7c6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3223cfaf7c6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 </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r>
              <a:rPr lang="ar" b="0" i="0" u="none" baseline="0" dirty="0">
                <a:latin typeface="Calibri" panose="020F0502020204030204" pitchFamily="34" charset="0"/>
                <a:ea typeface="Calibri" panose="020F0502020204030204" pitchFamily="34" charset="0"/>
                <a:cs typeface="Calibri" panose="020F0502020204030204" pitchFamily="34" charset="0"/>
              </a:rPr>
              <a:t>شريحة انتقال لموضوع آخر. </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50" name="Google Shape;350;g3223cfaf7c6_1_45: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r>
              <a:rPr lang="ar" b="0" i="0" u="none" baseline="0" dirty="0">
                <a:latin typeface="Calibri" panose="020F0502020204030204" pitchFamily="34" charset="0"/>
                <a:ea typeface="Calibri" panose="020F0502020204030204" pitchFamily="34" charset="0"/>
                <a:cs typeface="Calibri" panose="020F0502020204030204" pitchFamily="34" charset="0"/>
              </a:rPr>
              <a:t> </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r>
              <a:rPr lang="ar" b="0" i="0" u="none" baseline="0" dirty="0">
                <a:latin typeface="Calibri" panose="020F0502020204030204" pitchFamily="34" charset="0"/>
                <a:ea typeface="Calibri" panose="020F0502020204030204" pitchFamily="34" charset="0"/>
                <a:cs typeface="Calibri" panose="020F0502020204030204" pitchFamily="34" charset="0"/>
              </a:rPr>
              <a:t>تمرين تفكير.</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r>
              <a:rPr lang="ar" b="0" i="0" u="none" baseline="0" dirty="0">
                <a:latin typeface="Calibri" panose="020F0502020204030204" pitchFamily="34" charset="0"/>
                <a:ea typeface="Calibri" panose="020F0502020204030204" pitchFamily="34" charset="0"/>
                <a:cs typeface="Calibri" panose="020F0502020204030204" pitchFamily="34" charset="0"/>
              </a:rPr>
              <a:t>نعرض حالتين:</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304800" algn="r" rtl="1">
              <a:lnSpc>
                <a:spcPct val="115000"/>
              </a:lnSpc>
              <a:spcBef>
                <a:spcPts val="0"/>
              </a:spcBef>
              <a:spcAft>
                <a:spcPts val="0"/>
              </a:spcAft>
              <a:buClr>
                <a:schemeClr val="dk1"/>
              </a:buClr>
              <a:buSzPts val="1200"/>
              <a:buAutoNum type="arabicPeriod"/>
            </a:pPr>
            <a:r>
              <a:rPr lang="ar" b="0" i="0" u="none" baseline="0" dirty="0">
                <a:latin typeface="Calibri" panose="020F0502020204030204" pitchFamily="34" charset="0"/>
                <a:ea typeface="Calibri" panose="020F0502020204030204" pitchFamily="34" charset="0"/>
                <a:cs typeface="Calibri" panose="020F0502020204030204" pitchFamily="34" charset="0"/>
              </a:rPr>
              <a:t>لنفترض أنكم تسألون صديقًا عن شيء حدث في الاستراحة - كيف ستعرفون إذا كان يقول الحقيقة؟</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304800" algn="r" rtl="1">
              <a:lnSpc>
                <a:spcPct val="115000"/>
              </a:lnSpc>
              <a:spcBef>
                <a:spcPts val="0"/>
              </a:spcBef>
              <a:spcAft>
                <a:spcPts val="0"/>
              </a:spcAft>
              <a:buClr>
                <a:schemeClr val="dk1"/>
              </a:buClr>
              <a:buSzPts val="1200"/>
              <a:buAutoNum type="arabicPeriod"/>
            </a:pPr>
            <a:r>
              <a:rPr lang="ar" b="0" i="0" u="none" baseline="0" dirty="0">
                <a:latin typeface="Calibri" panose="020F0502020204030204" pitchFamily="34" charset="0"/>
                <a:ea typeface="Calibri" panose="020F0502020204030204" pitchFamily="34" charset="0"/>
                <a:cs typeface="Calibri" panose="020F0502020204030204" pitchFamily="34" charset="0"/>
              </a:rPr>
              <a:t>الآن، لنفترض أنكم تسألون الذكاء الاصطناعي - كيف ستعرفون إذا كانت إجابته صحيحة؟</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spcBef>
                <a:spcPts val="0"/>
              </a:spcBef>
              <a:spcAft>
                <a:spcPts val="0"/>
              </a:spcAft>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نوضح: </a:t>
            </a:r>
            <a:r>
              <a:rPr lang="ar" b="0" i="0" u="none" baseline="0" dirty="0">
                <a:latin typeface="Calibri" panose="020F0502020204030204" pitchFamily="34" charset="0"/>
                <a:ea typeface="Calibri" panose="020F0502020204030204" pitchFamily="34" charset="0"/>
                <a:cs typeface="Calibri" panose="020F0502020204030204" pitchFamily="34" charset="0"/>
              </a:rPr>
              <a:t>الذكاء الاصطناعي لا يعرف كل شيء دائمًا، وقد تُخطئ أحيانًا، كما نحن نخطئ أيضًا.</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spcBef>
                <a:spcPts val="0"/>
              </a:spcBef>
              <a:spcAft>
                <a:spcPts val="0"/>
              </a:spcAft>
              <a:buNone/>
            </a:pPr>
            <a:r>
              <a:rPr lang="ar" b="0" i="0" u="none" baseline="0" dirty="0">
                <a:latin typeface="Calibri" panose="020F0502020204030204" pitchFamily="34" charset="0"/>
                <a:ea typeface="Calibri" panose="020F0502020204030204" pitchFamily="34" charset="0"/>
                <a:cs typeface="Calibri" panose="020F0502020204030204" pitchFamily="34" charset="0"/>
              </a:rPr>
              <a:t>لذلك، السبب الأول الذي يدفعنا للحذر هو أننا قد نحصل منه على معلومات غير صحيحة أو غير حقيقية.</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المغزى الرئيسي:</a:t>
            </a:r>
            <a:r>
              <a:rPr lang="ar" b="0" i="0" u="none" baseline="0" dirty="0">
                <a:latin typeface="Calibri" panose="020F0502020204030204" pitchFamily="34" charset="0"/>
                <a:ea typeface="Calibri" panose="020F0502020204030204" pitchFamily="34" charset="0"/>
                <a:cs typeface="Calibri" panose="020F0502020204030204" pitchFamily="34" charset="0"/>
              </a:rPr>
              <a:t> الذكاء الاصطناعي لا "يعرف" حقًا، بل يستخدم فقط المعلومات التي يتعلمها.</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62" name="Google Shape;362;p2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sym typeface="Arial"/>
              </a:rPr>
              <a:t>14</a:t>
            </a:fld>
            <a:endParaRPr sz="1200" b="0" i="0" u="none" strike="noStrike" cap="none" dirty="0">
              <a:solidFill>
                <a:schemeClr val="dk1"/>
              </a:solidFil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223cfaf7c6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3223cfaf7c6_1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نوضح من خلال لعبة: </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نقسم </a:t>
            </a:r>
            <a:r>
              <a:rPr lang="ar" b="0" i="0" u="none" baseline="0" dirty="0">
                <a:latin typeface="Calibri" panose="020F0502020204030204" pitchFamily="34" charset="0"/>
                <a:ea typeface="Calibri" panose="020F0502020204030204" pitchFamily="34" charset="0"/>
                <a:cs typeface="Calibri" panose="020F0502020204030204" pitchFamily="34" charset="0"/>
              </a:rPr>
              <a:t>الصف إلى مجموعات صغيرة.</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مهمة للمجموعات:</a:t>
            </a:r>
            <a:r>
              <a:rPr lang="ar" b="0" i="0" u="none" baseline="0" dirty="0">
                <a:latin typeface="Calibri" panose="020F0502020204030204" pitchFamily="34" charset="0"/>
                <a:ea typeface="Calibri" panose="020F0502020204030204" pitchFamily="34" charset="0"/>
                <a:cs typeface="Calibri" panose="020F0502020204030204" pitchFamily="34" charset="0"/>
              </a:rPr>
              <a:t> كل مجموعة تحصل على 3 جمل - </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spcBef>
                <a:spcPts val="0"/>
              </a:spcBef>
              <a:spcAft>
                <a:spcPts val="0"/>
              </a:spcAft>
              <a:buClr>
                <a:schemeClr val="dk1"/>
              </a:buClr>
              <a:buSzPts val="11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الأولى هي حقيقة علمية ("الكرة الأرضية تدور حول الشمس").</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spcBef>
                <a:spcPts val="0"/>
              </a:spcBef>
              <a:spcAft>
                <a:spcPts val="0"/>
              </a:spcAft>
              <a:buClr>
                <a:schemeClr val="dk1"/>
              </a:buClr>
              <a:buSzPts val="11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الثانية هي رأي ("البيتزا هي أشهى أكلة").</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spcBef>
                <a:spcPts val="0"/>
              </a:spcBef>
              <a:spcAft>
                <a:spcPts val="0"/>
              </a:spcAft>
              <a:buClr>
                <a:schemeClr val="dk1"/>
              </a:buClr>
              <a:buSzPts val="11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والأخيرة معلومة خاطئة ("الدلافين هي أسماك").</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نسأل: </a:t>
            </a:r>
            <a:r>
              <a:rPr lang="ar" b="0" i="0" u="none" baseline="0" dirty="0">
                <a:latin typeface="Calibri" panose="020F0502020204030204" pitchFamily="34" charset="0"/>
                <a:ea typeface="Calibri" panose="020F0502020204030204" pitchFamily="34" charset="0"/>
                <a:cs typeface="Calibri" panose="020F0502020204030204" pitchFamily="34" charset="0"/>
              </a:rPr>
              <a:t>كيف يمكن أن نفحص إذا كان شيء ما صحيحًا؟</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نؤكد</a:t>
            </a:r>
            <a:r>
              <a:rPr lang="ar" b="0" i="0" u="none" baseline="0" dirty="0">
                <a:latin typeface="Calibri" panose="020F0502020204030204" pitchFamily="34" charset="0"/>
                <a:ea typeface="Calibri" panose="020F0502020204030204" pitchFamily="34" charset="0"/>
                <a:cs typeface="Calibri" panose="020F0502020204030204" pitchFamily="34" charset="0"/>
              </a:rPr>
              <a:t> أهمية الفحص والتحقق من المعلومات.</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نشرح:</a:t>
            </a:r>
            <a:r>
              <a:rPr lang="ar" b="0" i="0" u="none" baseline="0" dirty="0">
                <a:latin typeface="Calibri" panose="020F0502020204030204" pitchFamily="34" charset="0"/>
                <a:ea typeface="Calibri" panose="020F0502020204030204" pitchFamily="34" charset="0"/>
                <a:cs typeface="Calibri" panose="020F0502020204030204" pitchFamily="34" charset="0"/>
              </a:rPr>
              <a:t> ماذا نفعل إذًا؟ أولًا - لا نصدق كل ما نراه، وثانيًا - نسأل شخصًا بالغًا نثق به. </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Clr>
                <a:schemeClr val="dk1"/>
              </a:buClr>
              <a:buSzPts val="11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يمكننا أيضًا أن نسأل الذكاء الاصطناعي إذا كان على صواب، وهذا يجعله يفحص نفسه مجددًا ويتحقق من إجابته. لكن، لا يكفي أن نسأل فقط إذا كان على صواب، بل يمكننا أن نسأله مرتين، وإذا حصلنا على إجابة مختلفة، يجب أن نفكر ونتأكد من مصادر موثوقة (إذا كانت المعلومات مهمة).</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Clr>
                <a:schemeClr val="dk1"/>
              </a:buClr>
              <a:buSzPts val="1100"/>
              <a:buFont typeface="Arial"/>
              <a:buNone/>
            </a:pPr>
            <a:br>
              <a:rPr lang="ar" dirty="0">
                <a:latin typeface="Calibri" panose="020F0502020204030204" pitchFamily="34" charset="0"/>
                <a:ea typeface="Calibri" panose="020F0502020204030204" pitchFamily="34" charset="0"/>
                <a:cs typeface="Calibri" panose="020F0502020204030204" pitchFamily="34" charset="0"/>
              </a:rPr>
            </a:b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120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76" name="Google Shape;376;g3223cfaf7c6_1_2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1fef93bc5d_1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31fef93bc5d_1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r>
              <a:rPr lang="ar" b="0" i="0" u="none" baseline="0" dirty="0">
                <a:latin typeface="Calibri" panose="020F0502020204030204" pitchFamily="34" charset="0"/>
                <a:ea typeface="Calibri" panose="020F0502020204030204" pitchFamily="34" charset="0"/>
                <a:cs typeface="Calibri" panose="020F0502020204030204" pitchFamily="34" charset="0"/>
              </a:rPr>
              <a:t>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نشرح: </a:t>
            </a:r>
            <a:r>
              <a:rPr lang="ar" b="0" i="0" u="none" baseline="0" dirty="0">
                <a:latin typeface="Calibri" panose="020F0502020204030204" pitchFamily="34" charset="0"/>
                <a:ea typeface="Calibri" panose="020F0502020204030204" pitchFamily="34" charset="0"/>
                <a:cs typeface="Calibri" panose="020F0502020204030204" pitchFamily="34" charset="0"/>
              </a:rPr>
              <a:t>تعالوا نتحدّث عن شيء مهم - معلوماتنا الشخصية.</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نسأل:</a:t>
            </a:r>
            <a:r>
              <a:rPr lang="ar" b="0" i="0" u="none" baseline="0" dirty="0">
                <a:latin typeface="Calibri" panose="020F0502020204030204" pitchFamily="34" charset="0"/>
                <a:ea typeface="Calibri" panose="020F0502020204030204" pitchFamily="34" charset="0"/>
                <a:cs typeface="Calibri" panose="020F0502020204030204" pitchFamily="34" charset="0"/>
              </a:rPr>
              <a:t> أي معلومات تعتقدون أنها شخصية وخاصة؟</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0" i="0" u="none" baseline="0" dirty="0">
                <a:latin typeface="Calibri" panose="020F0502020204030204" pitchFamily="34" charset="0"/>
                <a:ea typeface="Calibri" panose="020F0502020204030204" pitchFamily="34" charset="0"/>
                <a:cs typeface="Calibri" panose="020F0502020204030204" pitchFamily="34" charset="0"/>
              </a:rPr>
              <a:t>على سبيل المثال: معلومات عن العائلة، معلومات عن البيت، معلومات عن أنفسنا (الاسم، العنوان، رقم الهاتف وغير ذلك....).</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تمرين تفكير:</a:t>
            </a:r>
            <a:endParaRPr b="1" dirty="0">
              <a:latin typeface="Calibri" panose="020F0502020204030204" pitchFamily="34" charset="0"/>
              <a:ea typeface="Calibri" panose="020F0502020204030204" pitchFamily="34" charset="0"/>
              <a:cs typeface="Calibri" panose="020F0502020204030204" pitchFamily="34" charset="0"/>
            </a:endParaRPr>
          </a:p>
          <a:p>
            <a:pPr marL="457200" lvl="0" indent="-304800" algn="r" rtl="1">
              <a:lnSpc>
                <a:spcPct val="115000"/>
              </a:lnSpc>
              <a:spcBef>
                <a:spcPts val="0"/>
              </a:spcBef>
              <a:spcAft>
                <a:spcPts val="0"/>
              </a:spcAft>
              <a:buClr>
                <a:schemeClr val="dk1"/>
              </a:buClr>
              <a:buSzPts val="1200"/>
              <a:buChar char="●"/>
            </a:pPr>
            <a:r>
              <a:rPr lang="ar" b="0" i="0" u="none" baseline="0" dirty="0">
                <a:latin typeface="Calibri" panose="020F0502020204030204" pitchFamily="34" charset="0"/>
                <a:ea typeface="Calibri" panose="020F0502020204030204" pitchFamily="34" charset="0"/>
                <a:cs typeface="Calibri" panose="020F0502020204030204" pitchFamily="34" charset="0"/>
              </a:rPr>
              <a:t>مع من تشعرون بالارتياح لمشاركة هذه المعلومات؟</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304800" algn="r" rtl="1">
              <a:lnSpc>
                <a:spcPct val="115000"/>
              </a:lnSpc>
              <a:spcBef>
                <a:spcPts val="0"/>
              </a:spcBef>
              <a:spcAft>
                <a:spcPts val="0"/>
              </a:spcAft>
              <a:buClr>
                <a:schemeClr val="dk1"/>
              </a:buClr>
              <a:buSzPts val="1200"/>
              <a:buChar char="●"/>
            </a:pPr>
            <a:r>
              <a:rPr lang="ar" b="0" i="0" u="none" baseline="0" dirty="0">
                <a:latin typeface="Calibri" panose="020F0502020204030204" pitchFamily="34" charset="0"/>
                <a:ea typeface="Calibri" panose="020F0502020204030204" pitchFamily="34" charset="0"/>
                <a:cs typeface="Calibri" panose="020F0502020204030204" pitchFamily="34" charset="0"/>
              </a:rPr>
              <a:t>لماذا من المهم الاحتفاظ بهذه المعلومات لأنفسكم؟</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None/>
            </a:pPr>
            <a:r>
              <a:rPr lang="ar" b="0" i="0" u="none" baseline="0" dirty="0">
                <a:latin typeface="Calibri" panose="020F0502020204030204" pitchFamily="34" charset="0"/>
                <a:ea typeface="Calibri" panose="020F0502020204030204" pitchFamily="34" charset="0"/>
                <a:cs typeface="Calibri" panose="020F0502020204030204" pitchFamily="34" charset="0"/>
              </a:rPr>
              <a:t>     </a:t>
            </a:r>
            <a:r>
              <a:rPr lang="ar" b="1" i="0" u="none" baseline="0" dirty="0">
                <a:latin typeface="Calibri" panose="020F0502020204030204" pitchFamily="34" charset="0"/>
                <a:ea typeface="Calibri" panose="020F0502020204030204" pitchFamily="34" charset="0"/>
                <a:cs typeface="Calibri" panose="020F0502020204030204" pitchFamily="34" charset="0"/>
              </a:rPr>
              <a:t>المغزى الرئيسي:</a:t>
            </a:r>
            <a:r>
              <a:rPr lang="ar" b="0" i="0" u="none" baseline="0" dirty="0">
                <a:latin typeface="Calibri" panose="020F0502020204030204" pitchFamily="34" charset="0"/>
                <a:ea typeface="Calibri" panose="020F0502020204030204" pitchFamily="34" charset="0"/>
                <a:cs typeface="Calibri" panose="020F0502020204030204" pitchFamily="34" charset="0"/>
              </a:rPr>
              <a:t> المعلومات الشخصية مثل مفتاح البيت - لا نعطيه لأي شخص.</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نوضح:</a:t>
            </a:r>
            <a:r>
              <a:rPr lang="ar" b="0" i="0" u="none" baseline="0" dirty="0">
                <a:latin typeface="Calibri" panose="020F0502020204030204" pitchFamily="34" charset="0"/>
                <a:ea typeface="Calibri" panose="020F0502020204030204" pitchFamily="34" charset="0"/>
                <a:cs typeface="Calibri" panose="020F0502020204030204" pitchFamily="34" charset="0"/>
              </a:rPr>
              <a:t> يعتقد الأولاد أحيانًا أن "الذكاء" هو صديق حقيقي، فيخبرونه بأشياء شخصية تخصهم هم فقط. لكنه في الواقع مجرد حاسوب.</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نسأل</a:t>
            </a:r>
            <a:r>
              <a:rPr lang="ar" b="0" i="0" u="none" baseline="0" dirty="0">
                <a:latin typeface="Calibri" panose="020F0502020204030204" pitchFamily="34" charset="0"/>
                <a:ea typeface="Calibri" panose="020F0502020204030204" pitchFamily="34" charset="0"/>
                <a:cs typeface="Calibri" panose="020F0502020204030204" pitchFamily="34" charset="0"/>
              </a:rPr>
              <a:t>: ماذا يجب أن نفعل إذًا؟ هل لديكم فكرة؟</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الإجابة: </a:t>
            </a:r>
            <a:r>
              <a:rPr lang="ar" b="0" i="0" u="none" baseline="0" dirty="0">
                <a:latin typeface="Calibri" panose="020F0502020204030204" pitchFamily="34" charset="0"/>
                <a:ea typeface="Calibri" panose="020F0502020204030204" pitchFamily="34" charset="0"/>
                <a:cs typeface="Calibri" panose="020F0502020204030204" pitchFamily="34" charset="0"/>
              </a:rPr>
              <a:t>لا تخبروا الذكاء الاصطناعية أسراركم أو أشياء شخصية، مثل مكان سكنكم أو كيف يبدو إخوتكم أو والديكم. هذا ليس آمنًا!</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sym typeface="Assistant"/>
            </a:endParaRPr>
          </a:p>
          <a:p>
            <a:pPr marL="457200" marR="0" lvl="0" indent="-22860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sym typeface="Assistant"/>
            </a:endParaRPr>
          </a:p>
          <a:p>
            <a:pPr marL="457200" marR="0" lvl="0" indent="-228600" algn="r" rtl="1">
              <a:lnSpc>
                <a:spcPct val="100000"/>
              </a:lnSpc>
              <a:spcBef>
                <a:spcPts val="0"/>
              </a:spcBef>
              <a:spcAft>
                <a:spcPts val="0"/>
              </a:spcAft>
              <a:buClr>
                <a:srgbClr val="000000"/>
              </a:buClr>
              <a:buSzPts val="1400"/>
              <a:buFont typeface="Arial"/>
              <a:buNone/>
            </a:pP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97" name="Google Shape;397;g31fef93bc5d_1_29: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sym typeface="Arial"/>
              </a:rPr>
              <a:t>16</a:t>
            </a:fld>
            <a:endParaRPr sz="1200" b="0" i="0" u="none" strike="noStrike" cap="none" dirty="0">
              <a:solidFill>
                <a:schemeClr val="dk1"/>
              </a:solidFil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1fef93bc5d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31fef93bc5d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r>
              <a:rPr lang="ar" b="0" i="0" u="none" baseline="0" dirty="0">
                <a:latin typeface="Calibri" panose="020F0502020204030204" pitchFamily="34" charset="0"/>
                <a:ea typeface="Calibri" panose="020F0502020204030204" pitchFamily="34" charset="0"/>
                <a:cs typeface="Calibri" panose="020F0502020204030204" pitchFamily="34" charset="0"/>
              </a:rPr>
              <a:t>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نوضح: </a:t>
            </a:r>
            <a:r>
              <a:rPr lang="ar" b="0" i="0" u="none" baseline="0" dirty="0">
                <a:latin typeface="Calibri" panose="020F0502020204030204" pitchFamily="34" charset="0"/>
                <a:ea typeface="Calibri" panose="020F0502020204030204" pitchFamily="34" charset="0"/>
                <a:cs typeface="Calibri" panose="020F0502020204030204" pitchFamily="34" charset="0"/>
              </a:rPr>
              <a:t>أحيانًا يطلب الأشخاص من "الذكاء" إنشاء أشياء قد تضر وتؤذي بالآخرين.</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0" i="0" u="none" baseline="0" dirty="0">
                <a:latin typeface="Calibri" panose="020F0502020204030204" pitchFamily="34" charset="0"/>
                <a:ea typeface="Calibri" panose="020F0502020204030204" pitchFamily="34" charset="0"/>
                <a:cs typeface="Calibri" panose="020F0502020204030204" pitchFamily="34" charset="0"/>
              </a:rPr>
              <a:t>مثل ماذا؟ القيام بأفعال مهينة مثل صورة صديق/ة مع ذيل.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0" i="0" u="none" baseline="0" dirty="0">
                <a:latin typeface="Calibri" panose="020F0502020204030204" pitchFamily="34" charset="0"/>
                <a:ea typeface="Calibri" panose="020F0502020204030204" pitchFamily="34" charset="0"/>
                <a:cs typeface="Calibri" panose="020F0502020204030204" pitchFamily="34" charset="0"/>
              </a:rPr>
              <a:t>*هنا بطبيعة الحال، قد يضحك الأولاد عند رؤية صورة البنت مع الذيل.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نشرح:</a:t>
            </a:r>
            <a:r>
              <a:rPr lang="ar" b="0" i="0" u="none" baseline="0" dirty="0">
                <a:latin typeface="Calibri" panose="020F0502020204030204" pitchFamily="34" charset="0"/>
                <a:ea typeface="Calibri" panose="020F0502020204030204" pitchFamily="34" charset="0"/>
                <a:cs typeface="Calibri" panose="020F0502020204030204" pitchFamily="34" charset="0"/>
              </a:rPr>
              <a:t> قد يبدو هذا مضحكًا، لكن البنت التي ترونها في الصورة شعرت بالإهانة والحزن لفترة طويلة.</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0" i="0" u="none" baseline="0" dirty="0">
                <a:latin typeface="Calibri" panose="020F0502020204030204" pitchFamily="34" charset="0"/>
                <a:ea typeface="Calibri" panose="020F0502020204030204" pitchFamily="34" charset="0"/>
                <a:cs typeface="Calibri" panose="020F0502020204030204" pitchFamily="34" charset="0"/>
              </a:rPr>
              <a:t>لا نريد أن يحدث لنا شيء كهذا.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نسأل:</a:t>
            </a:r>
            <a:r>
              <a:rPr lang="ar" b="0" i="0" u="none" baseline="0" dirty="0">
                <a:latin typeface="Calibri" panose="020F0502020204030204" pitchFamily="34" charset="0"/>
                <a:ea typeface="Calibri" panose="020F0502020204030204" pitchFamily="34" charset="0"/>
                <a:cs typeface="Calibri" panose="020F0502020204030204" pitchFamily="34" charset="0"/>
              </a:rPr>
              <a:t> كيف نعرف إذا كان الشيء الذي ننشئه يضر بشخص ما؟</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الإجابة:</a:t>
            </a:r>
            <a:r>
              <a:rPr lang="ar" b="0" i="0" u="none" baseline="0" dirty="0">
                <a:latin typeface="Calibri" panose="020F0502020204030204" pitchFamily="34" charset="0"/>
                <a:ea typeface="Calibri" panose="020F0502020204030204" pitchFamily="34" charset="0"/>
                <a:cs typeface="Calibri" panose="020F0502020204030204" pitchFamily="34" charset="0"/>
              </a:rPr>
              <a:t> نستخدم الحاسوب فقط عندما نكون بجانب شخص بالغ نثق به، بحيث يكون متيقظًا ويمكنه مساعدتنا.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0" i="0" u="none" baseline="0" dirty="0">
                <a:latin typeface="Calibri" panose="020F0502020204030204" pitchFamily="34" charset="0"/>
                <a:ea typeface="Calibri" panose="020F0502020204030204" pitchFamily="34" charset="0"/>
                <a:cs typeface="Calibri" panose="020F0502020204030204" pitchFamily="34" charset="0"/>
              </a:rPr>
              <a:t>بالإضافة إلى ذلك، نطلب من الذكاء الاصطناعي أن ينشئ لنا أشياء لا تسبب الأضرار أو الأذى لأي شخص آخر.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المغزى المركزي:</a:t>
            </a:r>
            <a:r>
              <a:rPr lang="ar" b="0" i="0" u="none" baseline="0" dirty="0">
                <a:latin typeface="Calibri" panose="020F0502020204030204" pitchFamily="34" charset="0"/>
                <a:ea typeface="Calibri" panose="020F0502020204030204" pitchFamily="34" charset="0"/>
                <a:cs typeface="Calibri" panose="020F0502020204030204" pitchFamily="34" charset="0"/>
              </a:rPr>
              <a:t> يجب أن تكون لدينا مسؤولية شخصية واجتماعية عند استخدام التكنولوجيا. </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sym typeface="Assistant"/>
            </a:endParaRPr>
          </a:p>
          <a:p>
            <a:pPr marL="457200" marR="0" lvl="0" indent="-22860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sym typeface="Assistant"/>
            </a:endParaRPr>
          </a:p>
          <a:p>
            <a:pPr marL="457200" marR="0" lvl="0" indent="-22860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10" name="Google Shape;410;g31fef93bc5d_1_47: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sym typeface="Arial"/>
              </a:rPr>
              <a:t>17</a:t>
            </a:fld>
            <a:endParaRPr sz="1200" b="0" i="0" u="none" strike="noStrike" cap="none" dirty="0">
              <a:solidFill>
                <a:schemeClr val="dk1"/>
              </a:solidFil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223cfaf7c6_1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3223cfaf7c6_1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نوضح المغزى:</a:t>
            </a:r>
            <a:r>
              <a:rPr lang="ar" b="0" i="0" u="none" baseline="0" dirty="0">
                <a:latin typeface="Calibri" panose="020F0502020204030204" pitchFamily="34" charset="0"/>
                <a:ea typeface="Calibri" panose="020F0502020204030204" pitchFamily="34" charset="0"/>
                <a:cs typeface="Calibri" panose="020F0502020204030204" pitchFamily="34" charset="0"/>
              </a:rPr>
              <a:t> التكنولوجيا هي أداة مساعدة، لكنها لا تحل محل العلاقات الحقيقية.</a:t>
            </a:r>
            <a:r>
              <a:rPr lang="ar" b="1" i="0" u="none" baseline="0" dirty="0">
                <a:latin typeface="Calibri" panose="020F0502020204030204" pitchFamily="34" charset="0"/>
                <a:ea typeface="Calibri" panose="020F0502020204030204" pitchFamily="34" charset="0"/>
                <a:cs typeface="Calibri" panose="020F0502020204030204" pitchFamily="34" charset="0"/>
              </a:rPr>
              <a:t> </a:t>
            </a:r>
            <a:r>
              <a:rPr lang="ar" b="0" i="0" u="none" baseline="0" dirty="0">
                <a:latin typeface="Calibri" panose="020F0502020204030204" pitchFamily="34" charset="0"/>
                <a:ea typeface="Calibri" panose="020F0502020204030204" pitchFamily="34" charset="0"/>
                <a:cs typeface="Calibri" panose="020F0502020204030204" pitchFamily="34" charset="0"/>
              </a:rPr>
              <a:t>الأفضل أن نتحدث مع الأشخاص وأن نحافظ على تواصل إنساني. لأن الأشخاص يفهموننا حقًا.</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23" name="Google Shape;423;g3223cfaf7c6_1_56: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24f386e182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24f386e182_0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None/>
            </a:pPr>
            <a:r>
              <a:rPr lang="ar" b="1" i="0" u="none" baseline="0" dirty="0">
                <a:latin typeface="Calibri" panose="020F0502020204030204" pitchFamily="34" charset="0"/>
                <a:ea typeface="Calibri" panose="020F0502020204030204" pitchFamily="34" charset="0"/>
                <a:cs typeface="Calibri" panose="020F0502020204030204" pitchFamily="34" charset="0"/>
                <a:sym typeface="Assistant"/>
              </a:rPr>
              <a:t>قواعد استخدام البوت الخاص بنا:</a:t>
            </a:r>
            <a:endParaRPr b="1" dirty="0">
              <a:latin typeface="Calibri" panose="020F0502020204030204" pitchFamily="34" charset="0"/>
              <a:ea typeface="Calibri" panose="020F0502020204030204" pitchFamily="34" charset="0"/>
              <a:cs typeface="Calibri" panose="020F0502020204030204" pitchFamily="34" charset="0"/>
              <a:sym typeface="Assistant"/>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sym typeface="Assistant"/>
              </a:rPr>
              <a:t>نوضح:</a:t>
            </a:r>
            <a:r>
              <a:rPr lang="ar" b="0" i="0" u="none" baseline="0" dirty="0">
                <a:latin typeface="Calibri" panose="020F0502020204030204" pitchFamily="34" charset="0"/>
                <a:ea typeface="Calibri" panose="020F0502020204030204" pitchFamily="34" charset="0"/>
                <a:cs typeface="Calibri" panose="020F0502020204030204" pitchFamily="34" charset="0"/>
                <a:sym typeface="Assistant"/>
              </a:rPr>
              <a:t> البوت لن يتيح لكم المجال للتقدم إذا استخدمتم لغة غير جميلة، أو طلبتم أمورًا غير لائقة، أو لم تتعاونوا.</a:t>
            </a:r>
            <a:endParaRPr dirty="0">
              <a:latin typeface="Calibri" panose="020F0502020204030204" pitchFamily="34" charset="0"/>
              <a:ea typeface="Calibri" panose="020F0502020204030204" pitchFamily="34" charset="0"/>
              <a:cs typeface="Calibri" panose="020F0502020204030204" pitchFamily="34" charset="0"/>
              <a:sym typeface="Assistant"/>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sym typeface="Assistant"/>
              </a:rPr>
              <a:t>انتبهوا</a:t>
            </a:r>
            <a:r>
              <a:rPr lang="ar" b="0" i="0" u="none" baseline="0" dirty="0">
                <a:latin typeface="Calibri" panose="020F0502020204030204" pitchFamily="34" charset="0"/>
                <a:ea typeface="Calibri" panose="020F0502020204030204" pitchFamily="34" charset="0"/>
                <a:cs typeface="Calibri" panose="020F0502020204030204" pitchFamily="34" charset="0"/>
                <a:sym typeface="Assistant"/>
              </a:rPr>
              <a:t> - إذا خالفتم هذه القواعد، سيحدث شيئان:</a:t>
            </a:r>
            <a:endParaRPr dirty="0">
              <a:latin typeface="Calibri" panose="020F0502020204030204" pitchFamily="34" charset="0"/>
              <a:ea typeface="Calibri" panose="020F0502020204030204" pitchFamily="34" charset="0"/>
              <a:cs typeface="Calibri" panose="020F0502020204030204" pitchFamily="34" charset="0"/>
              <a:sym typeface="Assistant"/>
            </a:endParaRPr>
          </a:p>
          <a:p>
            <a:pPr marL="457200" lvl="0" indent="-304800" algn="r" rtl="1">
              <a:lnSpc>
                <a:spcPct val="100000"/>
              </a:lnSpc>
              <a:spcBef>
                <a:spcPts val="0"/>
              </a:spcBef>
              <a:spcAft>
                <a:spcPts val="0"/>
              </a:spcAft>
              <a:buClr>
                <a:schemeClr val="dk1"/>
              </a:buClr>
              <a:buSzPts val="1200"/>
              <a:buAutoNum type="arabicPeriod"/>
            </a:pPr>
            <a:r>
              <a:rPr lang="ar" b="0" i="0" u="none" baseline="0" dirty="0">
                <a:latin typeface="Calibri" panose="020F0502020204030204" pitchFamily="34" charset="0"/>
                <a:ea typeface="Calibri" panose="020F0502020204030204" pitchFamily="34" charset="0"/>
                <a:cs typeface="Calibri" panose="020F0502020204030204" pitchFamily="34" charset="0"/>
                <a:sym typeface="Assistant"/>
              </a:rPr>
              <a:t>لن تستفيدوا من البوت </a:t>
            </a:r>
            <a:r>
              <a:rPr lang="ar" b="1" i="0" u="none" baseline="0" dirty="0">
                <a:latin typeface="Calibri" panose="020F0502020204030204" pitchFamily="34" charset="0"/>
                <a:ea typeface="Calibri" panose="020F0502020204030204" pitchFamily="34" charset="0"/>
                <a:cs typeface="Calibri" panose="020F0502020204030204" pitchFamily="34" charset="0"/>
                <a:sym typeface="Assistant"/>
              </a:rPr>
              <a:t>لتطوير مهاراتكم في الذكاء الاصطناعي</a:t>
            </a:r>
            <a:r>
              <a:rPr lang="ar" b="0" i="0" u="none" baseline="0" dirty="0">
                <a:latin typeface="Calibri" panose="020F0502020204030204" pitchFamily="34" charset="0"/>
                <a:ea typeface="Calibri" panose="020F0502020204030204" pitchFamily="34" charset="0"/>
                <a:cs typeface="Calibri" panose="020F0502020204030204" pitchFamily="34" charset="0"/>
                <a:sym typeface="Assistant"/>
              </a:rPr>
              <a:t>، ولن تتمكنوا من الاستمرار في الفعاليات.</a:t>
            </a:r>
            <a:endParaRPr dirty="0">
              <a:latin typeface="Calibri" panose="020F0502020204030204" pitchFamily="34" charset="0"/>
              <a:ea typeface="Calibri" panose="020F0502020204030204" pitchFamily="34" charset="0"/>
              <a:cs typeface="Calibri" panose="020F0502020204030204" pitchFamily="34" charset="0"/>
              <a:sym typeface="Assistant"/>
            </a:endParaRPr>
          </a:p>
          <a:p>
            <a:pPr marL="457200" lvl="0" indent="-304800" algn="r" rtl="1">
              <a:lnSpc>
                <a:spcPct val="100000"/>
              </a:lnSpc>
              <a:spcBef>
                <a:spcPts val="0"/>
              </a:spcBef>
              <a:spcAft>
                <a:spcPts val="0"/>
              </a:spcAft>
              <a:buClr>
                <a:schemeClr val="dk1"/>
              </a:buClr>
              <a:buSzPts val="1200"/>
              <a:buAutoNum type="arabicPeriod"/>
            </a:pPr>
            <a:r>
              <a:rPr lang="ar" b="0" i="0" u="none" baseline="0" dirty="0">
                <a:latin typeface="Calibri" panose="020F0502020204030204" pitchFamily="34" charset="0"/>
                <a:ea typeface="Calibri" panose="020F0502020204030204" pitchFamily="34" charset="0"/>
                <a:cs typeface="Calibri" panose="020F0502020204030204" pitchFamily="34" charset="0"/>
                <a:sym typeface="Assistant"/>
              </a:rPr>
              <a:t>ستضرّون بتقييمكم الشخصي وتقييم كل الصف، وهذا مؤسف.</a:t>
            </a:r>
            <a:endParaRPr dirty="0">
              <a:latin typeface="Calibri" panose="020F0502020204030204" pitchFamily="34" charset="0"/>
              <a:ea typeface="Calibri" panose="020F0502020204030204" pitchFamily="34" charset="0"/>
              <a:cs typeface="Calibri" panose="020F0502020204030204" pitchFamily="34" charset="0"/>
              <a:sym typeface="Assistant"/>
            </a:endParaRPr>
          </a:p>
          <a:p>
            <a:pPr marL="0" lvl="0" indent="0" algn="r" rtl="1">
              <a:spcBef>
                <a:spcPts val="0"/>
              </a:spcBef>
              <a:spcAft>
                <a:spcPts val="0"/>
              </a:spcAft>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40" name="Google Shape;440;g324f386e182_0_145:notes"/>
          <p:cNvSpPr txBox="1">
            <a:spLocks noGrp="1"/>
          </p:cNvSpPr>
          <p:nvPr>
            <p:ph type="sldNum" idx="12"/>
          </p:nvPr>
        </p:nvSpPr>
        <p:spPr>
          <a:xfrm>
            <a:off x="1588" y="8685213"/>
            <a:ext cx="2971800" cy="4587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SzPts val="1200"/>
              <a:buFont typeface="Arial"/>
              <a:buNone/>
            </a:pPr>
            <a:fld id="{00000000-1234-1234-1234-123412341234}" type="slidenum">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2a92eb97f9_1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32a92eb97f9_1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200"/>
              <a:buFont typeface="Calibri"/>
              <a:buNone/>
            </a:pPr>
            <a:r>
              <a:rPr lang="ar" b="0" i="0" u="none" baseline="0" dirty="0">
                <a:latin typeface="Calibri" panose="020F0502020204030204" pitchFamily="34" charset="0"/>
                <a:ea typeface="Calibri" panose="020F0502020204030204" pitchFamily="34" charset="0"/>
                <a:cs typeface="Calibri" panose="020F0502020204030204" pitchFamily="34" charset="0"/>
              </a:rPr>
              <a:t>هذه الشريحة مخصصة للمعلم وهي ليست للعرض. يجب إبقاؤها "مخفية".</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200"/>
              <a:buFont typeface="Calibri"/>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99" name="Google Shape;199;g32a92eb97f9_1_92: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223cfaf7c6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3223cfaf7c6_1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 </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r>
              <a:rPr lang="ar" b="0" i="0" u="none" baseline="0" dirty="0">
                <a:latin typeface="Calibri" panose="020F0502020204030204" pitchFamily="34" charset="0"/>
                <a:ea typeface="Calibri" panose="020F0502020204030204" pitchFamily="34" charset="0"/>
                <a:cs typeface="Calibri" panose="020F0502020204030204" pitchFamily="34" charset="0"/>
              </a:rPr>
              <a:t>شريحة انتقال لموضوع آخر. </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r>
              <a:rPr lang="ar" b="0" i="0" u="none" baseline="0" dirty="0">
                <a:latin typeface="Calibri" panose="020F0502020204030204" pitchFamily="34" charset="0"/>
                <a:ea typeface="Calibri" panose="020F0502020204030204" pitchFamily="34" charset="0"/>
                <a:cs typeface="Calibri" panose="020F0502020204030204" pitchFamily="34" charset="0"/>
              </a:rPr>
              <a:t>بسبب وجود عدة أسباب تجعلنا نحذر ونستخدم الذكاء الاصطناعي بشكل صحيح، أعددنا لكم خمسة مبادئ من المفضل اتّباعها. </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49" name="Google Shape;449;g3223cfaf7c6_1_5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0" algn="r" rtl="1">
              <a:lnSpc>
                <a:spcPct val="100000"/>
              </a:lnSpc>
              <a:spcBef>
                <a:spcPts val="0"/>
              </a:spcBef>
              <a:spcAft>
                <a:spcPts val="0"/>
              </a:spcAft>
              <a:buSzPts val="14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r>
              <a:rPr lang="ar" b="0" i="0" u="none" baseline="0" dirty="0">
                <a:latin typeface="Calibri" panose="020F0502020204030204" pitchFamily="34" charset="0"/>
                <a:ea typeface="Calibri" panose="020F0502020204030204" pitchFamily="34" charset="0"/>
                <a:cs typeface="Calibri" panose="020F0502020204030204" pitchFamily="34" charset="0"/>
              </a:rPr>
              <a:t> </a:t>
            </a:r>
            <a:endParaRPr dirty="0">
              <a:latin typeface="Calibri" panose="020F0502020204030204" pitchFamily="34" charset="0"/>
              <a:ea typeface="Calibri" panose="020F0502020204030204" pitchFamily="34" charset="0"/>
              <a:cs typeface="Calibri" panose="020F0502020204030204" pitchFamily="34" charset="0"/>
            </a:endParaRPr>
          </a:p>
          <a:p>
            <a:pPr marL="228600" lvl="0" indent="0" algn="r" rtl="1">
              <a:lnSpc>
                <a:spcPct val="100000"/>
              </a:lnSpc>
              <a:spcBef>
                <a:spcPts val="0"/>
              </a:spcBef>
              <a:spcAft>
                <a:spcPts val="0"/>
              </a:spcAft>
              <a:buSzPts val="14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كيف نحافظ على أنفسنا؟</a:t>
            </a:r>
            <a:endParaRPr dirty="0">
              <a:latin typeface="Calibri" panose="020F0502020204030204" pitchFamily="34" charset="0"/>
              <a:ea typeface="Calibri" panose="020F0502020204030204" pitchFamily="34" charset="0"/>
              <a:cs typeface="Calibri" panose="020F0502020204030204" pitchFamily="34" charset="0"/>
            </a:endParaRPr>
          </a:p>
          <a:p>
            <a:pPr marL="228600" lvl="0" indent="0" algn="r" rtl="1">
              <a:lnSpc>
                <a:spcPct val="100000"/>
              </a:lnSpc>
              <a:spcBef>
                <a:spcPts val="0"/>
              </a:spcBef>
              <a:spcAft>
                <a:spcPts val="0"/>
              </a:spcAft>
              <a:buSzPts val="14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نقسم </a:t>
            </a:r>
            <a:r>
              <a:rPr lang="ar" b="0" i="0" u="none" baseline="0" dirty="0">
                <a:latin typeface="Calibri" panose="020F0502020204030204" pitchFamily="34" charset="0"/>
                <a:ea typeface="Calibri" panose="020F0502020204030204" pitchFamily="34" charset="0"/>
                <a:cs typeface="Calibri" panose="020F0502020204030204" pitchFamily="34" charset="0"/>
              </a:rPr>
              <a:t>الصف إلى 5 مجموعات.</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317500" algn="r" rtl="1">
              <a:lnSpc>
                <a:spcPct val="100000"/>
              </a:lnSpc>
              <a:spcBef>
                <a:spcPts val="0"/>
              </a:spcBef>
              <a:spcAft>
                <a:spcPts val="0"/>
              </a:spcAft>
              <a:buSzPts val="1400"/>
              <a:buChar char="●"/>
            </a:pPr>
            <a:r>
              <a:rPr lang="ar" b="0" i="0" u="none" baseline="0" dirty="0">
                <a:latin typeface="Calibri" panose="020F0502020204030204" pitchFamily="34" charset="0"/>
                <a:ea typeface="Calibri" panose="020F0502020204030204" pitchFamily="34" charset="0"/>
                <a:cs typeface="Calibri" panose="020F0502020204030204" pitchFamily="34" charset="0"/>
              </a:rPr>
              <a:t>كل مجموعة تحصل على أحد القواعد التي تعلمناها وتظهر في الشريحة.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317500" algn="r" rtl="1">
              <a:lnSpc>
                <a:spcPct val="100000"/>
              </a:lnSpc>
              <a:spcBef>
                <a:spcPts val="0"/>
              </a:spcBef>
              <a:spcAft>
                <a:spcPts val="0"/>
              </a:spcAft>
              <a:buSzPts val="1400"/>
              <a:buChar char="●"/>
            </a:pPr>
            <a:r>
              <a:rPr lang="ar" b="0" i="0" u="none" baseline="0" dirty="0">
                <a:latin typeface="Calibri" panose="020F0502020204030204" pitchFamily="34" charset="0"/>
                <a:ea typeface="Calibri" panose="020F0502020204030204" pitchFamily="34" charset="0"/>
                <a:cs typeface="Calibri" panose="020F0502020204030204" pitchFamily="34" charset="0"/>
              </a:rPr>
              <a:t>يجب على المجموعة أن تعرض حالة قصيرة توضّح القاعدة التي حصلت عليها.</a:t>
            </a:r>
            <a:endParaRPr dirty="0">
              <a:latin typeface="Calibri" panose="020F0502020204030204" pitchFamily="34" charset="0"/>
              <a:ea typeface="Calibri" panose="020F0502020204030204" pitchFamily="34" charset="0"/>
              <a:cs typeface="Calibri" panose="020F0502020204030204" pitchFamily="34" charset="0"/>
            </a:endParaRPr>
          </a:p>
          <a:p>
            <a:pPr marL="228600" lvl="0" indent="0" algn="r" rtl="1">
              <a:lnSpc>
                <a:spcPct val="100000"/>
              </a:lnSpc>
              <a:spcBef>
                <a:spcPts val="0"/>
              </a:spcBef>
              <a:spcAft>
                <a:spcPts val="0"/>
              </a:spcAft>
              <a:buSzPts val="14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سؤال للنقاش بعد كل عرض:</a:t>
            </a:r>
            <a:endParaRPr b="1" dirty="0">
              <a:latin typeface="Calibri" panose="020F0502020204030204" pitchFamily="34" charset="0"/>
              <a:ea typeface="Calibri" panose="020F0502020204030204" pitchFamily="34" charset="0"/>
              <a:cs typeface="Calibri" panose="020F0502020204030204" pitchFamily="34" charset="0"/>
            </a:endParaRPr>
          </a:p>
          <a:p>
            <a:pPr marL="228600" lvl="0" indent="0" algn="r" rtl="1">
              <a:lnSpc>
                <a:spcPct val="100000"/>
              </a:lnSpc>
              <a:spcBef>
                <a:spcPts val="0"/>
              </a:spcBef>
              <a:spcAft>
                <a:spcPts val="0"/>
              </a:spcAft>
              <a:buSzPts val="14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كيف تساعدنا هذه القاعدة؟</a:t>
            </a:r>
            <a:endParaRPr dirty="0">
              <a:latin typeface="Calibri" panose="020F0502020204030204" pitchFamily="34" charset="0"/>
              <a:ea typeface="Calibri" panose="020F0502020204030204" pitchFamily="34" charset="0"/>
              <a:cs typeface="Calibri" panose="020F0502020204030204" pitchFamily="34" charset="0"/>
            </a:endParaRPr>
          </a:p>
          <a:p>
            <a:pPr marL="228600" lvl="0" indent="0" algn="r" rtl="1">
              <a:lnSpc>
                <a:spcPct val="100000"/>
              </a:lnSpc>
              <a:spcBef>
                <a:spcPts val="0"/>
              </a:spcBef>
              <a:spcAft>
                <a:spcPts val="0"/>
              </a:spcAft>
              <a:buSzPts val="14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في الختام - نعرض القواعد التالية بطريقة بسيطة:</a:t>
            </a:r>
            <a:endParaRPr b="1" dirty="0">
              <a:latin typeface="Calibri" panose="020F0502020204030204" pitchFamily="34" charset="0"/>
              <a:ea typeface="Calibri" panose="020F0502020204030204" pitchFamily="34" charset="0"/>
              <a:cs typeface="Calibri" panose="020F0502020204030204" pitchFamily="34" charset="0"/>
            </a:endParaRPr>
          </a:p>
          <a:p>
            <a:pPr marL="457200" lvl="0" indent="-215900" algn="r" rtl="1">
              <a:lnSpc>
                <a:spcPct val="100000"/>
              </a:lnSpc>
              <a:spcBef>
                <a:spcPts val="0"/>
              </a:spcBef>
              <a:spcAft>
                <a:spcPts val="0"/>
              </a:spcAft>
              <a:buSzPts val="1200"/>
              <a:buAutoNum type="arabicPeriod"/>
            </a:pPr>
            <a:r>
              <a:rPr lang="ar" b="0" i="0" u="none" baseline="0" dirty="0">
                <a:latin typeface="Calibri" panose="020F0502020204030204" pitchFamily="34" charset="0"/>
                <a:ea typeface="Calibri" panose="020F0502020204030204" pitchFamily="34" charset="0"/>
                <a:cs typeface="Calibri" panose="020F0502020204030204" pitchFamily="34" charset="0"/>
              </a:rPr>
              <a:t>لا نصدق كل ما نراه.</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15900" algn="r" rtl="1">
              <a:lnSpc>
                <a:spcPct val="100000"/>
              </a:lnSpc>
              <a:spcBef>
                <a:spcPts val="0"/>
              </a:spcBef>
              <a:spcAft>
                <a:spcPts val="0"/>
              </a:spcAft>
              <a:buSzPts val="1200"/>
              <a:buAutoNum type="arabicPeriod"/>
            </a:pPr>
            <a:r>
              <a:rPr lang="ar" b="0" i="0" u="none" baseline="0" dirty="0">
                <a:latin typeface="Calibri" panose="020F0502020204030204" pitchFamily="34" charset="0"/>
                <a:ea typeface="Calibri" panose="020F0502020204030204" pitchFamily="34" charset="0"/>
                <a:cs typeface="Calibri" panose="020F0502020204030204" pitchFamily="34" charset="0"/>
              </a:rPr>
              <a:t>نسأل شخصًا بالغًا إن لم نكن متأكدين.</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15900" algn="r" rtl="1">
              <a:lnSpc>
                <a:spcPct val="100000"/>
              </a:lnSpc>
              <a:spcBef>
                <a:spcPts val="0"/>
              </a:spcBef>
              <a:spcAft>
                <a:spcPts val="0"/>
              </a:spcAft>
              <a:buSzPts val="1200"/>
              <a:buAutoNum type="arabicPeriod"/>
            </a:pPr>
            <a:r>
              <a:rPr lang="ar" b="0" i="0" u="none" baseline="0" dirty="0">
                <a:latin typeface="Calibri" panose="020F0502020204030204" pitchFamily="34" charset="0"/>
                <a:ea typeface="Calibri" panose="020F0502020204030204" pitchFamily="34" charset="0"/>
                <a:cs typeface="Calibri" panose="020F0502020204030204" pitchFamily="34" charset="0"/>
              </a:rPr>
              <a:t>لا نشارك المعلومات الشخصية.</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15900" algn="r" rtl="1">
              <a:lnSpc>
                <a:spcPct val="100000"/>
              </a:lnSpc>
              <a:spcBef>
                <a:spcPts val="0"/>
              </a:spcBef>
              <a:spcAft>
                <a:spcPts val="0"/>
              </a:spcAft>
              <a:buSzPts val="1200"/>
              <a:buAutoNum type="arabicPeriod"/>
            </a:pPr>
            <a:r>
              <a:rPr lang="ar" b="0" i="0" u="none" baseline="0" dirty="0">
                <a:latin typeface="Calibri" panose="020F0502020204030204" pitchFamily="34" charset="0"/>
                <a:ea typeface="Calibri" panose="020F0502020204030204" pitchFamily="34" charset="0"/>
                <a:cs typeface="Calibri" panose="020F0502020204030204" pitchFamily="34" charset="0"/>
              </a:rPr>
              <a:t>نستخدم الحاسوب بوجود شخص بالغ فقط.</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2250" algn="r" rtl="1">
              <a:lnSpc>
                <a:spcPct val="100000"/>
              </a:lnSpc>
              <a:spcBef>
                <a:spcPts val="0"/>
              </a:spcBef>
              <a:spcAft>
                <a:spcPts val="0"/>
              </a:spcAft>
              <a:buSzPts val="1300"/>
              <a:buAutoNum type="arabicPeriod"/>
            </a:pPr>
            <a:r>
              <a:rPr lang="ar" b="0" i="0" u="none" baseline="0" dirty="0">
                <a:latin typeface="Calibri" panose="020F0502020204030204" pitchFamily="34" charset="0"/>
                <a:ea typeface="Calibri" panose="020F0502020204030204" pitchFamily="34" charset="0"/>
                <a:cs typeface="Calibri" panose="020F0502020204030204" pitchFamily="34" charset="0"/>
              </a:rPr>
              <a:t>نستخدم الذكاء الاصطناعي لإنشاء أشياء جيدة لا تؤذي أو تضرّ الآخرين.</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61" name="Google Shape;461;p2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sym typeface="Arial"/>
              </a:rPr>
              <a:t>21</a:t>
            </a:fld>
            <a:endParaRPr sz="1200" b="0" i="0" u="none" strike="noStrike" cap="none" dirty="0">
              <a:solidFill>
                <a:schemeClr val="dk1"/>
              </a:solidFil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24f386e182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324f386e182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200"/>
              <a:buFont typeface="Calibri"/>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ندعو </a:t>
            </a:r>
            <a:r>
              <a:rPr lang="ar" b="0" i="0" u="none" baseline="0" dirty="0">
                <a:latin typeface="Calibri" panose="020F0502020204030204" pitchFamily="34" charset="0"/>
                <a:ea typeface="Calibri" panose="020F0502020204030204" pitchFamily="34" charset="0"/>
                <a:cs typeface="Calibri" panose="020F0502020204030204" pitchFamily="34" charset="0"/>
              </a:rPr>
              <a:t>الطلاب للعب.</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24f386e182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24f386e182_0_2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 b="1" i="0" u="none" baseline="0" dirty="0">
                <a:latin typeface="Calibri"/>
                <a:ea typeface="Calibri"/>
                <a:cs typeface="Calibri"/>
                <a:sym typeface="Calibri"/>
              </a:rPr>
              <a:t>تعليمات للمعلم:</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Calibri"/>
              <a:buNone/>
            </a:pPr>
            <a:r>
              <a:rPr lang="ar" b="1" i="0" u="none" baseline="0" dirty="0">
                <a:latin typeface="Calibri"/>
                <a:ea typeface="Calibri"/>
                <a:cs typeface="Calibri"/>
                <a:sym typeface="Calibri"/>
              </a:rPr>
              <a:t>نقول </a:t>
            </a:r>
            <a:r>
              <a:rPr lang="ar" b="0" i="0" u="none" baseline="0" dirty="0">
                <a:latin typeface="Calibri"/>
                <a:ea typeface="Calibri"/>
                <a:cs typeface="Calibri"/>
                <a:sym typeface="Calibri"/>
              </a:rPr>
              <a:t>للطلاب إننا سنلعب لعبة "كذب أم حقيقي"، وسنفحص إلى أي درجة يمكننا معرفة ما إذا كانت المعلومات التي حصلنا عليها من الذكاء الاصطناعي صحيحة أو غير صحيحة.</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Calibri"/>
              <a:buNone/>
            </a:pPr>
            <a:r>
              <a:rPr lang="ar" b="1" i="0" u="none" baseline="0" dirty="0">
                <a:latin typeface="Calibri"/>
                <a:ea typeface="Calibri"/>
                <a:cs typeface="Calibri"/>
                <a:sym typeface="Calibri"/>
              </a:rPr>
              <a:t>نضغط </a:t>
            </a:r>
            <a:r>
              <a:rPr lang="ar" b="0" i="0" u="none" baseline="0" dirty="0">
                <a:latin typeface="Calibri"/>
                <a:ea typeface="Calibri"/>
                <a:cs typeface="Calibri"/>
                <a:sym typeface="Calibri"/>
              </a:rPr>
              <a:t>على الصورة لفتح رابط اللعبة الرقمية ونعرضها في الصف.</a:t>
            </a:r>
            <a:endParaRPr dirty="0">
              <a:latin typeface="Calibri"/>
              <a:ea typeface="Calibri"/>
              <a:cs typeface="Calibri"/>
              <a:sym typeface="Calibri"/>
            </a:endParaRPr>
          </a:p>
          <a:p>
            <a:pPr marL="0" lvl="0" indent="0" algn="r" rtl="1">
              <a:spcBef>
                <a:spcPts val="0"/>
              </a:spcBef>
              <a:spcAft>
                <a:spcPts val="0"/>
              </a:spcAft>
              <a:buNone/>
            </a:pPr>
            <a:r>
              <a:rPr lang="ar" b="1" i="0" u="none" baseline="0" dirty="0">
                <a:latin typeface="Calibri"/>
                <a:ea typeface="Calibri"/>
                <a:cs typeface="Calibri"/>
                <a:sym typeface="Calibri"/>
              </a:rPr>
              <a:t>إمكانيّة 1 للفعالية: </a:t>
            </a:r>
            <a:endParaRPr b="1" dirty="0">
              <a:latin typeface="Calibri"/>
              <a:ea typeface="Calibri"/>
              <a:cs typeface="Calibri"/>
              <a:sym typeface="Calibri"/>
            </a:endParaRPr>
          </a:p>
          <a:p>
            <a:pPr marL="0" lvl="0" indent="0" algn="r" rtl="1">
              <a:spcBef>
                <a:spcPts val="0"/>
              </a:spcBef>
              <a:spcAft>
                <a:spcPts val="0"/>
              </a:spcAft>
              <a:buClr>
                <a:schemeClr val="dk1"/>
              </a:buClr>
              <a:buSzPts val="1200"/>
              <a:buFont typeface="Calibri"/>
              <a:buNone/>
            </a:pPr>
            <a:r>
              <a:rPr lang="ar" b="0" i="0" u="none" baseline="0" dirty="0">
                <a:latin typeface="Calibri"/>
                <a:ea typeface="Calibri"/>
                <a:cs typeface="Calibri"/>
                <a:sym typeface="Calibri"/>
              </a:rPr>
              <a:t>يمكن تقسيم الصف إلى مجموعتين، وإجراء مسابقة بين المجموعات. كل مجموعة تجيب عن السؤال.</a:t>
            </a:r>
            <a:endParaRPr dirty="0">
              <a:latin typeface="Calibri"/>
              <a:ea typeface="Calibri"/>
              <a:cs typeface="Calibri"/>
              <a:sym typeface="Calibri"/>
            </a:endParaRPr>
          </a:p>
          <a:p>
            <a:pPr marL="0" lvl="0" indent="0" algn="r" rtl="1">
              <a:spcBef>
                <a:spcPts val="0"/>
              </a:spcBef>
              <a:spcAft>
                <a:spcPts val="0"/>
              </a:spcAft>
              <a:buNone/>
            </a:pPr>
            <a:r>
              <a:rPr lang="ar" b="1" i="0" u="none" baseline="0" dirty="0">
                <a:latin typeface="Calibri"/>
                <a:ea typeface="Calibri"/>
                <a:cs typeface="Calibri"/>
                <a:sym typeface="Calibri"/>
              </a:rPr>
              <a:t>نعرض</a:t>
            </a:r>
            <a:r>
              <a:rPr lang="ar" b="0" i="0" u="none" baseline="0" dirty="0">
                <a:latin typeface="Calibri"/>
                <a:ea typeface="Calibri"/>
                <a:cs typeface="Calibri"/>
                <a:sym typeface="Calibri"/>
              </a:rPr>
              <a:t> السؤال الأول على المجموعة التي ستبدأ، واضبط ساعة المؤقّت لدقيقة واحدة. يجب على الطلاب أن يتشاروا فيما بينهم قبل إعطاء الإجابة النهائية. إن لم يعرفوا الإجابة، ينتقل السؤال إلى المجموعة التالية. كل إجابة صحيحة، تمنح المجموعة نقطة واحدة. المجموعة التي تحصل على أكبر عدد من النقاط، هي المجموعة الفائزة.</a:t>
            </a:r>
            <a:endParaRPr dirty="0">
              <a:latin typeface="Calibri"/>
              <a:ea typeface="Calibri"/>
              <a:cs typeface="Calibri"/>
              <a:sym typeface="Calibri"/>
            </a:endParaRPr>
          </a:p>
          <a:p>
            <a:pPr marL="0" lvl="0" indent="0" algn="r" rtl="1">
              <a:spcBef>
                <a:spcPts val="0"/>
              </a:spcBef>
              <a:spcAft>
                <a:spcPts val="0"/>
              </a:spcAft>
              <a:buNone/>
            </a:pPr>
            <a:r>
              <a:rPr lang="ar" b="1" i="0" u="none" baseline="0" dirty="0">
                <a:latin typeface="Calibri"/>
                <a:ea typeface="Calibri"/>
                <a:cs typeface="Calibri"/>
                <a:sym typeface="Calibri"/>
              </a:rPr>
              <a:t>إمكانيّة 2 للفعالية: </a:t>
            </a:r>
            <a:endParaRPr b="1" dirty="0">
              <a:latin typeface="Calibri"/>
              <a:ea typeface="Calibri"/>
              <a:cs typeface="Calibri"/>
              <a:sym typeface="Calibri"/>
            </a:endParaRPr>
          </a:p>
          <a:p>
            <a:pPr marL="0" lvl="0" indent="0" algn="r" rtl="1">
              <a:spcBef>
                <a:spcPts val="0"/>
              </a:spcBef>
              <a:spcAft>
                <a:spcPts val="0"/>
              </a:spcAft>
              <a:buNone/>
            </a:pPr>
            <a:r>
              <a:rPr lang="ar" b="0" i="0" u="none" baseline="0" dirty="0">
                <a:latin typeface="Calibri"/>
                <a:ea typeface="Calibri"/>
                <a:cs typeface="Calibri"/>
                <a:sym typeface="Calibri"/>
              </a:rPr>
              <a:t>إذا كنتم تعتقدون أن المعلومات صحيحة - قفوا، وإذا كنتم تعتقدون أن المعلومات غير صحيحة - اجلسوا.</a:t>
            </a:r>
            <a:endParaRPr dirty="0">
              <a:latin typeface="Calibri"/>
              <a:ea typeface="Calibri"/>
              <a:cs typeface="Calibri"/>
              <a:sym typeface="Calibri"/>
            </a:endParaRPr>
          </a:p>
          <a:p>
            <a:pPr marL="0" lvl="0" indent="0" algn="r" rtl="1">
              <a:spcBef>
                <a:spcPts val="0"/>
              </a:spcBef>
              <a:spcAft>
                <a:spcPts val="0"/>
              </a:spcAft>
              <a:buClr>
                <a:schemeClr val="dk1"/>
              </a:buClr>
              <a:buSzPts val="1400"/>
              <a:buFont typeface="Arial"/>
              <a:buNone/>
            </a:pPr>
            <a:r>
              <a:rPr lang="ar" b="1" i="0" u="none" baseline="0" dirty="0">
                <a:latin typeface="Calibri"/>
                <a:ea typeface="Calibri"/>
                <a:cs typeface="Calibri"/>
                <a:sym typeface="Calibri"/>
              </a:rPr>
              <a:t>بعد كل جولة، نسأل مندوبين عن المجموعات:</a:t>
            </a:r>
            <a:r>
              <a:rPr lang="ar" b="0" i="0" u="none" baseline="0" dirty="0">
                <a:latin typeface="Calibri"/>
                <a:ea typeface="Calibri"/>
                <a:cs typeface="Calibri"/>
                <a:sym typeface="Calibri"/>
              </a:rPr>
              <a:t> ما الذي جعلكم تعتقدون ذلك؟</a:t>
            </a:r>
            <a:endParaRPr dirty="0">
              <a:latin typeface="Calibri"/>
              <a:ea typeface="Calibri"/>
              <a:cs typeface="Calibri"/>
              <a:sym typeface="Calibri"/>
            </a:endParaRPr>
          </a:p>
        </p:txBody>
      </p:sp>
      <p:sp>
        <p:nvSpPr>
          <p:cNvPr id="497" name="Google Shape;497;g324f386e182_0_254:notes"/>
          <p:cNvSpPr txBox="1">
            <a:spLocks noGrp="1"/>
          </p:cNvSpPr>
          <p:nvPr>
            <p:ph type="sldNum" idx="12"/>
          </p:nvPr>
        </p:nvSpPr>
        <p:spPr>
          <a:xfrm>
            <a:off x="1588" y="8685213"/>
            <a:ext cx="2971800" cy="4587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SzPts val="1200"/>
              <a:buFont typeface="Arial"/>
              <a:buNone/>
            </a:pPr>
            <a:fld id="{00000000-1234-1234-1234-123412341234}" type="slidenum">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223cfaf7c6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3223cfaf7c6_1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 </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نبدأ بسؤال:</a:t>
            </a:r>
            <a:r>
              <a:rPr lang="ar" b="0" i="0" u="none" baseline="0" dirty="0">
                <a:latin typeface="Calibri" panose="020F0502020204030204" pitchFamily="34" charset="0"/>
                <a:ea typeface="Calibri" panose="020F0502020204030204" pitchFamily="34" charset="0"/>
                <a:cs typeface="Calibri" panose="020F0502020204030204" pitchFamily="34" charset="0"/>
              </a:rPr>
              <a:t> تعالوا نفكر، لماذا من المهم أن نعرف إذا كان شيء ما حقيقيًا أم لا؟ تعالوا نفكر بحالات من حياتنا اليومية.</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نوضح من خلال قصة قصيرة:</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يحضّر علاء وظيفة بحث عن الحيوانات النادرة. أثناء بحثه على الإنترنت، وجد صورة لـ "دولفين قوس القزح" - دولفين بألوان قوس قزح، وبحسب الوصف، تم اكتشافه في المحيط الهادئ. تحمس رائد وبدأ يكتب عن هذا الدولفين المميز. بعد أسبوع من تسليم الوظيفة، وضحت المعلمة أن الصورة قد تم إنشاؤها بواسطة الذكاء الاصطناعي، وأن هذا النوع من الحيوانات ليس موجودًا في الواقع بتاتًا.</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نسأل:</a:t>
            </a:r>
            <a:endParaRPr b="1" dirty="0">
              <a:latin typeface="Calibri" panose="020F0502020204030204" pitchFamily="34" charset="0"/>
              <a:ea typeface="Calibri" panose="020F0502020204030204" pitchFamily="34" charset="0"/>
              <a:cs typeface="Calibri" panose="020F0502020204030204" pitchFamily="34" charset="0"/>
            </a:endParaRPr>
          </a:p>
          <a:p>
            <a:pPr marL="457200" lvl="0" indent="-317500" algn="r" rtl="1">
              <a:spcBef>
                <a:spcPts val="0"/>
              </a:spcBef>
              <a:spcAft>
                <a:spcPts val="0"/>
              </a:spcAft>
              <a:buSzPts val="1400"/>
              <a:buChar char="●"/>
            </a:pPr>
            <a:r>
              <a:rPr lang="ar" b="0" i="0" u="none" baseline="0" dirty="0">
                <a:latin typeface="Calibri" panose="020F0502020204030204" pitchFamily="34" charset="0"/>
                <a:ea typeface="Calibri" panose="020F0502020204030204" pitchFamily="34" charset="0"/>
                <a:cs typeface="Calibri" panose="020F0502020204030204" pitchFamily="34" charset="0"/>
              </a:rPr>
              <a:t>كيف شعر رائد عندما اكتشف أن المعلومات غير صحيحة؟</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317500" algn="r" rtl="1">
              <a:spcBef>
                <a:spcPts val="0"/>
              </a:spcBef>
              <a:spcAft>
                <a:spcPts val="0"/>
              </a:spcAft>
              <a:buSzPts val="1400"/>
              <a:buChar char="●"/>
            </a:pPr>
            <a:r>
              <a:rPr lang="ar" b="0" i="0" u="none" baseline="0" dirty="0">
                <a:latin typeface="Calibri" panose="020F0502020204030204" pitchFamily="34" charset="0"/>
                <a:ea typeface="Calibri" panose="020F0502020204030204" pitchFamily="34" charset="0"/>
                <a:cs typeface="Calibri" panose="020F0502020204030204" pitchFamily="34" charset="0"/>
              </a:rPr>
              <a:t>ماذا كان يمكنه أن يفعل بشكل مختلف؟</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317500" algn="r" rtl="1">
              <a:spcBef>
                <a:spcPts val="0"/>
              </a:spcBef>
              <a:spcAft>
                <a:spcPts val="0"/>
              </a:spcAft>
              <a:buSzPts val="1400"/>
              <a:buChar char="●"/>
            </a:pPr>
            <a:r>
              <a:rPr lang="ar" b="0" i="0" u="none" baseline="0" dirty="0">
                <a:latin typeface="Calibri" panose="020F0502020204030204" pitchFamily="34" charset="0"/>
                <a:ea typeface="Calibri" panose="020F0502020204030204" pitchFamily="34" charset="0"/>
                <a:cs typeface="Calibri" panose="020F0502020204030204" pitchFamily="34" charset="0"/>
              </a:rPr>
              <a:t>كيف نتأكد ما إذا كانت المعلومات التي نجدها حقيقية؟</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مثال إضافي:</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15000"/>
              </a:lnSpc>
              <a:spcBef>
                <a:spcPts val="0"/>
              </a:spcBef>
              <a:spcAft>
                <a:spcPts val="0"/>
              </a:spcAft>
              <a:buNone/>
            </a:pPr>
            <a:r>
              <a:rPr lang="ar" b="0" i="0" u="none" baseline="0" dirty="0">
                <a:latin typeface="Calibri" panose="020F0502020204030204" pitchFamily="34" charset="0"/>
                <a:ea typeface="Calibri" panose="020F0502020204030204" pitchFamily="34" charset="0"/>
                <a:cs typeface="Calibri" panose="020F0502020204030204" pitchFamily="34" charset="0"/>
              </a:rPr>
              <a:t>في مجموعة الواتساب الخاصة بالصف، أرسل أحد الطلاب صورة لرامي وهو يقفز فوق مبنى عالٍ على السكيتبورد. الصورة بدت مثيرة جدًا، وبدأ الجميع بالتعليق عليها بتفاعُل كبير ومشاركتها. شعر رامي بالارتباك - فهو لم يقم أبدًا بهذه القفزة، لكن فجأة، الجميع يتحدثون عنها ويعتقدون أنها حدثت فعلاً.</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نسأل:</a:t>
            </a:r>
            <a:endParaRPr b="1" dirty="0">
              <a:latin typeface="Calibri" panose="020F0502020204030204" pitchFamily="34" charset="0"/>
              <a:ea typeface="Calibri" panose="020F0502020204030204" pitchFamily="34" charset="0"/>
              <a:cs typeface="Calibri" panose="020F0502020204030204" pitchFamily="34" charset="0"/>
            </a:endParaRPr>
          </a:p>
          <a:p>
            <a:pPr marL="457200" lvl="0" indent="-317500" algn="r" rtl="1">
              <a:spcBef>
                <a:spcPts val="0"/>
              </a:spcBef>
              <a:spcAft>
                <a:spcPts val="0"/>
              </a:spcAft>
              <a:buSzPts val="1400"/>
              <a:buChar char="●"/>
            </a:pPr>
            <a:r>
              <a:rPr lang="ar" b="0" i="0" u="none" baseline="0" dirty="0">
                <a:latin typeface="Calibri" panose="020F0502020204030204" pitchFamily="34" charset="0"/>
                <a:ea typeface="Calibri" panose="020F0502020204030204" pitchFamily="34" charset="0"/>
                <a:cs typeface="Calibri" panose="020F0502020204030204" pitchFamily="34" charset="0"/>
              </a:rPr>
              <a:t>كيف يمكن أن يؤثر ذلك على رامي؟</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317500" algn="r" rtl="1">
              <a:spcBef>
                <a:spcPts val="0"/>
              </a:spcBef>
              <a:spcAft>
                <a:spcPts val="0"/>
              </a:spcAft>
              <a:buSzPts val="1400"/>
              <a:buChar char="●"/>
            </a:pPr>
            <a:r>
              <a:rPr lang="ar" b="0" i="0" u="none" baseline="0" dirty="0">
                <a:latin typeface="Calibri" panose="020F0502020204030204" pitchFamily="34" charset="0"/>
                <a:ea typeface="Calibri" panose="020F0502020204030204" pitchFamily="34" charset="0"/>
                <a:cs typeface="Calibri" panose="020F0502020204030204" pitchFamily="34" charset="0"/>
              </a:rPr>
              <a:t>ما هي مسؤوليتنا قبل أن نشارك صورة مع الآخرين؟</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317500" algn="r" rtl="1">
              <a:spcBef>
                <a:spcPts val="0"/>
              </a:spcBef>
              <a:spcAft>
                <a:spcPts val="0"/>
              </a:spcAft>
              <a:buSzPts val="1400"/>
              <a:buChar char="●"/>
            </a:pPr>
            <a:r>
              <a:rPr lang="ar" b="0" i="0" u="none" baseline="0" dirty="0">
                <a:latin typeface="Calibri" panose="020F0502020204030204" pitchFamily="34" charset="0"/>
                <a:ea typeface="Calibri" panose="020F0502020204030204" pitchFamily="34" charset="0"/>
                <a:cs typeface="Calibri" panose="020F0502020204030204" pitchFamily="34" charset="0"/>
              </a:rPr>
              <a:t>كيف يمكننا تقديم المساعدة في هذه الحالة؟</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نلخص مع الطلاب:</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من المهم أن نعرف إذا كان شيء ما حقيقيًا، للأسباب التالية:</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1. كي لا نشعر بخيبة الأمل </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2. كي لا نتضرر </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3. لكي نعرف ما الذي يحدث بالفعل</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نربط هذه النقاط بالقواعد التي تعلمناها:</a:t>
            </a:r>
            <a:r>
              <a:rPr lang="ar" b="0" i="0" u="none" baseline="0" dirty="0">
                <a:latin typeface="Calibri" panose="020F0502020204030204" pitchFamily="34" charset="0"/>
                <a:ea typeface="Calibri" panose="020F0502020204030204" pitchFamily="34" charset="0"/>
                <a:cs typeface="Calibri" panose="020F0502020204030204" pitchFamily="34" charset="0"/>
              </a:rPr>
              <a:t> هل تذكرون أننا تحدثنا عن أن الذكاء الاصطناعي يمكن أن يخطئ؟ لذلك، من المهم أن نتأكد مع شخص بالغ ما إذا كان الشيء حقيقيًا، حتى لا نقع في ارتباك أو بلبلة!</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505" name="Google Shape;505;g3223cfaf7c6_1_63: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endParaRPr dirty="0">
              <a:latin typeface="Calibri" panose="020F0502020204030204" pitchFamily="34" charset="0"/>
              <a:ea typeface="Calibri" panose="020F0502020204030204" pitchFamily="34" charset="0"/>
              <a:cs typeface="Calibri" panose="020F0502020204030204" pitchFamily="34" charset="0"/>
            </a:endParaRPr>
          </a:p>
          <a:p>
            <a:pPr marL="228600" lvl="0" indent="0" algn="r" rtl="1">
              <a:lnSpc>
                <a:spcPct val="100000"/>
              </a:lnSpc>
              <a:spcBef>
                <a:spcPts val="0"/>
              </a:spcBef>
              <a:spcAft>
                <a:spcPts val="0"/>
              </a:spcAft>
              <a:buSzPts val="14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نوزع </a:t>
            </a:r>
            <a:r>
              <a:rPr lang="ar" b="0" i="0" u="none" baseline="0" dirty="0">
                <a:latin typeface="Calibri" panose="020F0502020204030204" pitchFamily="34" charset="0"/>
                <a:ea typeface="Calibri" panose="020F0502020204030204" pitchFamily="34" charset="0"/>
                <a:cs typeface="Calibri" panose="020F0502020204030204" pitchFamily="34" charset="0"/>
              </a:rPr>
              <a:t>لكل طالب بطاقة.</a:t>
            </a:r>
            <a:endParaRPr dirty="0">
              <a:latin typeface="Calibri" panose="020F0502020204030204" pitchFamily="34" charset="0"/>
              <a:ea typeface="Calibri" panose="020F0502020204030204" pitchFamily="34" charset="0"/>
              <a:cs typeface="Calibri" panose="020F0502020204030204" pitchFamily="34" charset="0"/>
            </a:endParaRPr>
          </a:p>
          <a:p>
            <a:pPr marL="228600" lvl="0" indent="0" algn="r" rtl="1">
              <a:lnSpc>
                <a:spcPct val="100000"/>
              </a:lnSpc>
              <a:spcBef>
                <a:spcPts val="0"/>
              </a:spcBef>
              <a:spcAft>
                <a:spcPts val="0"/>
              </a:spcAft>
              <a:buSzPts val="14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نطلب أن يكتبوا: </a:t>
            </a:r>
            <a:br>
              <a:rPr lang="ar" b="1" dirty="0">
                <a:latin typeface="Calibri" panose="020F0502020204030204" pitchFamily="34" charset="0"/>
                <a:ea typeface="Calibri" panose="020F0502020204030204" pitchFamily="34" charset="0"/>
                <a:cs typeface="Calibri" panose="020F0502020204030204" pitchFamily="34" charset="0"/>
              </a:rPr>
            </a:br>
            <a:r>
              <a:rPr lang="ar" b="0" i="0" u="none" baseline="0" dirty="0">
                <a:latin typeface="Calibri" panose="020F0502020204030204" pitchFamily="34" charset="0"/>
                <a:ea typeface="Calibri" panose="020F0502020204030204" pitchFamily="34" charset="0"/>
                <a:cs typeface="Calibri" panose="020F0502020204030204" pitchFamily="34" charset="0"/>
              </a:rPr>
              <a:t>شيئًا واحدًا جديدًا تعلّمته اليوم.</a:t>
            </a:r>
            <a:endParaRPr dirty="0">
              <a:latin typeface="Calibri" panose="020F0502020204030204" pitchFamily="34" charset="0"/>
              <a:ea typeface="Calibri" panose="020F0502020204030204" pitchFamily="34" charset="0"/>
              <a:cs typeface="Calibri" panose="020F0502020204030204" pitchFamily="34" charset="0"/>
            </a:endParaRPr>
          </a:p>
          <a:p>
            <a:pPr marL="228600" lvl="0" indent="0" algn="r" rtl="1">
              <a:lnSpc>
                <a:spcPct val="100000"/>
              </a:lnSpc>
              <a:spcBef>
                <a:spcPts val="0"/>
              </a:spcBef>
              <a:spcAft>
                <a:spcPts val="0"/>
              </a:spcAft>
              <a:buSzPts val="14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أو </a:t>
            </a:r>
            <a:endParaRPr dirty="0">
              <a:latin typeface="Calibri" panose="020F0502020204030204" pitchFamily="34" charset="0"/>
              <a:ea typeface="Calibri" panose="020F0502020204030204" pitchFamily="34" charset="0"/>
              <a:cs typeface="Calibri" panose="020F0502020204030204" pitchFamily="34" charset="0"/>
            </a:endParaRPr>
          </a:p>
          <a:p>
            <a:pPr marL="228600" lvl="0" indent="0" algn="r" rtl="1">
              <a:lnSpc>
                <a:spcPct val="100000"/>
              </a:lnSpc>
              <a:spcBef>
                <a:spcPts val="0"/>
              </a:spcBef>
              <a:spcAft>
                <a:spcPts val="0"/>
              </a:spcAft>
              <a:buSzPts val="14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شيئًا واحدًا جديدًا أرغب في مشاركته مع عائلتي. </a:t>
            </a:r>
            <a:endParaRPr dirty="0">
              <a:latin typeface="Calibri" panose="020F0502020204030204" pitchFamily="34" charset="0"/>
              <a:ea typeface="Calibri" panose="020F0502020204030204" pitchFamily="34" charset="0"/>
              <a:cs typeface="Calibri" panose="020F0502020204030204" pitchFamily="34" charset="0"/>
            </a:endParaRPr>
          </a:p>
          <a:p>
            <a:pPr marL="228600" lvl="0" indent="0" algn="r" rtl="1">
              <a:lnSpc>
                <a:spcPct val="100000"/>
              </a:lnSpc>
              <a:spcBef>
                <a:spcPts val="0"/>
              </a:spcBef>
              <a:spcAft>
                <a:spcPts val="0"/>
              </a:spcAft>
              <a:buSzPts val="14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نتيح المجال </a:t>
            </a:r>
            <a:r>
              <a:rPr lang="ar" b="0" i="0" u="none" baseline="0" dirty="0">
                <a:latin typeface="Calibri" panose="020F0502020204030204" pitchFamily="34" charset="0"/>
                <a:ea typeface="Calibri" panose="020F0502020204030204" pitchFamily="34" charset="0"/>
                <a:cs typeface="Calibri" panose="020F0502020204030204" pitchFamily="34" charset="0"/>
              </a:rPr>
              <a:t>لمن يرغب بالمشاركة في الصف. </a:t>
            </a:r>
            <a:endParaRPr dirty="0">
              <a:latin typeface="Calibri" panose="020F0502020204030204" pitchFamily="34" charset="0"/>
              <a:ea typeface="Calibri" panose="020F0502020204030204" pitchFamily="34" charset="0"/>
              <a:cs typeface="Calibri" panose="020F0502020204030204" pitchFamily="34" charset="0"/>
            </a:endParaRPr>
          </a:p>
          <a:p>
            <a:pPr marL="228600" lvl="0" indent="0" algn="r" rtl="1">
              <a:lnSpc>
                <a:spcPct val="100000"/>
              </a:lnSpc>
              <a:spcBef>
                <a:spcPts val="0"/>
              </a:spcBef>
              <a:spcAft>
                <a:spcPts val="0"/>
              </a:spcAft>
              <a:buSzPts val="14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نؤكد المغزى:</a:t>
            </a:r>
            <a:r>
              <a:rPr lang="ar" b="0" i="0" u="none" baseline="0" dirty="0">
                <a:latin typeface="Calibri" panose="020F0502020204030204" pitchFamily="34" charset="0"/>
                <a:ea typeface="Calibri" panose="020F0502020204030204" pitchFamily="34" charset="0"/>
                <a:cs typeface="Calibri" panose="020F0502020204030204" pitchFamily="34" charset="0"/>
              </a:rPr>
              <a:t> كما نحافظ على القوانين في الألعاب، المدرسة، الشارع وغيرها، من المهم أيضًا أن نحافظ على القواعد عند استخدام الحاسوب.</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200"/>
              <a:buFont typeface="Arial"/>
              <a:buNone/>
            </a:pP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r" rtl="1">
              <a:lnSpc>
                <a:spcPct val="100000"/>
              </a:lnSpc>
              <a:spcBef>
                <a:spcPts val="0"/>
              </a:spcBef>
              <a:spcAft>
                <a:spcPts val="0"/>
              </a:spcAft>
              <a:buClr>
                <a:schemeClr val="dk1"/>
              </a:buClr>
              <a:buSzPts val="1200"/>
              <a:buFont typeface="Arial"/>
              <a:buNone/>
            </a:pP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518" name="Google Shape;518;p2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a:t>25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2a92eb97f9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32a92eb97f9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200"/>
              <a:buFont typeface="Calibri"/>
              <a:buNone/>
            </a:pPr>
            <a:r>
              <a:rPr lang="ar" b="0" i="0" u="none" baseline="0" dirty="0">
                <a:latin typeface="Calibri" panose="020F0502020204030204" pitchFamily="34" charset="0"/>
                <a:ea typeface="Calibri" panose="020F0502020204030204" pitchFamily="34" charset="0"/>
                <a:cs typeface="Calibri" panose="020F0502020204030204" pitchFamily="34" charset="0"/>
              </a:rPr>
              <a:t>هذه الشريحة مخصصة للمعلم وهي ليست للعرض. يجب إبقاؤها "مخفية".</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200"/>
              <a:buFont typeface="Calibri"/>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11" name="Google Shape;211;g32a92eb97f9_1_18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ar" sz="1800" b="0" i="0" u="none" strike="noStrike" baseline="0" dirty="0">
                <a:latin typeface="Calibri" panose="020F0502020204030204" pitchFamily="34" charset="0"/>
                <a:ea typeface="Calibri" panose="020F0502020204030204" pitchFamily="34" charset="0"/>
                <a:cs typeface="Calibri" panose="020F0502020204030204" pitchFamily="34" charset="0"/>
                <a:sym typeface="Rubik"/>
              </a:rPr>
              <a:t>يجب </a:t>
            </a:r>
            <a:r>
              <a:rPr lang="ar" sz="1800" b="1" i="0" u="none" strike="noStrike" baseline="0" dirty="0">
                <a:latin typeface="Calibri" panose="020F0502020204030204" pitchFamily="34" charset="0"/>
                <a:ea typeface="Calibri" panose="020F0502020204030204" pitchFamily="34" charset="0"/>
                <a:cs typeface="Calibri" panose="020F0502020204030204" pitchFamily="34" charset="0"/>
                <a:sym typeface="Rubik"/>
              </a:rPr>
              <a:t>أن نفهم </a:t>
            </a:r>
            <a:r>
              <a:rPr lang="ar" sz="1800" b="0" i="0" u="none" strike="noStrike" baseline="0" dirty="0">
                <a:latin typeface="Calibri" panose="020F0502020204030204" pitchFamily="34" charset="0"/>
                <a:ea typeface="Calibri" panose="020F0502020204030204" pitchFamily="34" charset="0"/>
                <a:cs typeface="Calibri" panose="020F0502020204030204" pitchFamily="34" charset="0"/>
                <a:sym typeface="Rubik"/>
              </a:rPr>
              <a:t>أنه كما توجد قوانين في المدرسة، القيادة وفي والدولة، هناك أيضًا قواعد وقوانين تتعلق بالتكنولوجيا،</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sz="1800" b="0" i="0" u="none" strike="noStrike" baseline="0" dirty="0">
                <a:latin typeface="Calibri" panose="020F0502020204030204" pitchFamily="34" charset="0"/>
                <a:ea typeface="Calibri" panose="020F0502020204030204" pitchFamily="34" charset="0"/>
                <a:cs typeface="Calibri" panose="020F0502020204030204" pitchFamily="34" charset="0"/>
                <a:sym typeface="Rubik"/>
              </a:rPr>
              <a:t>وتهدف إلى بناء مجتمع من مريح أنم نعيش فيه، ومنع الضرر عن أنفسنا وعن الآخرين.</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44" name="Google Shape;2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223cfaf7c6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3223cfaf7c6_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مقدمة: </a:t>
            </a:r>
            <a:r>
              <a:rPr lang="ar" b="0" i="0" u="none" baseline="0" dirty="0">
                <a:latin typeface="Calibri" panose="020F0502020204030204" pitchFamily="34" charset="0"/>
                <a:ea typeface="Calibri" panose="020F0502020204030204" pitchFamily="34" charset="0"/>
                <a:cs typeface="Calibri" panose="020F0502020204030204" pitchFamily="34" charset="0"/>
              </a:rPr>
              <a:t>سنتحدّث اليوم عن موضوع مهم مرتبط بالذكاء الاصطناعي لكن قبل ذلك - تعالوا نفكر معًا في شيء من عالمنا.</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نسأل:</a:t>
            </a:r>
            <a:r>
              <a:rPr lang="ar" b="0" i="0" u="none" baseline="0" dirty="0">
                <a:latin typeface="Calibri" panose="020F0502020204030204" pitchFamily="34" charset="0"/>
                <a:ea typeface="Calibri" panose="020F0502020204030204" pitchFamily="34" charset="0"/>
                <a:cs typeface="Calibri" panose="020F0502020204030204" pitchFamily="34" charset="0"/>
              </a:rPr>
              <a:t> أي ألعاب جماعية تلعبون أثناء الاستراحات؟</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نتيح المجال </a:t>
            </a:r>
            <a:r>
              <a:rPr lang="ar" b="0" i="0" u="none" baseline="0" dirty="0">
                <a:latin typeface="Calibri" panose="020F0502020204030204" pitchFamily="34" charset="0"/>
                <a:ea typeface="Calibri" panose="020F0502020204030204" pitchFamily="34" charset="0"/>
                <a:cs typeface="Calibri" panose="020F0502020204030204" pitchFamily="34" charset="0"/>
              </a:rPr>
              <a:t>للطلاب للإجابة. </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نتابع:</a:t>
            </a:r>
            <a:r>
              <a:rPr lang="ar" b="0" i="0" u="none" baseline="0" dirty="0">
                <a:latin typeface="Calibri" panose="020F0502020204030204" pitchFamily="34" charset="0"/>
                <a:ea typeface="Calibri" panose="020F0502020204030204" pitchFamily="34" charset="0"/>
                <a:cs typeface="Calibri" panose="020F0502020204030204" pitchFamily="34" charset="0"/>
              </a:rPr>
              <a:t> اختاروا لعبة واحدة ذكرتموها. ما هي قواعد هذه اللعبة؟</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spcBef>
                <a:spcPts val="0"/>
              </a:spcBef>
              <a:spcAft>
                <a:spcPts val="0"/>
              </a:spcAft>
              <a:buClr>
                <a:srgbClr val="000000"/>
              </a:buClr>
              <a:buSzPts val="1400"/>
              <a:buFont typeface="Arial"/>
              <a:buNone/>
            </a:pPr>
            <a:r>
              <a:rPr lang="ar" b="0" i="0" u="none" baseline="0" dirty="0">
                <a:latin typeface="Calibri" panose="020F0502020204030204" pitchFamily="34" charset="0"/>
                <a:ea typeface="Calibri" panose="020F0502020204030204" pitchFamily="34" charset="0"/>
                <a:cs typeface="Calibri" panose="020F0502020204030204" pitchFamily="34" charset="0"/>
              </a:rPr>
              <a:t>(يمكن إعطاء أمثلة من ألعاب معروفة، مثلًا: في كرة القدم، أحد القواعد هو أنه إذا ارتكب أحد اللاعبين مخالفة، يحصل على إنذار أو يخرج من اللعبة). </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من المفضل </a:t>
            </a:r>
            <a:r>
              <a:rPr lang="ar" b="0" i="0" u="none" baseline="0" dirty="0">
                <a:latin typeface="Calibri" panose="020F0502020204030204" pitchFamily="34" charset="0"/>
                <a:ea typeface="Calibri" panose="020F0502020204030204" pitchFamily="34" charset="0"/>
                <a:cs typeface="Calibri" panose="020F0502020204030204" pitchFamily="34" charset="0"/>
              </a:rPr>
              <a:t>تسليط الضوء على القواعد المرتبطة بسياق العدالة والتعاون.</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64" name="Google Shape;264;g3223cfaf7c6_1_13: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r>
              <a:rPr lang="ar" b="0" i="0" u="none" baseline="0" dirty="0">
                <a:latin typeface="Calibri" panose="020F0502020204030204" pitchFamily="34" charset="0"/>
                <a:ea typeface="Calibri" panose="020F0502020204030204" pitchFamily="34" charset="0"/>
                <a:cs typeface="Calibri" panose="020F0502020204030204" pitchFamily="34" charset="0"/>
              </a:rPr>
              <a:t>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نسأل:</a:t>
            </a:r>
            <a:r>
              <a:rPr lang="ar" b="0" i="0" u="none" baseline="0" dirty="0">
                <a:latin typeface="Calibri" panose="020F0502020204030204" pitchFamily="34" charset="0"/>
                <a:ea typeface="Calibri" panose="020F0502020204030204" pitchFamily="34" charset="0"/>
                <a:cs typeface="Calibri" panose="020F0502020204030204" pitchFamily="34" charset="0"/>
              </a:rPr>
              <a:t> بالإضافة إلى الألعاب - أين نصادف القوانين أيضًا؟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نقسم </a:t>
            </a:r>
            <a:r>
              <a:rPr lang="ar" b="0" i="0" u="none" baseline="0" dirty="0">
                <a:latin typeface="Calibri" panose="020F0502020204030204" pitchFamily="34" charset="0"/>
                <a:ea typeface="Calibri" panose="020F0502020204030204" pitchFamily="34" charset="0"/>
                <a:cs typeface="Calibri" panose="020F0502020204030204" pitchFamily="34" charset="0"/>
              </a:rPr>
              <a:t>الصف إلى أزواج. نتيح للطلاب دقيقة واحدة للتفكير في 3 أمثلة على قوانين من حياتهم اليومية.</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نطلب </a:t>
            </a:r>
            <a:r>
              <a:rPr lang="ar" b="0" i="0" u="none" baseline="0" dirty="0">
                <a:latin typeface="Calibri" panose="020F0502020204030204" pitchFamily="34" charset="0"/>
                <a:ea typeface="Calibri" panose="020F0502020204030204" pitchFamily="34" charset="0"/>
                <a:cs typeface="Calibri" panose="020F0502020204030204" pitchFamily="34" charset="0"/>
              </a:rPr>
              <a:t>من كل زوج أن مشاركة مثال واحد. ونكتب الأمثلة على اللوح في أعمدة: قوانين المدرسة / قوانين البيت / قوانين المجتمع.</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نقطة للتوضيح:</a:t>
            </a:r>
            <a:r>
              <a:rPr lang="ar" b="0" i="0" u="none" baseline="0" dirty="0">
                <a:latin typeface="Calibri" panose="020F0502020204030204" pitchFamily="34" charset="0"/>
                <a:ea typeface="Calibri" panose="020F0502020204030204" pitchFamily="34" charset="0"/>
                <a:cs typeface="Calibri" panose="020F0502020204030204" pitchFamily="34" charset="0"/>
              </a:rPr>
              <a:t> نوضح كيف تخدم القوانين الأهداف المختلفة - الأمان، الاحترام المتبادل، النظام.</a:t>
            </a:r>
            <a:endParaRPr sz="1300" dirty="0">
              <a:latin typeface="Calibri" panose="020F0502020204030204" pitchFamily="34" charset="0"/>
              <a:ea typeface="Calibri" panose="020F0502020204030204" pitchFamily="34" charset="0"/>
              <a:cs typeface="Calibri" panose="020F0502020204030204" pitchFamily="34" charset="0"/>
            </a:endParaRPr>
          </a:p>
        </p:txBody>
      </p:sp>
      <p:sp>
        <p:nvSpPr>
          <p:cNvPr id="272" name="Google Shape;272;p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sym typeface="Arial"/>
              </a:rPr>
              <a:t>6</a:t>
            </a:fld>
            <a:endParaRPr sz="1200" b="0" i="0" u="none" strike="noStrike" cap="none" dirty="0">
              <a:solidFill>
                <a:schemeClr val="dk1"/>
              </a:solidFil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 </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نعطي أمثلة أخرى:</a:t>
            </a:r>
            <a:r>
              <a:rPr lang="ar" b="0" i="0" u="none" baseline="0" dirty="0">
                <a:latin typeface="Calibri" panose="020F0502020204030204" pitchFamily="34" charset="0"/>
                <a:ea typeface="Calibri" panose="020F0502020204030204" pitchFamily="34" charset="0"/>
                <a:cs typeface="Calibri" panose="020F0502020204030204" pitchFamily="34" charset="0"/>
              </a:rPr>
              <a:t> </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r>
              <a:rPr lang="ar" b="0" i="0" u="none" baseline="0" dirty="0">
                <a:latin typeface="Calibri" panose="020F0502020204030204" pitchFamily="34" charset="0"/>
                <a:ea typeface="Calibri" panose="020F0502020204030204" pitchFamily="34" charset="0"/>
                <a:cs typeface="Calibri" panose="020F0502020204030204" pitchFamily="34" charset="0"/>
              </a:rPr>
              <a:t>مثلًا، في الصف يجب رفع اليد للتحدث، حتى يكون الحوار لطيفًا ومحترمًا. وفي الشارع، يجب أن نتوقف عند الإشارة الحمراء ونمشي عند الإشارة الخضراء، للحفاظ على سلامتنا وسلامة الآخرين. </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r>
              <a:rPr lang="ar" b="1" i="0" u="none" baseline="0" dirty="0">
                <a:latin typeface="Calibri" panose="020F0502020204030204" pitchFamily="34" charset="0"/>
                <a:ea typeface="Calibri" panose="020F0502020204030204" pitchFamily="34" charset="0"/>
                <a:cs typeface="Calibri" panose="020F0502020204030204" pitchFamily="34" charset="0"/>
              </a:rPr>
              <a:t>نوضح:</a:t>
            </a:r>
            <a:r>
              <a:rPr lang="ar" b="0" i="0" u="none" baseline="0" dirty="0">
                <a:latin typeface="Calibri" panose="020F0502020204030204" pitchFamily="34" charset="0"/>
                <a:ea typeface="Calibri" panose="020F0502020204030204" pitchFamily="34" charset="0"/>
                <a:cs typeface="Calibri" panose="020F0502020204030204" pitchFamily="34" charset="0"/>
              </a:rPr>
              <a:t> القوانين تساعدنا في الحفاظ على أنفسنا وعلى الآخرين.</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28600" algn="r" rtl="1">
              <a:lnSpc>
                <a:spcPct val="100000"/>
              </a:lnSpc>
              <a:spcBef>
                <a:spcPts val="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80" name="Google Shape;280;p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sz="1200" b="0" i="0" u="none" strike="noStrike" cap="none">
                <a:solidFill>
                  <a:schemeClr val="dk1"/>
                </a:solidFill>
                <a:sym typeface="Arial"/>
              </a:rPr>
              <a:t>7</a:t>
            </a:fld>
            <a:endParaRPr sz="1200" b="0" i="0" u="none" strike="noStrike" cap="none" dirty="0">
              <a:solidFill>
                <a:schemeClr val="dk1"/>
              </a:solidFil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d72e7dd0e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d72e7dd0e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ar" sz="1100" b="1" i="0" u="none" baseline="0" dirty="0">
                <a:latin typeface="Calibri" panose="020F0502020204030204" pitchFamily="34" charset="0"/>
                <a:ea typeface="Calibri" panose="020F0502020204030204" pitchFamily="34" charset="0"/>
                <a:cs typeface="Calibri" panose="020F0502020204030204" pitchFamily="34" charset="0"/>
              </a:rPr>
              <a:t>تعليمات للمعلم:</a:t>
            </a:r>
            <a:br>
              <a:rPr lang="ar" sz="1100" b="1" dirty="0">
                <a:latin typeface="Calibri" panose="020F0502020204030204" pitchFamily="34" charset="0"/>
                <a:ea typeface="Calibri" panose="020F0502020204030204" pitchFamily="34" charset="0"/>
                <a:cs typeface="Calibri" panose="020F0502020204030204" pitchFamily="34" charset="0"/>
              </a:rPr>
            </a:br>
            <a:r>
              <a:rPr lang="ar" sz="1100" b="1" i="0" u="none" baseline="0" dirty="0">
                <a:latin typeface="Calibri" panose="020F0502020204030204" pitchFamily="34" charset="0"/>
                <a:ea typeface="Calibri" panose="020F0502020204030204" pitchFamily="34" charset="0"/>
                <a:cs typeface="Calibri" panose="020F0502020204030204" pitchFamily="34" charset="0"/>
              </a:rPr>
              <a:t>نسأل: </a:t>
            </a:r>
            <a:r>
              <a:rPr lang="ar" sz="1100" b="0" i="0" u="none" baseline="0" dirty="0">
                <a:latin typeface="Calibri" panose="020F0502020204030204" pitchFamily="34" charset="0"/>
                <a:ea typeface="Calibri" panose="020F0502020204030204" pitchFamily="34" charset="0"/>
                <a:cs typeface="Calibri" panose="020F0502020204030204" pitchFamily="34" charset="0"/>
              </a:rPr>
              <a:t>لماذا نحتاج أساسًا للقواعد في عالمنا؟ </a:t>
            </a:r>
            <a:endParaRPr sz="1100" dirty="0">
              <a:latin typeface="Calibri" panose="020F0502020204030204" pitchFamily="34" charset="0"/>
              <a:ea typeface="Calibri" panose="020F0502020204030204" pitchFamily="34" charset="0"/>
              <a:cs typeface="Calibri" panose="020F0502020204030204" pitchFamily="34" charset="0"/>
            </a:endParaRPr>
          </a:p>
          <a:p>
            <a:pPr marL="457200" lvl="0" indent="-298450" algn="r" rtl="1">
              <a:lnSpc>
                <a:spcPct val="115000"/>
              </a:lnSpc>
              <a:spcBef>
                <a:spcPts val="0"/>
              </a:spcBef>
              <a:spcAft>
                <a:spcPts val="0"/>
              </a:spcAft>
              <a:buClr>
                <a:schemeClr val="dk1"/>
              </a:buClr>
              <a:buSzPts val="1100"/>
              <a:buChar char="●"/>
            </a:pPr>
            <a:r>
              <a:rPr lang="ar" sz="1100" b="0" i="0" u="none" baseline="0" dirty="0">
                <a:latin typeface="Calibri" panose="020F0502020204030204" pitchFamily="34" charset="0"/>
                <a:ea typeface="Calibri" panose="020F0502020204030204" pitchFamily="34" charset="0"/>
                <a:cs typeface="Calibri" panose="020F0502020204030204" pitchFamily="34" charset="0"/>
              </a:rPr>
              <a:t>نبدأ مع لعبة كرة سلة:</a:t>
            </a:r>
            <a:endParaRPr sz="1100" dirty="0">
              <a:latin typeface="Calibri" panose="020F0502020204030204" pitchFamily="34" charset="0"/>
              <a:ea typeface="Calibri" panose="020F0502020204030204" pitchFamily="34" charset="0"/>
              <a:cs typeface="Calibri" panose="020F0502020204030204" pitchFamily="34" charset="0"/>
            </a:endParaRPr>
          </a:p>
          <a:p>
            <a:pPr marL="914400" lvl="1" indent="-298450" algn="r" rtl="1">
              <a:lnSpc>
                <a:spcPct val="115000"/>
              </a:lnSpc>
              <a:spcBef>
                <a:spcPts val="0"/>
              </a:spcBef>
              <a:spcAft>
                <a:spcPts val="0"/>
              </a:spcAft>
              <a:buClr>
                <a:schemeClr val="dk1"/>
              </a:buClr>
              <a:buSzPts val="1100"/>
              <a:buChar char="○"/>
            </a:pPr>
            <a:r>
              <a:rPr lang="ar" sz="1100" b="0" i="0" u="none" baseline="0" dirty="0">
                <a:latin typeface="Calibri" panose="020F0502020204030204" pitchFamily="34" charset="0"/>
                <a:ea typeface="Calibri" panose="020F0502020204030204" pitchFamily="34" charset="0"/>
                <a:cs typeface="Calibri" panose="020F0502020204030204" pitchFamily="34" charset="0"/>
              </a:rPr>
              <a:t>نسأل: "ماذا سيحدث في مباراة كرة السلة إذا أمسك كل لاعب الكرة للوقت الذي يريده؟".</a:t>
            </a:r>
            <a:endParaRPr sz="1100" dirty="0">
              <a:latin typeface="Calibri" panose="020F0502020204030204" pitchFamily="34" charset="0"/>
              <a:ea typeface="Calibri" panose="020F0502020204030204" pitchFamily="34" charset="0"/>
              <a:cs typeface="Calibri" panose="020F0502020204030204" pitchFamily="34" charset="0"/>
            </a:endParaRPr>
          </a:p>
          <a:p>
            <a:pPr marL="914400" lvl="1" indent="-298450" algn="r" rtl="1">
              <a:lnSpc>
                <a:spcPct val="115000"/>
              </a:lnSpc>
              <a:spcBef>
                <a:spcPts val="0"/>
              </a:spcBef>
              <a:spcAft>
                <a:spcPts val="0"/>
              </a:spcAft>
              <a:buClr>
                <a:schemeClr val="dk1"/>
              </a:buClr>
              <a:buSzPts val="1100"/>
              <a:buChar char="○"/>
            </a:pPr>
            <a:r>
              <a:rPr lang="ar" sz="1100" b="0" i="0" u="none" baseline="0" dirty="0">
                <a:latin typeface="Calibri" panose="020F0502020204030204" pitchFamily="34" charset="0"/>
                <a:ea typeface="Calibri" panose="020F0502020204030204" pitchFamily="34" charset="0"/>
                <a:cs typeface="Calibri" panose="020F0502020204030204" pitchFamily="34" charset="0"/>
              </a:rPr>
              <a:t>نشرح: "القوانين تساعدنا على اللعب معًا بمتعة".</a:t>
            </a:r>
            <a:endParaRPr sz="1100" dirty="0">
              <a:latin typeface="Calibri" panose="020F0502020204030204" pitchFamily="34" charset="0"/>
              <a:ea typeface="Calibri" panose="020F0502020204030204" pitchFamily="34" charset="0"/>
              <a:cs typeface="Calibri" panose="020F0502020204030204" pitchFamily="34" charset="0"/>
            </a:endParaRPr>
          </a:p>
          <a:p>
            <a:pPr marL="457200" lvl="0" indent="-298450" algn="r" rtl="1">
              <a:lnSpc>
                <a:spcPct val="115000"/>
              </a:lnSpc>
              <a:spcBef>
                <a:spcPts val="0"/>
              </a:spcBef>
              <a:spcAft>
                <a:spcPts val="0"/>
              </a:spcAft>
              <a:buClr>
                <a:schemeClr val="dk1"/>
              </a:buClr>
              <a:buSzPts val="1100"/>
              <a:buChar char="●"/>
            </a:pPr>
            <a:r>
              <a:rPr lang="ar" sz="1100" b="0" i="0" u="none" baseline="0" dirty="0">
                <a:latin typeface="Calibri" panose="020F0502020204030204" pitchFamily="34" charset="0"/>
                <a:ea typeface="Calibri" panose="020F0502020204030204" pitchFamily="34" charset="0"/>
                <a:cs typeface="Calibri" panose="020F0502020204030204" pitchFamily="34" charset="0"/>
              </a:rPr>
              <a:t>ننتقل إلى عبور الشارع:</a:t>
            </a:r>
            <a:endParaRPr sz="1100" dirty="0">
              <a:latin typeface="Calibri" panose="020F0502020204030204" pitchFamily="34" charset="0"/>
              <a:ea typeface="Calibri" panose="020F0502020204030204" pitchFamily="34" charset="0"/>
              <a:cs typeface="Calibri" panose="020F0502020204030204" pitchFamily="34" charset="0"/>
            </a:endParaRPr>
          </a:p>
          <a:p>
            <a:pPr marL="914400" lvl="1" indent="-298450" algn="r" rtl="1">
              <a:lnSpc>
                <a:spcPct val="115000"/>
              </a:lnSpc>
              <a:spcBef>
                <a:spcPts val="0"/>
              </a:spcBef>
              <a:spcAft>
                <a:spcPts val="0"/>
              </a:spcAft>
              <a:buClr>
                <a:schemeClr val="dk1"/>
              </a:buClr>
              <a:buSzPts val="1100"/>
              <a:buChar char="○"/>
            </a:pPr>
            <a:r>
              <a:rPr lang="ar" sz="1100" b="0" i="0" u="none" baseline="0" dirty="0">
                <a:latin typeface="Calibri" panose="020F0502020204030204" pitchFamily="34" charset="0"/>
                <a:ea typeface="Calibri" panose="020F0502020204030204" pitchFamily="34" charset="0"/>
                <a:cs typeface="Calibri" panose="020F0502020204030204" pitchFamily="34" charset="0"/>
              </a:rPr>
              <a:t>نسأل: "ماذا سيحدث إذا قام كل شخص بعبور الشارع في الوقت الذي يريده؟"</a:t>
            </a:r>
            <a:endParaRPr sz="1100" dirty="0">
              <a:latin typeface="Calibri" panose="020F0502020204030204" pitchFamily="34" charset="0"/>
              <a:ea typeface="Calibri" panose="020F0502020204030204" pitchFamily="34" charset="0"/>
              <a:cs typeface="Calibri" panose="020F0502020204030204" pitchFamily="34" charset="0"/>
            </a:endParaRPr>
          </a:p>
          <a:p>
            <a:pPr marL="914400" lvl="1" indent="-298450" algn="r" rtl="1">
              <a:lnSpc>
                <a:spcPct val="115000"/>
              </a:lnSpc>
              <a:spcBef>
                <a:spcPts val="0"/>
              </a:spcBef>
              <a:spcAft>
                <a:spcPts val="0"/>
              </a:spcAft>
              <a:buClr>
                <a:schemeClr val="dk1"/>
              </a:buClr>
              <a:buSzPts val="1100"/>
              <a:buChar char="○"/>
            </a:pPr>
            <a:r>
              <a:rPr lang="ar" sz="1100" b="0" i="0" u="none" baseline="0" dirty="0">
                <a:latin typeface="Calibri" panose="020F0502020204030204" pitchFamily="34" charset="0"/>
                <a:ea typeface="Calibri" panose="020F0502020204030204" pitchFamily="34" charset="0"/>
                <a:cs typeface="Calibri" panose="020F0502020204030204" pitchFamily="34" charset="0"/>
              </a:rPr>
              <a:t>نشرح: "القوانين تحمينا من الحوادث".</a:t>
            </a:r>
            <a:endParaRPr sz="1100" dirty="0">
              <a:latin typeface="Calibri" panose="020F0502020204030204" pitchFamily="34" charset="0"/>
              <a:ea typeface="Calibri" panose="020F0502020204030204" pitchFamily="34" charset="0"/>
              <a:cs typeface="Calibri" panose="020F0502020204030204" pitchFamily="34" charset="0"/>
            </a:endParaRPr>
          </a:p>
          <a:p>
            <a:pPr marL="457200" lvl="0" indent="-298450" algn="r" rtl="1">
              <a:lnSpc>
                <a:spcPct val="115000"/>
              </a:lnSpc>
              <a:spcBef>
                <a:spcPts val="0"/>
              </a:spcBef>
              <a:spcAft>
                <a:spcPts val="0"/>
              </a:spcAft>
              <a:buClr>
                <a:schemeClr val="dk1"/>
              </a:buClr>
              <a:buSzPts val="1100"/>
              <a:buChar char="●"/>
            </a:pPr>
            <a:r>
              <a:rPr lang="ar" sz="1100" b="0" i="0" u="none" baseline="0" dirty="0">
                <a:latin typeface="Calibri" panose="020F0502020204030204" pitchFamily="34" charset="0"/>
                <a:ea typeface="Calibri" panose="020F0502020204030204" pitchFamily="34" charset="0"/>
                <a:cs typeface="Calibri" panose="020F0502020204030204" pitchFamily="34" charset="0"/>
              </a:rPr>
              <a:t>نختتم مع استراحة الطعام:</a:t>
            </a:r>
            <a:endParaRPr sz="1100" dirty="0">
              <a:latin typeface="Calibri" panose="020F0502020204030204" pitchFamily="34" charset="0"/>
              <a:ea typeface="Calibri" panose="020F0502020204030204" pitchFamily="34" charset="0"/>
              <a:cs typeface="Calibri" panose="020F0502020204030204" pitchFamily="34" charset="0"/>
            </a:endParaRPr>
          </a:p>
          <a:p>
            <a:pPr marL="914400" lvl="1" indent="-298450" algn="r" rtl="1">
              <a:lnSpc>
                <a:spcPct val="115000"/>
              </a:lnSpc>
              <a:spcBef>
                <a:spcPts val="0"/>
              </a:spcBef>
              <a:spcAft>
                <a:spcPts val="0"/>
              </a:spcAft>
              <a:buClr>
                <a:schemeClr val="dk1"/>
              </a:buClr>
              <a:buSzPts val="1100"/>
              <a:buChar char="○"/>
            </a:pPr>
            <a:r>
              <a:rPr lang="ar" sz="1100" b="0" i="0" u="none" baseline="0" dirty="0">
                <a:latin typeface="Calibri" panose="020F0502020204030204" pitchFamily="34" charset="0"/>
                <a:ea typeface="Calibri" panose="020F0502020204030204" pitchFamily="34" charset="0"/>
                <a:cs typeface="Calibri" panose="020F0502020204030204" pitchFamily="34" charset="0"/>
              </a:rPr>
              <a:t>نسأل: "ماذا سيحدث إذا لم يقم أحد بتنظيف مكانه بعد استراحة الطعام؟"</a:t>
            </a:r>
            <a:endParaRPr sz="1100" dirty="0">
              <a:latin typeface="Calibri" panose="020F0502020204030204" pitchFamily="34" charset="0"/>
              <a:ea typeface="Calibri" panose="020F0502020204030204" pitchFamily="34" charset="0"/>
              <a:cs typeface="Calibri" panose="020F0502020204030204" pitchFamily="34" charset="0"/>
            </a:endParaRPr>
          </a:p>
          <a:p>
            <a:pPr marL="914400" lvl="1" indent="-298450" algn="r" rtl="1">
              <a:lnSpc>
                <a:spcPct val="115000"/>
              </a:lnSpc>
              <a:spcBef>
                <a:spcPts val="0"/>
              </a:spcBef>
              <a:spcAft>
                <a:spcPts val="0"/>
              </a:spcAft>
              <a:buClr>
                <a:schemeClr val="dk1"/>
              </a:buClr>
              <a:buSzPts val="1100"/>
              <a:buChar char="○"/>
            </a:pPr>
            <a:r>
              <a:rPr lang="ar" sz="1100" b="0" i="0" u="none" baseline="0" dirty="0">
                <a:latin typeface="Calibri" panose="020F0502020204030204" pitchFamily="34" charset="0"/>
                <a:ea typeface="Calibri" panose="020F0502020204030204" pitchFamily="34" charset="0"/>
                <a:cs typeface="Calibri" panose="020F0502020204030204" pitchFamily="34" charset="0"/>
              </a:rPr>
              <a:t>نشرح: "القوانين تساعد الجميع على الاستمتاع في الدور".</a:t>
            </a:r>
            <a:endParaRPr sz="1100"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1200"/>
              </a:spcBef>
              <a:spcAft>
                <a:spcPts val="0"/>
              </a:spcAft>
              <a:buSzPts val="1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93" name="Google Shape;293;g2d72e7dd0ec_0_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24f386e18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24f386e182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ar" b="1" i="0" u="none" baseline="0" dirty="0">
                <a:latin typeface="Calibri" panose="020F0502020204030204" pitchFamily="34" charset="0"/>
                <a:ea typeface="Calibri" panose="020F0502020204030204" pitchFamily="34" charset="0"/>
                <a:cs typeface="Calibri" panose="020F0502020204030204" pitchFamily="34" charset="0"/>
              </a:rPr>
              <a:t>تعليمات للمعلم: </a:t>
            </a:r>
            <a:endParaRPr b="1" dirty="0">
              <a:latin typeface="Calibri" panose="020F0502020204030204" pitchFamily="34" charset="0"/>
              <a:ea typeface="Calibri" panose="020F0502020204030204" pitchFamily="34" charset="0"/>
              <a:cs typeface="Calibri" panose="020F0502020204030204" pitchFamily="34" charset="0"/>
            </a:endParaRPr>
          </a:p>
          <a:p>
            <a:pPr marL="0" lvl="0" indent="0" algn="r" rtl="1">
              <a:spcBef>
                <a:spcPts val="0"/>
              </a:spcBef>
              <a:spcAft>
                <a:spcPts val="0"/>
              </a:spcAft>
              <a:buNone/>
            </a:pPr>
            <a:r>
              <a:rPr lang="ar" b="0" i="0" u="none" baseline="0" dirty="0">
                <a:latin typeface="Calibri" panose="020F0502020204030204" pitchFamily="34" charset="0"/>
                <a:ea typeface="Calibri" panose="020F0502020204030204" pitchFamily="34" charset="0"/>
                <a:cs typeface="Calibri" panose="020F0502020204030204" pitchFamily="34" charset="0"/>
              </a:rPr>
              <a:t>تعالوا نلخص معًا ما اكتشفناه عن القوانين لغاية الآن.</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0000"/>
              </a:lnSpc>
              <a:spcBef>
                <a:spcPts val="0"/>
              </a:spcBef>
              <a:spcAft>
                <a:spcPts val="0"/>
              </a:spcAft>
              <a:buClr>
                <a:schemeClr val="dk1"/>
              </a:buClr>
              <a:buSzPts val="1100"/>
              <a:buFont typeface="Arial"/>
              <a:buNone/>
            </a:pPr>
            <a:r>
              <a:rPr lang="ar" b="1" i="0" u="none" baseline="0" dirty="0">
                <a:latin typeface="Calibri" panose="020F0502020204030204" pitchFamily="34" charset="0"/>
                <a:ea typeface="Calibri" panose="020F0502020204030204" pitchFamily="34" charset="0"/>
                <a:cs typeface="Calibri" panose="020F0502020204030204" pitchFamily="34" charset="0"/>
              </a:rPr>
              <a:t>أسئلة موجِّهة:</a:t>
            </a:r>
            <a:endParaRPr b="1" dirty="0">
              <a:latin typeface="Calibri" panose="020F0502020204030204" pitchFamily="34" charset="0"/>
              <a:ea typeface="Calibri" panose="020F0502020204030204" pitchFamily="34" charset="0"/>
              <a:cs typeface="Calibri" panose="020F0502020204030204" pitchFamily="34" charset="0"/>
            </a:endParaRPr>
          </a:p>
          <a:p>
            <a:pPr marL="457200" lvl="0" indent="-304800" algn="r" rtl="1">
              <a:lnSpc>
                <a:spcPct val="100000"/>
              </a:lnSpc>
              <a:spcBef>
                <a:spcPts val="0"/>
              </a:spcBef>
              <a:spcAft>
                <a:spcPts val="0"/>
              </a:spcAft>
              <a:buClr>
                <a:schemeClr val="dk1"/>
              </a:buClr>
              <a:buSzPts val="1200"/>
              <a:buAutoNum type="arabicPeriod"/>
            </a:pPr>
            <a:r>
              <a:rPr lang="ar" b="0" i="0" u="none" baseline="0" dirty="0">
                <a:latin typeface="Calibri" panose="020F0502020204030204" pitchFamily="34" charset="0"/>
                <a:ea typeface="Calibri" panose="020F0502020204030204" pitchFamily="34" charset="0"/>
                <a:cs typeface="Calibri" panose="020F0502020204030204" pitchFamily="34" charset="0"/>
              </a:rPr>
              <a:t>"لماذا نحتاج إلى قوانين؟" (وجّهوا الإجابات إلى: العدالة، النظام، الأمان).</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304800" algn="r" rtl="1">
              <a:lnSpc>
                <a:spcPct val="100000"/>
              </a:lnSpc>
              <a:spcBef>
                <a:spcPts val="0"/>
              </a:spcBef>
              <a:spcAft>
                <a:spcPts val="0"/>
              </a:spcAft>
              <a:buClr>
                <a:schemeClr val="dk1"/>
              </a:buClr>
              <a:buSzPts val="1200"/>
              <a:buAutoNum type="arabicPeriod"/>
            </a:pPr>
            <a:r>
              <a:rPr lang="ar" b="0" i="0" u="none" baseline="0" dirty="0">
                <a:latin typeface="Calibri" panose="020F0502020204030204" pitchFamily="34" charset="0"/>
                <a:ea typeface="Calibri" panose="020F0502020204030204" pitchFamily="34" charset="0"/>
                <a:cs typeface="Calibri" panose="020F0502020204030204" pitchFamily="34" charset="0"/>
              </a:rPr>
              <a:t>"هل القوانين تقيدنا أم تساعدنا؟" (أتيحوا المجال للنقاش المفتوح).</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304800" algn="r" rtl="1">
              <a:lnSpc>
                <a:spcPct val="100000"/>
              </a:lnSpc>
              <a:spcBef>
                <a:spcPts val="0"/>
              </a:spcBef>
              <a:spcAft>
                <a:spcPts val="0"/>
              </a:spcAft>
              <a:buClr>
                <a:schemeClr val="dk1"/>
              </a:buClr>
              <a:buSzPts val="1200"/>
              <a:buAutoNum type="arabicPeriod"/>
            </a:pPr>
            <a:r>
              <a:rPr lang="ar" b="0" i="0" u="none" baseline="0" dirty="0">
                <a:latin typeface="Calibri" panose="020F0502020204030204" pitchFamily="34" charset="0"/>
                <a:ea typeface="Calibri" panose="020F0502020204030204" pitchFamily="34" charset="0"/>
                <a:cs typeface="Calibri" panose="020F0502020204030204" pitchFamily="34" charset="0"/>
              </a:rPr>
              <a:t>"كيف نعرف إذا كان القانون قانونًا جيدًا؟" (وضحوا: القانون الجيد يفيد الجميع).</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r" rtl="1">
              <a:spcBef>
                <a:spcPts val="1200"/>
              </a:spcBef>
              <a:spcAft>
                <a:spcPts val="0"/>
              </a:spcAft>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06" name="Google Shape;306;g324f386e182_0_12:notes"/>
          <p:cNvSpPr txBox="1">
            <a:spLocks noGrp="1"/>
          </p:cNvSpPr>
          <p:nvPr>
            <p:ph type="sldNum" idx="12"/>
          </p:nvPr>
        </p:nvSpPr>
        <p:spPr>
          <a:xfrm>
            <a:off x="1588" y="8685213"/>
            <a:ext cx="2971800" cy="4587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SzPts val="1200"/>
              <a:buFont typeface="Arial"/>
              <a:buNone/>
            </a:pPr>
            <a:fld id="{00000000-1234-1234-1234-123412341234}"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15"/>
        <p:cNvGrpSpPr/>
        <p:nvPr/>
      </p:nvGrpSpPr>
      <p:grpSpPr>
        <a:xfrm>
          <a:off x="0" y="0"/>
          <a:ext cx="0" cy="0"/>
          <a:chOff x="0" y="0"/>
          <a:chExt cx="0" cy="0"/>
        </a:xfrm>
      </p:grpSpPr>
      <p:sp>
        <p:nvSpPr>
          <p:cNvPr id="16" name="Google Shape;16;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rgbClr val="404040"/>
              </a:buClr>
              <a:buSzPts val="6000"/>
              <a:buFont typeface="Rubik"/>
              <a:buNone/>
              <a:defRPr sz="6000">
                <a:latin typeface="Calibri" panose="020F0502020204030204" pitchFamily="34" charset="0"/>
                <a:ea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rgbClr val="404040"/>
              </a:buClr>
              <a:buSzPts val="2400"/>
              <a:buNone/>
              <a:defRPr sz="2400">
                <a:latin typeface="Calibri" panose="020F0502020204030204" pitchFamily="34" charset="0"/>
                <a:ea typeface="Calibri" panose="020F0502020204030204" pitchFamily="34" charset="0"/>
                <a:cs typeface="Calibri" panose="020F0502020204030204" pitchFamily="34" charset="0"/>
              </a:defRPr>
            </a:lvl1pPr>
            <a:lvl2pPr lvl="1" algn="ctr" rtl="1">
              <a:lnSpc>
                <a:spcPct val="90000"/>
              </a:lnSpc>
              <a:spcBef>
                <a:spcPts val="500"/>
              </a:spcBef>
              <a:spcAft>
                <a:spcPts val="0"/>
              </a:spcAft>
              <a:buClr>
                <a:srgbClr val="404040"/>
              </a:buClr>
              <a:buSzPts val="2000"/>
              <a:buNone/>
              <a:defRPr sz="2000"/>
            </a:lvl2pPr>
            <a:lvl3pPr lvl="2" algn="ctr" rtl="1">
              <a:lnSpc>
                <a:spcPct val="90000"/>
              </a:lnSpc>
              <a:spcBef>
                <a:spcPts val="500"/>
              </a:spcBef>
              <a:spcAft>
                <a:spcPts val="0"/>
              </a:spcAft>
              <a:buClr>
                <a:srgbClr val="404040"/>
              </a:buClr>
              <a:buSzPts val="1800"/>
              <a:buNone/>
              <a:defRPr sz="1800"/>
            </a:lvl3pPr>
            <a:lvl4pPr lvl="3" algn="ctr" rtl="1">
              <a:lnSpc>
                <a:spcPct val="90000"/>
              </a:lnSpc>
              <a:spcBef>
                <a:spcPts val="500"/>
              </a:spcBef>
              <a:spcAft>
                <a:spcPts val="0"/>
              </a:spcAft>
              <a:buClr>
                <a:srgbClr val="404040"/>
              </a:buClr>
              <a:buSzPts val="1600"/>
              <a:buNone/>
              <a:defRPr sz="1600"/>
            </a:lvl4pPr>
            <a:lvl5pPr lvl="4" algn="ctr" rtl="1">
              <a:lnSpc>
                <a:spcPct val="90000"/>
              </a:lnSpc>
              <a:spcBef>
                <a:spcPts val="500"/>
              </a:spcBef>
              <a:spcAft>
                <a:spcPts val="0"/>
              </a:spcAft>
              <a:buClr>
                <a:srgbClr val="404040"/>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dirty="0"/>
          </a:p>
        </p:txBody>
      </p:sp>
      <p:sp>
        <p:nvSpPr>
          <p:cNvPr id="18" name="Google Shape;18;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9" name="Google Shape;1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0" name="Google Shape;20;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70"/>
        <p:cNvGrpSpPr/>
        <p:nvPr/>
      </p:nvGrpSpPr>
      <p:grpSpPr>
        <a:xfrm>
          <a:off x="0" y="0"/>
          <a:ext cx="0" cy="0"/>
          <a:chOff x="0" y="0"/>
          <a:chExt cx="0" cy="0"/>
        </a:xfrm>
      </p:grpSpPr>
      <p:sp>
        <p:nvSpPr>
          <p:cNvPr id="71" name="Google Shape;71;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rgbClr val="404040"/>
              </a:buClr>
              <a:buSzPts val="3200"/>
              <a:buFont typeface="Rubik"/>
              <a:buNone/>
              <a:defRPr sz="3200">
                <a:latin typeface="Calibri" panose="020F0502020204030204" pitchFamily="34" charset="0"/>
                <a:ea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r" rtl="1">
              <a:lnSpc>
                <a:spcPct val="90000"/>
              </a:lnSpc>
              <a:spcBef>
                <a:spcPts val="1000"/>
              </a:spcBef>
              <a:spcAft>
                <a:spcPts val="0"/>
              </a:spcAft>
              <a:buClr>
                <a:srgbClr val="404040"/>
              </a:buClr>
              <a:buSzPts val="3200"/>
              <a:buChar char="•"/>
              <a:defRPr sz="3200">
                <a:latin typeface="Calibri" panose="020F0502020204030204" pitchFamily="34" charset="0"/>
                <a:ea typeface="Calibri" panose="020F0502020204030204" pitchFamily="34" charset="0"/>
                <a:cs typeface="Calibri" panose="020F0502020204030204" pitchFamily="34" charset="0"/>
              </a:defRPr>
            </a:lvl1pPr>
            <a:lvl2pPr marL="914400" lvl="1" indent="-406400" algn="r" rtl="1">
              <a:lnSpc>
                <a:spcPct val="90000"/>
              </a:lnSpc>
              <a:spcBef>
                <a:spcPts val="500"/>
              </a:spcBef>
              <a:spcAft>
                <a:spcPts val="0"/>
              </a:spcAft>
              <a:buClr>
                <a:srgbClr val="404040"/>
              </a:buClr>
              <a:buSzPts val="2800"/>
              <a:buChar char="•"/>
              <a:defRPr sz="2800"/>
            </a:lvl2pPr>
            <a:lvl3pPr marL="1371600" lvl="2" indent="-381000" algn="r" rtl="1">
              <a:lnSpc>
                <a:spcPct val="90000"/>
              </a:lnSpc>
              <a:spcBef>
                <a:spcPts val="500"/>
              </a:spcBef>
              <a:spcAft>
                <a:spcPts val="0"/>
              </a:spcAft>
              <a:buClr>
                <a:srgbClr val="404040"/>
              </a:buClr>
              <a:buSzPts val="2400"/>
              <a:buChar char="•"/>
              <a:defRPr sz="2400"/>
            </a:lvl3pPr>
            <a:lvl4pPr marL="1828800" lvl="3" indent="-355600" algn="r" rtl="1">
              <a:lnSpc>
                <a:spcPct val="90000"/>
              </a:lnSpc>
              <a:spcBef>
                <a:spcPts val="500"/>
              </a:spcBef>
              <a:spcAft>
                <a:spcPts val="0"/>
              </a:spcAft>
              <a:buClr>
                <a:srgbClr val="404040"/>
              </a:buClr>
              <a:buSzPts val="2000"/>
              <a:buChar char="•"/>
              <a:defRPr sz="2000"/>
            </a:lvl4pPr>
            <a:lvl5pPr marL="2286000" lvl="4" indent="-355600" algn="r" rtl="1">
              <a:lnSpc>
                <a:spcPct val="90000"/>
              </a:lnSpc>
              <a:spcBef>
                <a:spcPts val="500"/>
              </a:spcBef>
              <a:spcAft>
                <a:spcPts val="0"/>
              </a:spcAft>
              <a:buClr>
                <a:srgbClr val="404040"/>
              </a:buClr>
              <a:buSzPts val="2000"/>
              <a:buChar char="•"/>
              <a:defRPr sz="2000"/>
            </a:lvl5pPr>
            <a:lvl6pPr marL="2743200" lvl="5" indent="-355600" algn="r" rtl="1">
              <a:lnSpc>
                <a:spcPct val="90000"/>
              </a:lnSpc>
              <a:spcBef>
                <a:spcPts val="500"/>
              </a:spcBef>
              <a:spcAft>
                <a:spcPts val="0"/>
              </a:spcAft>
              <a:buClr>
                <a:schemeClr val="dk1"/>
              </a:buClr>
              <a:buSzPts val="2000"/>
              <a:buChar char="•"/>
              <a:defRPr sz="2000"/>
            </a:lvl6pPr>
            <a:lvl7pPr marL="3200400" lvl="6" indent="-355600" algn="r" rtl="1">
              <a:lnSpc>
                <a:spcPct val="90000"/>
              </a:lnSpc>
              <a:spcBef>
                <a:spcPts val="500"/>
              </a:spcBef>
              <a:spcAft>
                <a:spcPts val="0"/>
              </a:spcAft>
              <a:buClr>
                <a:schemeClr val="dk1"/>
              </a:buClr>
              <a:buSzPts val="2000"/>
              <a:buChar char="•"/>
              <a:defRPr sz="2000"/>
            </a:lvl7pPr>
            <a:lvl8pPr marL="3657600" lvl="7" indent="-355600" algn="r" rtl="1">
              <a:lnSpc>
                <a:spcPct val="90000"/>
              </a:lnSpc>
              <a:spcBef>
                <a:spcPts val="500"/>
              </a:spcBef>
              <a:spcAft>
                <a:spcPts val="0"/>
              </a:spcAft>
              <a:buClr>
                <a:schemeClr val="dk1"/>
              </a:buClr>
              <a:buSzPts val="2000"/>
              <a:buChar char="•"/>
              <a:defRPr sz="2000"/>
            </a:lvl8pPr>
            <a:lvl9pPr marL="4114800" lvl="8" indent="-355600" algn="r" rtl="1">
              <a:lnSpc>
                <a:spcPct val="90000"/>
              </a:lnSpc>
              <a:spcBef>
                <a:spcPts val="500"/>
              </a:spcBef>
              <a:spcAft>
                <a:spcPts val="0"/>
              </a:spcAft>
              <a:buClr>
                <a:schemeClr val="dk1"/>
              </a:buClr>
              <a:buSzPts val="2000"/>
              <a:buChar char="•"/>
              <a:defRPr sz="2000"/>
            </a:lvl9pPr>
          </a:lstStyle>
          <a:p>
            <a:endParaRPr dirty="0"/>
          </a:p>
        </p:txBody>
      </p:sp>
      <p:sp>
        <p:nvSpPr>
          <p:cNvPr id="73" name="Google Shape;73;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404040"/>
              </a:buClr>
              <a:buSzPts val="1600"/>
              <a:buNone/>
              <a:defRPr sz="1600">
                <a:latin typeface="Calibri" panose="020F0502020204030204" pitchFamily="34" charset="0"/>
                <a:ea typeface="Calibri" panose="020F0502020204030204" pitchFamily="34" charset="0"/>
                <a:cs typeface="Calibri" panose="020F0502020204030204" pitchFamily="34" charset="0"/>
              </a:defRPr>
            </a:lvl1pPr>
            <a:lvl2pPr marL="914400" lvl="1" indent="-228600" algn="r" rtl="1">
              <a:lnSpc>
                <a:spcPct val="90000"/>
              </a:lnSpc>
              <a:spcBef>
                <a:spcPts val="500"/>
              </a:spcBef>
              <a:spcAft>
                <a:spcPts val="0"/>
              </a:spcAft>
              <a:buClr>
                <a:srgbClr val="404040"/>
              </a:buClr>
              <a:buSzPts val="1400"/>
              <a:buNone/>
              <a:defRPr sz="1400"/>
            </a:lvl2pPr>
            <a:lvl3pPr marL="1371600" lvl="2" indent="-228600" algn="r" rtl="1">
              <a:lnSpc>
                <a:spcPct val="90000"/>
              </a:lnSpc>
              <a:spcBef>
                <a:spcPts val="500"/>
              </a:spcBef>
              <a:spcAft>
                <a:spcPts val="0"/>
              </a:spcAft>
              <a:buClr>
                <a:srgbClr val="404040"/>
              </a:buClr>
              <a:buSzPts val="1200"/>
              <a:buNone/>
              <a:defRPr sz="1200"/>
            </a:lvl3pPr>
            <a:lvl4pPr marL="1828800" lvl="3" indent="-228600" algn="r" rtl="1">
              <a:lnSpc>
                <a:spcPct val="90000"/>
              </a:lnSpc>
              <a:spcBef>
                <a:spcPts val="500"/>
              </a:spcBef>
              <a:spcAft>
                <a:spcPts val="0"/>
              </a:spcAft>
              <a:buClr>
                <a:srgbClr val="404040"/>
              </a:buClr>
              <a:buSzPts val="1000"/>
              <a:buNone/>
              <a:defRPr sz="1000"/>
            </a:lvl4pPr>
            <a:lvl5pPr marL="2286000" lvl="4" indent="-228600" algn="r" rtl="1">
              <a:lnSpc>
                <a:spcPct val="90000"/>
              </a:lnSpc>
              <a:spcBef>
                <a:spcPts val="500"/>
              </a:spcBef>
              <a:spcAft>
                <a:spcPts val="0"/>
              </a:spcAft>
              <a:buClr>
                <a:srgbClr val="404040"/>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dirty="0"/>
          </a:p>
        </p:txBody>
      </p:sp>
      <p:sp>
        <p:nvSpPr>
          <p:cNvPr id="74" name="Google Shape;74;p4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5" name="Google Shape;7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6" name="Google Shape;76;p4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77"/>
        <p:cNvGrpSpPr/>
        <p:nvPr/>
      </p:nvGrpSpPr>
      <p:grpSpPr>
        <a:xfrm>
          <a:off x="0" y="0"/>
          <a:ext cx="0" cy="0"/>
          <a:chOff x="0" y="0"/>
          <a:chExt cx="0" cy="0"/>
        </a:xfrm>
      </p:grpSpPr>
      <p:sp>
        <p:nvSpPr>
          <p:cNvPr id="78" name="Google Shape;7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rgbClr val="404040"/>
              </a:buClr>
              <a:buSzPts val="3200"/>
              <a:buFont typeface="Rubik"/>
              <a:buNone/>
              <a:defRPr sz="3200">
                <a:latin typeface="Calibri" panose="020F0502020204030204" pitchFamily="34" charset="0"/>
                <a:ea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9" name="Google Shape;79;p42"/>
          <p:cNvSpPr>
            <a:spLocks noGrp="1"/>
          </p:cNvSpPr>
          <p:nvPr>
            <p:ph type="pic" idx="2"/>
          </p:nvPr>
        </p:nvSpPr>
        <p:spPr>
          <a:xfrm>
            <a:off x="5183188" y="987425"/>
            <a:ext cx="6172200" cy="4873625"/>
          </a:xfrm>
          <a:prstGeom prst="rect">
            <a:avLst/>
          </a:prstGeom>
          <a:noFill/>
          <a:ln>
            <a:noFill/>
          </a:ln>
        </p:spPr>
      </p:sp>
      <p:sp>
        <p:nvSpPr>
          <p:cNvPr id="80" name="Google Shape;80;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404040"/>
              </a:buClr>
              <a:buSzPts val="1600"/>
              <a:buNone/>
              <a:defRPr sz="1600">
                <a:latin typeface="Calibri" panose="020F0502020204030204" pitchFamily="34" charset="0"/>
                <a:ea typeface="Calibri" panose="020F0502020204030204" pitchFamily="34" charset="0"/>
                <a:cs typeface="Calibri" panose="020F0502020204030204" pitchFamily="34" charset="0"/>
              </a:defRPr>
            </a:lvl1pPr>
            <a:lvl2pPr marL="914400" lvl="1" indent="-228600" algn="r" rtl="1">
              <a:lnSpc>
                <a:spcPct val="90000"/>
              </a:lnSpc>
              <a:spcBef>
                <a:spcPts val="500"/>
              </a:spcBef>
              <a:spcAft>
                <a:spcPts val="0"/>
              </a:spcAft>
              <a:buClr>
                <a:srgbClr val="404040"/>
              </a:buClr>
              <a:buSzPts val="1400"/>
              <a:buNone/>
              <a:defRPr sz="1400"/>
            </a:lvl2pPr>
            <a:lvl3pPr marL="1371600" lvl="2" indent="-228600" algn="r" rtl="1">
              <a:lnSpc>
                <a:spcPct val="90000"/>
              </a:lnSpc>
              <a:spcBef>
                <a:spcPts val="500"/>
              </a:spcBef>
              <a:spcAft>
                <a:spcPts val="0"/>
              </a:spcAft>
              <a:buClr>
                <a:srgbClr val="404040"/>
              </a:buClr>
              <a:buSzPts val="1200"/>
              <a:buNone/>
              <a:defRPr sz="1200"/>
            </a:lvl3pPr>
            <a:lvl4pPr marL="1828800" lvl="3" indent="-228600" algn="r" rtl="1">
              <a:lnSpc>
                <a:spcPct val="90000"/>
              </a:lnSpc>
              <a:spcBef>
                <a:spcPts val="500"/>
              </a:spcBef>
              <a:spcAft>
                <a:spcPts val="0"/>
              </a:spcAft>
              <a:buClr>
                <a:srgbClr val="404040"/>
              </a:buClr>
              <a:buSzPts val="1000"/>
              <a:buNone/>
              <a:defRPr sz="1000"/>
            </a:lvl4pPr>
            <a:lvl5pPr marL="2286000" lvl="4" indent="-228600" algn="r" rtl="1">
              <a:lnSpc>
                <a:spcPct val="90000"/>
              </a:lnSpc>
              <a:spcBef>
                <a:spcPts val="500"/>
              </a:spcBef>
              <a:spcAft>
                <a:spcPts val="0"/>
              </a:spcAft>
              <a:buClr>
                <a:srgbClr val="404040"/>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dirty="0"/>
          </a:p>
        </p:txBody>
      </p:sp>
      <p:sp>
        <p:nvSpPr>
          <p:cNvPr id="81" name="Google Shape;81;p4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2" name="Google Shape;8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3" name="Google Shape;83;p4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84"/>
        <p:cNvGrpSpPr/>
        <p:nvPr/>
      </p:nvGrpSpPr>
      <p:grpSpPr>
        <a:xfrm>
          <a:off x="0" y="0"/>
          <a:ext cx="0" cy="0"/>
          <a:chOff x="0" y="0"/>
          <a:chExt cx="0" cy="0"/>
        </a:xfrm>
      </p:grpSpPr>
      <p:sp>
        <p:nvSpPr>
          <p:cNvPr id="85" name="Google Shape;85;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panose="020F0502020204030204" pitchFamily="34" charset="0"/>
                <a:ea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6" name="Google Shape;86;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dirty="0"/>
          </a:p>
        </p:txBody>
      </p:sp>
      <p:sp>
        <p:nvSpPr>
          <p:cNvPr id="87" name="Google Shape;87;p4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90"/>
        <p:cNvGrpSpPr/>
        <p:nvPr/>
      </p:nvGrpSpPr>
      <p:grpSpPr>
        <a:xfrm>
          <a:off x="0" y="0"/>
          <a:ext cx="0" cy="0"/>
          <a:chOff x="0" y="0"/>
          <a:chExt cx="0" cy="0"/>
        </a:xfrm>
      </p:grpSpPr>
      <p:sp>
        <p:nvSpPr>
          <p:cNvPr id="91" name="Google Shape;91;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panose="020F0502020204030204" pitchFamily="34" charset="0"/>
                <a:ea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2" name="Google Shape;92;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dirty="0"/>
          </a:p>
        </p:txBody>
      </p:sp>
      <p:sp>
        <p:nvSpPr>
          <p:cNvPr id="93" name="Google Shape;93;p4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4" name="Google Shape;9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5" name="Google Shape;95;p4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2"/>
        <p:cNvGrpSpPr/>
        <p:nvPr/>
      </p:nvGrpSpPr>
      <p:grpSpPr>
        <a:xfrm>
          <a:off x="0" y="0"/>
          <a:ext cx="0" cy="0"/>
          <a:chOff x="0" y="0"/>
          <a:chExt cx="0" cy="0"/>
        </a:xfrm>
      </p:grpSpPr>
      <p:sp>
        <p:nvSpPr>
          <p:cNvPr id="103" name="Google Shape;103;g32a92eb97f9_1_1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32a92eb97f9_1_1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g32a92eb97f9_1_1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32a92eb97f9_1_1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32a92eb97f9_1_1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8"/>
        <p:cNvGrpSpPr/>
        <p:nvPr/>
      </p:nvGrpSpPr>
      <p:grpSpPr>
        <a:xfrm>
          <a:off x="0" y="0"/>
          <a:ext cx="0" cy="0"/>
          <a:chOff x="0" y="0"/>
          <a:chExt cx="0" cy="0"/>
        </a:xfrm>
      </p:grpSpPr>
      <p:sp>
        <p:nvSpPr>
          <p:cNvPr id="109" name="Google Shape;109;g32a92eb97f9_1_10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32a92eb97f9_1_10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1" name="Google Shape;111;g32a92eb97f9_1_10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g32a92eb97f9_1_10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g32a92eb97f9_1_10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כותרת ותוכן">
  <p:cSld name="כותרת ותוכן">
    <p:spTree>
      <p:nvGrpSpPr>
        <p:cNvPr id="1" name="Shape 114"/>
        <p:cNvGrpSpPr/>
        <p:nvPr/>
      </p:nvGrpSpPr>
      <p:grpSpPr>
        <a:xfrm>
          <a:off x="0" y="0"/>
          <a:ext cx="0" cy="0"/>
          <a:chOff x="0" y="0"/>
          <a:chExt cx="0" cy="0"/>
        </a:xfrm>
      </p:grpSpPr>
      <p:sp>
        <p:nvSpPr>
          <p:cNvPr id="115" name="Google Shape;115;g32a92eb97f9_1_1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Rubi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6" name="Google Shape;116;g32a92eb97f9_1_1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Calibri" panose="020F0502020204030204" pitchFamily="34" charset="0"/>
                <a:ea typeface="Calibri" panose="020F0502020204030204" pitchFamily="34" charset="0"/>
                <a:cs typeface="Calibri" panose="020F0502020204030204" pitchFamily="34" charset="0"/>
                <a:sym typeface="Rubik"/>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dirty="0"/>
          </a:p>
        </p:txBody>
      </p:sp>
      <p:sp>
        <p:nvSpPr>
          <p:cNvPr id="117" name="Google Shape;117;g32a92eb97f9_1_121"/>
          <p:cNvSpPr txBox="1">
            <a:spLocks noGrp="1"/>
          </p:cNvSpPr>
          <p:nvPr>
            <p:ph type="dt" idx="10"/>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Clr>
                <a:srgbClr val="404040"/>
              </a:buClr>
              <a:buSzPts val="1400"/>
              <a:buFont typeface="Calibri"/>
              <a:buNone/>
              <a:defRPr>
                <a:solidFill>
                  <a:srgbClr val="404040"/>
                </a:solidFill>
              </a:defRPr>
            </a:lvl1pPr>
            <a:lvl2pPr lvl="1" algn="r" rtl="1">
              <a:lnSpc>
                <a:spcPct val="100000"/>
              </a:lnSpc>
              <a:spcBef>
                <a:spcPts val="0"/>
              </a:spcBef>
              <a:spcAft>
                <a:spcPts val="0"/>
              </a:spcAft>
              <a:buClr>
                <a:schemeClr val="dk1"/>
              </a:buClr>
              <a:buSzPts val="1400"/>
              <a:buFont typeface="Calibri"/>
              <a:buNone/>
              <a:defRPr/>
            </a:lvl2pPr>
            <a:lvl3pPr lvl="2" algn="r" rtl="1">
              <a:lnSpc>
                <a:spcPct val="100000"/>
              </a:lnSpc>
              <a:spcBef>
                <a:spcPts val="0"/>
              </a:spcBef>
              <a:spcAft>
                <a:spcPts val="0"/>
              </a:spcAft>
              <a:buClr>
                <a:schemeClr val="dk1"/>
              </a:buClr>
              <a:buSzPts val="1400"/>
              <a:buFont typeface="Calibri"/>
              <a:buNone/>
              <a:defRPr/>
            </a:lvl3pPr>
            <a:lvl4pPr lvl="3" algn="r" rtl="1">
              <a:lnSpc>
                <a:spcPct val="100000"/>
              </a:lnSpc>
              <a:spcBef>
                <a:spcPts val="0"/>
              </a:spcBef>
              <a:spcAft>
                <a:spcPts val="0"/>
              </a:spcAft>
              <a:buClr>
                <a:schemeClr val="dk1"/>
              </a:buClr>
              <a:buSzPts val="1400"/>
              <a:buFont typeface="Calibri"/>
              <a:buNone/>
              <a:defRPr/>
            </a:lvl4pPr>
            <a:lvl5pPr lvl="4" algn="r" rtl="1">
              <a:lnSpc>
                <a:spcPct val="100000"/>
              </a:lnSpc>
              <a:spcBef>
                <a:spcPts val="0"/>
              </a:spcBef>
              <a:spcAft>
                <a:spcPts val="0"/>
              </a:spcAft>
              <a:buClr>
                <a:schemeClr val="dk1"/>
              </a:buClr>
              <a:buSzPts val="1400"/>
              <a:buFont typeface="Calibri"/>
              <a:buNone/>
              <a:defRPr/>
            </a:lvl5pPr>
            <a:lvl6pPr lvl="5" algn="r" rtl="1">
              <a:lnSpc>
                <a:spcPct val="100000"/>
              </a:lnSpc>
              <a:spcBef>
                <a:spcPts val="0"/>
              </a:spcBef>
              <a:spcAft>
                <a:spcPts val="0"/>
              </a:spcAft>
              <a:buClr>
                <a:schemeClr val="dk1"/>
              </a:buClr>
              <a:buSzPts val="1400"/>
              <a:buFont typeface="Calibri"/>
              <a:buNone/>
              <a:defRPr/>
            </a:lvl6pPr>
            <a:lvl7pPr lvl="6" algn="r" rtl="1">
              <a:lnSpc>
                <a:spcPct val="100000"/>
              </a:lnSpc>
              <a:spcBef>
                <a:spcPts val="0"/>
              </a:spcBef>
              <a:spcAft>
                <a:spcPts val="0"/>
              </a:spcAft>
              <a:buClr>
                <a:schemeClr val="dk1"/>
              </a:buClr>
              <a:buSzPts val="1400"/>
              <a:buFont typeface="Calibri"/>
              <a:buNone/>
              <a:defRPr/>
            </a:lvl7pPr>
            <a:lvl8pPr lvl="7" algn="r" rtl="1">
              <a:lnSpc>
                <a:spcPct val="100000"/>
              </a:lnSpc>
              <a:spcBef>
                <a:spcPts val="0"/>
              </a:spcBef>
              <a:spcAft>
                <a:spcPts val="0"/>
              </a:spcAft>
              <a:buClr>
                <a:schemeClr val="dk1"/>
              </a:buClr>
              <a:buSzPts val="1400"/>
              <a:buFont typeface="Calibri"/>
              <a:buNone/>
              <a:defRPr/>
            </a:lvl8pPr>
            <a:lvl9pPr lvl="8" algn="r" rtl="1">
              <a:lnSpc>
                <a:spcPct val="100000"/>
              </a:lnSpc>
              <a:spcBef>
                <a:spcPts val="0"/>
              </a:spcBef>
              <a:spcAft>
                <a:spcPts val="0"/>
              </a:spcAft>
              <a:buClr>
                <a:schemeClr val="dk1"/>
              </a:buClr>
              <a:buSzPts val="1400"/>
              <a:buFont typeface="Calibri"/>
              <a:buNone/>
              <a:defRPr/>
            </a:lvl9pPr>
          </a:lstStyle>
          <a:p>
            <a:endParaRPr/>
          </a:p>
        </p:txBody>
      </p:sp>
      <p:sp>
        <p:nvSpPr>
          <p:cNvPr id="118" name="Google Shape;118;g32a92eb97f9_1_1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Clr>
                <a:srgbClr val="404040"/>
              </a:buClr>
              <a:buSzPts val="1400"/>
              <a:buFont typeface="Calibri"/>
              <a:buNone/>
              <a:defRPr>
                <a:solidFill>
                  <a:srgbClr val="404040"/>
                </a:solidFill>
              </a:defRPr>
            </a:lvl1pPr>
            <a:lvl2pPr lvl="1" algn="r" rtl="1">
              <a:lnSpc>
                <a:spcPct val="100000"/>
              </a:lnSpc>
              <a:spcBef>
                <a:spcPts val="0"/>
              </a:spcBef>
              <a:spcAft>
                <a:spcPts val="0"/>
              </a:spcAft>
              <a:buClr>
                <a:schemeClr val="dk1"/>
              </a:buClr>
              <a:buSzPts val="1400"/>
              <a:buFont typeface="Calibri"/>
              <a:buNone/>
              <a:defRPr/>
            </a:lvl2pPr>
            <a:lvl3pPr lvl="2" algn="r" rtl="1">
              <a:lnSpc>
                <a:spcPct val="100000"/>
              </a:lnSpc>
              <a:spcBef>
                <a:spcPts val="0"/>
              </a:spcBef>
              <a:spcAft>
                <a:spcPts val="0"/>
              </a:spcAft>
              <a:buClr>
                <a:schemeClr val="dk1"/>
              </a:buClr>
              <a:buSzPts val="1400"/>
              <a:buFont typeface="Calibri"/>
              <a:buNone/>
              <a:defRPr/>
            </a:lvl3pPr>
            <a:lvl4pPr lvl="3" algn="r" rtl="1">
              <a:lnSpc>
                <a:spcPct val="100000"/>
              </a:lnSpc>
              <a:spcBef>
                <a:spcPts val="0"/>
              </a:spcBef>
              <a:spcAft>
                <a:spcPts val="0"/>
              </a:spcAft>
              <a:buClr>
                <a:schemeClr val="dk1"/>
              </a:buClr>
              <a:buSzPts val="1400"/>
              <a:buFont typeface="Calibri"/>
              <a:buNone/>
              <a:defRPr/>
            </a:lvl4pPr>
            <a:lvl5pPr lvl="4" algn="r" rtl="1">
              <a:lnSpc>
                <a:spcPct val="100000"/>
              </a:lnSpc>
              <a:spcBef>
                <a:spcPts val="0"/>
              </a:spcBef>
              <a:spcAft>
                <a:spcPts val="0"/>
              </a:spcAft>
              <a:buClr>
                <a:schemeClr val="dk1"/>
              </a:buClr>
              <a:buSzPts val="1400"/>
              <a:buFont typeface="Calibri"/>
              <a:buNone/>
              <a:defRPr/>
            </a:lvl5pPr>
            <a:lvl6pPr lvl="5" algn="r" rtl="1">
              <a:lnSpc>
                <a:spcPct val="100000"/>
              </a:lnSpc>
              <a:spcBef>
                <a:spcPts val="0"/>
              </a:spcBef>
              <a:spcAft>
                <a:spcPts val="0"/>
              </a:spcAft>
              <a:buClr>
                <a:schemeClr val="dk1"/>
              </a:buClr>
              <a:buSzPts val="1400"/>
              <a:buFont typeface="Calibri"/>
              <a:buNone/>
              <a:defRPr/>
            </a:lvl6pPr>
            <a:lvl7pPr lvl="6" algn="r" rtl="1">
              <a:lnSpc>
                <a:spcPct val="100000"/>
              </a:lnSpc>
              <a:spcBef>
                <a:spcPts val="0"/>
              </a:spcBef>
              <a:spcAft>
                <a:spcPts val="0"/>
              </a:spcAft>
              <a:buClr>
                <a:schemeClr val="dk1"/>
              </a:buClr>
              <a:buSzPts val="1400"/>
              <a:buFont typeface="Calibri"/>
              <a:buNone/>
              <a:defRPr/>
            </a:lvl7pPr>
            <a:lvl8pPr lvl="7" algn="r" rtl="1">
              <a:lnSpc>
                <a:spcPct val="100000"/>
              </a:lnSpc>
              <a:spcBef>
                <a:spcPts val="0"/>
              </a:spcBef>
              <a:spcAft>
                <a:spcPts val="0"/>
              </a:spcAft>
              <a:buClr>
                <a:schemeClr val="dk1"/>
              </a:buClr>
              <a:buSzPts val="1400"/>
              <a:buFont typeface="Calibri"/>
              <a:buNone/>
              <a:defRPr/>
            </a:lvl8pPr>
            <a:lvl9pPr lvl="8" algn="r" rtl="1">
              <a:lnSpc>
                <a:spcPct val="100000"/>
              </a:lnSpc>
              <a:spcBef>
                <a:spcPts val="0"/>
              </a:spcBef>
              <a:spcAft>
                <a:spcPts val="0"/>
              </a:spcAft>
              <a:buClr>
                <a:schemeClr val="dk1"/>
              </a:buClr>
              <a:buSzPts val="1400"/>
              <a:buFont typeface="Calibri"/>
              <a:buNone/>
              <a:defRPr/>
            </a:lvl9pPr>
          </a:lstStyle>
          <a:p>
            <a:endParaRPr/>
          </a:p>
        </p:txBody>
      </p:sp>
      <p:sp>
        <p:nvSpPr>
          <p:cNvPr id="119" name="Google Shape;119;g32a92eb97f9_1_121"/>
          <p:cNvSpPr txBox="1">
            <a:spLocks noGrp="1"/>
          </p:cNvSpPr>
          <p:nvPr>
            <p:ph type="sldNum" idx="12"/>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sp>
        <p:nvSpPr>
          <p:cNvPr id="121" name="Google Shape;121;g32a92eb97f9_1_12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g32a92eb97f9_1_12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3" name="Google Shape;123;g32a92eb97f9_1_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g32a92eb97f9_1_1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g32a92eb97f9_1_1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6"/>
        <p:cNvGrpSpPr/>
        <p:nvPr/>
      </p:nvGrpSpPr>
      <p:grpSpPr>
        <a:xfrm>
          <a:off x="0" y="0"/>
          <a:ext cx="0" cy="0"/>
          <a:chOff x="0" y="0"/>
          <a:chExt cx="0" cy="0"/>
        </a:xfrm>
      </p:grpSpPr>
      <p:sp>
        <p:nvSpPr>
          <p:cNvPr id="127" name="Google Shape;127;g32a92eb97f9_1_1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32a92eb97f9_1_13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g32a92eb97f9_1_13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g32a92eb97f9_1_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32a92eb97f9_1_1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32a92eb97f9_1_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3"/>
        <p:cNvGrpSpPr/>
        <p:nvPr/>
      </p:nvGrpSpPr>
      <p:grpSpPr>
        <a:xfrm>
          <a:off x="0" y="0"/>
          <a:ext cx="0" cy="0"/>
          <a:chOff x="0" y="0"/>
          <a:chExt cx="0" cy="0"/>
        </a:xfrm>
      </p:grpSpPr>
      <p:sp>
        <p:nvSpPr>
          <p:cNvPr id="134" name="Google Shape;134;g32a92eb97f9_1_14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2a92eb97f9_1_14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 name="Google Shape;136;g32a92eb97f9_1_14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g32a92eb97f9_1_14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8" name="Google Shape;138;g32a92eb97f9_1_14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g32a92eb97f9_1_1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32a92eb97f9_1_1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32a92eb97f9_1_1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כותרת ותוכן" type="obj">
  <p:cSld name="OBJECT">
    <p:spTree>
      <p:nvGrpSpPr>
        <p:cNvPr id="1" name="Shape 21"/>
        <p:cNvGrpSpPr/>
        <p:nvPr/>
      </p:nvGrpSpPr>
      <p:grpSpPr>
        <a:xfrm>
          <a:off x="0" y="0"/>
          <a:ext cx="0" cy="0"/>
          <a:chOff x="0" y="0"/>
          <a:chExt cx="0" cy="0"/>
        </a:xfrm>
      </p:grpSpPr>
      <p:sp>
        <p:nvSpPr>
          <p:cNvPr id="22" name="Google Shape;22;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Rubi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 name="Google Shape;23;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Calibri" panose="020F0502020204030204" pitchFamily="34" charset="0"/>
                <a:ea typeface="Calibri" panose="020F0502020204030204" pitchFamily="34" charset="0"/>
                <a:cs typeface="Calibri" panose="020F0502020204030204" pitchFamily="34" charset="0"/>
                <a:sym typeface="Rubik"/>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dirty="0"/>
          </a:p>
        </p:txBody>
      </p:sp>
      <p:sp>
        <p:nvSpPr>
          <p:cNvPr id="24" name="Google Shape;2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5" name="Google Shape;2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sp>
        <p:nvSpPr>
          <p:cNvPr id="143" name="Google Shape;143;g32a92eb97f9_1_1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g32a92eb97f9_1_1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32a92eb97f9_1_1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32a92eb97f9_1_1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sp>
        <p:nvSpPr>
          <p:cNvPr id="148" name="Google Shape;148;g32a92eb97f9_1_1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32a92eb97f9_1_1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g32a92eb97f9_1_1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1"/>
        <p:cNvGrpSpPr/>
        <p:nvPr/>
      </p:nvGrpSpPr>
      <p:grpSpPr>
        <a:xfrm>
          <a:off x="0" y="0"/>
          <a:ext cx="0" cy="0"/>
          <a:chOff x="0" y="0"/>
          <a:chExt cx="0" cy="0"/>
        </a:xfrm>
      </p:grpSpPr>
      <p:sp>
        <p:nvSpPr>
          <p:cNvPr id="152" name="Google Shape;152;g32a92eb97f9_1_15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32a92eb97f9_1_15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4" name="Google Shape;154;g32a92eb97f9_1_15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5" name="Google Shape;155;g32a92eb97f9_1_1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g32a92eb97f9_1_1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32a92eb97f9_1_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8"/>
        <p:cNvGrpSpPr/>
        <p:nvPr/>
      </p:nvGrpSpPr>
      <p:grpSpPr>
        <a:xfrm>
          <a:off x="0" y="0"/>
          <a:ext cx="0" cy="0"/>
          <a:chOff x="0" y="0"/>
          <a:chExt cx="0" cy="0"/>
        </a:xfrm>
      </p:grpSpPr>
      <p:sp>
        <p:nvSpPr>
          <p:cNvPr id="159" name="Google Shape;159;g32a92eb97f9_1_16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32a92eb97f9_1_165"/>
          <p:cNvSpPr>
            <a:spLocks noGrp="1"/>
          </p:cNvSpPr>
          <p:nvPr>
            <p:ph type="pic" idx="2"/>
          </p:nvPr>
        </p:nvSpPr>
        <p:spPr>
          <a:xfrm>
            <a:off x="5183188" y="987425"/>
            <a:ext cx="6172200" cy="4873500"/>
          </a:xfrm>
          <a:prstGeom prst="rect">
            <a:avLst/>
          </a:prstGeom>
          <a:noFill/>
          <a:ln>
            <a:noFill/>
          </a:ln>
        </p:spPr>
      </p:sp>
      <p:sp>
        <p:nvSpPr>
          <p:cNvPr id="161" name="Google Shape;161;g32a92eb97f9_1_16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2" name="Google Shape;162;g32a92eb97f9_1_1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g32a92eb97f9_1_16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32a92eb97f9_1_1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5"/>
        <p:cNvGrpSpPr/>
        <p:nvPr/>
      </p:nvGrpSpPr>
      <p:grpSpPr>
        <a:xfrm>
          <a:off x="0" y="0"/>
          <a:ext cx="0" cy="0"/>
          <a:chOff x="0" y="0"/>
          <a:chExt cx="0" cy="0"/>
        </a:xfrm>
      </p:grpSpPr>
      <p:sp>
        <p:nvSpPr>
          <p:cNvPr id="166" name="Google Shape;166;g32a92eb97f9_1_1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g32a92eb97f9_1_17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g32a92eb97f9_1_1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32a92eb97f9_1_1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g32a92eb97f9_1_1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1"/>
        <p:cNvGrpSpPr/>
        <p:nvPr/>
      </p:nvGrpSpPr>
      <p:grpSpPr>
        <a:xfrm>
          <a:off x="0" y="0"/>
          <a:ext cx="0" cy="0"/>
          <a:chOff x="0" y="0"/>
          <a:chExt cx="0" cy="0"/>
        </a:xfrm>
      </p:grpSpPr>
      <p:sp>
        <p:nvSpPr>
          <p:cNvPr id="172" name="Google Shape;172;g32a92eb97f9_1_17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g32a92eb97f9_1_17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g32a92eb97f9_1_17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32a92eb97f9_1_17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g32a92eb97f9_1_1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ותוכן">
  <p:cSld name="כותרת ותוכן">
    <p:spTree>
      <p:nvGrpSpPr>
        <p:cNvPr id="1" name="Shape 27"/>
        <p:cNvGrpSpPr/>
        <p:nvPr/>
      </p:nvGrpSpPr>
      <p:grpSpPr>
        <a:xfrm>
          <a:off x="0" y="0"/>
          <a:ext cx="0" cy="0"/>
          <a:chOff x="0" y="0"/>
          <a:chExt cx="0" cy="0"/>
        </a:xfrm>
      </p:grpSpPr>
      <p:sp>
        <p:nvSpPr>
          <p:cNvPr id="28" name="Google Shape;2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Rubi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Calibri" panose="020F0502020204030204" pitchFamily="34" charset="0"/>
                <a:ea typeface="Calibri" panose="020F0502020204030204" pitchFamily="34" charset="0"/>
                <a:cs typeface="Calibri" panose="020F0502020204030204" pitchFamily="34" charset="0"/>
                <a:sym typeface="Rubik"/>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dirty="0"/>
          </a:p>
        </p:txBody>
      </p:sp>
      <p:sp>
        <p:nvSpPr>
          <p:cNvPr id="30" name="Google Shape;30;p3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solidFill>
                  <a:srgbClr val="404040"/>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1" name="Google Shape;3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solidFill>
                  <a:srgbClr val="404040"/>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2" name="Google Shape;32;p3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כותרת ותוכן">
  <p:cSld name="4_כותרת ותוכן">
    <p:spTree>
      <p:nvGrpSpPr>
        <p:cNvPr id="1" name="Shape 33"/>
        <p:cNvGrpSpPr/>
        <p:nvPr/>
      </p:nvGrpSpPr>
      <p:grpSpPr>
        <a:xfrm>
          <a:off x="0" y="0"/>
          <a:ext cx="0" cy="0"/>
          <a:chOff x="0" y="0"/>
          <a:chExt cx="0" cy="0"/>
        </a:xfrm>
      </p:grpSpPr>
      <p:sp>
        <p:nvSpPr>
          <p:cNvPr id="34" name="Google Shape;3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000"/>
              <a:buFont typeface="Rubik"/>
              <a:buNone/>
              <a:defRPr sz="40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Rubi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5" name="Google Shape;35;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latin typeface="Calibri" panose="020F0502020204030204" pitchFamily="34" charset="0"/>
                <a:ea typeface="Calibri" panose="020F0502020204030204" pitchFamily="34" charset="0"/>
                <a:cs typeface="Calibri" panose="020F0502020204030204" pitchFamily="34" charset="0"/>
                <a:sym typeface="Rubik"/>
              </a:defRPr>
            </a:lvl1pPr>
            <a:lvl2pPr marL="914400" lvl="1" indent="-381000" algn="r" rtl="1">
              <a:lnSpc>
                <a:spcPct val="90000"/>
              </a:lnSpc>
              <a:spcBef>
                <a:spcPts val="500"/>
              </a:spcBef>
              <a:spcAft>
                <a:spcPts val="0"/>
              </a:spcAft>
              <a:buClr>
                <a:srgbClr val="404040"/>
              </a:buClr>
              <a:buSzPts val="2400"/>
              <a:buChar char="•"/>
              <a:defRPr>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dirty="0"/>
          </a:p>
        </p:txBody>
      </p:sp>
      <p:sp>
        <p:nvSpPr>
          <p:cNvPr id="36" name="Google Shape;36;p3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7" name="Google Shape;3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8" name="Google Shape;38;p3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39"/>
        <p:cNvGrpSpPr/>
        <p:nvPr/>
      </p:nvGrpSpPr>
      <p:grpSpPr>
        <a:xfrm>
          <a:off x="0" y="0"/>
          <a:ext cx="0" cy="0"/>
          <a:chOff x="0" y="0"/>
          <a:chExt cx="0" cy="0"/>
        </a:xfrm>
      </p:grpSpPr>
      <p:sp>
        <p:nvSpPr>
          <p:cNvPr id="40" name="Google Shape;40;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rgbClr val="404040"/>
              </a:buClr>
              <a:buSzPts val="6000"/>
              <a:buFont typeface="Rubik"/>
              <a:buNone/>
              <a:defRPr sz="6000">
                <a:latin typeface="Calibri" panose="020F0502020204030204" pitchFamily="34" charset="0"/>
                <a:ea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757575"/>
              </a:buClr>
              <a:buSzPts val="2400"/>
              <a:buNone/>
              <a:defRPr sz="2400">
                <a:solidFill>
                  <a:srgbClr val="757575"/>
                </a:solidFill>
                <a:latin typeface="Calibri" panose="020F0502020204030204" pitchFamily="34" charset="0"/>
                <a:ea typeface="Calibri" panose="020F0502020204030204" pitchFamily="34" charset="0"/>
                <a:cs typeface="Calibri" panose="020F0502020204030204" pitchFamily="34" charset="0"/>
              </a:defRPr>
            </a:lvl1pPr>
            <a:lvl2pPr marL="914400" lvl="1" indent="-228600" algn="r" rtl="1">
              <a:lnSpc>
                <a:spcPct val="90000"/>
              </a:lnSpc>
              <a:spcBef>
                <a:spcPts val="500"/>
              </a:spcBef>
              <a:spcAft>
                <a:spcPts val="0"/>
              </a:spcAft>
              <a:buClr>
                <a:srgbClr val="757575"/>
              </a:buClr>
              <a:buSzPts val="2000"/>
              <a:buNone/>
              <a:defRPr sz="2000">
                <a:solidFill>
                  <a:srgbClr val="757575"/>
                </a:solidFill>
              </a:defRPr>
            </a:lvl2pPr>
            <a:lvl3pPr marL="1371600" lvl="2" indent="-228600" algn="r" rtl="1">
              <a:lnSpc>
                <a:spcPct val="90000"/>
              </a:lnSpc>
              <a:spcBef>
                <a:spcPts val="500"/>
              </a:spcBef>
              <a:spcAft>
                <a:spcPts val="0"/>
              </a:spcAft>
              <a:buClr>
                <a:srgbClr val="757575"/>
              </a:buClr>
              <a:buSzPts val="1800"/>
              <a:buNone/>
              <a:defRPr sz="1800">
                <a:solidFill>
                  <a:srgbClr val="757575"/>
                </a:solidFill>
              </a:defRPr>
            </a:lvl3pPr>
            <a:lvl4pPr marL="1828800" lvl="3" indent="-228600" algn="r" rtl="1">
              <a:lnSpc>
                <a:spcPct val="90000"/>
              </a:lnSpc>
              <a:spcBef>
                <a:spcPts val="500"/>
              </a:spcBef>
              <a:spcAft>
                <a:spcPts val="0"/>
              </a:spcAft>
              <a:buClr>
                <a:srgbClr val="757575"/>
              </a:buClr>
              <a:buSzPts val="1600"/>
              <a:buNone/>
              <a:defRPr sz="1600">
                <a:solidFill>
                  <a:srgbClr val="757575"/>
                </a:solidFill>
              </a:defRPr>
            </a:lvl4pPr>
            <a:lvl5pPr marL="2286000" lvl="4" indent="-228600" algn="r" rtl="1">
              <a:lnSpc>
                <a:spcPct val="90000"/>
              </a:lnSpc>
              <a:spcBef>
                <a:spcPts val="500"/>
              </a:spcBef>
              <a:spcAft>
                <a:spcPts val="0"/>
              </a:spcAft>
              <a:buClr>
                <a:srgbClr val="757575"/>
              </a:buClr>
              <a:buSzPts val="1600"/>
              <a:buNone/>
              <a:defRPr sz="1600">
                <a:solidFill>
                  <a:srgbClr val="757575"/>
                </a:solidFill>
              </a:defRPr>
            </a:lvl5pPr>
            <a:lvl6pPr marL="2743200" lvl="5" indent="-228600" algn="r" rtl="1">
              <a:lnSpc>
                <a:spcPct val="90000"/>
              </a:lnSpc>
              <a:spcBef>
                <a:spcPts val="500"/>
              </a:spcBef>
              <a:spcAft>
                <a:spcPts val="0"/>
              </a:spcAft>
              <a:buClr>
                <a:srgbClr val="757575"/>
              </a:buClr>
              <a:buSzPts val="1600"/>
              <a:buNone/>
              <a:defRPr sz="1600">
                <a:solidFill>
                  <a:srgbClr val="757575"/>
                </a:solidFill>
              </a:defRPr>
            </a:lvl6pPr>
            <a:lvl7pPr marL="3200400" lvl="6" indent="-228600" algn="r" rtl="1">
              <a:lnSpc>
                <a:spcPct val="90000"/>
              </a:lnSpc>
              <a:spcBef>
                <a:spcPts val="500"/>
              </a:spcBef>
              <a:spcAft>
                <a:spcPts val="0"/>
              </a:spcAft>
              <a:buClr>
                <a:srgbClr val="757575"/>
              </a:buClr>
              <a:buSzPts val="1600"/>
              <a:buNone/>
              <a:defRPr sz="1600">
                <a:solidFill>
                  <a:srgbClr val="757575"/>
                </a:solidFill>
              </a:defRPr>
            </a:lvl7pPr>
            <a:lvl8pPr marL="3657600" lvl="7" indent="-228600" algn="r" rtl="1">
              <a:lnSpc>
                <a:spcPct val="90000"/>
              </a:lnSpc>
              <a:spcBef>
                <a:spcPts val="500"/>
              </a:spcBef>
              <a:spcAft>
                <a:spcPts val="0"/>
              </a:spcAft>
              <a:buClr>
                <a:srgbClr val="757575"/>
              </a:buClr>
              <a:buSzPts val="1600"/>
              <a:buNone/>
              <a:defRPr sz="1600">
                <a:solidFill>
                  <a:srgbClr val="757575"/>
                </a:solidFill>
              </a:defRPr>
            </a:lvl8pPr>
            <a:lvl9pPr marL="4114800" lvl="8" indent="-228600" algn="r" rtl="1">
              <a:lnSpc>
                <a:spcPct val="90000"/>
              </a:lnSpc>
              <a:spcBef>
                <a:spcPts val="500"/>
              </a:spcBef>
              <a:spcAft>
                <a:spcPts val="0"/>
              </a:spcAft>
              <a:buClr>
                <a:srgbClr val="757575"/>
              </a:buClr>
              <a:buSzPts val="1600"/>
              <a:buNone/>
              <a:defRPr sz="1600">
                <a:solidFill>
                  <a:srgbClr val="757575"/>
                </a:solidFill>
              </a:defRPr>
            </a:lvl9pPr>
          </a:lstStyle>
          <a:p>
            <a:endParaRPr dirty="0"/>
          </a:p>
        </p:txBody>
      </p:sp>
      <p:sp>
        <p:nvSpPr>
          <p:cNvPr id="42" name="Google Shape;42;p3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43" name="Google Shape;4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44" name="Google Shape;44;p3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45"/>
        <p:cNvGrpSpPr/>
        <p:nvPr/>
      </p:nvGrpSpPr>
      <p:grpSpPr>
        <a:xfrm>
          <a:off x="0" y="0"/>
          <a:ext cx="0" cy="0"/>
          <a:chOff x="0" y="0"/>
          <a:chExt cx="0" cy="0"/>
        </a:xfrm>
      </p:grpSpPr>
      <p:sp>
        <p:nvSpPr>
          <p:cNvPr id="46" name="Google Shape;46;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panose="020F0502020204030204" pitchFamily="34" charset="0"/>
                <a:ea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dirty="0"/>
          </a:p>
        </p:txBody>
      </p:sp>
      <p:sp>
        <p:nvSpPr>
          <p:cNvPr id="48" name="Google Shape;48;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dirty="0"/>
          </a:p>
        </p:txBody>
      </p:sp>
      <p:sp>
        <p:nvSpPr>
          <p:cNvPr id="49" name="Google Shape;49;p3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0" name="Google Shape;5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1" name="Google Shape;51;p3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52"/>
        <p:cNvGrpSpPr/>
        <p:nvPr/>
      </p:nvGrpSpPr>
      <p:grpSpPr>
        <a:xfrm>
          <a:off x="0" y="0"/>
          <a:ext cx="0" cy="0"/>
          <a:chOff x="0" y="0"/>
          <a:chExt cx="0" cy="0"/>
        </a:xfrm>
      </p:grpSpPr>
      <p:sp>
        <p:nvSpPr>
          <p:cNvPr id="53" name="Google Shape;53;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panose="020F0502020204030204" pitchFamily="34" charset="0"/>
                <a:ea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rgbClr val="404040"/>
              </a:buClr>
              <a:buSzPts val="2400"/>
              <a:buNone/>
              <a:defRPr sz="2400" b="1">
                <a:latin typeface="Calibri" panose="020F0502020204030204" pitchFamily="34" charset="0"/>
                <a:ea typeface="Calibri" panose="020F0502020204030204" pitchFamily="34" charset="0"/>
                <a:cs typeface="Calibri" panose="020F0502020204030204" pitchFamily="34" charset="0"/>
              </a:defRPr>
            </a:lvl1pPr>
            <a:lvl2pPr marL="914400" lvl="1" indent="-228600" algn="r" rtl="1">
              <a:lnSpc>
                <a:spcPct val="90000"/>
              </a:lnSpc>
              <a:spcBef>
                <a:spcPts val="500"/>
              </a:spcBef>
              <a:spcAft>
                <a:spcPts val="0"/>
              </a:spcAft>
              <a:buClr>
                <a:srgbClr val="404040"/>
              </a:buClr>
              <a:buSzPts val="2000"/>
              <a:buNone/>
              <a:defRPr sz="2000" b="1"/>
            </a:lvl2pPr>
            <a:lvl3pPr marL="1371600" lvl="2" indent="-228600" algn="r" rtl="1">
              <a:lnSpc>
                <a:spcPct val="90000"/>
              </a:lnSpc>
              <a:spcBef>
                <a:spcPts val="500"/>
              </a:spcBef>
              <a:spcAft>
                <a:spcPts val="0"/>
              </a:spcAft>
              <a:buClr>
                <a:srgbClr val="404040"/>
              </a:buClr>
              <a:buSzPts val="1800"/>
              <a:buNone/>
              <a:defRPr sz="1800" b="1"/>
            </a:lvl3pPr>
            <a:lvl4pPr marL="1828800" lvl="3" indent="-228600" algn="r" rtl="1">
              <a:lnSpc>
                <a:spcPct val="90000"/>
              </a:lnSpc>
              <a:spcBef>
                <a:spcPts val="500"/>
              </a:spcBef>
              <a:spcAft>
                <a:spcPts val="0"/>
              </a:spcAft>
              <a:buClr>
                <a:srgbClr val="404040"/>
              </a:buClr>
              <a:buSzPts val="1600"/>
              <a:buNone/>
              <a:defRPr sz="1600" b="1"/>
            </a:lvl4pPr>
            <a:lvl5pPr marL="2286000" lvl="4" indent="-228600" algn="r" rtl="1">
              <a:lnSpc>
                <a:spcPct val="90000"/>
              </a:lnSpc>
              <a:spcBef>
                <a:spcPts val="500"/>
              </a:spcBef>
              <a:spcAft>
                <a:spcPts val="0"/>
              </a:spcAft>
              <a:buClr>
                <a:srgbClr val="404040"/>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dirty="0"/>
          </a:p>
        </p:txBody>
      </p:sp>
      <p:sp>
        <p:nvSpPr>
          <p:cNvPr id="55" name="Google Shape;55;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dirty="0"/>
          </a:p>
        </p:txBody>
      </p:sp>
      <p:sp>
        <p:nvSpPr>
          <p:cNvPr id="56" name="Google Shape;56;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rgbClr val="404040"/>
              </a:buClr>
              <a:buSzPts val="2400"/>
              <a:buNone/>
              <a:defRPr sz="2400" b="1">
                <a:latin typeface="Calibri" panose="020F0502020204030204" pitchFamily="34" charset="0"/>
                <a:ea typeface="Calibri" panose="020F0502020204030204" pitchFamily="34" charset="0"/>
                <a:cs typeface="Calibri" panose="020F0502020204030204" pitchFamily="34" charset="0"/>
              </a:defRPr>
            </a:lvl1pPr>
            <a:lvl2pPr marL="914400" lvl="1" indent="-228600" algn="r" rtl="1">
              <a:lnSpc>
                <a:spcPct val="90000"/>
              </a:lnSpc>
              <a:spcBef>
                <a:spcPts val="500"/>
              </a:spcBef>
              <a:spcAft>
                <a:spcPts val="0"/>
              </a:spcAft>
              <a:buClr>
                <a:srgbClr val="404040"/>
              </a:buClr>
              <a:buSzPts val="2000"/>
              <a:buNone/>
              <a:defRPr sz="2000" b="1"/>
            </a:lvl2pPr>
            <a:lvl3pPr marL="1371600" lvl="2" indent="-228600" algn="r" rtl="1">
              <a:lnSpc>
                <a:spcPct val="90000"/>
              </a:lnSpc>
              <a:spcBef>
                <a:spcPts val="500"/>
              </a:spcBef>
              <a:spcAft>
                <a:spcPts val="0"/>
              </a:spcAft>
              <a:buClr>
                <a:srgbClr val="404040"/>
              </a:buClr>
              <a:buSzPts val="1800"/>
              <a:buNone/>
              <a:defRPr sz="1800" b="1"/>
            </a:lvl3pPr>
            <a:lvl4pPr marL="1828800" lvl="3" indent="-228600" algn="r" rtl="1">
              <a:lnSpc>
                <a:spcPct val="90000"/>
              </a:lnSpc>
              <a:spcBef>
                <a:spcPts val="500"/>
              </a:spcBef>
              <a:spcAft>
                <a:spcPts val="0"/>
              </a:spcAft>
              <a:buClr>
                <a:srgbClr val="404040"/>
              </a:buClr>
              <a:buSzPts val="1600"/>
              <a:buNone/>
              <a:defRPr sz="1600" b="1"/>
            </a:lvl4pPr>
            <a:lvl5pPr marL="2286000" lvl="4" indent="-228600" algn="r" rtl="1">
              <a:lnSpc>
                <a:spcPct val="90000"/>
              </a:lnSpc>
              <a:spcBef>
                <a:spcPts val="500"/>
              </a:spcBef>
              <a:spcAft>
                <a:spcPts val="0"/>
              </a:spcAft>
              <a:buClr>
                <a:srgbClr val="404040"/>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dirty="0"/>
          </a:p>
        </p:txBody>
      </p:sp>
      <p:sp>
        <p:nvSpPr>
          <p:cNvPr id="57" name="Google Shape;57;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dirty="0"/>
          </a:p>
        </p:txBody>
      </p:sp>
      <p:sp>
        <p:nvSpPr>
          <p:cNvPr id="58" name="Google Shape;58;p3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9" name="Google Shape;5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0" name="Google Shape;60;p3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61"/>
        <p:cNvGrpSpPr/>
        <p:nvPr/>
      </p:nvGrpSpPr>
      <p:grpSpPr>
        <a:xfrm>
          <a:off x="0" y="0"/>
          <a:ext cx="0" cy="0"/>
          <a:chOff x="0" y="0"/>
          <a:chExt cx="0" cy="0"/>
        </a:xfrm>
      </p:grpSpPr>
      <p:sp>
        <p:nvSpPr>
          <p:cNvPr id="62" name="Google Shape;62;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atin typeface="Calibri" panose="020F0502020204030204" pitchFamily="34" charset="0"/>
                <a:ea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3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4" name="Google Shape;6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5" name="Google Shape;65;p3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66"/>
        <p:cNvGrpSpPr/>
        <p:nvPr/>
      </p:nvGrpSpPr>
      <p:grpSpPr>
        <a:xfrm>
          <a:off x="0" y="0"/>
          <a:ext cx="0" cy="0"/>
          <a:chOff x="0" y="0"/>
          <a:chExt cx="0" cy="0"/>
        </a:xfrm>
      </p:grpSpPr>
      <p:sp>
        <p:nvSpPr>
          <p:cNvPr id="67" name="Google Shape;67;p4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8" name="Google Shape;6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9" name="Google Shape;69;p4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404040"/>
              </a:buClr>
              <a:buSzPts val="4000"/>
              <a:buFont typeface="Rubik"/>
              <a:buNone/>
              <a:defRPr sz="4000" b="0" i="0" u="none" strike="noStrike" cap="none">
                <a:solidFill>
                  <a:srgbClr val="404040"/>
                </a:solidFill>
                <a:latin typeface="Rubik"/>
                <a:ea typeface="Rubik"/>
                <a:cs typeface="Rubik"/>
                <a:sym typeface="Rubi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rgbClr val="404040"/>
              </a:buClr>
              <a:buSzPts val="2800"/>
              <a:buFont typeface="Arial"/>
              <a:buChar char="•"/>
              <a:defRPr sz="2800" b="0" i="0" u="none" strike="noStrike" cap="none">
                <a:solidFill>
                  <a:srgbClr val="404040"/>
                </a:solidFill>
                <a:latin typeface="Rubik"/>
                <a:ea typeface="Rubik"/>
                <a:cs typeface="Rubik"/>
                <a:sym typeface="Rubik"/>
              </a:defRPr>
            </a:lvl1pPr>
            <a:lvl2pPr marL="914400" marR="0" lvl="1" indent="-381000" algn="r" rtl="1">
              <a:lnSpc>
                <a:spcPct val="90000"/>
              </a:lnSpc>
              <a:spcBef>
                <a:spcPts val="500"/>
              </a:spcBef>
              <a:spcAft>
                <a:spcPts val="0"/>
              </a:spcAft>
              <a:buClr>
                <a:srgbClr val="404040"/>
              </a:buClr>
              <a:buSzPts val="2400"/>
              <a:buFont typeface="Arial"/>
              <a:buChar char="•"/>
              <a:defRPr sz="2400" b="0" i="0" u="none" strike="noStrike" cap="none">
                <a:solidFill>
                  <a:srgbClr val="404040"/>
                </a:solidFill>
                <a:latin typeface="Rubik"/>
                <a:ea typeface="Rubik"/>
                <a:cs typeface="Rubik"/>
                <a:sym typeface="Rubik"/>
              </a:defRPr>
            </a:lvl2pPr>
            <a:lvl3pPr marL="1371600" marR="0" lvl="2" indent="-355600" algn="r" rtl="1">
              <a:lnSpc>
                <a:spcPct val="90000"/>
              </a:lnSpc>
              <a:spcBef>
                <a:spcPts val="500"/>
              </a:spcBef>
              <a:spcAft>
                <a:spcPts val="0"/>
              </a:spcAft>
              <a:buClr>
                <a:srgbClr val="404040"/>
              </a:buClr>
              <a:buSzPts val="2000"/>
              <a:buFont typeface="Arial"/>
              <a:buChar char="•"/>
              <a:defRPr sz="2000" b="0" i="0" u="none" strike="noStrike" cap="none">
                <a:solidFill>
                  <a:srgbClr val="404040"/>
                </a:solidFill>
                <a:latin typeface="Rubik"/>
                <a:ea typeface="Rubik"/>
                <a:cs typeface="Rubik"/>
                <a:sym typeface="Rubik"/>
              </a:defRPr>
            </a:lvl3pPr>
            <a:lvl4pPr marL="1828800" marR="0" lvl="3" indent="-342900" algn="r" rtl="1">
              <a:lnSpc>
                <a:spcPct val="90000"/>
              </a:lnSpc>
              <a:spcBef>
                <a:spcPts val="500"/>
              </a:spcBef>
              <a:spcAft>
                <a:spcPts val="0"/>
              </a:spcAft>
              <a:buClr>
                <a:srgbClr val="404040"/>
              </a:buClr>
              <a:buSzPts val="1800"/>
              <a:buFont typeface="Arial"/>
              <a:buChar char="•"/>
              <a:defRPr sz="1800" b="0" i="0" u="none" strike="noStrike" cap="none">
                <a:solidFill>
                  <a:srgbClr val="404040"/>
                </a:solidFill>
                <a:latin typeface="Rubik"/>
                <a:ea typeface="Rubik"/>
                <a:cs typeface="Rubik"/>
                <a:sym typeface="Rubik"/>
              </a:defRPr>
            </a:lvl4pPr>
            <a:lvl5pPr marL="2286000" marR="0" lvl="4" indent="-342900" algn="r" rtl="1">
              <a:lnSpc>
                <a:spcPct val="90000"/>
              </a:lnSpc>
              <a:spcBef>
                <a:spcPts val="500"/>
              </a:spcBef>
              <a:spcAft>
                <a:spcPts val="0"/>
              </a:spcAft>
              <a:buClr>
                <a:srgbClr val="404040"/>
              </a:buClr>
              <a:buSzPts val="1800"/>
              <a:buFont typeface="Arial"/>
              <a:buChar char="•"/>
              <a:defRPr sz="1800" b="0" i="0" u="none" strike="noStrike" cap="none">
                <a:solidFill>
                  <a:srgbClr val="404040"/>
                </a:solidFill>
                <a:latin typeface="Rubik"/>
                <a:ea typeface="Rubik"/>
                <a:cs typeface="Rubik"/>
                <a:sym typeface="Rubik"/>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0000"/>
              </a:buClr>
              <a:buSzPts val="14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14" name="Google Shape;14;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fld id="{00000000-1234-1234-1234-123412341234}" type="slidenum">
              <a:rPr lang="he" smtClean="0"/>
              <a:pPr/>
              <a:t>‹#›</a:t>
            </a:fld>
            <a:endParaRPr lang="he"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g32a92eb97f9_1_10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Google Shape;98;g32a92eb97f9_1_10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g32a92eb97f9_1_10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g32a92eb97f9_1_10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g32a92eb97f9_1_1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hyperlink" Target="https://www.youtube.com/watch?v=kSQzmzlN_Aw&amp;list=PLvOBUEO1Dk23SqwFuFGOLc4JrS_XsAO69&amp;index=3&amp;t=15s" TargetMode="Externa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hyperlink" Target="https://lomdot.education.gov.il/metodica/%D7%97%D7%95%D7%93%D7%A9%20%D7%91%D7%99%D7%A0%D7%94%20%D7%9E%D7%9C%D7%90%D7%9B%D7%95%D7%AA%D7%99%D7%AA%202025/%D7%A1%D7%A8%D7%98%D7%95%D7%A0%D7%99%D7%9D%20%D7%90%D7%99%D7%A0%D7%98%D7%A8%D7%90%D7%A7%D7%98%D7%99%D7%91%D7%99%D7%99%D7%9D/ARAB_AI-Trustability_20250115/story.html"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
          <p:cNvPicPr preferRelativeResize="0"/>
          <p:nvPr/>
        </p:nvPicPr>
        <p:blipFill rotWithShape="1">
          <a:blip r:embed="rId3">
            <a:alphaModFix/>
          </a:blip>
          <a:srcRect/>
          <a:stretch/>
        </p:blipFill>
        <p:spPr>
          <a:xfrm rot="10800000" flipH="1">
            <a:off x="1148401" y="1751961"/>
            <a:ext cx="9700717" cy="2250313"/>
          </a:xfrm>
          <a:prstGeom prst="rect">
            <a:avLst/>
          </a:prstGeom>
          <a:noFill/>
          <a:ln>
            <a:noFill/>
          </a:ln>
        </p:spPr>
      </p:pic>
      <p:sp>
        <p:nvSpPr>
          <p:cNvPr id="182" name="Google Shape;182;p1"/>
          <p:cNvSpPr/>
          <p:nvPr/>
        </p:nvSpPr>
        <p:spPr>
          <a:xfrm rot="6824166">
            <a:off x="7265011" y="3505646"/>
            <a:ext cx="672523" cy="823101"/>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spcFirstLastPara="1" wrap="square" lIns="91425" tIns="45700" rIns="91425" bIns="45700" anchor="t" anchorCtr="0">
            <a:noAutofit/>
          </a:bodyPr>
          <a:lstStyle/>
          <a:p>
            <a:pPr marL="0" marR="0" lvl="0" indent="0" algn="l" rtl="1">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83" name="Google Shape;183;p1"/>
          <p:cNvPicPr preferRelativeResize="0"/>
          <p:nvPr/>
        </p:nvPicPr>
        <p:blipFill rotWithShape="1">
          <a:blip r:embed="rId4">
            <a:alphaModFix/>
          </a:blip>
          <a:srcRect/>
          <a:stretch/>
        </p:blipFill>
        <p:spPr>
          <a:xfrm>
            <a:off x="-2459143" y="997408"/>
            <a:ext cx="9700717" cy="8187225"/>
          </a:xfrm>
          <a:prstGeom prst="rect">
            <a:avLst/>
          </a:prstGeom>
          <a:noFill/>
          <a:ln>
            <a:noFill/>
          </a:ln>
        </p:spPr>
      </p:pic>
      <p:sp>
        <p:nvSpPr>
          <p:cNvPr id="184" name="Google Shape;184;p1"/>
          <p:cNvSpPr txBox="1">
            <a:spLocks noGrp="1"/>
          </p:cNvSpPr>
          <p:nvPr>
            <p:ph type="subTitle" idx="1"/>
          </p:nvPr>
        </p:nvSpPr>
        <p:spPr>
          <a:xfrm>
            <a:off x="998909" y="2122488"/>
            <a:ext cx="9979504" cy="978015"/>
          </a:xfrm>
          <a:prstGeom prst="rect">
            <a:avLst/>
          </a:prstGeom>
          <a:noFill/>
          <a:ln>
            <a:noFill/>
          </a:ln>
        </p:spPr>
        <p:txBody>
          <a:bodyPr spcFirstLastPara="1" wrap="square" lIns="91425" tIns="45700" rIns="91425" bIns="45700" anchor="t" anchorCtr="0">
            <a:noAutofit/>
          </a:bodyPr>
          <a:lstStyle/>
          <a:p>
            <a:pPr marL="0" lvl="0" indent="0" algn="ctr" rtl="1">
              <a:lnSpc>
                <a:spcPct val="90000"/>
              </a:lnSpc>
              <a:spcBef>
                <a:spcPts val="0"/>
              </a:spcBef>
              <a:spcAft>
                <a:spcPts val="0"/>
              </a:spcAft>
              <a:buClr>
                <a:srgbClr val="404040"/>
              </a:buClr>
              <a:buSzPts val="2400"/>
              <a:buNone/>
            </a:pPr>
            <a:r>
              <a:rPr lang="ar" sz="6000" b="1" i="0" u="none" baseline="0" dirty="0">
                <a:solidFill>
                  <a:schemeClr val="lt1"/>
                </a:solidFill>
              </a:rPr>
              <a:t>الاستخدام الآمن للذكاء ال</a:t>
            </a:r>
            <a:r>
              <a:rPr lang="ar-AE" sz="6000" b="1" i="0" u="none" baseline="0" dirty="0">
                <a:solidFill>
                  <a:schemeClr val="lt1"/>
                </a:solidFill>
              </a:rPr>
              <a:t>إ</a:t>
            </a:r>
            <a:r>
              <a:rPr lang="ar" sz="6000" b="1" i="0" u="none" baseline="0" dirty="0">
                <a:solidFill>
                  <a:schemeClr val="lt1"/>
                </a:solidFill>
              </a:rPr>
              <a:t>صطناعي</a:t>
            </a:r>
            <a:r>
              <a:rPr lang="ar-AE" sz="6000" b="1" i="0" u="none" baseline="0" dirty="0">
                <a:solidFill>
                  <a:schemeClr val="lt1"/>
                </a:solidFill>
              </a:rPr>
              <a:t>ّ</a:t>
            </a:r>
            <a:endParaRPr sz="6000" b="1" dirty="0">
              <a:solidFill>
                <a:schemeClr val="lt1"/>
              </a:solidFill>
            </a:endParaRPr>
          </a:p>
        </p:txBody>
      </p:sp>
      <p:grpSp>
        <p:nvGrpSpPr>
          <p:cNvPr id="185" name="Google Shape;185;p1"/>
          <p:cNvGrpSpPr/>
          <p:nvPr/>
        </p:nvGrpSpPr>
        <p:grpSpPr>
          <a:xfrm>
            <a:off x="5194578" y="320289"/>
            <a:ext cx="1528356" cy="1307101"/>
            <a:chOff x="9686925" y="3490291"/>
            <a:chExt cx="5195449" cy="4223743"/>
          </a:xfrm>
        </p:grpSpPr>
        <p:sp>
          <p:nvSpPr>
            <p:cNvPr id="186" name="Google Shape;186;p1"/>
            <p:cNvSpPr/>
            <p:nvPr/>
          </p:nvSpPr>
          <p:spPr>
            <a:xfrm>
              <a:off x="11593709" y="6502576"/>
              <a:ext cx="3288665" cy="605790"/>
            </a:xfrm>
            <a:custGeom>
              <a:avLst/>
              <a:gdLst/>
              <a:ahLst/>
              <a:cxnLst/>
              <a:rect l="l" t="t" r="r" b="b"/>
              <a:pathLst>
                <a:path w="3288665" h="605790" extrusionOk="0">
                  <a:moveTo>
                    <a:pt x="3288140" y="0"/>
                  </a:moveTo>
                  <a:lnTo>
                    <a:pt x="0" y="0"/>
                  </a:lnTo>
                  <a:lnTo>
                    <a:pt x="0" y="605667"/>
                  </a:lnTo>
                  <a:lnTo>
                    <a:pt x="3288140" y="605667"/>
                  </a:lnTo>
                  <a:lnTo>
                    <a:pt x="3288140" y="0"/>
                  </a:lnTo>
                  <a:close/>
                </a:path>
              </a:pathLst>
            </a:custGeom>
            <a:solidFill>
              <a:srgbClr val="5E249E"/>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87" name="Google Shape;187;p1"/>
            <p:cNvSpPr/>
            <p:nvPr/>
          </p:nvSpPr>
          <p:spPr>
            <a:xfrm>
              <a:off x="11748376" y="6576713"/>
              <a:ext cx="2981959" cy="378459"/>
            </a:xfrm>
            <a:custGeom>
              <a:avLst/>
              <a:gdLst/>
              <a:ahLst/>
              <a:cxnLst/>
              <a:rect l="l" t="t" r="r" b="b"/>
              <a:pathLst>
                <a:path w="2981959" h="378459" extrusionOk="0">
                  <a:moveTo>
                    <a:pt x="228434" y="77863"/>
                  </a:moveTo>
                  <a:lnTo>
                    <a:pt x="3467" y="77863"/>
                  </a:lnTo>
                  <a:lnTo>
                    <a:pt x="3467" y="142468"/>
                  </a:lnTo>
                  <a:lnTo>
                    <a:pt x="34607" y="142468"/>
                  </a:lnTo>
                  <a:lnTo>
                    <a:pt x="34607" y="282079"/>
                  </a:lnTo>
                  <a:lnTo>
                    <a:pt x="33896" y="296189"/>
                  </a:lnTo>
                  <a:lnTo>
                    <a:pt x="31000" y="305866"/>
                  </a:lnTo>
                  <a:lnTo>
                    <a:pt x="24879" y="311442"/>
                  </a:lnTo>
                  <a:lnTo>
                    <a:pt x="14414" y="313232"/>
                  </a:lnTo>
                  <a:lnTo>
                    <a:pt x="0" y="313232"/>
                  </a:lnTo>
                  <a:lnTo>
                    <a:pt x="0" y="377837"/>
                  </a:lnTo>
                  <a:lnTo>
                    <a:pt x="32880" y="377837"/>
                  </a:lnTo>
                  <a:lnTo>
                    <a:pt x="70510" y="373710"/>
                  </a:lnTo>
                  <a:lnTo>
                    <a:pt x="94246" y="359587"/>
                  </a:lnTo>
                  <a:lnTo>
                    <a:pt x="106616" y="332816"/>
                  </a:lnTo>
                  <a:lnTo>
                    <a:pt x="110185" y="290728"/>
                  </a:lnTo>
                  <a:lnTo>
                    <a:pt x="110185" y="142468"/>
                  </a:lnTo>
                  <a:lnTo>
                    <a:pt x="152869" y="142468"/>
                  </a:lnTo>
                  <a:lnTo>
                    <a:pt x="152869" y="377837"/>
                  </a:lnTo>
                  <a:lnTo>
                    <a:pt x="228434" y="377837"/>
                  </a:lnTo>
                  <a:lnTo>
                    <a:pt x="228434" y="77863"/>
                  </a:lnTo>
                  <a:close/>
                </a:path>
                <a:path w="2981959" h="378459" extrusionOk="0">
                  <a:moveTo>
                    <a:pt x="367474" y="77698"/>
                  </a:moveTo>
                  <a:lnTo>
                    <a:pt x="269976" y="77698"/>
                  </a:lnTo>
                  <a:lnTo>
                    <a:pt x="269976" y="142468"/>
                  </a:lnTo>
                  <a:lnTo>
                    <a:pt x="293065" y="142468"/>
                  </a:lnTo>
                  <a:lnTo>
                    <a:pt x="293065" y="247878"/>
                  </a:lnTo>
                  <a:lnTo>
                    <a:pt x="367474" y="247878"/>
                  </a:lnTo>
                  <a:lnTo>
                    <a:pt x="367474" y="142468"/>
                  </a:lnTo>
                  <a:lnTo>
                    <a:pt x="367474" y="77698"/>
                  </a:lnTo>
                  <a:close/>
                </a:path>
                <a:path w="2981959" h="378459" extrusionOk="0">
                  <a:moveTo>
                    <a:pt x="638022" y="77863"/>
                  </a:moveTo>
                  <a:lnTo>
                    <a:pt x="413054" y="77863"/>
                  </a:lnTo>
                  <a:lnTo>
                    <a:pt x="413054" y="142468"/>
                  </a:lnTo>
                  <a:lnTo>
                    <a:pt x="444207" y="142468"/>
                  </a:lnTo>
                  <a:lnTo>
                    <a:pt x="444207" y="282079"/>
                  </a:lnTo>
                  <a:lnTo>
                    <a:pt x="443484" y="296189"/>
                  </a:lnTo>
                  <a:lnTo>
                    <a:pt x="440601" y="305866"/>
                  </a:lnTo>
                  <a:lnTo>
                    <a:pt x="434467" y="311442"/>
                  </a:lnTo>
                  <a:lnTo>
                    <a:pt x="424014" y="313232"/>
                  </a:lnTo>
                  <a:lnTo>
                    <a:pt x="409587" y="313232"/>
                  </a:lnTo>
                  <a:lnTo>
                    <a:pt x="409587" y="377837"/>
                  </a:lnTo>
                  <a:lnTo>
                    <a:pt x="442468" y="377837"/>
                  </a:lnTo>
                  <a:lnTo>
                    <a:pt x="480110" y="373710"/>
                  </a:lnTo>
                  <a:lnTo>
                    <a:pt x="503847" y="359587"/>
                  </a:lnTo>
                  <a:lnTo>
                    <a:pt x="516216" y="332816"/>
                  </a:lnTo>
                  <a:lnTo>
                    <a:pt x="519772" y="290728"/>
                  </a:lnTo>
                  <a:lnTo>
                    <a:pt x="519772" y="142468"/>
                  </a:lnTo>
                  <a:lnTo>
                    <a:pt x="562457" y="142468"/>
                  </a:lnTo>
                  <a:lnTo>
                    <a:pt x="562457" y="377837"/>
                  </a:lnTo>
                  <a:lnTo>
                    <a:pt x="638022" y="377837"/>
                  </a:lnTo>
                  <a:lnTo>
                    <a:pt x="638022" y="77863"/>
                  </a:lnTo>
                  <a:close/>
                </a:path>
                <a:path w="2981959" h="378459" extrusionOk="0">
                  <a:moveTo>
                    <a:pt x="778230" y="77698"/>
                  </a:moveTo>
                  <a:lnTo>
                    <a:pt x="679577" y="77698"/>
                  </a:lnTo>
                  <a:lnTo>
                    <a:pt x="679577" y="142468"/>
                  </a:lnTo>
                  <a:lnTo>
                    <a:pt x="702652" y="142468"/>
                  </a:lnTo>
                  <a:lnTo>
                    <a:pt x="702652" y="377418"/>
                  </a:lnTo>
                  <a:lnTo>
                    <a:pt x="778230" y="377418"/>
                  </a:lnTo>
                  <a:lnTo>
                    <a:pt x="778230" y="142468"/>
                  </a:lnTo>
                  <a:lnTo>
                    <a:pt x="778230" y="77698"/>
                  </a:lnTo>
                  <a:close/>
                </a:path>
                <a:path w="2981959" h="378459" extrusionOk="0">
                  <a:moveTo>
                    <a:pt x="969175" y="223227"/>
                  </a:moveTo>
                  <a:lnTo>
                    <a:pt x="963904" y="154520"/>
                  </a:lnTo>
                  <a:lnTo>
                    <a:pt x="946962" y="109664"/>
                  </a:lnTo>
                  <a:lnTo>
                    <a:pt x="916609" y="85242"/>
                  </a:lnTo>
                  <a:lnTo>
                    <a:pt x="871105" y="77863"/>
                  </a:lnTo>
                  <a:lnTo>
                    <a:pt x="825538" y="77863"/>
                  </a:lnTo>
                  <a:lnTo>
                    <a:pt x="825538" y="142468"/>
                  </a:lnTo>
                  <a:lnTo>
                    <a:pt x="854379" y="142468"/>
                  </a:lnTo>
                  <a:lnTo>
                    <a:pt x="873467" y="144945"/>
                  </a:lnTo>
                  <a:lnTo>
                    <a:pt x="885088" y="155816"/>
                  </a:lnTo>
                  <a:lnTo>
                    <a:pt x="890879" y="180200"/>
                  </a:lnTo>
                  <a:lnTo>
                    <a:pt x="892454" y="223227"/>
                  </a:lnTo>
                  <a:lnTo>
                    <a:pt x="890879" y="270395"/>
                  </a:lnTo>
                  <a:lnTo>
                    <a:pt x="885088" y="297649"/>
                  </a:lnTo>
                  <a:lnTo>
                    <a:pt x="873467" y="310197"/>
                  </a:lnTo>
                  <a:lnTo>
                    <a:pt x="854379" y="313232"/>
                  </a:lnTo>
                  <a:lnTo>
                    <a:pt x="825538" y="313232"/>
                  </a:lnTo>
                  <a:lnTo>
                    <a:pt x="825538" y="377837"/>
                  </a:lnTo>
                  <a:lnTo>
                    <a:pt x="871105" y="377837"/>
                  </a:lnTo>
                  <a:lnTo>
                    <a:pt x="908773" y="372668"/>
                  </a:lnTo>
                  <a:lnTo>
                    <a:pt x="936523" y="356146"/>
                  </a:lnTo>
                  <a:lnTo>
                    <a:pt x="955255" y="326745"/>
                  </a:lnTo>
                  <a:lnTo>
                    <a:pt x="965835" y="282943"/>
                  </a:lnTo>
                  <a:lnTo>
                    <a:pt x="969175" y="223227"/>
                  </a:lnTo>
                  <a:close/>
                </a:path>
                <a:path w="2981959" h="378459" extrusionOk="0">
                  <a:moveTo>
                    <a:pt x="1222997" y="377837"/>
                  </a:moveTo>
                  <a:lnTo>
                    <a:pt x="1209522" y="344436"/>
                  </a:lnTo>
                  <a:lnTo>
                    <a:pt x="1195235" y="310997"/>
                  </a:lnTo>
                  <a:lnTo>
                    <a:pt x="1180414" y="277647"/>
                  </a:lnTo>
                  <a:lnTo>
                    <a:pt x="1165313" y="244589"/>
                  </a:lnTo>
                  <a:lnTo>
                    <a:pt x="1184376" y="229235"/>
                  </a:lnTo>
                  <a:lnTo>
                    <a:pt x="1197546" y="207886"/>
                  </a:lnTo>
                  <a:lnTo>
                    <a:pt x="1206284" y="178625"/>
                  </a:lnTo>
                  <a:lnTo>
                    <a:pt x="1212049" y="139585"/>
                  </a:lnTo>
                  <a:lnTo>
                    <a:pt x="1218374" y="77863"/>
                  </a:lnTo>
                  <a:lnTo>
                    <a:pt x="1145705" y="77863"/>
                  </a:lnTo>
                  <a:lnTo>
                    <a:pt x="1140510" y="148234"/>
                  </a:lnTo>
                  <a:lnTo>
                    <a:pt x="1139101" y="164680"/>
                  </a:lnTo>
                  <a:lnTo>
                    <a:pt x="1137475" y="177228"/>
                  </a:lnTo>
                  <a:lnTo>
                    <a:pt x="1135646" y="186524"/>
                  </a:lnTo>
                  <a:lnTo>
                    <a:pt x="1133589" y="193230"/>
                  </a:lnTo>
                  <a:lnTo>
                    <a:pt x="1115910" y="158089"/>
                  </a:lnTo>
                  <a:lnTo>
                    <a:pt x="1100785" y="129273"/>
                  </a:lnTo>
                  <a:lnTo>
                    <a:pt x="1086624" y="103606"/>
                  </a:lnTo>
                  <a:lnTo>
                    <a:pt x="1071867" y="77863"/>
                  </a:lnTo>
                  <a:lnTo>
                    <a:pt x="990523" y="77863"/>
                  </a:lnTo>
                  <a:lnTo>
                    <a:pt x="1007770" y="105816"/>
                  </a:lnTo>
                  <a:lnTo>
                    <a:pt x="1024636" y="134035"/>
                  </a:lnTo>
                  <a:lnTo>
                    <a:pt x="1040739" y="162153"/>
                  </a:lnTo>
                  <a:lnTo>
                    <a:pt x="1055712" y="189776"/>
                  </a:lnTo>
                  <a:lnTo>
                    <a:pt x="1031849" y="209219"/>
                  </a:lnTo>
                  <a:lnTo>
                    <a:pt x="1018362" y="232829"/>
                  </a:lnTo>
                  <a:lnTo>
                    <a:pt x="1011580" y="261734"/>
                  </a:lnTo>
                  <a:lnTo>
                    <a:pt x="1007833" y="297078"/>
                  </a:lnTo>
                  <a:lnTo>
                    <a:pt x="1000912" y="377837"/>
                  </a:lnTo>
                  <a:lnTo>
                    <a:pt x="1075321" y="378409"/>
                  </a:lnTo>
                  <a:lnTo>
                    <a:pt x="1078788" y="298805"/>
                  </a:lnTo>
                  <a:lnTo>
                    <a:pt x="1079919" y="277355"/>
                  </a:lnTo>
                  <a:lnTo>
                    <a:pt x="1081316" y="260883"/>
                  </a:lnTo>
                  <a:lnTo>
                    <a:pt x="1083894" y="248513"/>
                  </a:lnTo>
                  <a:lnTo>
                    <a:pt x="1088593" y="239395"/>
                  </a:lnTo>
                  <a:lnTo>
                    <a:pt x="1105585" y="274726"/>
                  </a:lnTo>
                  <a:lnTo>
                    <a:pt x="1121105" y="309257"/>
                  </a:lnTo>
                  <a:lnTo>
                    <a:pt x="1135240" y="343458"/>
                  </a:lnTo>
                  <a:lnTo>
                    <a:pt x="1148003" y="377837"/>
                  </a:lnTo>
                  <a:lnTo>
                    <a:pt x="1222997" y="377837"/>
                  </a:lnTo>
                  <a:close/>
                </a:path>
                <a:path w="2981959" h="378459" extrusionOk="0">
                  <a:moveTo>
                    <a:pt x="1423187" y="77863"/>
                  </a:moveTo>
                  <a:lnTo>
                    <a:pt x="1321079" y="77863"/>
                  </a:lnTo>
                  <a:lnTo>
                    <a:pt x="1321079" y="0"/>
                  </a:lnTo>
                  <a:lnTo>
                    <a:pt x="1247241" y="0"/>
                  </a:lnTo>
                  <a:lnTo>
                    <a:pt x="1247241" y="142468"/>
                  </a:lnTo>
                  <a:lnTo>
                    <a:pt x="1333766" y="142468"/>
                  </a:lnTo>
                  <a:lnTo>
                    <a:pt x="1282433" y="377837"/>
                  </a:lnTo>
                  <a:lnTo>
                    <a:pt x="1357998" y="377837"/>
                  </a:lnTo>
                  <a:lnTo>
                    <a:pt x="1423187" y="79019"/>
                  </a:lnTo>
                  <a:lnTo>
                    <a:pt x="1423187" y="77863"/>
                  </a:lnTo>
                  <a:close/>
                </a:path>
                <a:path w="2981959" h="378459" extrusionOk="0">
                  <a:moveTo>
                    <a:pt x="1670100" y="184581"/>
                  </a:moveTo>
                  <a:lnTo>
                    <a:pt x="1665820" y="130441"/>
                  </a:lnTo>
                  <a:lnTo>
                    <a:pt x="1650123" y="97917"/>
                  </a:lnTo>
                  <a:lnTo>
                    <a:pt x="1618754" y="82054"/>
                  </a:lnTo>
                  <a:lnTo>
                    <a:pt x="1567421" y="77863"/>
                  </a:lnTo>
                  <a:lnTo>
                    <a:pt x="1453197" y="77863"/>
                  </a:lnTo>
                  <a:lnTo>
                    <a:pt x="1453197" y="142468"/>
                  </a:lnTo>
                  <a:lnTo>
                    <a:pt x="1482610" y="142468"/>
                  </a:lnTo>
                  <a:lnTo>
                    <a:pt x="1458963" y="377837"/>
                  </a:lnTo>
                  <a:lnTo>
                    <a:pt x="1534528" y="377837"/>
                  </a:lnTo>
                  <a:lnTo>
                    <a:pt x="1558188" y="143624"/>
                  </a:lnTo>
                  <a:lnTo>
                    <a:pt x="1567421" y="143624"/>
                  </a:lnTo>
                  <a:lnTo>
                    <a:pt x="1581632" y="145161"/>
                  </a:lnTo>
                  <a:lnTo>
                    <a:pt x="1589836" y="151130"/>
                  </a:lnTo>
                  <a:lnTo>
                    <a:pt x="1593621" y="163588"/>
                  </a:lnTo>
                  <a:lnTo>
                    <a:pt x="1594535" y="184581"/>
                  </a:lnTo>
                  <a:lnTo>
                    <a:pt x="1594535" y="313232"/>
                  </a:lnTo>
                  <a:lnTo>
                    <a:pt x="1570304" y="313232"/>
                  </a:lnTo>
                  <a:lnTo>
                    <a:pt x="1570304" y="377837"/>
                  </a:lnTo>
                  <a:lnTo>
                    <a:pt x="1670100" y="377837"/>
                  </a:lnTo>
                  <a:lnTo>
                    <a:pt x="1670100" y="184581"/>
                  </a:lnTo>
                  <a:close/>
                </a:path>
                <a:path w="2981959" h="378459" extrusionOk="0">
                  <a:moveTo>
                    <a:pt x="1798167" y="184581"/>
                  </a:moveTo>
                  <a:lnTo>
                    <a:pt x="1722602" y="184581"/>
                  </a:lnTo>
                  <a:lnTo>
                    <a:pt x="1722602" y="377837"/>
                  </a:lnTo>
                  <a:lnTo>
                    <a:pt x="1798167" y="377837"/>
                  </a:lnTo>
                  <a:lnTo>
                    <a:pt x="1798167" y="184581"/>
                  </a:lnTo>
                  <a:close/>
                </a:path>
                <a:path w="2981959" h="378459" extrusionOk="0">
                  <a:moveTo>
                    <a:pt x="1915274" y="77698"/>
                  </a:moveTo>
                  <a:lnTo>
                    <a:pt x="1719719" y="77698"/>
                  </a:lnTo>
                  <a:lnTo>
                    <a:pt x="1719719" y="142468"/>
                  </a:lnTo>
                  <a:lnTo>
                    <a:pt x="1839709" y="142468"/>
                  </a:lnTo>
                  <a:lnTo>
                    <a:pt x="1839709" y="377418"/>
                  </a:lnTo>
                  <a:lnTo>
                    <a:pt x="1915274" y="377418"/>
                  </a:lnTo>
                  <a:lnTo>
                    <a:pt x="1915274" y="142468"/>
                  </a:lnTo>
                  <a:lnTo>
                    <a:pt x="1915274" y="77698"/>
                  </a:lnTo>
                  <a:close/>
                </a:path>
                <a:path w="2981959" h="378459" extrusionOk="0">
                  <a:moveTo>
                    <a:pt x="2125268" y="184581"/>
                  </a:moveTo>
                  <a:lnTo>
                    <a:pt x="2049703" y="184581"/>
                  </a:lnTo>
                  <a:lnTo>
                    <a:pt x="2049703" y="377837"/>
                  </a:lnTo>
                  <a:lnTo>
                    <a:pt x="2125268" y="377837"/>
                  </a:lnTo>
                  <a:lnTo>
                    <a:pt x="2125268" y="184581"/>
                  </a:lnTo>
                  <a:close/>
                </a:path>
                <a:path w="2981959" h="378459" extrusionOk="0">
                  <a:moveTo>
                    <a:pt x="2242375" y="77698"/>
                  </a:moveTo>
                  <a:lnTo>
                    <a:pt x="2046820" y="77698"/>
                  </a:lnTo>
                  <a:lnTo>
                    <a:pt x="2046820" y="142468"/>
                  </a:lnTo>
                  <a:lnTo>
                    <a:pt x="2166810" y="142468"/>
                  </a:lnTo>
                  <a:lnTo>
                    <a:pt x="2166810" y="377418"/>
                  </a:lnTo>
                  <a:lnTo>
                    <a:pt x="2242375" y="377418"/>
                  </a:lnTo>
                  <a:lnTo>
                    <a:pt x="2242375" y="142468"/>
                  </a:lnTo>
                  <a:lnTo>
                    <a:pt x="2242375" y="77698"/>
                  </a:lnTo>
                  <a:close/>
                </a:path>
                <a:path w="2981959" h="378459" extrusionOk="0">
                  <a:moveTo>
                    <a:pt x="2398712" y="78282"/>
                  </a:moveTo>
                  <a:lnTo>
                    <a:pt x="2289695" y="78282"/>
                  </a:lnTo>
                  <a:lnTo>
                    <a:pt x="2289695" y="143052"/>
                  </a:lnTo>
                  <a:lnTo>
                    <a:pt x="2323160" y="143052"/>
                  </a:lnTo>
                  <a:lnTo>
                    <a:pt x="2323160" y="313232"/>
                  </a:lnTo>
                  <a:lnTo>
                    <a:pt x="2289695" y="313232"/>
                  </a:lnTo>
                  <a:lnTo>
                    <a:pt x="2289695" y="378002"/>
                  </a:lnTo>
                  <a:lnTo>
                    <a:pt x="2398712" y="378002"/>
                  </a:lnTo>
                  <a:lnTo>
                    <a:pt x="2398712" y="313232"/>
                  </a:lnTo>
                  <a:lnTo>
                    <a:pt x="2398712" y="143052"/>
                  </a:lnTo>
                  <a:lnTo>
                    <a:pt x="2398712" y="78282"/>
                  </a:lnTo>
                  <a:close/>
                </a:path>
                <a:path w="2981959" h="378459" extrusionOk="0">
                  <a:moveTo>
                    <a:pt x="2537752" y="77698"/>
                  </a:moveTo>
                  <a:lnTo>
                    <a:pt x="2440267" y="77698"/>
                  </a:lnTo>
                  <a:lnTo>
                    <a:pt x="2440267" y="142468"/>
                  </a:lnTo>
                  <a:lnTo>
                    <a:pt x="2463330" y="142468"/>
                  </a:lnTo>
                  <a:lnTo>
                    <a:pt x="2463330" y="247878"/>
                  </a:lnTo>
                  <a:lnTo>
                    <a:pt x="2537752" y="247878"/>
                  </a:lnTo>
                  <a:lnTo>
                    <a:pt x="2537752" y="142468"/>
                  </a:lnTo>
                  <a:lnTo>
                    <a:pt x="2537752" y="77698"/>
                  </a:lnTo>
                  <a:close/>
                </a:path>
                <a:path w="2981959" h="378459" extrusionOk="0">
                  <a:moveTo>
                    <a:pt x="2749753" y="313232"/>
                  </a:moveTo>
                  <a:lnTo>
                    <a:pt x="2726385" y="313232"/>
                  </a:lnTo>
                  <a:lnTo>
                    <a:pt x="2726385" y="143052"/>
                  </a:lnTo>
                  <a:lnTo>
                    <a:pt x="2726385" y="78282"/>
                  </a:lnTo>
                  <a:lnTo>
                    <a:pt x="2579865" y="78282"/>
                  </a:lnTo>
                  <a:lnTo>
                    <a:pt x="2579865" y="143052"/>
                  </a:lnTo>
                  <a:lnTo>
                    <a:pt x="2650820" y="143052"/>
                  </a:lnTo>
                  <a:lnTo>
                    <a:pt x="2650820" y="313232"/>
                  </a:lnTo>
                  <a:lnTo>
                    <a:pt x="2579865" y="313232"/>
                  </a:lnTo>
                  <a:lnTo>
                    <a:pt x="2579865" y="378002"/>
                  </a:lnTo>
                  <a:lnTo>
                    <a:pt x="2749753" y="378002"/>
                  </a:lnTo>
                  <a:lnTo>
                    <a:pt x="2749753" y="313232"/>
                  </a:lnTo>
                  <a:close/>
                </a:path>
                <a:path w="2981959" h="378459" extrusionOk="0">
                  <a:moveTo>
                    <a:pt x="2864269" y="184581"/>
                  </a:moveTo>
                  <a:lnTo>
                    <a:pt x="2788704" y="184581"/>
                  </a:lnTo>
                  <a:lnTo>
                    <a:pt x="2788704" y="377837"/>
                  </a:lnTo>
                  <a:lnTo>
                    <a:pt x="2864269" y="377837"/>
                  </a:lnTo>
                  <a:lnTo>
                    <a:pt x="2864269" y="184581"/>
                  </a:lnTo>
                  <a:close/>
                </a:path>
                <a:path w="2981959" h="378459" extrusionOk="0">
                  <a:moveTo>
                    <a:pt x="2981375" y="77698"/>
                  </a:moveTo>
                  <a:lnTo>
                    <a:pt x="2785821" y="77698"/>
                  </a:lnTo>
                  <a:lnTo>
                    <a:pt x="2785821" y="142468"/>
                  </a:lnTo>
                  <a:lnTo>
                    <a:pt x="2905810" y="142468"/>
                  </a:lnTo>
                  <a:lnTo>
                    <a:pt x="2905810" y="377418"/>
                  </a:lnTo>
                  <a:lnTo>
                    <a:pt x="2981375" y="377418"/>
                  </a:lnTo>
                  <a:lnTo>
                    <a:pt x="2981375" y="142468"/>
                  </a:lnTo>
                  <a:lnTo>
                    <a:pt x="2981375" y="77698"/>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88" name="Google Shape;188;p1"/>
            <p:cNvSpPr/>
            <p:nvPr/>
          </p:nvSpPr>
          <p:spPr>
            <a:xfrm>
              <a:off x="10174506" y="7108244"/>
              <a:ext cx="1419225" cy="605790"/>
            </a:xfrm>
            <a:custGeom>
              <a:avLst/>
              <a:gdLst/>
              <a:ahLst/>
              <a:cxnLst/>
              <a:rect l="l" t="t" r="r" b="b"/>
              <a:pathLst>
                <a:path w="1419225" h="605790" extrusionOk="0">
                  <a:moveTo>
                    <a:pt x="1419192" y="0"/>
                  </a:moveTo>
                  <a:lnTo>
                    <a:pt x="0" y="0"/>
                  </a:lnTo>
                  <a:lnTo>
                    <a:pt x="0" y="605656"/>
                  </a:lnTo>
                  <a:lnTo>
                    <a:pt x="1419192" y="605656"/>
                  </a:lnTo>
                  <a:lnTo>
                    <a:pt x="1419192" y="0"/>
                  </a:lnTo>
                  <a:close/>
                </a:path>
              </a:pathLst>
            </a:custGeom>
            <a:solidFill>
              <a:srgbClr val="2E084C"/>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89" name="Google Shape;189;p1"/>
            <p:cNvSpPr/>
            <p:nvPr/>
          </p:nvSpPr>
          <p:spPr>
            <a:xfrm>
              <a:off x="10358031" y="7260088"/>
              <a:ext cx="1054734" cy="300990"/>
            </a:xfrm>
            <a:custGeom>
              <a:avLst/>
              <a:gdLst/>
              <a:ahLst/>
              <a:cxnLst/>
              <a:rect l="l" t="t" r="r" b="b"/>
              <a:pathLst>
                <a:path w="1054734" h="300990" extrusionOk="0">
                  <a:moveTo>
                    <a:pt x="98653" y="0"/>
                  </a:moveTo>
                  <a:lnTo>
                    <a:pt x="0" y="0"/>
                  </a:lnTo>
                  <a:lnTo>
                    <a:pt x="0" y="64770"/>
                  </a:lnTo>
                  <a:lnTo>
                    <a:pt x="23075" y="64770"/>
                  </a:lnTo>
                  <a:lnTo>
                    <a:pt x="23075" y="299720"/>
                  </a:lnTo>
                  <a:lnTo>
                    <a:pt x="98653" y="299720"/>
                  </a:lnTo>
                  <a:lnTo>
                    <a:pt x="98653" y="64770"/>
                  </a:lnTo>
                  <a:lnTo>
                    <a:pt x="98653" y="0"/>
                  </a:lnTo>
                  <a:close/>
                </a:path>
                <a:path w="1054734" h="300990" extrusionOk="0">
                  <a:moveTo>
                    <a:pt x="254990" y="571"/>
                  </a:moveTo>
                  <a:lnTo>
                    <a:pt x="145961" y="571"/>
                  </a:lnTo>
                  <a:lnTo>
                    <a:pt x="145961" y="65341"/>
                  </a:lnTo>
                  <a:lnTo>
                    <a:pt x="179425" y="65341"/>
                  </a:lnTo>
                  <a:lnTo>
                    <a:pt x="179425" y="235521"/>
                  </a:lnTo>
                  <a:lnTo>
                    <a:pt x="145961" y="235521"/>
                  </a:lnTo>
                  <a:lnTo>
                    <a:pt x="145961" y="300291"/>
                  </a:lnTo>
                  <a:lnTo>
                    <a:pt x="254990" y="300291"/>
                  </a:lnTo>
                  <a:lnTo>
                    <a:pt x="254990" y="235521"/>
                  </a:lnTo>
                  <a:lnTo>
                    <a:pt x="254990" y="65341"/>
                  </a:lnTo>
                  <a:lnTo>
                    <a:pt x="254990" y="571"/>
                  </a:lnTo>
                  <a:close/>
                </a:path>
                <a:path w="1054734" h="300990" extrusionOk="0">
                  <a:moveTo>
                    <a:pt x="505358" y="106883"/>
                  </a:moveTo>
                  <a:lnTo>
                    <a:pt x="501065" y="52730"/>
                  </a:lnTo>
                  <a:lnTo>
                    <a:pt x="485381" y="20205"/>
                  </a:lnTo>
                  <a:lnTo>
                    <a:pt x="453999" y="4343"/>
                  </a:lnTo>
                  <a:lnTo>
                    <a:pt x="402678" y="152"/>
                  </a:lnTo>
                  <a:lnTo>
                    <a:pt x="309219" y="152"/>
                  </a:lnTo>
                  <a:lnTo>
                    <a:pt x="309219" y="300126"/>
                  </a:lnTo>
                  <a:lnTo>
                    <a:pt x="384797" y="300126"/>
                  </a:lnTo>
                  <a:lnTo>
                    <a:pt x="384797" y="64757"/>
                  </a:lnTo>
                  <a:lnTo>
                    <a:pt x="402678" y="64757"/>
                  </a:lnTo>
                  <a:lnTo>
                    <a:pt x="416890" y="66294"/>
                  </a:lnTo>
                  <a:lnTo>
                    <a:pt x="425094" y="72263"/>
                  </a:lnTo>
                  <a:lnTo>
                    <a:pt x="428879" y="84721"/>
                  </a:lnTo>
                  <a:lnTo>
                    <a:pt x="429780" y="105727"/>
                  </a:lnTo>
                  <a:lnTo>
                    <a:pt x="429780" y="300126"/>
                  </a:lnTo>
                  <a:lnTo>
                    <a:pt x="505358" y="300126"/>
                  </a:lnTo>
                  <a:lnTo>
                    <a:pt x="505358" y="106883"/>
                  </a:lnTo>
                  <a:close/>
                </a:path>
                <a:path w="1054734" h="300990" extrusionOk="0">
                  <a:moveTo>
                    <a:pt x="662851" y="571"/>
                  </a:moveTo>
                  <a:lnTo>
                    <a:pt x="553821" y="571"/>
                  </a:lnTo>
                  <a:lnTo>
                    <a:pt x="553821" y="65341"/>
                  </a:lnTo>
                  <a:lnTo>
                    <a:pt x="587286" y="65341"/>
                  </a:lnTo>
                  <a:lnTo>
                    <a:pt x="587286" y="235521"/>
                  </a:lnTo>
                  <a:lnTo>
                    <a:pt x="553821" y="235521"/>
                  </a:lnTo>
                  <a:lnTo>
                    <a:pt x="553821" y="300291"/>
                  </a:lnTo>
                  <a:lnTo>
                    <a:pt x="662851" y="300291"/>
                  </a:lnTo>
                  <a:lnTo>
                    <a:pt x="662851" y="235521"/>
                  </a:lnTo>
                  <a:lnTo>
                    <a:pt x="662851" y="65341"/>
                  </a:lnTo>
                  <a:lnTo>
                    <a:pt x="662851" y="571"/>
                  </a:lnTo>
                  <a:close/>
                </a:path>
                <a:path w="1054734" h="300990" extrusionOk="0">
                  <a:moveTo>
                    <a:pt x="927633" y="300126"/>
                  </a:moveTo>
                  <a:lnTo>
                    <a:pt x="914158" y="266725"/>
                  </a:lnTo>
                  <a:lnTo>
                    <a:pt x="899871" y="233286"/>
                  </a:lnTo>
                  <a:lnTo>
                    <a:pt x="885050" y="199948"/>
                  </a:lnTo>
                  <a:lnTo>
                    <a:pt x="869950" y="166878"/>
                  </a:lnTo>
                  <a:lnTo>
                    <a:pt x="889012" y="151523"/>
                  </a:lnTo>
                  <a:lnTo>
                    <a:pt x="902182" y="130162"/>
                  </a:lnTo>
                  <a:lnTo>
                    <a:pt x="910920" y="100914"/>
                  </a:lnTo>
                  <a:lnTo>
                    <a:pt x="916686" y="61887"/>
                  </a:lnTo>
                  <a:lnTo>
                    <a:pt x="923023" y="152"/>
                  </a:lnTo>
                  <a:lnTo>
                    <a:pt x="850341" y="152"/>
                  </a:lnTo>
                  <a:lnTo>
                    <a:pt x="845146" y="70535"/>
                  </a:lnTo>
                  <a:lnTo>
                    <a:pt x="843749" y="86969"/>
                  </a:lnTo>
                  <a:lnTo>
                    <a:pt x="842124" y="99517"/>
                  </a:lnTo>
                  <a:lnTo>
                    <a:pt x="840282" y="108813"/>
                  </a:lnTo>
                  <a:lnTo>
                    <a:pt x="838225" y="115519"/>
                  </a:lnTo>
                  <a:lnTo>
                    <a:pt x="820559" y="80378"/>
                  </a:lnTo>
                  <a:lnTo>
                    <a:pt x="805421" y="51574"/>
                  </a:lnTo>
                  <a:lnTo>
                    <a:pt x="791260" y="25895"/>
                  </a:lnTo>
                  <a:lnTo>
                    <a:pt x="776503" y="152"/>
                  </a:lnTo>
                  <a:lnTo>
                    <a:pt x="695159" y="152"/>
                  </a:lnTo>
                  <a:lnTo>
                    <a:pt x="712406" y="28105"/>
                  </a:lnTo>
                  <a:lnTo>
                    <a:pt x="729272" y="56324"/>
                  </a:lnTo>
                  <a:lnTo>
                    <a:pt x="745375" y="84442"/>
                  </a:lnTo>
                  <a:lnTo>
                    <a:pt x="760361" y="112064"/>
                  </a:lnTo>
                  <a:lnTo>
                    <a:pt x="736485" y="131508"/>
                  </a:lnTo>
                  <a:lnTo>
                    <a:pt x="722998" y="155117"/>
                  </a:lnTo>
                  <a:lnTo>
                    <a:pt x="716229" y="184023"/>
                  </a:lnTo>
                  <a:lnTo>
                    <a:pt x="712470" y="219367"/>
                  </a:lnTo>
                  <a:lnTo>
                    <a:pt x="705548" y="300126"/>
                  </a:lnTo>
                  <a:lnTo>
                    <a:pt x="779970" y="300697"/>
                  </a:lnTo>
                  <a:lnTo>
                    <a:pt x="783424" y="221094"/>
                  </a:lnTo>
                  <a:lnTo>
                    <a:pt x="784555" y="199644"/>
                  </a:lnTo>
                  <a:lnTo>
                    <a:pt x="785952" y="183159"/>
                  </a:lnTo>
                  <a:lnTo>
                    <a:pt x="788543" y="170802"/>
                  </a:lnTo>
                  <a:lnTo>
                    <a:pt x="793229" y="161683"/>
                  </a:lnTo>
                  <a:lnTo>
                    <a:pt x="810221" y="197015"/>
                  </a:lnTo>
                  <a:lnTo>
                    <a:pt x="825754" y="231546"/>
                  </a:lnTo>
                  <a:lnTo>
                    <a:pt x="839876" y="265747"/>
                  </a:lnTo>
                  <a:lnTo>
                    <a:pt x="852652" y="300126"/>
                  </a:lnTo>
                  <a:lnTo>
                    <a:pt x="927633" y="300126"/>
                  </a:lnTo>
                  <a:close/>
                </a:path>
                <a:path w="1054734" h="300990" extrusionOk="0">
                  <a:moveTo>
                    <a:pt x="1054569" y="0"/>
                  </a:moveTo>
                  <a:lnTo>
                    <a:pt x="955929" y="0"/>
                  </a:lnTo>
                  <a:lnTo>
                    <a:pt x="955929" y="64770"/>
                  </a:lnTo>
                  <a:lnTo>
                    <a:pt x="978992" y="64770"/>
                  </a:lnTo>
                  <a:lnTo>
                    <a:pt x="978992" y="299720"/>
                  </a:lnTo>
                  <a:lnTo>
                    <a:pt x="1054569" y="299720"/>
                  </a:lnTo>
                  <a:lnTo>
                    <a:pt x="1054569" y="64770"/>
                  </a:lnTo>
                  <a:lnTo>
                    <a:pt x="1054569" y="0"/>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90" name="Google Shape;190;p1"/>
            <p:cNvSpPr/>
            <p:nvPr/>
          </p:nvSpPr>
          <p:spPr>
            <a:xfrm>
              <a:off x="11401632" y="3490291"/>
              <a:ext cx="2698115" cy="2322829"/>
            </a:xfrm>
            <a:custGeom>
              <a:avLst/>
              <a:gdLst/>
              <a:ahLst/>
              <a:cxnLst/>
              <a:rect l="l" t="t" r="r" b="b"/>
              <a:pathLst>
                <a:path w="2698115" h="2322829" extrusionOk="0">
                  <a:moveTo>
                    <a:pt x="1497577" y="0"/>
                  </a:moveTo>
                  <a:lnTo>
                    <a:pt x="0" y="0"/>
                  </a:lnTo>
                  <a:lnTo>
                    <a:pt x="0" y="912987"/>
                  </a:lnTo>
                  <a:lnTo>
                    <a:pt x="105033" y="897229"/>
                  </a:lnTo>
                  <a:lnTo>
                    <a:pt x="105033" y="1067548"/>
                  </a:lnTo>
                  <a:lnTo>
                    <a:pt x="156132" y="1069618"/>
                  </a:lnTo>
                  <a:lnTo>
                    <a:pt x="206451" y="1074520"/>
                  </a:lnTo>
                  <a:lnTo>
                    <a:pt x="255912" y="1082175"/>
                  </a:lnTo>
                  <a:lnTo>
                    <a:pt x="304437" y="1092504"/>
                  </a:lnTo>
                  <a:lnTo>
                    <a:pt x="351946" y="1105430"/>
                  </a:lnTo>
                  <a:lnTo>
                    <a:pt x="398362" y="1120873"/>
                  </a:lnTo>
                  <a:lnTo>
                    <a:pt x="443606" y="1138756"/>
                  </a:lnTo>
                  <a:lnTo>
                    <a:pt x="487600" y="1158999"/>
                  </a:lnTo>
                  <a:lnTo>
                    <a:pt x="530265" y="1181525"/>
                  </a:lnTo>
                  <a:lnTo>
                    <a:pt x="571524" y="1206254"/>
                  </a:lnTo>
                  <a:lnTo>
                    <a:pt x="611297" y="1233109"/>
                  </a:lnTo>
                  <a:lnTo>
                    <a:pt x="649506" y="1262010"/>
                  </a:lnTo>
                  <a:lnTo>
                    <a:pt x="686073" y="1292880"/>
                  </a:lnTo>
                  <a:lnTo>
                    <a:pt x="720920" y="1325639"/>
                  </a:lnTo>
                  <a:lnTo>
                    <a:pt x="753967" y="1360210"/>
                  </a:lnTo>
                  <a:lnTo>
                    <a:pt x="785138" y="1396514"/>
                  </a:lnTo>
                  <a:lnTo>
                    <a:pt x="814352" y="1434472"/>
                  </a:lnTo>
                  <a:lnTo>
                    <a:pt x="841533" y="1474007"/>
                  </a:lnTo>
                  <a:lnTo>
                    <a:pt x="866601" y="1515038"/>
                  </a:lnTo>
                  <a:lnTo>
                    <a:pt x="889479" y="1557489"/>
                  </a:lnTo>
                  <a:lnTo>
                    <a:pt x="910087" y="1601281"/>
                  </a:lnTo>
                  <a:lnTo>
                    <a:pt x="1347958" y="1601281"/>
                  </a:lnTo>
                  <a:lnTo>
                    <a:pt x="1323373" y="1758878"/>
                  </a:lnTo>
                  <a:lnTo>
                    <a:pt x="1671509" y="1758878"/>
                  </a:lnTo>
                  <a:lnTo>
                    <a:pt x="2388388" y="2322484"/>
                  </a:lnTo>
                  <a:lnTo>
                    <a:pt x="2205157" y="1758878"/>
                  </a:lnTo>
                  <a:lnTo>
                    <a:pt x="2697834" y="1758878"/>
                  </a:lnTo>
                  <a:lnTo>
                    <a:pt x="2697834" y="650315"/>
                  </a:lnTo>
                  <a:lnTo>
                    <a:pt x="2592758" y="666084"/>
                  </a:lnTo>
                  <a:lnTo>
                    <a:pt x="2592758" y="157597"/>
                  </a:lnTo>
                  <a:lnTo>
                    <a:pt x="1472939" y="157597"/>
                  </a:lnTo>
                  <a:lnTo>
                    <a:pt x="1497577" y="0"/>
                  </a:lnTo>
                  <a:close/>
                </a:path>
              </a:pathLst>
            </a:custGeom>
            <a:solidFill>
              <a:srgbClr val="93288D"/>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91" name="Google Shape;191;p1"/>
            <p:cNvSpPr/>
            <p:nvPr/>
          </p:nvSpPr>
          <p:spPr>
            <a:xfrm>
              <a:off x="11898922" y="3910348"/>
              <a:ext cx="1596390" cy="1068704"/>
            </a:xfrm>
            <a:custGeom>
              <a:avLst/>
              <a:gdLst/>
              <a:ahLst/>
              <a:cxnLst/>
              <a:rect l="l" t="t" r="r" b="b"/>
              <a:pathLst>
                <a:path w="1596390" h="1068704" extrusionOk="0">
                  <a:moveTo>
                    <a:pt x="367474" y="99326"/>
                  </a:moveTo>
                  <a:lnTo>
                    <a:pt x="359981" y="61048"/>
                  </a:lnTo>
                  <a:lnTo>
                    <a:pt x="339458" y="29438"/>
                  </a:lnTo>
                  <a:lnTo>
                    <a:pt x="308813" y="7937"/>
                  </a:lnTo>
                  <a:lnTo>
                    <a:pt x="270992" y="0"/>
                  </a:lnTo>
                  <a:lnTo>
                    <a:pt x="34048" y="0"/>
                  </a:lnTo>
                  <a:lnTo>
                    <a:pt x="0" y="222758"/>
                  </a:lnTo>
                  <a:lnTo>
                    <a:pt x="136207" y="222758"/>
                  </a:lnTo>
                  <a:lnTo>
                    <a:pt x="136207" y="456857"/>
                  </a:lnTo>
                  <a:lnTo>
                    <a:pt x="367474" y="428485"/>
                  </a:lnTo>
                  <a:lnTo>
                    <a:pt x="367474" y="99326"/>
                  </a:lnTo>
                  <a:close/>
                </a:path>
                <a:path w="1596390" h="1068704" extrusionOk="0">
                  <a:moveTo>
                    <a:pt x="812990" y="99326"/>
                  </a:moveTo>
                  <a:lnTo>
                    <a:pt x="805497" y="61048"/>
                  </a:lnTo>
                  <a:lnTo>
                    <a:pt x="784961" y="29438"/>
                  </a:lnTo>
                  <a:lnTo>
                    <a:pt x="754329" y="7937"/>
                  </a:lnTo>
                  <a:lnTo>
                    <a:pt x="716508" y="0"/>
                  </a:lnTo>
                  <a:lnTo>
                    <a:pt x="479564" y="0"/>
                  </a:lnTo>
                  <a:lnTo>
                    <a:pt x="445516" y="222758"/>
                  </a:lnTo>
                  <a:lnTo>
                    <a:pt x="581723" y="222758"/>
                  </a:lnTo>
                  <a:lnTo>
                    <a:pt x="581723" y="456857"/>
                  </a:lnTo>
                  <a:lnTo>
                    <a:pt x="812990" y="428485"/>
                  </a:lnTo>
                  <a:lnTo>
                    <a:pt x="812990" y="99326"/>
                  </a:lnTo>
                  <a:close/>
                </a:path>
                <a:path w="1596390" h="1068704" extrusionOk="0">
                  <a:moveTo>
                    <a:pt x="1157757" y="390207"/>
                  </a:moveTo>
                  <a:lnTo>
                    <a:pt x="920813" y="418579"/>
                  </a:lnTo>
                  <a:lnTo>
                    <a:pt x="912304" y="759066"/>
                  </a:lnTo>
                  <a:lnTo>
                    <a:pt x="1157757" y="759066"/>
                  </a:lnTo>
                  <a:lnTo>
                    <a:pt x="1157757" y="390207"/>
                  </a:lnTo>
                  <a:close/>
                </a:path>
                <a:path w="1596390" h="1068704" extrusionOk="0">
                  <a:moveTo>
                    <a:pt x="1229563" y="970953"/>
                  </a:moveTo>
                  <a:lnTo>
                    <a:pt x="1223048" y="935050"/>
                  </a:lnTo>
                  <a:lnTo>
                    <a:pt x="1204645" y="904671"/>
                  </a:lnTo>
                  <a:lnTo>
                    <a:pt x="1176032" y="883627"/>
                  </a:lnTo>
                  <a:lnTo>
                    <a:pt x="1138923" y="875766"/>
                  </a:lnTo>
                  <a:lnTo>
                    <a:pt x="1101813" y="883627"/>
                  </a:lnTo>
                  <a:lnTo>
                    <a:pt x="1073200" y="904671"/>
                  </a:lnTo>
                  <a:lnTo>
                    <a:pt x="1054785" y="935050"/>
                  </a:lnTo>
                  <a:lnTo>
                    <a:pt x="1048270" y="970953"/>
                  </a:lnTo>
                  <a:lnTo>
                    <a:pt x="1054785" y="1009129"/>
                  </a:lnTo>
                  <a:lnTo>
                    <a:pt x="1073200" y="1040079"/>
                  </a:lnTo>
                  <a:lnTo>
                    <a:pt x="1101813" y="1060831"/>
                  </a:lnTo>
                  <a:lnTo>
                    <a:pt x="1138923" y="1068400"/>
                  </a:lnTo>
                  <a:lnTo>
                    <a:pt x="1176032" y="1060831"/>
                  </a:lnTo>
                  <a:lnTo>
                    <a:pt x="1204645" y="1040079"/>
                  </a:lnTo>
                  <a:lnTo>
                    <a:pt x="1223048" y="1009129"/>
                  </a:lnTo>
                  <a:lnTo>
                    <a:pt x="1229563" y="970953"/>
                  </a:lnTo>
                  <a:close/>
                </a:path>
                <a:path w="1596390" h="1068704" extrusionOk="0">
                  <a:moveTo>
                    <a:pt x="1476832" y="970953"/>
                  </a:moveTo>
                  <a:lnTo>
                    <a:pt x="1470304" y="935050"/>
                  </a:lnTo>
                  <a:lnTo>
                    <a:pt x="1451889" y="904671"/>
                  </a:lnTo>
                  <a:lnTo>
                    <a:pt x="1423276" y="883627"/>
                  </a:lnTo>
                  <a:lnTo>
                    <a:pt x="1386166" y="875766"/>
                  </a:lnTo>
                  <a:lnTo>
                    <a:pt x="1349057" y="883627"/>
                  </a:lnTo>
                  <a:lnTo>
                    <a:pt x="1320444" y="904671"/>
                  </a:lnTo>
                  <a:lnTo>
                    <a:pt x="1302029" y="935050"/>
                  </a:lnTo>
                  <a:lnTo>
                    <a:pt x="1295514" y="970953"/>
                  </a:lnTo>
                  <a:lnTo>
                    <a:pt x="1302029" y="1009129"/>
                  </a:lnTo>
                  <a:lnTo>
                    <a:pt x="1320444" y="1040079"/>
                  </a:lnTo>
                  <a:lnTo>
                    <a:pt x="1349057" y="1060831"/>
                  </a:lnTo>
                  <a:lnTo>
                    <a:pt x="1386166" y="1068400"/>
                  </a:lnTo>
                  <a:lnTo>
                    <a:pt x="1423276" y="1060831"/>
                  </a:lnTo>
                  <a:lnTo>
                    <a:pt x="1451889" y="1040079"/>
                  </a:lnTo>
                  <a:lnTo>
                    <a:pt x="1470304" y="1009129"/>
                  </a:lnTo>
                  <a:lnTo>
                    <a:pt x="1476832" y="970953"/>
                  </a:lnTo>
                  <a:close/>
                </a:path>
                <a:path w="1596390" h="1068704" extrusionOk="0">
                  <a:moveTo>
                    <a:pt x="1596174" y="102158"/>
                  </a:moveTo>
                  <a:lnTo>
                    <a:pt x="1588185" y="62852"/>
                  </a:lnTo>
                  <a:lnTo>
                    <a:pt x="1566379" y="30327"/>
                  </a:lnTo>
                  <a:lnTo>
                    <a:pt x="1533918" y="8178"/>
                  </a:lnTo>
                  <a:lnTo>
                    <a:pt x="1494015" y="0"/>
                  </a:lnTo>
                  <a:lnTo>
                    <a:pt x="954874" y="0"/>
                  </a:lnTo>
                  <a:lnTo>
                    <a:pt x="920813" y="218503"/>
                  </a:lnTo>
                  <a:lnTo>
                    <a:pt x="1356398" y="218503"/>
                  </a:lnTo>
                  <a:lnTo>
                    <a:pt x="1356398" y="759066"/>
                  </a:lnTo>
                  <a:lnTo>
                    <a:pt x="1596174" y="759066"/>
                  </a:lnTo>
                  <a:lnTo>
                    <a:pt x="1596174" y="102158"/>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92" name="Google Shape;192;p1"/>
            <p:cNvSpPr/>
            <p:nvPr/>
          </p:nvSpPr>
          <p:spPr>
            <a:xfrm>
              <a:off x="11506661" y="4557836"/>
              <a:ext cx="805179" cy="534035"/>
            </a:xfrm>
            <a:custGeom>
              <a:avLst/>
              <a:gdLst/>
              <a:ahLst/>
              <a:cxnLst/>
              <a:rect l="l" t="t" r="r" b="b"/>
              <a:pathLst>
                <a:path w="805179" h="534035" extrusionOk="0">
                  <a:moveTo>
                    <a:pt x="0" y="0"/>
                  </a:moveTo>
                  <a:lnTo>
                    <a:pt x="0" y="533732"/>
                  </a:lnTo>
                  <a:lnTo>
                    <a:pt x="805054" y="533732"/>
                  </a:lnTo>
                  <a:lnTo>
                    <a:pt x="784445" y="489941"/>
                  </a:lnTo>
                  <a:lnTo>
                    <a:pt x="761568" y="447490"/>
                  </a:lnTo>
                  <a:lnTo>
                    <a:pt x="736500" y="406459"/>
                  </a:lnTo>
                  <a:lnTo>
                    <a:pt x="709319" y="366925"/>
                  </a:lnTo>
                  <a:lnTo>
                    <a:pt x="680104" y="328967"/>
                  </a:lnTo>
                  <a:lnTo>
                    <a:pt x="648934" y="292663"/>
                  </a:lnTo>
                  <a:lnTo>
                    <a:pt x="615886" y="258093"/>
                  </a:lnTo>
                  <a:lnTo>
                    <a:pt x="581039" y="225334"/>
                  </a:lnTo>
                  <a:lnTo>
                    <a:pt x="544472" y="194465"/>
                  </a:lnTo>
                  <a:lnTo>
                    <a:pt x="506263" y="165564"/>
                  </a:lnTo>
                  <a:lnTo>
                    <a:pt x="466490" y="138709"/>
                  </a:lnTo>
                  <a:lnTo>
                    <a:pt x="425232" y="113980"/>
                  </a:lnTo>
                  <a:lnTo>
                    <a:pt x="382566" y="91455"/>
                  </a:lnTo>
                  <a:lnTo>
                    <a:pt x="338572" y="71212"/>
                  </a:lnTo>
                  <a:lnTo>
                    <a:pt x="293328" y="53329"/>
                  </a:lnTo>
                  <a:lnTo>
                    <a:pt x="246912" y="37886"/>
                  </a:lnTo>
                  <a:lnTo>
                    <a:pt x="199403" y="24960"/>
                  </a:lnTo>
                  <a:lnTo>
                    <a:pt x="150879" y="14630"/>
                  </a:lnTo>
                  <a:lnTo>
                    <a:pt x="101418" y="6974"/>
                  </a:lnTo>
                  <a:lnTo>
                    <a:pt x="51099" y="2071"/>
                  </a:lnTo>
                  <a:lnTo>
                    <a:pt x="0" y="0"/>
                  </a:lnTo>
                  <a:close/>
                </a:path>
              </a:pathLst>
            </a:custGeom>
            <a:solidFill>
              <a:srgbClr val="2E084C"/>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93" name="Google Shape;193;p1"/>
            <p:cNvSpPr/>
            <p:nvPr/>
          </p:nvSpPr>
          <p:spPr>
            <a:xfrm>
              <a:off x="9686925" y="4557735"/>
              <a:ext cx="2699384" cy="2140584"/>
            </a:xfrm>
            <a:custGeom>
              <a:avLst/>
              <a:gdLst/>
              <a:ahLst/>
              <a:cxnLst/>
              <a:rect l="l" t="t" r="r" b="b"/>
              <a:pathLst>
                <a:path w="2699384" h="2140584" extrusionOk="0">
                  <a:moveTo>
                    <a:pt x="1819735" y="94"/>
                  </a:moveTo>
                  <a:lnTo>
                    <a:pt x="890517" y="0"/>
                  </a:lnTo>
                  <a:lnTo>
                    <a:pt x="838193" y="1511"/>
                  </a:lnTo>
                  <a:lnTo>
                    <a:pt x="786666" y="5990"/>
                  </a:lnTo>
                  <a:lnTo>
                    <a:pt x="736019" y="13353"/>
                  </a:lnTo>
                  <a:lnTo>
                    <a:pt x="686336" y="23516"/>
                  </a:lnTo>
                  <a:lnTo>
                    <a:pt x="637700" y="36397"/>
                  </a:lnTo>
                  <a:lnTo>
                    <a:pt x="590194" y="51911"/>
                  </a:lnTo>
                  <a:lnTo>
                    <a:pt x="543903" y="69975"/>
                  </a:lnTo>
                  <a:lnTo>
                    <a:pt x="498909" y="90506"/>
                  </a:lnTo>
                  <a:lnTo>
                    <a:pt x="455296" y="113420"/>
                  </a:lnTo>
                  <a:lnTo>
                    <a:pt x="413147" y="138634"/>
                  </a:lnTo>
                  <a:lnTo>
                    <a:pt x="372545" y="166064"/>
                  </a:lnTo>
                  <a:lnTo>
                    <a:pt x="333575" y="195628"/>
                  </a:lnTo>
                  <a:lnTo>
                    <a:pt x="296319" y="227240"/>
                  </a:lnTo>
                  <a:lnTo>
                    <a:pt x="260861" y="260819"/>
                  </a:lnTo>
                  <a:lnTo>
                    <a:pt x="227281" y="296280"/>
                  </a:lnTo>
                  <a:lnTo>
                    <a:pt x="195667" y="333541"/>
                  </a:lnTo>
                  <a:lnTo>
                    <a:pt x="166101" y="372518"/>
                  </a:lnTo>
                  <a:lnTo>
                    <a:pt x="138668" y="413127"/>
                  </a:lnTo>
                  <a:lnTo>
                    <a:pt x="113450" y="455284"/>
                  </a:lnTo>
                  <a:lnTo>
                    <a:pt x="90531" y="498905"/>
                  </a:lnTo>
                  <a:lnTo>
                    <a:pt x="69996" y="543907"/>
                  </a:lnTo>
                  <a:lnTo>
                    <a:pt x="51927" y="590205"/>
                  </a:lnTo>
                  <a:lnTo>
                    <a:pt x="36409" y="637716"/>
                  </a:lnTo>
                  <a:lnTo>
                    <a:pt x="23525" y="686356"/>
                  </a:lnTo>
                  <a:lnTo>
                    <a:pt x="13358" y="736041"/>
                  </a:lnTo>
                  <a:lnTo>
                    <a:pt x="5992" y="786687"/>
                  </a:lnTo>
                  <a:lnTo>
                    <a:pt x="1512" y="838210"/>
                  </a:lnTo>
                  <a:lnTo>
                    <a:pt x="0" y="890527"/>
                  </a:lnTo>
                  <a:lnTo>
                    <a:pt x="1870" y="962119"/>
                  </a:lnTo>
                  <a:lnTo>
                    <a:pt x="7345" y="1029772"/>
                  </a:lnTo>
                  <a:lnTo>
                    <a:pt x="16222" y="1093596"/>
                  </a:lnTo>
                  <a:lnTo>
                    <a:pt x="28298" y="1153704"/>
                  </a:lnTo>
                  <a:lnTo>
                    <a:pt x="43370" y="1210206"/>
                  </a:lnTo>
                  <a:lnTo>
                    <a:pt x="61235" y="1263215"/>
                  </a:lnTo>
                  <a:lnTo>
                    <a:pt x="81690" y="1312840"/>
                  </a:lnTo>
                  <a:lnTo>
                    <a:pt x="104532" y="1359195"/>
                  </a:lnTo>
                  <a:lnTo>
                    <a:pt x="129558" y="1402390"/>
                  </a:lnTo>
                  <a:lnTo>
                    <a:pt x="156565" y="1442536"/>
                  </a:lnTo>
                  <a:lnTo>
                    <a:pt x="185351" y="1479745"/>
                  </a:lnTo>
                  <a:lnTo>
                    <a:pt x="215712" y="1514128"/>
                  </a:lnTo>
                  <a:lnTo>
                    <a:pt x="247445" y="1545796"/>
                  </a:lnTo>
                  <a:lnTo>
                    <a:pt x="280347" y="1574862"/>
                  </a:lnTo>
                  <a:lnTo>
                    <a:pt x="314216" y="1601436"/>
                  </a:lnTo>
                  <a:lnTo>
                    <a:pt x="348847" y="1625630"/>
                  </a:lnTo>
                  <a:lnTo>
                    <a:pt x="384040" y="1647554"/>
                  </a:lnTo>
                  <a:lnTo>
                    <a:pt x="419589" y="1667321"/>
                  </a:lnTo>
                  <a:lnTo>
                    <a:pt x="455293" y="1685042"/>
                  </a:lnTo>
                  <a:lnTo>
                    <a:pt x="490949" y="1700828"/>
                  </a:lnTo>
                  <a:lnTo>
                    <a:pt x="561302" y="1727041"/>
                  </a:lnTo>
                  <a:lnTo>
                    <a:pt x="629025" y="1746851"/>
                  </a:lnTo>
                  <a:lnTo>
                    <a:pt x="692494" y="1761149"/>
                  </a:lnTo>
                  <a:lnTo>
                    <a:pt x="750086" y="1770826"/>
                  </a:lnTo>
                  <a:lnTo>
                    <a:pt x="800176" y="1776773"/>
                  </a:lnTo>
                  <a:lnTo>
                    <a:pt x="821901" y="1778626"/>
                  </a:lnTo>
                  <a:lnTo>
                    <a:pt x="850944" y="1788198"/>
                  </a:lnTo>
                  <a:lnTo>
                    <a:pt x="871241" y="1809041"/>
                  </a:lnTo>
                  <a:lnTo>
                    <a:pt x="880106" y="1836721"/>
                  </a:lnTo>
                  <a:lnTo>
                    <a:pt x="874852" y="1866801"/>
                  </a:lnTo>
                  <a:lnTo>
                    <a:pt x="856095" y="1901440"/>
                  </a:lnTo>
                  <a:lnTo>
                    <a:pt x="831369" y="1934519"/>
                  </a:lnTo>
                  <a:lnTo>
                    <a:pt x="801024" y="1965844"/>
                  </a:lnTo>
                  <a:lnTo>
                    <a:pt x="765409" y="1995223"/>
                  </a:lnTo>
                  <a:lnTo>
                    <a:pt x="724875" y="2022463"/>
                  </a:lnTo>
                  <a:lnTo>
                    <a:pt x="679772" y="2047371"/>
                  </a:lnTo>
                  <a:lnTo>
                    <a:pt x="630450" y="2069755"/>
                  </a:lnTo>
                  <a:lnTo>
                    <a:pt x="577258" y="2089421"/>
                  </a:lnTo>
                  <a:lnTo>
                    <a:pt x="520547" y="2106177"/>
                  </a:lnTo>
                  <a:lnTo>
                    <a:pt x="460666" y="2119830"/>
                  </a:lnTo>
                  <a:lnTo>
                    <a:pt x="512619" y="2128678"/>
                  </a:lnTo>
                  <a:lnTo>
                    <a:pt x="566345" y="2135136"/>
                  </a:lnTo>
                  <a:lnTo>
                    <a:pt x="621620" y="2139093"/>
                  </a:lnTo>
                  <a:lnTo>
                    <a:pt x="678220" y="2140437"/>
                  </a:lnTo>
                  <a:lnTo>
                    <a:pt x="714629" y="2139381"/>
                  </a:lnTo>
                  <a:lnTo>
                    <a:pt x="753951" y="2136171"/>
                  </a:lnTo>
                  <a:lnTo>
                    <a:pt x="795796" y="2130746"/>
                  </a:lnTo>
                  <a:lnTo>
                    <a:pt x="839775" y="2123043"/>
                  </a:lnTo>
                  <a:lnTo>
                    <a:pt x="885498" y="2113000"/>
                  </a:lnTo>
                  <a:lnTo>
                    <a:pt x="932578" y="2100556"/>
                  </a:lnTo>
                  <a:lnTo>
                    <a:pt x="980625" y="2085649"/>
                  </a:lnTo>
                  <a:lnTo>
                    <a:pt x="1029249" y="2068216"/>
                  </a:lnTo>
                  <a:lnTo>
                    <a:pt x="1078063" y="2048195"/>
                  </a:lnTo>
                  <a:lnTo>
                    <a:pt x="1126677" y="2025526"/>
                  </a:lnTo>
                  <a:lnTo>
                    <a:pt x="1174702" y="2000144"/>
                  </a:lnTo>
                  <a:lnTo>
                    <a:pt x="1221748" y="1971990"/>
                  </a:lnTo>
                  <a:lnTo>
                    <a:pt x="1267428" y="1941000"/>
                  </a:lnTo>
                  <a:lnTo>
                    <a:pt x="1311352" y="1907113"/>
                  </a:lnTo>
                  <a:lnTo>
                    <a:pt x="1353131" y="1870267"/>
                  </a:lnTo>
                  <a:lnTo>
                    <a:pt x="1392293" y="1838705"/>
                  </a:lnTo>
                  <a:lnTo>
                    <a:pt x="1435520" y="1813792"/>
                  </a:lnTo>
                  <a:lnTo>
                    <a:pt x="1481948" y="1795738"/>
                  </a:lnTo>
                  <a:lnTo>
                    <a:pt x="1530712" y="1784753"/>
                  </a:lnTo>
                  <a:lnTo>
                    <a:pt x="1580946" y="1781045"/>
                  </a:lnTo>
                  <a:lnTo>
                    <a:pt x="1808531" y="1781045"/>
                  </a:lnTo>
                  <a:lnTo>
                    <a:pt x="1860866" y="1779534"/>
                  </a:lnTo>
                  <a:lnTo>
                    <a:pt x="1912404" y="1775057"/>
                  </a:lnTo>
                  <a:lnTo>
                    <a:pt x="1963061" y="1767698"/>
                  </a:lnTo>
                  <a:lnTo>
                    <a:pt x="2012754" y="1757538"/>
                  </a:lnTo>
                  <a:lnTo>
                    <a:pt x="2061399" y="1744663"/>
                  </a:lnTo>
                  <a:lnTo>
                    <a:pt x="2108912" y="1729154"/>
                  </a:lnTo>
                  <a:lnTo>
                    <a:pt x="2155211" y="1711095"/>
                  </a:lnTo>
                  <a:lnTo>
                    <a:pt x="2200212" y="1690570"/>
                  </a:lnTo>
                  <a:lnTo>
                    <a:pt x="2243832" y="1667661"/>
                  </a:lnTo>
                  <a:lnTo>
                    <a:pt x="2285986" y="1642452"/>
                  </a:lnTo>
                  <a:lnTo>
                    <a:pt x="2326591" y="1615026"/>
                  </a:lnTo>
                  <a:lnTo>
                    <a:pt x="2365565" y="1585466"/>
                  </a:lnTo>
                  <a:lnTo>
                    <a:pt x="2402822" y="1553856"/>
                  </a:lnTo>
                  <a:lnTo>
                    <a:pt x="2438281" y="1520278"/>
                  </a:lnTo>
                  <a:lnTo>
                    <a:pt x="2471860" y="1484817"/>
                  </a:lnTo>
                  <a:lnTo>
                    <a:pt x="2503472" y="1447557"/>
                  </a:lnTo>
                  <a:lnTo>
                    <a:pt x="2533036" y="1408582"/>
                  </a:lnTo>
                  <a:lnTo>
                    <a:pt x="2560466" y="1367976"/>
                  </a:lnTo>
                  <a:lnTo>
                    <a:pt x="2585680" y="1325821"/>
                  </a:lnTo>
                  <a:lnTo>
                    <a:pt x="2608594" y="1282201"/>
                  </a:lnTo>
                  <a:lnTo>
                    <a:pt x="2629125" y="1237200"/>
                  </a:lnTo>
                  <a:lnTo>
                    <a:pt x="2647189" y="1190901"/>
                  </a:lnTo>
                  <a:lnTo>
                    <a:pt x="2662703" y="1143388"/>
                  </a:lnTo>
                  <a:lnTo>
                    <a:pt x="2675584" y="1094744"/>
                  </a:lnTo>
                  <a:lnTo>
                    <a:pt x="2685747" y="1045052"/>
                  </a:lnTo>
                  <a:lnTo>
                    <a:pt x="2693110" y="994396"/>
                  </a:lnTo>
                  <a:lnTo>
                    <a:pt x="2697589" y="942860"/>
                  </a:lnTo>
                  <a:lnTo>
                    <a:pt x="2699101" y="890527"/>
                  </a:lnTo>
                  <a:lnTo>
                    <a:pt x="2697494" y="836564"/>
                  </a:lnTo>
                  <a:lnTo>
                    <a:pt x="2692733" y="783451"/>
                  </a:lnTo>
                  <a:lnTo>
                    <a:pt x="2684910" y="731279"/>
                  </a:lnTo>
                  <a:lnTo>
                    <a:pt x="2674113" y="680141"/>
                  </a:lnTo>
                  <a:lnTo>
                    <a:pt x="2660434" y="630128"/>
                  </a:lnTo>
                  <a:lnTo>
                    <a:pt x="2643962" y="581333"/>
                  </a:lnTo>
                  <a:lnTo>
                    <a:pt x="2624789" y="533847"/>
                  </a:lnTo>
                  <a:lnTo>
                    <a:pt x="1819735" y="533847"/>
                  </a:lnTo>
                  <a:lnTo>
                    <a:pt x="1819735" y="94"/>
                  </a:lnTo>
                  <a:close/>
                </a:path>
              </a:pathLst>
            </a:custGeom>
            <a:solidFill>
              <a:srgbClr val="5E249E"/>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94" name="Google Shape;194;p1"/>
            <p:cNvSpPr/>
            <p:nvPr/>
          </p:nvSpPr>
          <p:spPr>
            <a:xfrm>
              <a:off x="10236695" y="4893887"/>
              <a:ext cx="1467484" cy="1106170"/>
            </a:xfrm>
            <a:custGeom>
              <a:avLst/>
              <a:gdLst/>
              <a:ahLst/>
              <a:cxnLst/>
              <a:rect l="l" t="t" r="r" b="b"/>
              <a:pathLst>
                <a:path w="1467484" h="1106170" extrusionOk="0">
                  <a:moveTo>
                    <a:pt x="189484" y="810907"/>
                  </a:moveTo>
                  <a:lnTo>
                    <a:pt x="182194" y="773569"/>
                  </a:lnTo>
                  <a:lnTo>
                    <a:pt x="162153" y="743496"/>
                  </a:lnTo>
                  <a:lnTo>
                    <a:pt x="132092" y="723455"/>
                  </a:lnTo>
                  <a:lnTo>
                    <a:pt x="94742" y="716178"/>
                  </a:lnTo>
                  <a:lnTo>
                    <a:pt x="57391" y="723455"/>
                  </a:lnTo>
                  <a:lnTo>
                    <a:pt x="27330" y="743496"/>
                  </a:lnTo>
                  <a:lnTo>
                    <a:pt x="7289" y="773569"/>
                  </a:lnTo>
                  <a:lnTo>
                    <a:pt x="0" y="810907"/>
                  </a:lnTo>
                  <a:lnTo>
                    <a:pt x="7289" y="848258"/>
                  </a:lnTo>
                  <a:lnTo>
                    <a:pt x="27330" y="878319"/>
                  </a:lnTo>
                  <a:lnTo>
                    <a:pt x="57391" y="898359"/>
                  </a:lnTo>
                  <a:lnTo>
                    <a:pt x="94742" y="905649"/>
                  </a:lnTo>
                  <a:lnTo>
                    <a:pt x="132092" y="898359"/>
                  </a:lnTo>
                  <a:lnTo>
                    <a:pt x="162153" y="878319"/>
                  </a:lnTo>
                  <a:lnTo>
                    <a:pt x="182194" y="848258"/>
                  </a:lnTo>
                  <a:lnTo>
                    <a:pt x="189484" y="810907"/>
                  </a:lnTo>
                  <a:close/>
                </a:path>
                <a:path w="1467484" h="1106170" extrusionOk="0">
                  <a:moveTo>
                    <a:pt x="407657" y="66382"/>
                  </a:moveTo>
                  <a:lnTo>
                    <a:pt x="399910" y="39331"/>
                  </a:lnTo>
                  <a:lnTo>
                    <a:pt x="382600" y="17272"/>
                  </a:lnTo>
                  <a:lnTo>
                    <a:pt x="357098" y="3187"/>
                  </a:lnTo>
                  <a:lnTo>
                    <a:pt x="327799" y="0"/>
                  </a:lnTo>
                  <a:lnTo>
                    <a:pt x="300316" y="7747"/>
                  </a:lnTo>
                  <a:lnTo>
                    <a:pt x="277850" y="25057"/>
                  </a:lnTo>
                  <a:lnTo>
                    <a:pt x="263575" y="50558"/>
                  </a:lnTo>
                  <a:lnTo>
                    <a:pt x="102031" y="544906"/>
                  </a:lnTo>
                  <a:lnTo>
                    <a:pt x="98501" y="574725"/>
                  </a:lnTo>
                  <a:lnTo>
                    <a:pt x="106578" y="602145"/>
                  </a:lnTo>
                  <a:lnTo>
                    <a:pt x="124231" y="624332"/>
                  </a:lnTo>
                  <a:lnTo>
                    <a:pt x="149402" y="638441"/>
                  </a:lnTo>
                  <a:lnTo>
                    <a:pt x="178536" y="641794"/>
                  </a:lnTo>
                  <a:lnTo>
                    <a:pt x="205727" y="634339"/>
                  </a:lnTo>
                  <a:lnTo>
                    <a:pt x="228142" y="617080"/>
                  </a:lnTo>
                  <a:lnTo>
                    <a:pt x="242925" y="591070"/>
                  </a:lnTo>
                  <a:lnTo>
                    <a:pt x="404469" y="95504"/>
                  </a:lnTo>
                  <a:lnTo>
                    <a:pt x="407657" y="66382"/>
                  </a:lnTo>
                  <a:close/>
                </a:path>
                <a:path w="1467484" h="1106170" extrusionOk="0">
                  <a:moveTo>
                    <a:pt x="691883" y="221869"/>
                  </a:moveTo>
                  <a:lnTo>
                    <a:pt x="684149" y="194805"/>
                  </a:lnTo>
                  <a:lnTo>
                    <a:pt x="666838" y="172745"/>
                  </a:lnTo>
                  <a:lnTo>
                    <a:pt x="641324" y="158661"/>
                  </a:lnTo>
                  <a:lnTo>
                    <a:pt x="612025" y="155473"/>
                  </a:lnTo>
                  <a:lnTo>
                    <a:pt x="584542" y="163220"/>
                  </a:lnTo>
                  <a:lnTo>
                    <a:pt x="562076" y="180530"/>
                  </a:lnTo>
                  <a:lnTo>
                    <a:pt x="547801" y="206032"/>
                  </a:lnTo>
                  <a:lnTo>
                    <a:pt x="450634" y="506044"/>
                  </a:lnTo>
                  <a:lnTo>
                    <a:pt x="447611" y="535343"/>
                  </a:lnTo>
                  <a:lnTo>
                    <a:pt x="455637" y="562825"/>
                  </a:lnTo>
                  <a:lnTo>
                    <a:pt x="473011" y="585304"/>
                  </a:lnTo>
                  <a:lnTo>
                    <a:pt x="498005" y="599567"/>
                  </a:lnTo>
                  <a:lnTo>
                    <a:pt x="527304" y="602754"/>
                  </a:lnTo>
                  <a:lnTo>
                    <a:pt x="554786" y="595020"/>
                  </a:lnTo>
                  <a:lnTo>
                    <a:pt x="577253" y="577710"/>
                  </a:lnTo>
                  <a:lnTo>
                    <a:pt x="591527" y="552196"/>
                  </a:lnTo>
                  <a:lnTo>
                    <a:pt x="688695" y="250977"/>
                  </a:lnTo>
                  <a:lnTo>
                    <a:pt x="691883" y="221869"/>
                  </a:lnTo>
                  <a:close/>
                </a:path>
                <a:path w="1467484" h="1106170" extrusionOk="0">
                  <a:moveTo>
                    <a:pt x="939685" y="520661"/>
                  </a:moveTo>
                  <a:lnTo>
                    <a:pt x="931938" y="493598"/>
                  </a:lnTo>
                  <a:lnTo>
                    <a:pt x="914628" y="471538"/>
                  </a:lnTo>
                  <a:lnTo>
                    <a:pt x="889127" y="457454"/>
                  </a:lnTo>
                  <a:lnTo>
                    <a:pt x="859828" y="454266"/>
                  </a:lnTo>
                  <a:lnTo>
                    <a:pt x="832345" y="462013"/>
                  </a:lnTo>
                  <a:lnTo>
                    <a:pt x="809866" y="479323"/>
                  </a:lnTo>
                  <a:lnTo>
                    <a:pt x="795591" y="504825"/>
                  </a:lnTo>
                  <a:lnTo>
                    <a:pt x="694791" y="814552"/>
                  </a:lnTo>
                  <a:lnTo>
                    <a:pt x="691769" y="843864"/>
                  </a:lnTo>
                  <a:lnTo>
                    <a:pt x="699795" y="871334"/>
                  </a:lnTo>
                  <a:lnTo>
                    <a:pt x="717156" y="893813"/>
                  </a:lnTo>
                  <a:lnTo>
                    <a:pt x="742149" y="908075"/>
                  </a:lnTo>
                  <a:lnTo>
                    <a:pt x="771448" y="911263"/>
                  </a:lnTo>
                  <a:lnTo>
                    <a:pt x="798931" y="903528"/>
                  </a:lnTo>
                  <a:lnTo>
                    <a:pt x="821410" y="886218"/>
                  </a:lnTo>
                  <a:lnTo>
                    <a:pt x="835672" y="860717"/>
                  </a:lnTo>
                  <a:lnTo>
                    <a:pt x="936485" y="549770"/>
                  </a:lnTo>
                  <a:lnTo>
                    <a:pt x="939685" y="520661"/>
                  </a:lnTo>
                  <a:close/>
                </a:path>
                <a:path w="1467484" h="1106170" extrusionOk="0">
                  <a:moveTo>
                    <a:pt x="1197178" y="1051661"/>
                  </a:moveTo>
                  <a:lnTo>
                    <a:pt x="1169543" y="1008951"/>
                  </a:lnTo>
                  <a:lnTo>
                    <a:pt x="981405" y="1001801"/>
                  </a:lnTo>
                  <a:lnTo>
                    <a:pt x="828776" y="1002030"/>
                  </a:lnTo>
                  <a:lnTo>
                    <a:pt x="781850" y="1018311"/>
                  </a:lnTo>
                  <a:lnTo>
                    <a:pt x="767537" y="1051979"/>
                  </a:lnTo>
                  <a:lnTo>
                    <a:pt x="771004" y="1071410"/>
                  </a:lnTo>
                  <a:lnTo>
                    <a:pt x="817156" y="1104760"/>
                  </a:lnTo>
                  <a:lnTo>
                    <a:pt x="830973" y="1105865"/>
                  </a:lnTo>
                  <a:lnTo>
                    <a:pt x="1135113" y="1105839"/>
                  </a:lnTo>
                  <a:lnTo>
                    <a:pt x="1184706" y="1086281"/>
                  </a:lnTo>
                  <a:lnTo>
                    <a:pt x="1197178" y="1051661"/>
                  </a:lnTo>
                  <a:close/>
                </a:path>
                <a:path w="1467484" h="1106170" extrusionOk="0">
                  <a:moveTo>
                    <a:pt x="1466913" y="401040"/>
                  </a:moveTo>
                  <a:lnTo>
                    <a:pt x="1463243" y="358152"/>
                  </a:lnTo>
                  <a:lnTo>
                    <a:pt x="1453921" y="318211"/>
                  </a:lnTo>
                  <a:lnTo>
                    <a:pt x="1439037" y="281432"/>
                  </a:lnTo>
                  <a:lnTo>
                    <a:pt x="1418691" y="248094"/>
                  </a:lnTo>
                  <a:lnTo>
                    <a:pt x="1392999" y="218401"/>
                  </a:lnTo>
                  <a:lnTo>
                    <a:pt x="1362049" y="192620"/>
                  </a:lnTo>
                  <a:lnTo>
                    <a:pt x="1325956" y="170980"/>
                  </a:lnTo>
                  <a:lnTo>
                    <a:pt x="1284808" y="153733"/>
                  </a:lnTo>
                  <a:lnTo>
                    <a:pt x="1238707" y="141109"/>
                  </a:lnTo>
                  <a:lnTo>
                    <a:pt x="1187754" y="133362"/>
                  </a:lnTo>
                  <a:lnTo>
                    <a:pt x="1132052" y="130721"/>
                  </a:lnTo>
                  <a:lnTo>
                    <a:pt x="1061745" y="132715"/>
                  </a:lnTo>
                  <a:lnTo>
                    <a:pt x="1001179" y="138150"/>
                  </a:lnTo>
                  <a:lnTo>
                    <a:pt x="950010" y="146215"/>
                  </a:lnTo>
                  <a:lnTo>
                    <a:pt x="907834" y="156095"/>
                  </a:lnTo>
                  <a:lnTo>
                    <a:pt x="849033" y="178092"/>
                  </a:lnTo>
                  <a:lnTo>
                    <a:pt x="812596" y="214985"/>
                  </a:lnTo>
                  <a:lnTo>
                    <a:pt x="805649" y="239763"/>
                  </a:lnTo>
                  <a:lnTo>
                    <a:pt x="808964" y="265544"/>
                  </a:lnTo>
                  <a:lnTo>
                    <a:pt x="848423" y="301536"/>
                  </a:lnTo>
                  <a:lnTo>
                    <a:pt x="906119" y="301993"/>
                  </a:lnTo>
                  <a:lnTo>
                    <a:pt x="955548" y="289179"/>
                  </a:lnTo>
                  <a:lnTo>
                    <a:pt x="1008151" y="278765"/>
                  </a:lnTo>
                  <a:lnTo>
                    <a:pt x="1062583" y="271754"/>
                  </a:lnTo>
                  <a:lnTo>
                    <a:pt x="1117460" y="269189"/>
                  </a:lnTo>
                  <a:lnTo>
                    <a:pt x="1169924" y="272669"/>
                  </a:lnTo>
                  <a:lnTo>
                    <a:pt x="1213967" y="282981"/>
                  </a:lnTo>
                  <a:lnTo>
                    <a:pt x="1249629" y="299923"/>
                  </a:lnTo>
                  <a:lnTo>
                    <a:pt x="1295996" y="352958"/>
                  </a:lnTo>
                  <a:lnTo>
                    <a:pt x="1309319" y="430276"/>
                  </a:lnTo>
                  <a:lnTo>
                    <a:pt x="1303705" y="477558"/>
                  </a:lnTo>
                  <a:lnTo>
                    <a:pt x="1289939" y="530339"/>
                  </a:lnTo>
                  <a:lnTo>
                    <a:pt x="1198841" y="813346"/>
                  </a:lnTo>
                  <a:lnTo>
                    <a:pt x="1195997" y="842645"/>
                  </a:lnTo>
                  <a:lnTo>
                    <a:pt x="1204315" y="870127"/>
                  </a:lnTo>
                  <a:lnTo>
                    <a:pt x="1221740" y="892594"/>
                  </a:lnTo>
                  <a:lnTo>
                    <a:pt x="1246212" y="906868"/>
                  </a:lnTo>
                  <a:lnTo>
                    <a:pt x="1273810" y="910564"/>
                  </a:lnTo>
                  <a:lnTo>
                    <a:pt x="1301178" y="903681"/>
                  </a:lnTo>
                  <a:lnTo>
                    <a:pt x="1339735" y="859497"/>
                  </a:lnTo>
                  <a:lnTo>
                    <a:pt x="1442986" y="544906"/>
                  </a:lnTo>
                  <a:lnTo>
                    <a:pt x="1456893" y="494665"/>
                  </a:lnTo>
                  <a:lnTo>
                    <a:pt x="1464830" y="446620"/>
                  </a:lnTo>
                  <a:lnTo>
                    <a:pt x="1466913" y="401040"/>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195" name="Google Shape;195;p1"/>
          <p:cNvSpPr txBox="1"/>
          <p:nvPr/>
        </p:nvSpPr>
        <p:spPr>
          <a:xfrm>
            <a:off x="4575989" y="3608416"/>
            <a:ext cx="4655934" cy="70784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ar" sz="4000" b="1" i="0" u="none" baseline="0"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rPr>
              <a:t>صفوف</a:t>
            </a:r>
            <a:r>
              <a:rPr lang="ar" sz="4000" b="1" i="0" u="none" strike="noStrike" cap="none" baseline="0"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rPr>
              <a:t> </a:t>
            </a:r>
            <a:r>
              <a:rPr lang="ar" sz="4000" b="1" i="0" u="none" baseline="0"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rPr>
              <a:t>الرابع</a:t>
            </a:r>
            <a:r>
              <a:rPr lang="ar" sz="4000" b="1" i="0" u="none" strike="noStrike" cap="none" baseline="0"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rPr>
              <a:t> – </a:t>
            </a:r>
            <a:r>
              <a:rPr lang="ar" sz="4000" b="1" i="0" u="none" baseline="0"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rPr>
              <a:t>السادس</a:t>
            </a:r>
            <a:endParaRPr sz="4000" b="1" i="0" u="none" strike="noStrike" cap="none"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g31fef93bc5d_1_38"/>
          <p:cNvPicPr preferRelativeResize="0"/>
          <p:nvPr/>
        </p:nvPicPr>
        <p:blipFill rotWithShape="1">
          <a:blip r:embed="rId3">
            <a:alphaModFix/>
          </a:blip>
          <a:srcRect/>
          <a:stretch/>
        </p:blipFill>
        <p:spPr>
          <a:xfrm>
            <a:off x="1" y="0"/>
            <a:ext cx="12191998" cy="6857999"/>
          </a:xfrm>
          <a:prstGeom prst="rect">
            <a:avLst/>
          </a:prstGeom>
          <a:noFill/>
          <a:ln>
            <a:noFill/>
          </a:ln>
        </p:spPr>
      </p:pic>
      <p:sp>
        <p:nvSpPr>
          <p:cNvPr id="317" name="Google Shape;317;g31fef93bc5d_1_38"/>
          <p:cNvSpPr txBox="1">
            <a:spLocks noGrp="1"/>
          </p:cNvSpPr>
          <p:nvPr>
            <p:ph type="body" idx="1"/>
          </p:nvPr>
        </p:nvSpPr>
        <p:spPr>
          <a:xfrm>
            <a:off x="6783484" y="2417537"/>
            <a:ext cx="4466927" cy="1272299"/>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1000"/>
              </a:spcBef>
              <a:spcAft>
                <a:spcPts val="0"/>
              </a:spcAft>
              <a:buSzPts val="2800"/>
              <a:buNone/>
            </a:pPr>
            <a:r>
              <a:rPr lang="ar" sz="6000" b="1" i="0" u="none" baseline="0" dirty="0">
                <a:solidFill>
                  <a:schemeClr val="lt1"/>
                </a:solidFill>
              </a:rPr>
              <a:t>ما السبب؟</a:t>
            </a:r>
            <a:endParaRPr sz="6000" b="1" dirty="0">
              <a:solidFill>
                <a:schemeClr val="lt1"/>
              </a:solidFill>
            </a:endParaRPr>
          </a:p>
        </p:txBody>
      </p:sp>
      <p:grpSp>
        <p:nvGrpSpPr>
          <p:cNvPr id="318" name="Google Shape;318;g31fef93bc5d_1_38"/>
          <p:cNvGrpSpPr/>
          <p:nvPr/>
        </p:nvGrpSpPr>
        <p:grpSpPr>
          <a:xfrm rot="10800000">
            <a:off x="2942705" y="423448"/>
            <a:ext cx="8773195" cy="2531094"/>
            <a:chOff x="2853825" y="709187"/>
            <a:chExt cx="4729200" cy="1047138"/>
          </a:xfrm>
        </p:grpSpPr>
        <p:sp>
          <p:nvSpPr>
            <p:cNvPr id="319" name="Google Shape;319;g31fef93bc5d_1_38"/>
            <p:cNvSpPr/>
            <p:nvPr/>
          </p:nvSpPr>
          <p:spPr>
            <a:xfrm>
              <a:off x="2853825" y="1003025"/>
              <a:ext cx="4729200" cy="753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3100"/>
                <a:buFont typeface="Arial"/>
                <a:buNone/>
              </a:pPr>
              <a:endParaRPr sz="3100" b="1" i="0" u="none" strike="noStrike" cap="none" dirty="0">
                <a:solidFill>
                  <a:srgbClr val="5F259E"/>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320" name="Google Shape;320;g31fef93bc5d_1_38"/>
            <p:cNvSpPr/>
            <p:nvPr/>
          </p:nvSpPr>
          <p:spPr>
            <a:xfrm>
              <a:off x="6271339" y="709187"/>
              <a:ext cx="389875" cy="34052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spcFirstLastPara="1" wrap="square" lIns="91425" tIns="45700" rIns="91425" bIns="45700" anchor="t" anchorCtr="0">
              <a:noAutofit/>
            </a:bodyPr>
            <a:lstStyle/>
            <a:p>
              <a:pPr marL="0" marR="0" lvl="0" indent="0" algn="l" rtl="1">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321" name="Google Shape;321;g31fef93bc5d_1_38"/>
          <p:cNvPicPr preferRelativeResize="0"/>
          <p:nvPr/>
        </p:nvPicPr>
        <p:blipFill rotWithShape="1">
          <a:blip r:embed="rId4">
            <a:alphaModFix/>
          </a:blip>
          <a:srcRect/>
          <a:stretch/>
        </p:blipFill>
        <p:spPr>
          <a:xfrm>
            <a:off x="-720658" y="567604"/>
            <a:ext cx="8998871" cy="8597250"/>
          </a:xfrm>
          <a:prstGeom prst="rect">
            <a:avLst/>
          </a:prstGeom>
          <a:noFill/>
          <a:ln>
            <a:noFill/>
          </a:ln>
        </p:spPr>
      </p:pic>
      <p:sp>
        <p:nvSpPr>
          <p:cNvPr id="322" name="Google Shape;322;g31fef93bc5d_1_38"/>
          <p:cNvSpPr txBox="1">
            <a:spLocks noGrp="1"/>
          </p:cNvSpPr>
          <p:nvPr>
            <p:ph type="title"/>
          </p:nvPr>
        </p:nvSpPr>
        <p:spPr>
          <a:xfrm>
            <a:off x="2942705" y="609930"/>
            <a:ext cx="8440412" cy="13257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4000"/>
              <a:buNone/>
            </a:pPr>
            <a:r>
              <a:rPr lang="ar" sz="5000" b="0" i="0" u="none" baseline="0" dirty="0">
                <a:solidFill>
                  <a:srgbClr val="873189"/>
                </a:solidFill>
              </a:rPr>
              <a:t>في الذكاء ال</a:t>
            </a:r>
            <a:r>
              <a:rPr lang="ar-AE" sz="5000" b="0" i="0" u="none" baseline="0" dirty="0">
                <a:solidFill>
                  <a:srgbClr val="873189"/>
                </a:solidFill>
              </a:rPr>
              <a:t>إ</a:t>
            </a:r>
            <a:r>
              <a:rPr lang="ar" sz="5000" b="0" i="0" u="none" baseline="0" dirty="0">
                <a:solidFill>
                  <a:srgbClr val="873189"/>
                </a:solidFill>
              </a:rPr>
              <a:t>صطناعي</a:t>
            </a:r>
            <a:r>
              <a:rPr lang="ar-AE" sz="5000" b="0" i="0" u="none" baseline="0" dirty="0">
                <a:solidFill>
                  <a:srgbClr val="873189"/>
                </a:solidFill>
              </a:rPr>
              <a:t>ّ</a:t>
            </a:r>
            <a:r>
              <a:rPr lang="ar" sz="5000" b="0" i="0" u="none" baseline="0" dirty="0">
                <a:solidFill>
                  <a:srgbClr val="873189"/>
                </a:solidFill>
              </a:rPr>
              <a:t> أيضًا </a:t>
            </a:r>
            <a:r>
              <a:rPr lang="ar" sz="5000" b="1" i="0" u="none" baseline="0" dirty="0">
                <a:solidFill>
                  <a:srgbClr val="873189"/>
                </a:solidFill>
              </a:rPr>
              <a:t>توجد قواعد</a:t>
            </a:r>
            <a:endParaRPr sz="5000" dirty="0">
              <a:solidFill>
                <a:srgbClr val="873189"/>
              </a:solidFill>
            </a:endParaRPr>
          </a:p>
        </p:txBody>
      </p:sp>
      <p:pic>
        <p:nvPicPr>
          <p:cNvPr id="323" name="Google Shape;323;g31fef93bc5d_1_38"/>
          <p:cNvPicPr preferRelativeResize="0"/>
          <p:nvPr/>
        </p:nvPicPr>
        <p:blipFill rotWithShape="1">
          <a:blip r:embed="rId5">
            <a:alphaModFix/>
          </a:blip>
          <a:srcRect/>
          <a:stretch/>
        </p:blipFill>
        <p:spPr>
          <a:xfrm>
            <a:off x="276802" y="253439"/>
            <a:ext cx="665001" cy="5094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g3223cfaf7c6_1_31"/>
          <p:cNvPicPr preferRelativeResize="0"/>
          <p:nvPr/>
        </p:nvPicPr>
        <p:blipFill rotWithShape="1">
          <a:blip r:embed="rId3">
            <a:alphaModFix/>
          </a:blip>
          <a:srcRect/>
          <a:stretch/>
        </p:blipFill>
        <p:spPr>
          <a:xfrm flipH="1">
            <a:off x="9331003" y="1276349"/>
            <a:ext cx="2389942" cy="1316032"/>
          </a:xfrm>
          <a:prstGeom prst="rect">
            <a:avLst/>
          </a:prstGeom>
          <a:noFill/>
          <a:ln>
            <a:noFill/>
          </a:ln>
        </p:spPr>
      </p:pic>
      <p:sp>
        <p:nvSpPr>
          <p:cNvPr id="330" name="Google Shape;330;g3223cfaf7c6_1_31"/>
          <p:cNvSpPr txBox="1">
            <a:spLocks noGrp="1"/>
          </p:cNvSpPr>
          <p:nvPr>
            <p:ph type="title"/>
          </p:nvPr>
        </p:nvSpPr>
        <p:spPr>
          <a:xfrm>
            <a:off x="895672" y="-49351"/>
            <a:ext cx="10515600"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4000"/>
              <a:buNone/>
            </a:pPr>
            <a:r>
              <a:rPr lang="ar" sz="5000" b="1" i="0" u="none" baseline="0" dirty="0">
                <a:solidFill>
                  <a:srgbClr val="873189"/>
                </a:solidFill>
              </a:rPr>
              <a:t>الذكاء ال</a:t>
            </a:r>
            <a:r>
              <a:rPr lang="ar-AE" sz="5000" b="1" i="0" u="none" baseline="0" dirty="0">
                <a:solidFill>
                  <a:srgbClr val="873189"/>
                </a:solidFill>
              </a:rPr>
              <a:t>إ</a:t>
            </a:r>
            <a:r>
              <a:rPr lang="ar" sz="5000" b="1" i="0" u="none" baseline="0" dirty="0">
                <a:solidFill>
                  <a:srgbClr val="873189"/>
                </a:solidFill>
              </a:rPr>
              <a:t>صطناعي</a:t>
            </a:r>
            <a:r>
              <a:rPr lang="ar-AE" sz="5000" b="1" i="0" u="none" baseline="0" dirty="0">
                <a:solidFill>
                  <a:srgbClr val="873189"/>
                </a:solidFill>
              </a:rPr>
              <a:t>ّ</a:t>
            </a:r>
            <a:r>
              <a:rPr lang="ar" sz="5000" b="1" i="0" u="none" baseline="0" dirty="0">
                <a:solidFill>
                  <a:srgbClr val="873189"/>
                </a:solidFill>
              </a:rPr>
              <a:t> </a:t>
            </a:r>
            <a:r>
              <a:rPr lang="ar" sz="5000" b="0" i="0" u="none" baseline="0" dirty="0">
                <a:solidFill>
                  <a:srgbClr val="873189"/>
                </a:solidFill>
              </a:rPr>
              <a:t>ليس بشري</a:t>
            </a:r>
            <a:r>
              <a:rPr lang="ar-AE" sz="5000" b="0" i="0" u="none" baseline="0" dirty="0">
                <a:solidFill>
                  <a:srgbClr val="873189"/>
                </a:solidFill>
              </a:rPr>
              <a:t>ًّ</a:t>
            </a:r>
            <a:r>
              <a:rPr lang="ar" sz="5000" b="0" i="0" u="none" baseline="0" dirty="0">
                <a:solidFill>
                  <a:srgbClr val="873189"/>
                </a:solidFill>
              </a:rPr>
              <a:t>ا</a:t>
            </a:r>
            <a:endParaRPr sz="5000" b="0" dirty="0">
              <a:solidFill>
                <a:srgbClr val="873189"/>
              </a:solidFill>
            </a:endParaRPr>
          </a:p>
        </p:txBody>
      </p:sp>
      <p:sp>
        <p:nvSpPr>
          <p:cNvPr id="331" name="Google Shape;331;g3223cfaf7c6_1_31"/>
          <p:cNvSpPr txBox="1">
            <a:spLocks noGrp="1"/>
          </p:cNvSpPr>
          <p:nvPr>
            <p:ph type="body" idx="1"/>
          </p:nvPr>
        </p:nvSpPr>
        <p:spPr>
          <a:xfrm>
            <a:off x="9178597" y="1497800"/>
            <a:ext cx="2160000" cy="834300"/>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1000"/>
              </a:spcBef>
              <a:spcAft>
                <a:spcPts val="0"/>
              </a:spcAft>
              <a:buSzPts val="2800"/>
              <a:buNone/>
            </a:pPr>
            <a:r>
              <a:rPr lang="ar" sz="3000" b="1" i="0" u="none" baseline="0" dirty="0">
                <a:solidFill>
                  <a:schemeClr val="lt1"/>
                </a:solidFill>
              </a:rPr>
              <a:t>هذا مربك</a:t>
            </a:r>
            <a:endParaRPr sz="3000" b="1" dirty="0">
              <a:solidFill>
                <a:schemeClr val="lt1"/>
              </a:solidFill>
            </a:endParaRPr>
          </a:p>
        </p:txBody>
      </p:sp>
      <p:pic>
        <p:nvPicPr>
          <p:cNvPr id="332" name="Google Shape;332;g3223cfaf7c6_1_31"/>
          <p:cNvPicPr preferRelativeResize="0"/>
          <p:nvPr/>
        </p:nvPicPr>
        <p:blipFill rotWithShape="1">
          <a:blip r:embed="rId4">
            <a:alphaModFix/>
          </a:blip>
          <a:srcRect/>
          <a:stretch/>
        </p:blipFill>
        <p:spPr>
          <a:xfrm>
            <a:off x="89402" y="2224131"/>
            <a:ext cx="7166791" cy="4423236"/>
          </a:xfrm>
          <a:prstGeom prst="rect">
            <a:avLst/>
          </a:prstGeom>
          <a:noFill/>
          <a:ln>
            <a:noFill/>
          </a:ln>
        </p:spPr>
      </p:pic>
      <p:pic>
        <p:nvPicPr>
          <p:cNvPr id="333" name="Google Shape;333;g3223cfaf7c6_1_31"/>
          <p:cNvPicPr preferRelativeResize="0"/>
          <p:nvPr/>
        </p:nvPicPr>
        <p:blipFill rotWithShape="1">
          <a:blip r:embed="rId5">
            <a:alphaModFix/>
          </a:blip>
          <a:srcRect t="13674"/>
          <a:stretch/>
        </p:blipFill>
        <p:spPr>
          <a:xfrm>
            <a:off x="-254477" y="607894"/>
            <a:ext cx="7854547" cy="6780664"/>
          </a:xfrm>
          <a:prstGeom prst="rect">
            <a:avLst/>
          </a:prstGeom>
          <a:noFill/>
          <a:ln>
            <a:noFill/>
          </a:ln>
        </p:spPr>
      </p:pic>
      <p:pic>
        <p:nvPicPr>
          <p:cNvPr id="334" name="Google Shape;334;g3223cfaf7c6_1_31"/>
          <p:cNvPicPr preferRelativeResize="0"/>
          <p:nvPr/>
        </p:nvPicPr>
        <p:blipFill rotWithShape="1">
          <a:blip r:embed="rId6">
            <a:alphaModFix/>
          </a:blip>
          <a:srcRect/>
          <a:stretch/>
        </p:blipFill>
        <p:spPr>
          <a:xfrm>
            <a:off x="276802" y="253439"/>
            <a:ext cx="665001" cy="509474"/>
          </a:xfrm>
          <a:prstGeom prst="rect">
            <a:avLst/>
          </a:prstGeom>
          <a:noFill/>
          <a:ln>
            <a:noFill/>
          </a:ln>
        </p:spPr>
      </p:pic>
      <p:pic>
        <p:nvPicPr>
          <p:cNvPr id="335" name="Google Shape;335;g3223cfaf7c6_1_31"/>
          <p:cNvPicPr preferRelativeResize="0"/>
          <p:nvPr/>
        </p:nvPicPr>
        <p:blipFill>
          <a:blip r:embed="rId7">
            <a:alphaModFix/>
          </a:blip>
          <a:stretch>
            <a:fillRect/>
          </a:stretch>
        </p:blipFill>
        <p:spPr>
          <a:xfrm>
            <a:off x="7752476" y="1914950"/>
            <a:ext cx="2160000" cy="47906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324f386e182_0_54"/>
          <p:cNvSpPr/>
          <p:nvPr/>
        </p:nvSpPr>
        <p:spPr>
          <a:xfrm>
            <a:off x="6370650" y="2481874"/>
            <a:ext cx="1616700" cy="1608900"/>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 name="Google Shape;342;g324f386e182_0_54"/>
          <p:cNvSpPr/>
          <p:nvPr/>
        </p:nvSpPr>
        <p:spPr>
          <a:xfrm>
            <a:off x="1315263" y="1642458"/>
            <a:ext cx="1134900" cy="1134900"/>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3" name="Google Shape;343;g324f386e182_0_54"/>
          <p:cNvPicPr preferRelativeResize="0"/>
          <p:nvPr/>
        </p:nvPicPr>
        <p:blipFill rotWithShape="1">
          <a:blip r:embed="rId3">
            <a:alphaModFix/>
          </a:blip>
          <a:srcRect/>
          <a:stretch/>
        </p:blipFill>
        <p:spPr>
          <a:xfrm rot="9619578">
            <a:off x="1952508" y="2338859"/>
            <a:ext cx="4818702" cy="3931172"/>
          </a:xfrm>
          <a:prstGeom prst="rect">
            <a:avLst/>
          </a:prstGeom>
          <a:noFill/>
          <a:ln>
            <a:noFill/>
          </a:ln>
          <a:effectLst>
            <a:outerShdw blurRad="528638" algn="bl" rotWithShape="0">
              <a:srgbClr val="000000">
                <a:alpha val="14510"/>
              </a:srgbClr>
            </a:outerShdw>
          </a:effectLst>
        </p:spPr>
      </p:pic>
      <p:sp>
        <p:nvSpPr>
          <p:cNvPr id="344" name="Google Shape;344;g324f386e182_0_54"/>
          <p:cNvSpPr txBox="1">
            <a:spLocks noGrp="1"/>
          </p:cNvSpPr>
          <p:nvPr>
            <p:ph type="title"/>
          </p:nvPr>
        </p:nvSpPr>
        <p:spPr>
          <a:xfrm>
            <a:off x="3912100" y="487875"/>
            <a:ext cx="7860900" cy="1608900"/>
          </a:xfrm>
          <a:prstGeom prst="rect">
            <a:avLst/>
          </a:prstGeom>
          <a:noFill/>
          <a:ln>
            <a:noFill/>
          </a:ln>
        </p:spPr>
        <p:txBody>
          <a:bodyPr spcFirstLastPara="1" wrap="square" lIns="91425" tIns="45700" rIns="91425" bIns="45700" anchor="ctr" anchorCtr="0">
            <a:normAutofit fontScale="90000"/>
          </a:bodyPr>
          <a:lstStyle/>
          <a:p>
            <a:pPr marL="0" lvl="0" indent="0" algn="r" rtl="1">
              <a:lnSpc>
                <a:spcPct val="90000"/>
              </a:lnSpc>
              <a:spcBef>
                <a:spcPts val="0"/>
              </a:spcBef>
              <a:spcAft>
                <a:spcPts val="0"/>
              </a:spcAft>
              <a:buClr>
                <a:srgbClr val="404040"/>
              </a:buClr>
              <a:buSzPct val="59701"/>
              <a:buFont typeface="Rubik"/>
              <a:buNone/>
            </a:pPr>
            <a:r>
              <a:rPr lang="ar" sz="6700" b="1" i="0" u="none" baseline="0" dirty="0">
                <a:solidFill>
                  <a:srgbClr val="8A2B7E"/>
                </a:solidFill>
              </a:rPr>
              <a:t>الاستخدام الصحيح </a:t>
            </a:r>
            <a:br>
              <a:rPr lang="ar" sz="6700" b="0" dirty="0">
                <a:solidFill>
                  <a:srgbClr val="8A2B7E"/>
                </a:solidFill>
              </a:rPr>
            </a:br>
            <a:r>
              <a:rPr lang="ar" sz="6700" b="0" i="0" u="none" baseline="0" dirty="0">
                <a:solidFill>
                  <a:srgbClr val="8A2B7E"/>
                </a:solidFill>
              </a:rPr>
              <a:t>للذكاء الاصطناعي</a:t>
            </a:r>
            <a:endParaRPr sz="6700" dirty="0">
              <a:solidFill>
                <a:srgbClr val="8A2B7E"/>
              </a:solidFill>
            </a:endParaRPr>
          </a:p>
        </p:txBody>
      </p:sp>
      <p:pic>
        <p:nvPicPr>
          <p:cNvPr id="345" name="Google Shape;345;g324f386e182_0_54"/>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346" name="Google Shape;346;g324f386e182_0_54">
            <a:hlinkClick r:id="rId5"/>
          </p:cNvPr>
          <p:cNvPicPr preferRelativeResize="0"/>
          <p:nvPr/>
        </p:nvPicPr>
        <p:blipFill rotWithShape="1">
          <a:blip r:embed="rId6">
            <a:alphaModFix/>
          </a:blip>
          <a:srcRect l="24637" r="24637"/>
          <a:stretch/>
        </p:blipFill>
        <p:spPr>
          <a:xfrm>
            <a:off x="369503" y="-195958"/>
            <a:ext cx="5860894" cy="77029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3223cfaf7c6_1_45"/>
          <p:cNvSpPr/>
          <p:nvPr/>
        </p:nvSpPr>
        <p:spPr>
          <a:xfrm>
            <a:off x="7337447" y="5357221"/>
            <a:ext cx="1451429" cy="1446355"/>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53" name="Google Shape;353;g3223cfaf7c6_1_45"/>
          <p:cNvSpPr/>
          <p:nvPr/>
        </p:nvSpPr>
        <p:spPr>
          <a:xfrm>
            <a:off x="1721129" y="5411645"/>
            <a:ext cx="3657599" cy="1446355"/>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54" name="Google Shape;354;g3223cfaf7c6_1_45"/>
          <p:cNvSpPr txBox="1">
            <a:spLocks noGrp="1"/>
          </p:cNvSpPr>
          <p:nvPr>
            <p:ph type="title"/>
          </p:nvPr>
        </p:nvSpPr>
        <p:spPr>
          <a:xfrm>
            <a:off x="1434868" y="777601"/>
            <a:ext cx="9336314" cy="1325700"/>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SzPts val="4000"/>
              <a:buNone/>
            </a:pPr>
            <a:r>
              <a:rPr lang="ar" sz="7200" b="1" i="0" u="none" baseline="0">
                <a:solidFill>
                  <a:srgbClr val="873189"/>
                </a:solidFill>
              </a:rPr>
              <a:t>لماذا يجب </a:t>
            </a:r>
            <a:r>
              <a:rPr lang="ar" sz="7200" b="0" i="0" u="none" baseline="0">
                <a:solidFill>
                  <a:srgbClr val="873189"/>
                </a:solidFill>
              </a:rPr>
              <a:t>علينا أن نحذر</a:t>
            </a:r>
            <a:r>
              <a:rPr lang="ar" sz="7200" b="1" i="0" u="none" baseline="0">
                <a:solidFill>
                  <a:srgbClr val="873189"/>
                </a:solidFill>
              </a:rPr>
              <a:t>؟</a:t>
            </a:r>
            <a:endParaRPr sz="7200">
              <a:solidFill>
                <a:srgbClr val="873189"/>
              </a:solidFill>
            </a:endParaRPr>
          </a:p>
        </p:txBody>
      </p:sp>
      <p:sp>
        <p:nvSpPr>
          <p:cNvPr id="355" name="Google Shape;355;g3223cfaf7c6_1_45"/>
          <p:cNvSpPr/>
          <p:nvPr/>
        </p:nvSpPr>
        <p:spPr>
          <a:xfrm>
            <a:off x="9841161" y="2307771"/>
            <a:ext cx="930021" cy="90352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56" name="Google Shape;356;g3223cfaf7c6_1_45"/>
          <p:cNvSpPr/>
          <p:nvPr/>
        </p:nvSpPr>
        <p:spPr>
          <a:xfrm>
            <a:off x="428647" y="3611707"/>
            <a:ext cx="1427808" cy="1392098"/>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57" name="Google Shape;357;g3223cfaf7c6_1_45"/>
          <p:cNvSpPr/>
          <p:nvPr/>
        </p:nvSpPr>
        <p:spPr>
          <a:xfrm>
            <a:off x="1007957" y="3018971"/>
            <a:ext cx="426911" cy="42766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58" name="Google Shape;358;g3223cfaf7c6_1_45"/>
          <p:cNvPicPr preferRelativeResize="0"/>
          <p:nvPr/>
        </p:nvPicPr>
        <p:blipFill>
          <a:blip r:embed="rId3">
            <a:alphaModFix/>
          </a:blip>
          <a:stretch>
            <a:fillRect/>
          </a:stretch>
        </p:blipFill>
        <p:spPr>
          <a:xfrm>
            <a:off x="3232355" y="3908876"/>
            <a:ext cx="5727276" cy="29491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21"/>
          <p:cNvPicPr preferRelativeResize="0"/>
          <p:nvPr/>
        </p:nvPicPr>
        <p:blipFill rotWithShape="1">
          <a:blip r:embed="rId3">
            <a:alphaModFix/>
          </a:blip>
          <a:srcRect l="9" r="7"/>
          <a:stretch/>
        </p:blipFill>
        <p:spPr>
          <a:xfrm>
            <a:off x="107834" y="814647"/>
            <a:ext cx="6388547" cy="5809198"/>
          </a:xfrm>
          <a:prstGeom prst="rect">
            <a:avLst/>
          </a:prstGeom>
          <a:noFill/>
          <a:ln>
            <a:noFill/>
          </a:ln>
        </p:spPr>
      </p:pic>
      <p:pic>
        <p:nvPicPr>
          <p:cNvPr id="365" name="Google Shape;365;p21"/>
          <p:cNvPicPr preferRelativeResize="0"/>
          <p:nvPr/>
        </p:nvPicPr>
        <p:blipFill rotWithShape="1">
          <a:blip r:embed="rId4">
            <a:alphaModFix/>
          </a:blip>
          <a:srcRect/>
          <a:stretch/>
        </p:blipFill>
        <p:spPr>
          <a:xfrm>
            <a:off x="5970476" y="1416937"/>
            <a:ext cx="3474366" cy="2657164"/>
          </a:xfrm>
          <a:prstGeom prst="rect">
            <a:avLst/>
          </a:prstGeom>
          <a:noFill/>
          <a:ln>
            <a:noFill/>
          </a:ln>
        </p:spPr>
      </p:pic>
      <p:sp>
        <p:nvSpPr>
          <p:cNvPr id="366" name="Google Shape;366;p21"/>
          <p:cNvSpPr txBox="1">
            <a:spLocks noGrp="1"/>
          </p:cNvSpPr>
          <p:nvPr>
            <p:ph type="title"/>
          </p:nvPr>
        </p:nvSpPr>
        <p:spPr>
          <a:xfrm>
            <a:off x="5802923" y="-7628"/>
            <a:ext cx="5608349" cy="1325563"/>
          </a:xfrm>
          <a:prstGeom prst="rect">
            <a:avLst/>
          </a:prstGeom>
          <a:noFill/>
          <a:ln>
            <a:noFill/>
          </a:ln>
        </p:spPr>
        <p:txBody>
          <a:bodyPr spcFirstLastPara="1" wrap="square" lIns="91425" tIns="45700" rIns="91425" bIns="45700" anchor="ctr" anchorCtr="0">
            <a:normAutofit fontScale="90000"/>
          </a:bodyPr>
          <a:lstStyle/>
          <a:p>
            <a:pPr marL="0" lvl="0" indent="0" algn="r" rtl="1">
              <a:lnSpc>
                <a:spcPct val="90000"/>
              </a:lnSpc>
              <a:spcBef>
                <a:spcPts val="0"/>
              </a:spcBef>
              <a:spcAft>
                <a:spcPts val="0"/>
              </a:spcAft>
              <a:buClr>
                <a:srgbClr val="404040"/>
              </a:buClr>
              <a:buSzPct val="80000"/>
              <a:buFont typeface="Rubik"/>
              <a:buNone/>
            </a:pPr>
            <a:r>
              <a:rPr lang="ar" sz="5000" b="1" i="0" u="none" baseline="0" dirty="0">
                <a:solidFill>
                  <a:srgbClr val="873189"/>
                </a:solidFill>
              </a:rPr>
              <a:t>لماذا يجب علينا أن نحذر؟</a:t>
            </a:r>
            <a:endParaRPr sz="5000" dirty="0">
              <a:solidFill>
                <a:srgbClr val="873189"/>
              </a:solidFill>
            </a:endParaRPr>
          </a:p>
        </p:txBody>
      </p:sp>
      <p:sp>
        <p:nvSpPr>
          <p:cNvPr id="367" name="Google Shape;367;p21"/>
          <p:cNvSpPr txBox="1">
            <a:spLocks noGrp="1"/>
          </p:cNvSpPr>
          <p:nvPr>
            <p:ph type="body" idx="1"/>
          </p:nvPr>
        </p:nvSpPr>
        <p:spPr>
          <a:xfrm>
            <a:off x="6121379" y="1958826"/>
            <a:ext cx="2950498" cy="2012063"/>
          </a:xfrm>
          <a:prstGeom prst="rect">
            <a:avLst/>
          </a:prstGeom>
          <a:noFill/>
          <a:ln>
            <a:noFill/>
          </a:ln>
        </p:spPr>
        <p:txBody>
          <a:bodyPr spcFirstLastPara="1" wrap="square" lIns="91425" tIns="45700" rIns="91425" bIns="45700" anchor="t" anchorCtr="0">
            <a:normAutofit/>
          </a:bodyPr>
          <a:lstStyle/>
          <a:p>
            <a:pPr marL="50800" lvl="0" indent="0" algn="r" rtl="1">
              <a:lnSpc>
                <a:spcPct val="90000"/>
              </a:lnSpc>
              <a:spcBef>
                <a:spcPts val="1000"/>
              </a:spcBef>
              <a:spcAft>
                <a:spcPts val="0"/>
              </a:spcAft>
              <a:buSzPts val="2800"/>
              <a:buNone/>
            </a:pPr>
            <a:r>
              <a:rPr lang="ar" sz="3000" b="0" i="0" u="none" baseline="0" dirty="0">
                <a:solidFill>
                  <a:schemeClr val="lt1"/>
                </a:solidFill>
              </a:rPr>
              <a:t>الذكاء ال</a:t>
            </a:r>
            <a:r>
              <a:rPr lang="ar-AE" sz="3000" b="0" i="0" u="none" baseline="0" dirty="0">
                <a:solidFill>
                  <a:schemeClr val="lt1"/>
                </a:solidFill>
              </a:rPr>
              <a:t>إ</a:t>
            </a:r>
            <a:r>
              <a:rPr lang="ar" sz="3000" b="0" i="0" u="none" baseline="0" dirty="0">
                <a:solidFill>
                  <a:schemeClr val="lt1"/>
                </a:solidFill>
              </a:rPr>
              <a:t>صطناعي</a:t>
            </a:r>
            <a:r>
              <a:rPr lang="ar-AE" sz="3000" b="0" i="0" u="none" baseline="0" dirty="0">
                <a:solidFill>
                  <a:schemeClr val="lt1"/>
                </a:solidFill>
              </a:rPr>
              <a:t>ّ</a:t>
            </a:r>
            <a:r>
              <a:rPr lang="ar" sz="3000" b="0" i="0" u="none" baseline="0" dirty="0">
                <a:solidFill>
                  <a:schemeClr val="lt1"/>
                </a:solidFill>
              </a:rPr>
              <a:t> </a:t>
            </a:r>
            <a:r>
              <a:rPr lang="ar" sz="3000" b="1" i="0" u="none" baseline="0" dirty="0">
                <a:solidFill>
                  <a:schemeClr val="lt1"/>
                </a:solidFill>
              </a:rPr>
              <a:t>يمكن أن يخطئ أيضًا</a:t>
            </a:r>
            <a:endParaRPr sz="3000" b="1" dirty="0">
              <a:solidFill>
                <a:schemeClr val="lt1"/>
              </a:solidFill>
            </a:endParaRPr>
          </a:p>
        </p:txBody>
      </p:sp>
      <p:pic>
        <p:nvPicPr>
          <p:cNvPr id="368" name="Google Shape;368;p21"/>
          <p:cNvPicPr preferRelativeResize="0"/>
          <p:nvPr/>
        </p:nvPicPr>
        <p:blipFill rotWithShape="1">
          <a:blip r:embed="rId5">
            <a:alphaModFix/>
          </a:blip>
          <a:srcRect/>
          <a:stretch/>
        </p:blipFill>
        <p:spPr>
          <a:xfrm>
            <a:off x="1763421" y="420271"/>
            <a:ext cx="3932200" cy="6530786"/>
          </a:xfrm>
          <a:prstGeom prst="rect">
            <a:avLst/>
          </a:prstGeom>
          <a:noFill/>
          <a:ln>
            <a:noFill/>
          </a:ln>
        </p:spPr>
      </p:pic>
      <p:pic>
        <p:nvPicPr>
          <p:cNvPr id="369" name="Google Shape;369;p21"/>
          <p:cNvPicPr preferRelativeResize="0"/>
          <p:nvPr/>
        </p:nvPicPr>
        <p:blipFill rotWithShape="1">
          <a:blip r:embed="rId6">
            <a:alphaModFix/>
          </a:blip>
          <a:srcRect r="45912"/>
          <a:stretch/>
        </p:blipFill>
        <p:spPr>
          <a:xfrm>
            <a:off x="9262957" y="1806402"/>
            <a:ext cx="2740750" cy="5207000"/>
          </a:xfrm>
          <a:prstGeom prst="rect">
            <a:avLst/>
          </a:prstGeom>
          <a:noFill/>
          <a:ln>
            <a:noFill/>
          </a:ln>
        </p:spPr>
      </p:pic>
      <p:pic>
        <p:nvPicPr>
          <p:cNvPr id="370" name="Google Shape;370;p21"/>
          <p:cNvPicPr preferRelativeResize="0"/>
          <p:nvPr/>
        </p:nvPicPr>
        <p:blipFill rotWithShape="1">
          <a:blip r:embed="rId7">
            <a:alphaModFix/>
          </a:blip>
          <a:srcRect/>
          <a:stretch/>
        </p:blipFill>
        <p:spPr>
          <a:xfrm>
            <a:off x="276802" y="253439"/>
            <a:ext cx="665001" cy="509474"/>
          </a:xfrm>
          <a:prstGeom prst="rect">
            <a:avLst/>
          </a:prstGeom>
          <a:noFill/>
          <a:ln>
            <a:noFill/>
          </a:ln>
        </p:spPr>
      </p:pic>
      <p:sp>
        <p:nvSpPr>
          <p:cNvPr id="371" name="Google Shape;371;p21"/>
          <p:cNvSpPr/>
          <p:nvPr/>
        </p:nvSpPr>
        <p:spPr>
          <a:xfrm>
            <a:off x="9365013" y="1442098"/>
            <a:ext cx="849036" cy="822292"/>
          </a:xfrm>
          <a:prstGeom prst="ellipse">
            <a:avLst/>
          </a:prstGeom>
          <a:solidFill>
            <a:srgbClr val="2E064C"/>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72" name="Google Shape;372;p21"/>
          <p:cNvSpPr txBox="1"/>
          <p:nvPr/>
        </p:nvSpPr>
        <p:spPr>
          <a:xfrm>
            <a:off x="9506122" y="1414265"/>
            <a:ext cx="503664" cy="861774"/>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rgbClr val="000000"/>
              </a:buClr>
              <a:buSzPts val="5000"/>
              <a:buFont typeface="Arial"/>
              <a:buNone/>
            </a:pPr>
            <a:r>
              <a:rPr lang="ar" sz="5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1</a:t>
            </a:r>
            <a:endParaRPr sz="50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3223cfaf7c6_1_24"/>
          <p:cNvSpPr txBox="1"/>
          <p:nvPr/>
        </p:nvSpPr>
        <p:spPr>
          <a:xfrm>
            <a:off x="6303100" y="-7628"/>
            <a:ext cx="5108172" cy="1325563"/>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404040"/>
              </a:buClr>
              <a:buSzPts val="4000"/>
              <a:buFont typeface="Rubik"/>
              <a:buNone/>
            </a:pPr>
            <a:r>
              <a:rPr lang="ar" sz="5000" b="1" i="0" u="none" baseline="0"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rPr>
              <a:t>كيف يمكن أن نفحص</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79" name="Google Shape;379;g3223cfaf7c6_1_24"/>
          <p:cNvSpPr txBox="1"/>
          <p:nvPr/>
        </p:nvSpPr>
        <p:spPr>
          <a:xfrm>
            <a:off x="3305653" y="852425"/>
            <a:ext cx="8210400" cy="12006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ar" sz="7200" b="1" i="0" u="none" baseline="0"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rPr>
              <a:t>إذا كان ذلك صحيحًا؟</a:t>
            </a:r>
            <a:endParaRPr sz="7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Rubik"/>
            </a:endParaRPr>
          </a:p>
        </p:txBody>
      </p:sp>
      <p:pic>
        <p:nvPicPr>
          <p:cNvPr id="380" name="Google Shape;380;g3223cfaf7c6_1_24"/>
          <p:cNvPicPr preferRelativeResize="0"/>
          <p:nvPr/>
        </p:nvPicPr>
        <p:blipFill rotWithShape="1">
          <a:blip r:embed="rId3">
            <a:alphaModFix/>
          </a:blip>
          <a:srcRect/>
          <a:stretch/>
        </p:blipFill>
        <p:spPr>
          <a:xfrm flipH="1">
            <a:off x="3618192" y="4227539"/>
            <a:ext cx="4926945" cy="2429956"/>
          </a:xfrm>
          <a:prstGeom prst="rect">
            <a:avLst/>
          </a:prstGeom>
          <a:noFill/>
          <a:ln>
            <a:noFill/>
          </a:ln>
        </p:spPr>
      </p:pic>
      <p:pic>
        <p:nvPicPr>
          <p:cNvPr id="381" name="Google Shape;381;g3223cfaf7c6_1_24"/>
          <p:cNvPicPr preferRelativeResize="0"/>
          <p:nvPr/>
        </p:nvPicPr>
        <p:blipFill rotWithShape="1">
          <a:blip r:embed="rId3">
            <a:alphaModFix/>
          </a:blip>
          <a:srcRect/>
          <a:stretch/>
        </p:blipFill>
        <p:spPr>
          <a:xfrm>
            <a:off x="550642" y="1644158"/>
            <a:ext cx="4768965" cy="2352041"/>
          </a:xfrm>
          <a:prstGeom prst="rect">
            <a:avLst/>
          </a:prstGeom>
          <a:noFill/>
          <a:ln>
            <a:noFill/>
          </a:ln>
        </p:spPr>
      </p:pic>
      <p:sp>
        <p:nvSpPr>
          <p:cNvPr id="382" name="Google Shape;382;g3223cfaf7c6_1_24"/>
          <p:cNvSpPr txBox="1"/>
          <p:nvPr/>
        </p:nvSpPr>
        <p:spPr>
          <a:xfrm>
            <a:off x="4292552" y="5471724"/>
            <a:ext cx="3578224" cy="553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000"/>
              <a:buFont typeface="Arial"/>
              <a:buNone/>
            </a:pPr>
            <a:r>
              <a:rPr lang="ar" sz="3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الدلافين هي أسماك</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83" name="Google Shape;383;g3223cfaf7c6_1_24"/>
          <p:cNvSpPr txBox="1"/>
          <p:nvPr/>
        </p:nvSpPr>
        <p:spPr>
          <a:xfrm>
            <a:off x="793424" y="2866357"/>
            <a:ext cx="4283400" cy="55410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000"/>
              <a:buFont typeface="Arial"/>
              <a:buNone/>
            </a:pPr>
            <a:r>
              <a:rPr lang="ar" sz="3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البيتزا هي أشهى أكلة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84" name="Google Shape;384;g3223cfaf7c6_1_24"/>
          <p:cNvPicPr preferRelativeResize="0"/>
          <p:nvPr/>
        </p:nvPicPr>
        <p:blipFill rotWithShape="1">
          <a:blip r:embed="rId4">
            <a:alphaModFix/>
          </a:blip>
          <a:srcRect/>
          <a:stretch/>
        </p:blipFill>
        <p:spPr>
          <a:xfrm>
            <a:off x="5853715" y="4421134"/>
            <a:ext cx="689459" cy="689459"/>
          </a:xfrm>
          <a:prstGeom prst="rect">
            <a:avLst/>
          </a:prstGeom>
          <a:noFill/>
          <a:ln>
            <a:noFill/>
          </a:ln>
        </p:spPr>
      </p:pic>
      <p:pic>
        <p:nvPicPr>
          <p:cNvPr id="385" name="Google Shape;385;g3223cfaf7c6_1_24"/>
          <p:cNvPicPr preferRelativeResize="0"/>
          <p:nvPr/>
        </p:nvPicPr>
        <p:blipFill rotWithShape="1">
          <a:blip r:embed="rId4">
            <a:alphaModFix/>
          </a:blip>
          <a:srcRect/>
          <a:stretch/>
        </p:blipFill>
        <p:spPr>
          <a:xfrm>
            <a:off x="927264" y="1885563"/>
            <a:ext cx="689459" cy="689459"/>
          </a:xfrm>
          <a:prstGeom prst="rect">
            <a:avLst/>
          </a:prstGeom>
          <a:noFill/>
          <a:ln>
            <a:noFill/>
          </a:ln>
        </p:spPr>
      </p:pic>
      <p:grpSp>
        <p:nvGrpSpPr>
          <p:cNvPr id="386" name="Google Shape;386;g3223cfaf7c6_1_24"/>
          <p:cNvGrpSpPr/>
          <p:nvPr/>
        </p:nvGrpSpPr>
        <p:grpSpPr>
          <a:xfrm>
            <a:off x="6642050" y="1953294"/>
            <a:ext cx="4975235" cy="2573230"/>
            <a:chOff x="6642050" y="1953294"/>
            <a:chExt cx="4975235" cy="2573230"/>
          </a:xfrm>
        </p:grpSpPr>
        <p:pic>
          <p:nvPicPr>
            <p:cNvPr id="387" name="Google Shape;387;g3223cfaf7c6_1_24"/>
            <p:cNvPicPr preferRelativeResize="0"/>
            <p:nvPr/>
          </p:nvPicPr>
          <p:blipFill rotWithShape="1">
            <a:blip r:embed="rId3">
              <a:alphaModFix/>
            </a:blip>
            <a:srcRect/>
            <a:stretch/>
          </p:blipFill>
          <p:spPr>
            <a:xfrm>
              <a:off x="6642050" y="1953294"/>
              <a:ext cx="4769222" cy="2573230"/>
            </a:xfrm>
            <a:prstGeom prst="rect">
              <a:avLst/>
            </a:prstGeom>
            <a:noFill/>
            <a:ln>
              <a:noFill/>
            </a:ln>
          </p:spPr>
        </p:pic>
        <p:sp>
          <p:nvSpPr>
            <p:cNvPr id="388" name="Google Shape;388;g3223cfaf7c6_1_24"/>
            <p:cNvSpPr txBox="1"/>
            <p:nvPr/>
          </p:nvSpPr>
          <p:spPr>
            <a:xfrm>
              <a:off x="7073663" y="3125279"/>
              <a:ext cx="3903600" cy="101580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000"/>
                <a:buFont typeface="Arial"/>
                <a:buNone/>
              </a:pPr>
              <a:r>
                <a:rPr lang="ar" sz="3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الكرة الأرضية تدور حول الشمس</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89" name="Google Shape;389;g3223cfaf7c6_1_24"/>
            <p:cNvPicPr preferRelativeResize="0"/>
            <p:nvPr/>
          </p:nvPicPr>
          <p:blipFill rotWithShape="1">
            <a:blip r:embed="rId4">
              <a:alphaModFix/>
            </a:blip>
            <a:srcRect/>
            <a:stretch/>
          </p:blipFill>
          <p:spPr>
            <a:xfrm>
              <a:off x="10927826" y="2748181"/>
              <a:ext cx="689459" cy="689459"/>
            </a:xfrm>
            <a:prstGeom prst="rect">
              <a:avLst/>
            </a:prstGeom>
            <a:noFill/>
            <a:ln>
              <a:noFill/>
            </a:ln>
          </p:spPr>
        </p:pic>
        <p:sp>
          <p:nvSpPr>
            <p:cNvPr id="390" name="Google Shape;390;g3223cfaf7c6_1_24"/>
            <p:cNvSpPr txBox="1"/>
            <p:nvPr/>
          </p:nvSpPr>
          <p:spPr>
            <a:xfrm>
              <a:off x="11026701" y="2820453"/>
              <a:ext cx="484428" cy="553998"/>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rgbClr val="000000"/>
                </a:buClr>
                <a:buSzPts val="3000"/>
                <a:buFont typeface="Arial"/>
                <a:buNone/>
              </a:pPr>
              <a:r>
                <a:rPr lang="ar-SA" sz="3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1.</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391" name="Google Shape;391;g3223cfaf7c6_1_24"/>
          <p:cNvSpPr txBox="1"/>
          <p:nvPr/>
        </p:nvSpPr>
        <p:spPr>
          <a:xfrm>
            <a:off x="5926574" y="4493216"/>
            <a:ext cx="543739" cy="553998"/>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rgbClr val="000000"/>
              </a:buClr>
              <a:buSzPts val="3000"/>
              <a:buFont typeface="Arial"/>
              <a:buNone/>
            </a:pPr>
            <a:r>
              <a:rPr lang="ar-SA" sz="3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2.</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92" name="Google Shape;392;g3223cfaf7c6_1_24"/>
          <p:cNvSpPr txBox="1"/>
          <p:nvPr/>
        </p:nvSpPr>
        <p:spPr>
          <a:xfrm>
            <a:off x="1000123" y="1953293"/>
            <a:ext cx="543739" cy="553998"/>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rgbClr val="000000"/>
              </a:buClr>
              <a:buSzPts val="3000"/>
              <a:buFont typeface="Arial"/>
              <a:buNone/>
            </a:pPr>
            <a:r>
              <a:rPr lang="ar-SA" sz="3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3.</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93" name="Google Shape;393;g3223cfaf7c6_1_24"/>
          <p:cNvPicPr preferRelativeResize="0"/>
          <p:nvPr/>
        </p:nvPicPr>
        <p:blipFill rotWithShape="1">
          <a:blip r:embed="rId5">
            <a:alphaModFix/>
          </a:blip>
          <a:srcRect/>
          <a:stretch/>
        </p:blipFill>
        <p:spPr>
          <a:xfrm>
            <a:off x="276802" y="253439"/>
            <a:ext cx="665001" cy="5094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31fef93bc5d_1_29"/>
          <p:cNvSpPr txBox="1">
            <a:spLocks noGrp="1"/>
          </p:cNvSpPr>
          <p:nvPr>
            <p:ph type="title"/>
          </p:nvPr>
        </p:nvSpPr>
        <p:spPr>
          <a:xfrm>
            <a:off x="5477608" y="-7628"/>
            <a:ext cx="5933664" cy="1325563"/>
          </a:xfrm>
          <a:prstGeom prst="rect">
            <a:avLst/>
          </a:prstGeom>
          <a:noFill/>
          <a:ln>
            <a:noFill/>
          </a:ln>
        </p:spPr>
        <p:txBody>
          <a:bodyPr spcFirstLastPara="1" wrap="square" lIns="91425" tIns="45700" rIns="91425" bIns="45700" anchor="ctr" anchorCtr="0">
            <a:normAutofit/>
          </a:bodyPr>
          <a:lstStyle/>
          <a:p>
            <a:pPr marL="0" lvl="0" indent="0" algn="r" rtl="1">
              <a:spcBef>
                <a:spcPts val="0"/>
              </a:spcBef>
              <a:spcAft>
                <a:spcPts val="0"/>
              </a:spcAft>
              <a:buClr>
                <a:srgbClr val="404040"/>
              </a:buClr>
              <a:buSzPct val="80000"/>
              <a:buFont typeface="Rubik"/>
              <a:buNone/>
            </a:pPr>
            <a:r>
              <a:rPr lang="ar" sz="5000" b="1" i="0" u="none" baseline="0" dirty="0">
                <a:solidFill>
                  <a:srgbClr val="873189"/>
                </a:solidFill>
              </a:rPr>
              <a:t>لماذا يجب علينا أن نحذر؟</a:t>
            </a:r>
            <a:endParaRPr sz="5000" dirty="0">
              <a:solidFill>
                <a:srgbClr val="873189"/>
              </a:solidFill>
            </a:endParaRPr>
          </a:p>
        </p:txBody>
      </p:sp>
      <p:pic>
        <p:nvPicPr>
          <p:cNvPr id="400" name="Google Shape;400;g31fef93bc5d_1_29"/>
          <p:cNvPicPr preferRelativeResize="0"/>
          <p:nvPr/>
        </p:nvPicPr>
        <p:blipFill rotWithShape="1">
          <a:blip r:embed="rId3">
            <a:alphaModFix/>
          </a:blip>
          <a:srcRect r="41293"/>
          <a:stretch/>
        </p:blipFill>
        <p:spPr>
          <a:xfrm>
            <a:off x="1827904" y="1651000"/>
            <a:ext cx="2974876" cy="5207000"/>
          </a:xfrm>
          <a:prstGeom prst="rect">
            <a:avLst/>
          </a:prstGeom>
          <a:noFill/>
          <a:ln>
            <a:noFill/>
          </a:ln>
        </p:spPr>
      </p:pic>
      <p:pic>
        <p:nvPicPr>
          <p:cNvPr id="401" name="Google Shape;401;g31fef93bc5d_1_29"/>
          <p:cNvPicPr preferRelativeResize="0"/>
          <p:nvPr/>
        </p:nvPicPr>
        <p:blipFill rotWithShape="1">
          <a:blip r:embed="rId4">
            <a:alphaModFix/>
          </a:blip>
          <a:srcRect/>
          <a:stretch/>
        </p:blipFill>
        <p:spPr>
          <a:xfrm flipH="1">
            <a:off x="6831058" y="1317935"/>
            <a:ext cx="4052256" cy="3519755"/>
          </a:xfrm>
          <a:prstGeom prst="rect">
            <a:avLst/>
          </a:prstGeom>
          <a:noFill/>
          <a:ln>
            <a:noFill/>
          </a:ln>
        </p:spPr>
      </p:pic>
      <p:sp>
        <p:nvSpPr>
          <p:cNvPr id="402" name="Google Shape;402;g31fef93bc5d_1_29"/>
          <p:cNvSpPr txBox="1">
            <a:spLocks noGrp="1"/>
          </p:cNvSpPr>
          <p:nvPr>
            <p:ph type="body" idx="1"/>
          </p:nvPr>
        </p:nvSpPr>
        <p:spPr>
          <a:xfrm>
            <a:off x="7597840" y="2264390"/>
            <a:ext cx="2403526" cy="2140823"/>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1000"/>
              </a:spcBef>
              <a:spcAft>
                <a:spcPts val="0"/>
              </a:spcAft>
              <a:buSzPts val="2800"/>
              <a:buNone/>
            </a:pPr>
            <a:r>
              <a:rPr lang="ar" sz="3000" b="0" i="0" u="none" baseline="0" dirty="0">
                <a:solidFill>
                  <a:schemeClr val="lt1"/>
                </a:solidFill>
              </a:rPr>
              <a:t>الذكاء ال</a:t>
            </a:r>
            <a:r>
              <a:rPr lang="ar-AE" sz="3000" b="0" i="0" u="none" baseline="0" dirty="0">
                <a:solidFill>
                  <a:schemeClr val="lt1"/>
                </a:solidFill>
              </a:rPr>
              <a:t>إ</a:t>
            </a:r>
            <a:r>
              <a:rPr lang="ar" sz="3000" b="0" i="0" u="none" baseline="0" dirty="0">
                <a:solidFill>
                  <a:schemeClr val="lt1"/>
                </a:solidFill>
              </a:rPr>
              <a:t>صطناعي</a:t>
            </a:r>
            <a:r>
              <a:rPr lang="ar-AE" sz="3000" b="0" i="0" u="none" baseline="0" dirty="0">
                <a:solidFill>
                  <a:schemeClr val="lt1"/>
                </a:solidFill>
              </a:rPr>
              <a:t>ّ</a:t>
            </a:r>
            <a:r>
              <a:rPr lang="ar" sz="3000" b="0" i="0" u="none" baseline="0" dirty="0">
                <a:solidFill>
                  <a:schemeClr val="lt1"/>
                </a:solidFill>
              </a:rPr>
              <a:t> </a:t>
            </a:r>
            <a:r>
              <a:rPr lang="ar" sz="3000" b="1" i="0" u="none" baseline="0" dirty="0">
                <a:solidFill>
                  <a:schemeClr val="lt1"/>
                </a:solidFill>
              </a:rPr>
              <a:t>لا يحفظ الأسرار</a:t>
            </a:r>
            <a:endParaRPr b="1" dirty="0"/>
          </a:p>
        </p:txBody>
      </p:sp>
      <p:pic>
        <p:nvPicPr>
          <p:cNvPr id="403" name="Google Shape;403;g31fef93bc5d_1_29"/>
          <p:cNvPicPr preferRelativeResize="0"/>
          <p:nvPr/>
        </p:nvPicPr>
        <p:blipFill rotWithShape="1">
          <a:blip r:embed="rId5">
            <a:alphaModFix/>
          </a:blip>
          <a:srcRect/>
          <a:stretch/>
        </p:blipFill>
        <p:spPr>
          <a:xfrm>
            <a:off x="276802" y="253439"/>
            <a:ext cx="665001" cy="509474"/>
          </a:xfrm>
          <a:prstGeom prst="rect">
            <a:avLst/>
          </a:prstGeom>
          <a:noFill/>
          <a:ln>
            <a:noFill/>
          </a:ln>
        </p:spPr>
      </p:pic>
      <p:sp>
        <p:nvSpPr>
          <p:cNvPr id="404" name="Google Shape;404;g31fef93bc5d_1_29"/>
          <p:cNvSpPr/>
          <p:nvPr/>
        </p:nvSpPr>
        <p:spPr>
          <a:xfrm>
            <a:off x="10768147" y="1442098"/>
            <a:ext cx="849036" cy="822292"/>
          </a:xfrm>
          <a:prstGeom prst="ellipse">
            <a:avLst/>
          </a:prstGeom>
          <a:solidFill>
            <a:srgbClr val="2E064C"/>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05" name="Google Shape;405;g31fef93bc5d_1_29"/>
          <p:cNvSpPr txBox="1"/>
          <p:nvPr/>
        </p:nvSpPr>
        <p:spPr>
          <a:xfrm>
            <a:off x="10909256" y="1414265"/>
            <a:ext cx="607859" cy="861774"/>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rgbClr val="000000"/>
              </a:buClr>
              <a:buSzPts val="5000"/>
              <a:buFont typeface="Arial"/>
              <a:buNone/>
            </a:pPr>
            <a:r>
              <a:rPr lang="ar" sz="5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2</a:t>
            </a:r>
            <a:endParaRPr sz="50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pic>
        <p:nvPicPr>
          <p:cNvPr id="406" name="Google Shape;406;g31fef93bc5d_1_29"/>
          <p:cNvPicPr preferRelativeResize="0"/>
          <p:nvPr/>
        </p:nvPicPr>
        <p:blipFill>
          <a:blip r:embed="rId6">
            <a:alphaModFix/>
          </a:blip>
          <a:stretch>
            <a:fillRect/>
          </a:stretch>
        </p:blipFill>
        <p:spPr>
          <a:xfrm>
            <a:off x="4512275" y="762925"/>
            <a:ext cx="2015920" cy="6348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31fef93bc5d_1_47"/>
          <p:cNvSpPr/>
          <p:nvPr/>
        </p:nvSpPr>
        <p:spPr>
          <a:xfrm>
            <a:off x="10768147" y="1442098"/>
            <a:ext cx="849036" cy="822292"/>
          </a:xfrm>
          <a:prstGeom prst="ellipse">
            <a:avLst/>
          </a:prstGeom>
          <a:solidFill>
            <a:srgbClr val="2E064C"/>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13" name="Google Shape;413;g31fef93bc5d_1_47"/>
          <p:cNvPicPr preferRelativeResize="0"/>
          <p:nvPr/>
        </p:nvPicPr>
        <p:blipFill rotWithShape="1">
          <a:blip r:embed="rId3">
            <a:alphaModFix/>
          </a:blip>
          <a:srcRect l="9" r="7"/>
          <a:stretch/>
        </p:blipFill>
        <p:spPr>
          <a:xfrm>
            <a:off x="630046" y="524401"/>
            <a:ext cx="6137374" cy="5809198"/>
          </a:xfrm>
          <a:prstGeom prst="rect">
            <a:avLst/>
          </a:prstGeom>
          <a:noFill/>
          <a:ln>
            <a:noFill/>
          </a:ln>
        </p:spPr>
      </p:pic>
      <p:sp>
        <p:nvSpPr>
          <p:cNvPr id="414" name="Google Shape;414;g31fef93bc5d_1_47"/>
          <p:cNvSpPr txBox="1"/>
          <p:nvPr/>
        </p:nvSpPr>
        <p:spPr>
          <a:xfrm>
            <a:off x="5274026" y="-7625"/>
            <a:ext cx="6137374"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ar" sz="5000" b="1" i="0" u="none" baseline="0"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rPr>
              <a:t>لماذا يجب علينا أن نحذر؟</a:t>
            </a:r>
            <a:endParaRPr sz="5000" b="1"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endParaRPr>
          </a:p>
        </p:txBody>
      </p:sp>
      <p:pic>
        <p:nvPicPr>
          <p:cNvPr id="415" name="Google Shape;415;g31fef93bc5d_1_47"/>
          <p:cNvPicPr preferRelativeResize="0"/>
          <p:nvPr/>
        </p:nvPicPr>
        <p:blipFill rotWithShape="1">
          <a:blip r:embed="rId4">
            <a:alphaModFix/>
          </a:blip>
          <a:srcRect/>
          <a:stretch/>
        </p:blipFill>
        <p:spPr>
          <a:xfrm>
            <a:off x="4764172" y="814647"/>
            <a:ext cx="1732209" cy="5856514"/>
          </a:xfrm>
          <a:prstGeom prst="rect">
            <a:avLst/>
          </a:prstGeom>
          <a:noFill/>
          <a:ln>
            <a:noFill/>
          </a:ln>
        </p:spPr>
      </p:pic>
      <p:pic>
        <p:nvPicPr>
          <p:cNvPr id="416" name="Google Shape;416;g31fef93bc5d_1_47"/>
          <p:cNvPicPr preferRelativeResize="0"/>
          <p:nvPr/>
        </p:nvPicPr>
        <p:blipFill rotWithShape="1">
          <a:blip r:embed="rId5">
            <a:alphaModFix/>
          </a:blip>
          <a:srcRect/>
          <a:stretch/>
        </p:blipFill>
        <p:spPr>
          <a:xfrm flipH="1">
            <a:off x="7080681" y="1317935"/>
            <a:ext cx="3828575" cy="3325468"/>
          </a:xfrm>
          <a:prstGeom prst="rect">
            <a:avLst/>
          </a:prstGeom>
          <a:noFill/>
          <a:ln>
            <a:noFill/>
          </a:ln>
        </p:spPr>
      </p:pic>
      <p:sp>
        <p:nvSpPr>
          <p:cNvPr id="417" name="Google Shape;417;g31fef93bc5d_1_47"/>
          <p:cNvSpPr txBox="1">
            <a:spLocks noGrp="1"/>
          </p:cNvSpPr>
          <p:nvPr>
            <p:ph type="body" idx="1"/>
          </p:nvPr>
        </p:nvSpPr>
        <p:spPr>
          <a:xfrm>
            <a:off x="7404903" y="1762589"/>
            <a:ext cx="2861100" cy="2436300"/>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1000"/>
              </a:spcBef>
              <a:spcAft>
                <a:spcPts val="0"/>
              </a:spcAft>
              <a:buSzPts val="2800"/>
              <a:buNone/>
            </a:pPr>
            <a:r>
              <a:rPr lang="ar" sz="3000" b="1" i="0" u="none" baseline="0" dirty="0">
                <a:solidFill>
                  <a:schemeClr val="lt1"/>
                </a:solidFill>
              </a:rPr>
              <a:t>أحيانًا</a:t>
            </a:r>
            <a:r>
              <a:rPr lang="ar" sz="3000" b="0" i="0" u="none" baseline="0" dirty="0">
                <a:solidFill>
                  <a:schemeClr val="lt1"/>
                </a:solidFill>
              </a:rPr>
              <a:t>، يستخدم الأشخاص الذكاء ال</a:t>
            </a:r>
            <a:r>
              <a:rPr lang="ar-AE" sz="3000" b="0" i="0" u="none" baseline="0" dirty="0">
                <a:solidFill>
                  <a:schemeClr val="lt1"/>
                </a:solidFill>
              </a:rPr>
              <a:t>إ</a:t>
            </a:r>
            <a:r>
              <a:rPr lang="ar" sz="3000" b="0" i="0" u="none" baseline="0" dirty="0">
                <a:solidFill>
                  <a:schemeClr val="lt1"/>
                </a:solidFill>
              </a:rPr>
              <a:t>صطناعي</a:t>
            </a:r>
            <a:r>
              <a:rPr lang="ar-AE" sz="3000" b="0" i="0" u="none" baseline="0" dirty="0">
                <a:solidFill>
                  <a:schemeClr val="lt1"/>
                </a:solidFill>
              </a:rPr>
              <a:t>ّ</a:t>
            </a:r>
            <a:r>
              <a:rPr lang="ar" sz="3000" b="0" i="0" u="none" baseline="0" dirty="0">
                <a:solidFill>
                  <a:schemeClr val="lt1"/>
                </a:solidFill>
              </a:rPr>
              <a:t> </a:t>
            </a:r>
            <a:r>
              <a:rPr lang="ar" sz="3000" b="1" i="0" u="none" baseline="0" dirty="0">
                <a:solidFill>
                  <a:schemeClr val="lt1"/>
                </a:solidFill>
              </a:rPr>
              <a:t>للضرر بالآخرين</a:t>
            </a:r>
            <a:endParaRPr sz="3000" b="1" dirty="0">
              <a:solidFill>
                <a:schemeClr val="lt1"/>
              </a:solidFill>
            </a:endParaRPr>
          </a:p>
        </p:txBody>
      </p:sp>
      <p:sp>
        <p:nvSpPr>
          <p:cNvPr id="418" name="Google Shape;418;g31fef93bc5d_1_47"/>
          <p:cNvSpPr txBox="1"/>
          <p:nvPr/>
        </p:nvSpPr>
        <p:spPr>
          <a:xfrm>
            <a:off x="10909256" y="1414265"/>
            <a:ext cx="607859" cy="861774"/>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rgbClr val="000000"/>
              </a:buClr>
              <a:buSzPts val="5000"/>
              <a:buFont typeface="Arial"/>
              <a:buNone/>
            </a:pPr>
            <a:r>
              <a:rPr lang="ar" sz="5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3</a:t>
            </a:r>
            <a:endParaRPr sz="50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pic>
        <p:nvPicPr>
          <p:cNvPr id="419" name="Google Shape;419;g31fef93bc5d_1_47"/>
          <p:cNvPicPr preferRelativeResize="0"/>
          <p:nvPr/>
        </p:nvPicPr>
        <p:blipFill rotWithShape="1">
          <a:blip r:embed="rId6">
            <a:alphaModFix/>
          </a:blip>
          <a:srcRect/>
          <a:stretch/>
        </p:blipFill>
        <p:spPr>
          <a:xfrm>
            <a:off x="276802" y="253439"/>
            <a:ext cx="665001" cy="5094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3223cfaf7c6_1_56"/>
          <p:cNvSpPr txBox="1">
            <a:spLocks noGrp="1"/>
          </p:cNvSpPr>
          <p:nvPr>
            <p:ph type="title"/>
          </p:nvPr>
        </p:nvSpPr>
        <p:spPr>
          <a:xfrm>
            <a:off x="5591044" y="18325"/>
            <a:ext cx="5762756" cy="13257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4000"/>
              <a:buNone/>
            </a:pPr>
            <a:r>
              <a:rPr lang="ar" sz="6000" b="1" i="0" u="none" baseline="0">
                <a:solidFill>
                  <a:srgbClr val="873189"/>
                </a:solidFill>
              </a:rPr>
              <a:t>لنتأكد أننا فهمنا</a:t>
            </a:r>
            <a:endParaRPr sz="6000">
              <a:solidFill>
                <a:srgbClr val="873189"/>
              </a:solidFill>
            </a:endParaRPr>
          </a:p>
        </p:txBody>
      </p:sp>
      <p:sp>
        <p:nvSpPr>
          <p:cNvPr id="426" name="Google Shape;426;g3223cfaf7c6_1_56"/>
          <p:cNvSpPr txBox="1"/>
          <p:nvPr/>
        </p:nvSpPr>
        <p:spPr>
          <a:xfrm>
            <a:off x="5319346" y="862781"/>
            <a:ext cx="6034454" cy="1325563"/>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404040"/>
              </a:buClr>
              <a:buSzPts val="4000"/>
              <a:buFont typeface="Rubik"/>
              <a:buNone/>
            </a:pPr>
            <a:r>
              <a:rPr lang="ar" sz="5000" b="0" i="0" u="none" baseline="0"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rPr>
              <a:t>لماذا يجب علينا أن نحذر؟</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27" name="Google Shape;427;g3223cfaf7c6_1_56"/>
          <p:cNvPicPr preferRelativeResize="0"/>
          <p:nvPr/>
        </p:nvPicPr>
        <p:blipFill rotWithShape="1">
          <a:blip r:embed="rId3">
            <a:alphaModFix/>
          </a:blip>
          <a:srcRect/>
          <a:stretch/>
        </p:blipFill>
        <p:spPr>
          <a:xfrm>
            <a:off x="10199694" y="4832167"/>
            <a:ext cx="1154105" cy="1163052"/>
          </a:xfrm>
          <a:prstGeom prst="rect">
            <a:avLst/>
          </a:prstGeom>
          <a:noFill/>
          <a:ln>
            <a:noFill/>
          </a:ln>
        </p:spPr>
      </p:pic>
      <p:pic>
        <p:nvPicPr>
          <p:cNvPr id="428" name="Google Shape;428;g3223cfaf7c6_1_56"/>
          <p:cNvPicPr preferRelativeResize="0"/>
          <p:nvPr/>
        </p:nvPicPr>
        <p:blipFill rotWithShape="1">
          <a:blip r:embed="rId4">
            <a:alphaModFix/>
          </a:blip>
          <a:srcRect/>
          <a:stretch/>
        </p:blipFill>
        <p:spPr>
          <a:xfrm>
            <a:off x="10199695" y="2265948"/>
            <a:ext cx="1154105" cy="1163052"/>
          </a:xfrm>
          <a:prstGeom prst="rect">
            <a:avLst/>
          </a:prstGeom>
          <a:noFill/>
          <a:ln>
            <a:noFill/>
          </a:ln>
        </p:spPr>
      </p:pic>
      <p:pic>
        <p:nvPicPr>
          <p:cNvPr id="429" name="Google Shape;429;g3223cfaf7c6_1_56"/>
          <p:cNvPicPr preferRelativeResize="0"/>
          <p:nvPr/>
        </p:nvPicPr>
        <p:blipFill rotWithShape="1">
          <a:blip r:embed="rId5">
            <a:alphaModFix/>
          </a:blip>
          <a:srcRect/>
          <a:stretch/>
        </p:blipFill>
        <p:spPr>
          <a:xfrm>
            <a:off x="10199694" y="3506606"/>
            <a:ext cx="1154105" cy="1163051"/>
          </a:xfrm>
          <a:prstGeom prst="rect">
            <a:avLst/>
          </a:prstGeom>
          <a:noFill/>
          <a:ln>
            <a:noFill/>
          </a:ln>
        </p:spPr>
      </p:pic>
      <p:sp>
        <p:nvSpPr>
          <p:cNvPr id="430" name="Google Shape;430;g3223cfaf7c6_1_56"/>
          <p:cNvSpPr txBox="1"/>
          <p:nvPr/>
        </p:nvSpPr>
        <p:spPr>
          <a:xfrm>
            <a:off x="3799068" y="2722738"/>
            <a:ext cx="5676600" cy="5541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3000"/>
              <a:buFont typeface="Arial"/>
              <a:buNone/>
            </a:pPr>
            <a:r>
              <a:rPr lang="ar"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الذكاء ال</a:t>
            </a:r>
            <a:r>
              <a:rPr lang="ar-AE"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إ</a:t>
            </a:r>
            <a:r>
              <a:rPr lang="ar"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صطناعي</a:t>
            </a:r>
            <a:r>
              <a:rPr lang="ar-AE"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a:t>
            </a:r>
            <a:r>
              <a:rPr lang="ar"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 يمكن أن يخطئ أيضًا.</a:t>
            </a:r>
            <a:endParaRPr sz="30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431" name="Google Shape;431;g3223cfaf7c6_1_56"/>
          <p:cNvSpPr txBox="1"/>
          <p:nvPr/>
        </p:nvSpPr>
        <p:spPr>
          <a:xfrm>
            <a:off x="2808878" y="3853532"/>
            <a:ext cx="6705600" cy="5541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3000"/>
              <a:buFont typeface="Arial"/>
              <a:buNone/>
            </a:pPr>
            <a:r>
              <a:rPr lang="ar"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الذكاء ال</a:t>
            </a:r>
            <a:r>
              <a:rPr lang="ar-AE"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إ</a:t>
            </a:r>
            <a:r>
              <a:rPr lang="ar"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صطناعي</a:t>
            </a:r>
            <a:r>
              <a:rPr lang="ar-AE"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a:t>
            </a:r>
            <a:r>
              <a:rPr lang="ar" sz="3000" b="0" i="0" u="none" strike="noStrike" cap="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 </a:t>
            </a:r>
            <a:r>
              <a:rPr lang="ar"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لا يحفظ الأسرار دائمًا</a:t>
            </a:r>
            <a:r>
              <a:rPr lang="ar" sz="3000" b="0" i="0" u="none" strike="noStrike" cap="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a:t>
            </a:r>
            <a:endParaRPr sz="30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432" name="Google Shape;432;g3223cfaf7c6_1_56"/>
          <p:cNvSpPr txBox="1"/>
          <p:nvPr/>
        </p:nvSpPr>
        <p:spPr>
          <a:xfrm>
            <a:off x="809619" y="5136643"/>
            <a:ext cx="8714100" cy="5541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3000"/>
              <a:buFont typeface="Arial"/>
              <a:buNone/>
            </a:pPr>
            <a:r>
              <a:rPr lang="ar"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أحيانًا، يستخدم الأشخاص</a:t>
            </a:r>
            <a:r>
              <a:rPr lang="ar" sz="3000" b="0" i="0" u="none" strike="noStrike" cap="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 </a:t>
            </a:r>
            <a:r>
              <a:rPr lang="ar"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الذكاء ال</a:t>
            </a:r>
            <a:r>
              <a:rPr lang="ar-AE"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إ</a:t>
            </a:r>
            <a:r>
              <a:rPr lang="ar"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صطناعي</a:t>
            </a:r>
            <a:r>
              <a:rPr lang="ar-AE"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a:t>
            </a:r>
            <a:r>
              <a:rPr lang="ar" sz="3000" b="0" i="0" u="none" strike="noStrike" cap="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 </a:t>
            </a:r>
            <a:r>
              <a:rPr lang="ar" sz="3000" b="0" i="0" u="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للضرر بالآخرين</a:t>
            </a:r>
            <a:r>
              <a:rPr lang="ar" sz="3000" b="0" i="0" u="none" strike="noStrike" cap="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a:t>
            </a:r>
            <a:endParaRPr sz="30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433" name="Google Shape;433;g3223cfaf7c6_1_56"/>
          <p:cNvSpPr txBox="1"/>
          <p:nvPr/>
        </p:nvSpPr>
        <p:spPr>
          <a:xfrm>
            <a:off x="9523719" y="2416587"/>
            <a:ext cx="686406" cy="861774"/>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rgbClr val="000000"/>
              </a:buClr>
              <a:buSzPts val="5000"/>
              <a:buFont typeface="Arial"/>
              <a:buNone/>
            </a:pPr>
            <a:r>
              <a:rPr lang="ar-SA" sz="5000" b="1" i="0" u="none" strike="noStrike" cap="none" baseline="0" dirty="0">
                <a:solidFill>
                  <a:srgbClr val="2E064C"/>
                </a:solidFill>
                <a:latin typeface="Calibri" panose="020F0502020204030204" pitchFamily="34" charset="0"/>
                <a:ea typeface="Calibri" panose="020F0502020204030204" pitchFamily="34" charset="0"/>
                <a:cs typeface="Calibri" panose="020F0502020204030204" pitchFamily="34" charset="0"/>
                <a:sym typeface="Rubik"/>
              </a:rPr>
              <a:t>1.</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34" name="Google Shape;434;g3223cfaf7c6_1_56"/>
          <p:cNvSpPr txBox="1"/>
          <p:nvPr/>
        </p:nvSpPr>
        <p:spPr>
          <a:xfrm>
            <a:off x="9475629" y="3657244"/>
            <a:ext cx="809837" cy="861774"/>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rgbClr val="000000"/>
              </a:buClr>
              <a:buSzPts val="5000"/>
              <a:buFont typeface="Arial"/>
              <a:buNone/>
            </a:pPr>
            <a:r>
              <a:rPr lang="ar-SA" sz="5000" b="0" i="0" u="none" strike="noStrike" cap="none" baseline="0" dirty="0">
                <a:solidFill>
                  <a:srgbClr val="2E064C"/>
                </a:solidFill>
                <a:latin typeface="Calibri" panose="020F0502020204030204" pitchFamily="34" charset="0"/>
                <a:ea typeface="Calibri" panose="020F0502020204030204" pitchFamily="34" charset="0"/>
                <a:cs typeface="Calibri" panose="020F0502020204030204" pitchFamily="34" charset="0"/>
                <a:sym typeface="Rubik ExtraBold"/>
              </a:rPr>
              <a:t>2.</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35" name="Google Shape;435;g3223cfaf7c6_1_56"/>
          <p:cNvSpPr txBox="1"/>
          <p:nvPr/>
        </p:nvSpPr>
        <p:spPr>
          <a:xfrm>
            <a:off x="9475629" y="4982806"/>
            <a:ext cx="809837" cy="861774"/>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rgbClr val="000000"/>
              </a:buClr>
              <a:buSzPts val="5000"/>
              <a:buFont typeface="Arial"/>
              <a:buNone/>
            </a:pPr>
            <a:r>
              <a:rPr lang="ar-SA" sz="5000" b="0" i="0" u="none" strike="noStrike" cap="none" baseline="0" dirty="0">
                <a:solidFill>
                  <a:srgbClr val="2E064C"/>
                </a:solidFill>
                <a:latin typeface="Calibri" panose="020F0502020204030204" pitchFamily="34" charset="0"/>
                <a:ea typeface="Calibri" panose="020F0502020204030204" pitchFamily="34" charset="0"/>
                <a:cs typeface="Calibri" panose="020F0502020204030204" pitchFamily="34" charset="0"/>
                <a:sym typeface="Rubik ExtraBold"/>
              </a:rPr>
              <a:t>3.</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36" name="Google Shape;436;g3223cfaf7c6_1_56"/>
          <p:cNvPicPr preferRelativeResize="0"/>
          <p:nvPr/>
        </p:nvPicPr>
        <p:blipFill rotWithShape="1">
          <a:blip r:embed="rId6">
            <a:alphaModFix/>
          </a:blip>
          <a:srcRect/>
          <a:stretch/>
        </p:blipFill>
        <p:spPr>
          <a:xfrm>
            <a:off x="276802" y="253439"/>
            <a:ext cx="665001" cy="5094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324f386e182_0_14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r" rtl="1">
              <a:spcBef>
                <a:spcPts val="1000"/>
              </a:spcBef>
              <a:spcAft>
                <a:spcPts val="0"/>
              </a:spcAft>
              <a:buNone/>
            </a:pPr>
            <a:r>
              <a:rPr lang="ar" sz="3600" b="0" i="0" u="none" baseline="0"/>
              <a:t>نستخدم لغة جميلة.</a:t>
            </a:r>
            <a:endParaRPr sz="3600"/>
          </a:p>
          <a:p>
            <a:pPr marL="0" lvl="0" indent="0" algn="r" rtl="1">
              <a:spcBef>
                <a:spcPts val="1000"/>
              </a:spcBef>
              <a:spcAft>
                <a:spcPts val="0"/>
              </a:spcAft>
              <a:buNone/>
            </a:pPr>
            <a:endParaRPr sz="3600"/>
          </a:p>
          <a:p>
            <a:pPr marL="0" lvl="0" indent="0" algn="r" rtl="1">
              <a:spcBef>
                <a:spcPts val="1000"/>
              </a:spcBef>
              <a:spcAft>
                <a:spcPts val="0"/>
              </a:spcAft>
              <a:buNone/>
            </a:pPr>
            <a:r>
              <a:rPr lang="ar" sz="3600" b="0" i="0" u="none" baseline="0"/>
              <a:t>نطلب طلبات لائقة. </a:t>
            </a:r>
            <a:endParaRPr sz="3600"/>
          </a:p>
          <a:p>
            <a:pPr marL="0" lvl="0" indent="0" algn="r" rtl="1">
              <a:spcBef>
                <a:spcPts val="1000"/>
              </a:spcBef>
              <a:spcAft>
                <a:spcPts val="0"/>
              </a:spcAft>
              <a:buNone/>
            </a:pPr>
            <a:endParaRPr sz="3600"/>
          </a:p>
          <a:p>
            <a:pPr marL="0" lvl="0" indent="0" algn="r" rtl="1">
              <a:spcBef>
                <a:spcPts val="1000"/>
              </a:spcBef>
              <a:spcAft>
                <a:spcPts val="0"/>
              </a:spcAft>
              <a:buNone/>
            </a:pPr>
            <a:r>
              <a:rPr lang="ar" sz="3600" b="0" i="0" u="none" baseline="0"/>
              <a:t>نتعاون. </a:t>
            </a:r>
            <a:endParaRPr sz="3600"/>
          </a:p>
        </p:txBody>
      </p:sp>
      <p:sp>
        <p:nvSpPr>
          <p:cNvPr id="443" name="Google Shape;443;g324f386e182_0_145"/>
          <p:cNvSpPr txBox="1"/>
          <p:nvPr/>
        </p:nvSpPr>
        <p:spPr>
          <a:xfrm>
            <a:off x="5539154" y="-7625"/>
            <a:ext cx="5872246"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ar" sz="5000" b="0" i="0" u="none" baseline="0"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rPr>
              <a:t>استعمال </a:t>
            </a:r>
            <a:r>
              <a:rPr lang="ar" sz="5000" b="1" i="0" u="none" baseline="0"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rPr>
              <a:t>البوت الخاص بنا</a:t>
            </a:r>
            <a:endParaRPr sz="5000" b="1"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endParaRPr>
          </a:p>
        </p:txBody>
      </p:sp>
      <p:pic>
        <p:nvPicPr>
          <p:cNvPr id="444" name="Google Shape;444;g324f386e182_0_145"/>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445" name="Google Shape;445;g324f386e182_0_145"/>
          <p:cNvPicPr preferRelativeResize="0"/>
          <p:nvPr/>
        </p:nvPicPr>
        <p:blipFill>
          <a:blip r:embed="rId4">
            <a:alphaModFix/>
          </a:blip>
          <a:stretch>
            <a:fillRect/>
          </a:stretch>
        </p:blipFill>
        <p:spPr>
          <a:xfrm>
            <a:off x="941800" y="1170763"/>
            <a:ext cx="5660924" cy="56609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200"/>
        <p:cNvGrpSpPr/>
        <p:nvPr/>
      </p:nvGrpSpPr>
      <p:grpSpPr>
        <a:xfrm>
          <a:off x="0" y="0"/>
          <a:ext cx="0" cy="0"/>
          <a:chOff x="0" y="0"/>
          <a:chExt cx="0" cy="0"/>
        </a:xfrm>
      </p:grpSpPr>
      <p:sp>
        <p:nvSpPr>
          <p:cNvPr id="201" name="Google Shape;201;g32a92eb97f9_1_92"/>
          <p:cNvSpPr/>
          <p:nvPr/>
        </p:nvSpPr>
        <p:spPr>
          <a:xfrm>
            <a:off x="9432099" y="4470888"/>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g32a92eb97f9_1_92"/>
          <p:cNvSpPr/>
          <p:nvPr/>
        </p:nvSpPr>
        <p:spPr>
          <a:xfrm>
            <a:off x="9432099" y="3370987"/>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 name="Google Shape;203;g32a92eb97f9_1_92"/>
          <p:cNvSpPr/>
          <p:nvPr/>
        </p:nvSpPr>
        <p:spPr>
          <a:xfrm>
            <a:off x="9432099" y="2163702"/>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 name="Google Shape;204;g32a92eb97f9_1_92"/>
          <p:cNvSpPr/>
          <p:nvPr/>
        </p:nvSpPr>
        <p:spPr>
          <a:xfrm>
            <a:off x="9432099" y="1045770"/>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 name="Google Shape;205;g32a92eb97f9_1_92"/>
          <p:cNvSpPr txBox="1">
            <a:spLocks noGrp="1"/>
          </p:cNvSpPr>
          <p:nvPr>
            <p:ph type="body" idx="1"/>
          </p:nvPr>
        </p:nvSpPr>
        <p:spPr>
          <a:xfrm>
            <a:off x="1958109" y="974285"/>
            <a:ext cx="9706281" cy="44775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1000"/>
              </a:spcBef>
              <a:spcAft>
                <a:spcPts val="0"/>
              </a:spcAft>
              <a:buClr>
                <a:srgbClr val="404040"/>
              </a:buClr>
              <a:buSzPts val="1800"/>
              <a:buNone/>
            </a:pPr>
            <a:r>
              <a:rPr lang="ar" sz="1800" b="1"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ماذا نفعل هنا؟ </a:t>
            </a:r>
            <a:endParaRPr sz="1800" b="1"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a:p>
            <a:pPr marL="0" lvl="0" indent="0" algn="r" rtl="1">
              <a:lnSpc>
                <a:spcPct val="100000"/>
              </a:lnSpc>
              <a:spcBef>
                <a:spcPts val="1000"/>
              </a:spcBef>
              <a:spcAft>
                <a:spcPts val="0"/>
              </a:spcAft>
              <a:buClr>
                <a:srgbClr val="404040"/>
              </a:buClr>
              <a:buSzPts val="1800"/>
              <a:buFont typeface="Arial"/>
              <a:buNone/>
            </a:pPr>
            <a:r>
              <a:rPr lang="ar" sz="1800" b="0" i="0" u="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في إطار شهر AI لعام 202</a:t>
            </a:r>
            <a:r>
              <a:rPr lang="he-IL" sz="1800" b="0" i="0" u="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6</a:t>
            </a:r>
            <a:r>
              <a:rPr lang="ar" sz="1800" b="0" i="0" u="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 سنُجري عدة دروس وفعاليات في الصف حول موضوع الذكاء ال</a:t>
            </a:r>
            <a:r>
              <a:rPr lang="ar-AE" sz="1800" b="0" i="0" u="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إ</a:t>
            </a:r>
            <a:r>
              <a:rPr lang="ar" sz="1800" b="0" i="0" u="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صطناعي</a:t>
            </a:r>
            <a:r>
              <a:rPr lang="ar-AE" sz="1800" b="0" i="0" u="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a:t>
            </a:r>
            <a:r>
              <a:rPr lang="ar" sz="1800" b="0" i="0" u="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 في هذا الدرس سنتناول موضوع الأخلاقيات وقواعد الحذر في هذا المجال.</a:t>
            </a:r>
            <a:endParaRPr sz="1800" dirty="0">
              <a:latin typeface="Calibri" panose="020F0502020204030204" pitchFamily="34" charset="0"/>
              <a:ea typeface="Calibri" panose="020F0502020204030204" pitchFamily="34" charset="0"/>
              <a:cs typeface="Calibri" panose="020F0502020204030204" pitchFamily="34" charset="0"/>
              <a:sym typeface="Rubik"/>
            </a:endParaRPr>
          </a:p>
          <a:p>
            <a:pPr marL="0" lvl="0" indent="0" algn="r" rtl="1">
              <a:lnSpc>
                <a:spcPct val="100000"/>
              </a:lnSpc>
              <a:spcBef>
                <a:spcPts val="1000"/>
              </a:spcBef>
              <a:spcAft>
                <a:spcPts val="0"/>
              </a:spcAft>
              <a:buClr>
                <a:srgbClr val="404040"/>
              </a:buClr>
              <a:buSzPts val="1800"/>
              <a:buNone/>
            </a:pPr>
            <a:r>
              <a:rPr lang="ar" sz="1800" b="1"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أعطوني المزيد من التفاصيل</a:t>
            </a:r>
            <a:endParaRPr sz="1800" b="1"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a:p>
            <a:pPr marL="0" lvl="0" indent="0" algn="r" rtl="1">
              <a:lnSpc>
                <a:spcPct val="100000"/>
              </a:lnSpc>
              <a:spcBef>
                <a:spcPts val="1000"/>
              </a:spcBef>
              <a:spcAft>
                <a:spcPts val="0"/>
              </a:spcAft>
              <a:buClr>
                <a:srgbClr val="404040"/>
              </a:buClr>
              <a:buSzPts val="1800"/>
              <a:buNone/>
            </a:pPr>
            <a:r>
              <a:rPr lang="ar" sz="1800" b="0" i="0" u="none" baseline="0" dirty="0">
                <a:latin typeface="Calibri" panose="020F0502020204030204" pitchFamily="34" charset="0"/>
                <a:ea typeface="Calibri" panose="020F0502020204030204" pitchFamily="34" charset="0"/>
                <a:cs typeface="Calibri" panose="020F0502020204030204" pitchFamily="34" charset="0"/>
                <a:sym typeface="Rubik"/>
              </a:rPr>
              <a:t>المدة: 45 دقيقة | </a:t>
            </a:r>
            <a:r>
              <a:rPr lang="ar-AE" sz="1800" b="0" i="0" u="none" baseline="0" dirty="0">
                <a:latin typeface="Calibri" panose="020F0502020204030204" pitchFamily="34" charset="0"/>
                <a:ea typeface="Calibri" panose="020F0502020204030204" pitchFamily="34" charset="0"/>
                <a:cs typeface="Calibri" panose="020F0502020204030204" pitchFamily="34" charset="0"/>
                <a:sym typeface="Rubik"/>
              </a:rPr>
              <a:t>طريقة</a:t>
            </a:r>
            <a:r>
              <a:rPr lang="ar" sz="1800" b="0" i="0" u="none" baseline="0" dirty="0">
                <a:latin typeface="Calibri" panose="020F0502020204030204" pitchFamily="34" charset="0"/>
                <a:ea typeface="Calibri" panose="020F0502020204030204" pitchFamily="34" charset="0"/>
                <a:cs typeface="Calibri" panose="020F0502020204030204" pitchFamily="34" charset="0"/>
                <a:sym typeface="Rubik"/>
              </a:rPr>
              <a:t> التعلّم: درس فع</a:t>
            </a:r>
            <a:r>
              <a:rPr lang="ar-AE" sz="1800" b="0" i="0" u="none" baseline="0" dirty="0">
                <a:latin typeface="Calibri" panose="020F0502020204030204" pitchFamily="34" charset="0"/>
                <a:ea typeface="Calibri" panose="020F0502020204030204" pitchFamily="34" charset="0"/>
                <a:cs typeface="Calibri" panose="020F0502020204030204" pitchFamily="34" charset="0"/>
                <a:sym typeface="Rubik"/>
              </a:rPr>
              <a:t>ّ</a:t>
            </a:r>
            <a:r>
              <a:rPr lang="ar" sz="1800" b="0" i="0" u="none" baseline="0" dirty="0">
                <a:latin typeface="Calibri" panose="020F0502020204030204" pitchFamily="34" charset="0"/>
                <a:ea typeface="Calibri" panose="020F0502020204030204" pitchFamily="34" charset="0"/>
                <a:cs typeface="Calibri" panose="020F0502020204030204" pitchFamily="34" charset="0"/>
                <a:sym typeface="Rubik"/>
              </a:rPr>
              <a:t>ال</a:t>
            </a:r>
            <a:endParaRPr lang="ar-AE" sz="1800" b="0" i="0" u="none" baseline="0" dirty="0">
              <a:latin typeface="Calibri" panose="020F0502020204030204" pitchFamily="34" charset="0"/>
              <a:ea typeface="Calibri" panose="020F0502020204030204" pitchFamily="34" charset="0"/>
              <a:cs typeface="Calibri" panose="020F0502020204030204" pitchFamily="34" charset="0"/>
              <a:sym typeface="Rubik"/>
            </a:endParaRPr>
          </a:p>
          <a:p>
            <a:pPr marL="0" lvl="0" indent="0" algn="r" rtl="1">
              <a:lnSpc>
                <a:spcPct val="100000"/>
              </a:lnSpc>
              <a:spcBef>
                <a:spcPts val="1000"/>
              </a:spcBef>
              <a:spcAft>
                <a:spcPts val="0"/>
              </a:spcAft>
              <a:buClr>
                <a:srgbClr val="404040"/>
              </a:buClr>
              <a:buSzPts val="1800"/>
              <a:buNone/>
            </a:pPr>
            <a:r>
              <a:rPr lang="ar" sz="1800" b="0" i="0" u="none" baseline="0" dirty="0">
                <a:latin typeface="Calibri" panose="020F0502020204030204" pitchFamily="34" charset="0"/>
                <a:ea typeface="Calibri" panose="020F0502020204030204" pitchFamily="34" charset="0"/>
                <a:cs typeface="Calibri" panose="020F0502020204030204" pitchFamily="34" charset="0"/>
                <a:sym typeface="Rubik"/>
              </a:rPr>
              <a:t>الأدوات المساعِدة: </a:t>
            </a:r>
            <a:r>
              <a:rPr lang="ar" sz="1800" b="0" i="0" u="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معروضة</a:t>
            </a:r>
            <a:endParaRPr lang="en-US" sz="180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endParaRPr>
          </a:p>
          <a:p>
            <a:pPr marL="0" lvl="0" indent="0" algn="r" rtl="1">
              <a:lnSpc>
                <a:spcPct val="100000"/>
              </a:lnSpc>
              <a:spcBef>
                <a:spcPts val="1000"/>
              </a:spcBef>
              <a:spcAft>
                <a:spcPts val="0"/>
              </a:spcAft>
              <a:buClr>
                <a:srgbClr val="404040"/>
              </a:buClr>
              <a:buSzPts val="1800"/>
              <a:buNone/>
            </a:pPr>
            <a:r>
              <a:rPr lang="ar" sz="1800" b="1"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كيف نستعدّ؟ </a:t>
            </a:r>
            <a:endParaRPr sz="1800" b="1"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a:p>
            <a:pPr marL="0" lvl="0" indent="0" algn="r" rtl="1">
              <a:lnSpc>
                <a:spcPct val="100000"/>
              </a:lnSpc>
              <a:spcBef>
                <a:spcPts val="1000"/>
              </a:spcBef>
              <a:spcAft>
                <a:spcPts val="0"/>
              </a:spcAft>
              <a:buClr>
                <a:srgbClr val="404040"/>
              </a:buClr>
              <a:buSzPts val="1800"/>
              <a:buNone/>
            </a:pPr>
            <a:r>
              <a:rPr lang="ar" sz="1800" b="0" i="0" u="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من المهم أن نعرف محتوى المعروضة مسبقًا. من المفضل التأكد من أن المحتوى ملاءَم لصفك، وإضافة محتوى يمكنه برأيك أن يساعد الطلاب على فهم الموضوع.</a:t>
            </a:r>
            <a:endParaRPr sz="1800" dirty="0">
              <a:latin typeface="Calibri" panose="020F0502020204030204" pitchFamily="34" charset="0"/>
              <a:ea typeface="Calibri" panose="020F0502020204030204" pitchFamily="34" charset="0"/>
              <a:cs typeface="Calibri" panose="020F0502020204030204" pitchFamily="34" charset="0"/>
              <a:sym typeface="Rubik"/>
            </a:endParaRPr>
          </a:p>
          <a:p>
            <a:pPr marL="0" lvl="0" indent="0" algn="r" rtl="1">
              <a:lnSpc>
                <a:spcPct val="100000"/>
              </a:lnSpc>
              <a:spcBef>
                <a:spcPts val="1000"/>
              </a:spcBef>
              <a:spcAft>
                <a:spcPts val="0"/>
              </a:spcAft>
              <a:buClr>
                <a:srgbClr val="404040"/>
              </a:buClr>
              <a:buSzPts val="1800"/>
              <a:buNone/>
            </a:pPr>
            <a:r>
              <a:rPr lang="ar" sz="1800" b="1"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تعليمات للمعل</a:t>
            </a:r>
            <a:r>
              <a:rPr lang="ar-AE" sz="1800" b="1"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a:t>
            </a:r>
            <a:r>
              <a:rPr lang="ar" sz="1800" b="1"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م</a:t>
            </a:r>
            <a:endParaRPr sz="1800" b="1"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a:p>
            <a:pPr marL="0" lvl="0" indent="0" algn="r" rtl="1">
              <a:lnSpc>
                <a:spcPct val="100000"/>
              </a:lnSpc>
              <a:spcBef>
                <a:spcPts val="1000"/>
              </a:spcBef>
              <a:spcAft>
                <a:spcPts val="0"/>
              </a:spcAft>
              <a:buClr>
                <a:srgbClr val="404040"/>
              </a:buClr>
              <a:buSzPts val="1800"/>
              <a:buNone/>
            </a:pPr>
            <a:r>
              <a:rPr lang="ar" sz="1800" b="0" i="0" u="none" baseline="0" dirty="0">
                <a:latin typeface="Calibri" panose="020F0502020204030204" pitchFamily="34" charset="0"/>
                <a:ea typeface="Calibri" panose="020F0502020204030204" pitchFamily="34" charset="0"/>
                <a:cs typeface="Calibri" panose="020F0502020204030204" pitchFamily="34" charset="0"/>
                <a:sym typeface="Rubik"/>
              </a:rPr>
              <a:t>المعروضة تشمل مسار الدرس، الذي يظهر في الملاحظات أسفل كل شريحة. </a:t>
            </a:r>
            <a:endParaRPr sz="1800" dirty="0">
              <a:latin typeface="Calibri" panose="020F0502020204030204" pitchFamily="34" charset="0"/>
              <a:ea typeface="Calibri" panose="020F0502020204030204" pitchFamily="34" charset="0"/>
              <a:cs typeface="Calibri" panose="020F0502020204030204" pitchFamily="34" charset="0"/>
              <a:sym typeface="Rubik"/>
            </a:endParaRPr>
          </a:p>
          <a:p>
            <a:pPr marL="0" lvl="0" indent="0" algn="r" rtl="1">
              <a:lnSpc>
                <a:spcPct val="100000"/>
              </a:lnSpc>
              <a:spcBef>
                <a:spcPts val="1000"/>
              </a:spcBef>
              <a:spcAft>
                <a:spcPts val="0"/>
              </a:spcAft>
              <a:buClr>
                <a:srgbClr val="404040"/>
              </a:buClr>
              <a:buSzPts val="1800"/>
              <a:buNone/>
            </a:pPr>
            <a:endParaRPr sz="1800" dirty="0">
              <a:latin typeface="Calibri" panose="020F0502020204030204" pitchFamily="34" charset="0"/>
              <a:ea typeface="Calibri" panose="020F0502020204030204" pitchFamily="34" charset="0"/>
              <a:cs typeface="Calibri" panose="020F0502020204030204" pitchFamily="34" charset="0"/>
              <a:sym typeface="Rubik"/>
            </a:endParaRPr>
          </a:p>
        </p:txBody>
      </p:sp>
      <p:pic>
        <p:nvPicPr>
          <p:cNvPr id="206" name="Google Shape;206;g32a92eb97f9_1_92"/>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207" name="Google Shape;207;g32a92eb97f9_1_92"/>
          <p:cNvSpPr txBox="1">
            <a:spLocks noGrp="1"/>
          </p:cNvSpPr>
          <p:nvPr>
            <p:ph type="title"/>
          </p:nvPr>
        </p:nvSpPr>
        <p:spPr>
          <a:xfrm>
            <a:off x="9837374" y="0"/>
            <a:ext cx="1986000"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ar" sz="4900" b="1" i="0" u="none" baseline="0" dirty="0">
                <a:solidFill>
                  <a:srgbClr val="8A2B7E"/>
                </a:solidFill>
                <a:latin typeface="Calibri" panose="020F0502020204030204" pitchFamily="34" charset="0"/>
                <a:ea typeface="Calibri" panose="020F0502020204030204" pitchFamily="34" charset="0"/>
                <a:cs typeface="Calibri" panose="020F0502020204030204" pitchFamily="34" charset="0"/>
                <a:sym typeface="Rubik"/>
              </a:rPr>
              <a:t>للمعل</a:t>
            </a:r>
            <a:r>
              <a:rPr lang="ar-AE" sz="4900" b="1" i="0" u="none" baseline="0" dirty="0">
                <a:solidFill>
                  <a:srgbClr val="8A2B7E"/>
                </a:solidFill>
                <a:latin typeface="Calibri" panose="020F0502020204030204" pitchFamily="34" charset="0"/>
                <a:ea typeface="Calibri" panose="020F0502020204030204" pitchFamily="34" charset="0"/>
                <a:cs typeface="Calibri" panose="020F0502020204030204" pitchFamily="34" charset="0"/>
                <a:sym typeface="Rubik"/>
              </a:rPr>
              <a:t>ّ</a:t>
            </a:r>
            <a:r>
              <a:rPr lang="ar" sz="4900" b="1" i="0" u="none" baseline="0" dirty="0">
                <a:solidFill>
                  <a:srgbClr val="8A2B7E"/>
                </a:solidFill>
                <a:latin typeface="Calibri" panose="020F0502020204030204" pitchFamily="34" charset="0"/>
                <a:ea typeface="Calibri" panose="020F0502020204030204" pitchFamily="34" charset="0"/>
                <a:cs typeface="Calibri" panose="020F0502020204030204" pitchFamily="34" charset="0"/>
                <a:sym typeface="Rubik"/>
              </a:rPr>
              <a:t>م</a:t>
            </a:r>
            <a:endParaRPr sz="4900" b="1" dirty="0">
              <a:solidFill>
                <a:srgbClr val="8A2B7E"/>
              </a:solidFill>
              <a:latin typeface="Calibri" panose="020F0502020204030204" pitchFamily="34" charset="0"/>
              <a:ea typeface="Calibri" panose="020F0502020204030204" pitchFamily="34" charset="0"/>
              <a:cs typeface="Calibri" panose="020F0502020204030204" pitchFamily="34" charset="0"/>
              <a:sym typeface="Rubi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g3223cfaf7c6_1_51"/>
          <p:cNvPicPr preferRelativeResize="0"/>
          <p:nvPr/>
        </p:nvPicPr>
        <p:blipFill rotWithShape="1">
          <a:blip r:embed="rId3">
            <a:alphaModFix/>
          </a:blip>
          <a:srcRect/>
          <a:stretch/>
        </p:blipFill>
        <p:spPr>
          <a:xfrm>
            <a:off x="1" y="0"/>
            <a:ext cx="12191998" cy="6857999"/>
          </a:xfrm>
          <a:prstGeom prst="rect">
            <a:avLst/>
          </a:prstGeom>
          <a:noFill/>
          <a:ln>
            <a:noFill/>
          </a:ln>
        </p:spPr>
      </p:pic>
      <p:grpSp>
        <p:nvGrpSpPr>
          <p:cNvPr id="452" name="Google Shape;452;g3223cfaf7c6_1_51"/>
          <p:cNvGrpSpPr/>
          <p:nvPr/>
        </p:nvGrpSpPr>
        <p:grpSpPr>
          <a:xfrm rot="10800000">
            <a:off x="2942705" y="423448"/>
            <a:ext cx="8773195" cy="2531094"/>
            <a:chOff x="2853825" y="709187"/>
            <a:chExt cx="4729200" cy="1047138"/>
          </a:xfrm>
        </p:grpSpPr>
        <p:sp>
          <p:nvSpPr>
            <p:cNvPr id="453" name="Google Shape;453;g3223cfaf7c6_1_51"/>
            <p:cNvSpPr/>
            <p:nvPr/>
          </p:nvSpPr>
          <p:spPr>
            <a:xfrm>
              <a:off x="2853825" y="1003025"/>
              <a:ext cx="4729200" cy="753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3100"/>
                <a:buFont typeface="Arial"/>
                <a:buNone/>
              </a:pPr>
              <a:endParaRPr sz="3100" b="1" i="0" u="none" strike="noStrike" cap="none" dirty="0">
                <a:solidFill>
                  <a:srgbClr val="5F259E"/>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454" name="Google Shape;454;g3223cfaf7c6_1_51"/>
            <p:cNvSpPr/>
            <p:nvPr/>
          </p:nvSpPr>
          <p:spPr>
            <a:xfrm>
              <a:off x="6271339" y="709187"/>
              <a:ext cx="389875" cy="34052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spcFirstLastPara="1" wrap="square" lIns="91425" tIns="45700" rIns="91425" bIns="45700" anchor="t" anchorCtr="0">
              <a:noAutofit/>
            </a:bodyPr>
            <a:lstStyle/>
            <a:p>
              <a:pPr marL="0" marR="0" lvl="0" indent="0" algn="l" rtl="1">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455" name="Google Shape;455;g3223cfaf7c6_1_51"/>
          <p:cNvSpPr txBox="1">
            <a:spLocks noGrp="1"/>
          </p:cNvSpPr>
          <p:nvPr>
            <p:ph type="title"/>
          </p:nvPr>
        </p:nvSpPr>
        <p:spPr>
          <a:xfrm>
            <a:off x="1998809" y="671019"/>
            <a:ext cx="10515600" cy="1325700"/>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SzPts val="4000"/>
              <a:buNone/>
            </a:pPr>
            <a:r>
              <a:rPr lang="ar" sz="6000" b="0" i="0" u="none" baseline="0">
                <a:solidFill>
                  <a:srgbClr val="873189"/>
                </a:solidFill>
              </a:rPr>
              <a:t>كيف نحافظ </a:t>
            </a:r>
            <a:r>
              <a:rPr lang="ar" sz="7200" b="1" i="0" u="none" baseline="0">
                <a:solidFill>
                  <a:srgbClr val="873189"/>
                </a:solidFill>
              </a:rPr>
              <a:t>على أنفسنا؟</a:t>
            </a:r>
            <a:endParaRPr sz="7200">
              <a:solidFill>
                <a:srgbClr val="873189"/>
              </a:solidFill>
            </a:endParaRPr>
          </a:p>
        </p:txBody>
      </p:sp>
      <p:pic>
        <p:nvPicPr>
          <p:cNvPr id="456" name="Google Shape;456;g3223cfaf7c6_1_51"/>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457" name="Google Shape;457;g3223cfaf7c6_1_51"/>
          <p:cNvPicPr preferRelativeResize="0"/>
          <p:nvPr/>
        </p:nvPicPr>
        <p:blipFill>
          <a:blip r:embed="rId5">
            <a:alphaModFix/>
          </a:blip>
          <a:stretch>
            <a:fillRect/>
          </a:stretch>
        </p:blipFill>
        <p:spPr>
          <a:xfrm>
            <a:off x="395373" y="1370150"/>
            <a:ext cx="3895225" cy="5487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3"/>
          <p:cNvSpPr txBox="1"/>
          <p:nvPr/>
        </p:nvSpPr>
        <p:spPr>
          <a:xfrm>
            <a:off x="5053770" y="310751"/>
            <a:ext cx="6357502" cy="688803"/>
          </a:xfrm>
          <a:prstGeom prst="rect">
            <a:avLst/>
          </a:prstGeom>
          <a:noFill/>
          <a:ln>
            <a:noFill/>
          </a:ln>
        </p:spPr>
        <p:txBody>
          <a:bodyPr spcFirstLastPara="1" wrap="square" lIns="91425" tIns="45700" rIns="91425" bIns="45700" anchor="ctr" anchorCtr="0">
            <a:noAutofit/>
          </a:bodyPr>
          <a:lstStyle/>
          <a:p>
            <a:pPr marL="0" marR="0" lvl="0" indent="0" algn="r" rtl="1">
              <a:lnSpc>
                <a:spcPct val="90000"/>
              </a:lnSpc>
              <a:spcBef>
                <a:spcPts val="0"/>
              </a:spcBef>
              <a:spcAft>
                <a:spcPts val="0"/>
              </a:spcAft>
              <a:buClr>
                <a:srgbClr val="404040"/>
              </a:buClr>
              <a:buSzPts val="4000"/>
              <a:buFont typeface="Rubik"/>
              <a:buNone/>
            </a:pPr>
            <a:r>
              <a:rPr lang="ar" sz="5000" b="1" i="0" u="none" baseline="0" dirty="0">
                <a:solidFill>
                  <a:srgbClr val="873189"/>
                </a:solidFill>
                <a:latin typeface="Calibri" panose="020F0502020204030204" pitchFamily="34" charset="0"/>
                <a:ea typeface="Calibri" panose="020F0502020204030204" pitchFamily="34" charset="0"/>
                <a:cs typeface="Calibri" panose="020F0502020204030204" pitchFamily="34" charset="0"/>
                <a:sym typeface="Rubik"/>
              </a:rPr>
              <a:t>كيف نحافظ على أنفسنا؟</a:t>
            </a:r>
            <a:endParaRPr sz="1400" b="0" i="0" u="none" strike="noStrike" cap="none" dirty="0">
              <a:solidFill>
                <a:srgbClr val="873189"/>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64" name="Google Shape;464;p23"/>
          <p:cNvPicPr preferRelativeResize="0"/>
          <p:nvPr/>
        </p:nvPicPr>
        <p:blipFill rotWithShape="1">
          <a:blip r:embed="rId3">
            <a:alphaModFix/>
          </a:blip>
          <a:srcRect/>
          <a:stretch/>
        </p:blipFill>
        <p:spPr>
          <a:xfrm flipH="1">
            <a:off x="8448480" y="1340757"/>
            <a:ext cx="3243312" cy="2567214"/>
          </a:xfrm>
          <a:prstGeom prst="rect">
            <a:avLst/>
          </a:prstGeom>
          <a:noFill/>
          <a:ln>
            <a:noFill/>
          </a:ln>
        </p:spPr>
      </p:pic>
      <p:sp>
        <p:nvSpPr>
          <p:cNvPr id="465" name="Google Shape;465;p23"/>
          <p:cNvSpPr txBox="1"/>
          <p:nvPr/>
        </p:nvSpPr>
        <p:spPr>
          <a:xfrm>
            <a:off x="8633562" y="2145393"/>
            <a:ext cx="3165807" cy="553957"/>
          </a:xfrm>
          <a:prstGeom prst="rect">
            <a:avLst/>
          </a:prstGeom>
          <a:noFill/>
          <a:ln>
            <a:noFill/>
          </a:ln>
        </p:spPr>
        <p:txBody>
          <a:bodyPr spcFirstLastPara="1" wrap="square" lIns="91425" tIns="45700" rIns="91425" bIns="45700" anchor="t" anchorCtr="0">
            <a:spAutoFit/>
          </a:bodyPr>
          <a:lstStyle/>
          <a:p>
            <a:pPr marL="457200" lvl="1" algn="ctr" rtl="1"/>
            <a:r>
              <a:rPr lang="ar" sz="3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لا نصد</a:t>
            </a:r>
            <a:r>
              <a:rPr lang="ar-AE" sz="3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a:t>
            </a:r>
            <a:r>
              <a:rPr lang="ar" sz="3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ق كل ما نراه</a:t>
            </a:r>
            <a:endParaRPr sz="30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grpSp>
        <p:nvGrpSpPr>
          <p:cNvPr id="466" name="Google Shape;466;p23"/>
          <p:cNvGrpSpPr/>
          <p:nvPr/>
        </p:nvGrpSpPr>
        <p:grpSpPr>
          <a:xfrm>
            <a:off x="8204057" y="3971600"/>
            <a:ext cx="3243312" cy="2567214"/>
            <a:chOff x="8204057" y="3971600"/>
            <a:chExt cx="3243312" cy="2567214"/>
          </a:xfrm>
        </p:grpSpPr>
        <p:pic>
          <p:nvPicPr>
            <p:cNvPr id="467" name="Google Shape;467;p23"/>
            <p:cNvPicPr preferRelativeResize="0"/>
            <p:nvPr/>
          </p:nvPicPr>
          <p:blipFill rotWithShape="1">
            <a:blip r:embed="rId3">
              <a:alphaModFix/>
            </a:blip>
            <a:srcRect/>
            <a:stretch/>
          </p:blipFill>
          <p:spPr>
            <a:xfrm>
              <a:off x="8204057" y="3971600"/>
              <a:ext cx="3243312" cy="2567214"/>
            </a:xfrm>
            <a:prstGeom prst="rect">
              <a:avLst/>
            </a:prstGeom>
            <a:noFill/>
            <a:ln>
              <a:noFill/>
            </a:ln>
          </p:spPr>
        </p:pic>
        <p:sp>
          <p:nvSpPr>
            <p:cNvPr id="468" name="Google Shape;468;p23"/>
            <p:cNvSpPr txBox="1"/>
            <p:nvPr/>
          </p:nvSpPr>
          <p:spPr>
            <a:xfrm>
              <a:off x="8445389" y="4510949"/>
              <a:ext cx="2597773" cy="1015622"/>
            </a:xfrm>
            <a:prstGeom prst="rect">
              <a:avLst/>
            </a:prstGeom>
            <a:noFill/>
            <a:ln>
              <a:noFill/>
            </a:ln>
          </p:spPr>
          <p:txBody>
            <a:bodyPr spcFirstLastPara="1" wrap="square" lIns="91425" tIns="45700" rIns="91425" bIns="45700" anchor="t" anchorCtr="0">
              <a:spAutoFit/>
            </a:bodyPr>
            <a:lstStyle/>
            <a:p>
              <a:pPr marL="0" lvl="0" indent="0" algn="r" rtl="1">
                <a:spcBef>
                  <a:spcPts val="0"/>
                </a:spcBef>
                <a:spcAft>
                  <a:spcPts val="0"/>
                </a:spcAft>
                <a:buNone/>
              </a:pPr>
              <a:r>
                <a:rPr lang="ar" sz="3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نسأل شخصًا بالغًا إن لم نكن متأكدين</a:t>
              </a:r>
              <a:endParaRPr sz="30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grpSp>
      <p:grpSp>
        <p:nvGrpSpPr>
          <p:cNvPr id="469" name="Google Shape;469;p23"/>
          <p:cNvGrpSpPr/>
          <p:nvPr/>
        </p:nvGrpSpPr>
        <p:grpSpPr>
          <a:xfrm>
            <a:off x="4595010" y="2145393"/>
            <a:ext cx="3243312" cy="2567214"/>
            <a:chOff x="4595010" y="2145393"/>
            <a:chExt cx="3243312" cy="2567214"/>
          </a:xfrm>
        </p:grpSpPr>
        <p:pic>
          <p:nvPicPr>
            <p:cNvPr id="470" name="Google Shape;470;p23"/>
            <p:cNvPicPr preferRelativeResize="0"/>
            <p:nvPr/>
          </p:nvPicPr>
          <p:blipFill rotWithShape="1">
            <a:blip r:embed="rId3">
              <a:alphaModFix/>
            </a:blip>
            <a:srcRect/>
            <a:stretch/>
          </p:blipFill>
          <p:spPr>
            <a:xfrm>
              <a:off x="4595010" y="2145393"/>
              <a:ext cx="3243312" cy="2567214"/>
            </a:xfrm>
            <a:prstGeom prst="rect">
              <a:avLst/>
            </a:prstGeom>
            <a:noFill/>
            <a:ln>
              <a:noFill/>
            </a:ln>
          </p:spPr>
        </p:pic>
        <p:sp>
          <p:nvSpPr>
            <p:cNvPr id="471" name="Google Shape;471;p23"/>
            <p:cNvSpPr txBox="1"/>
            <p:nvPr/>
          </p:nvSpPr>
          <p:spPr>
            <a:xfrm>
              <a:off x="4743947" y="2553371"/>
              <a:ext cx="3002700" cy="147750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000"/>
                <a:buFont typeface="Arial"/>
                <a:buNone/>
              </a:pPr>
              <a:r>
                <a:rPr lang="ar" sz="3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نحتفظ بمعلوماتنا الشخصية والخاصة لأنفسنا</a:t>
              </a:r>
              <a:endParaRPr sz="30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grpSp>
      <p:grpSp>
        <p:nvGrpSpPr>
          <p:cNvPr id="472" name="Google Shape;472;p23"/>
          <p:cNvGrpSpPr/>
          <p:nvPr/>
        </p:nvGrpSpPr>
        <p:grpSpPr>
          <a:xfrm>
            <a:off x="1046619" y="3714297"/>
            <a:ext cx="3243312" cy="2567215"/>
            <a:chOff x="1046619" y="3714297"/>
            <a:chExt cx="3243312" cy="2567215"/>
          </a:xfrm>
        </p:grpSpPr>
        <p:pic>
          <p:nvPicPr>
            <p:cNvPr id="473" name="Google Shape;473;p23"/>
            <p:cNvPicPr preferRelativeResize="0"/>
            <p:nvPr/>
          </p:nvPicPr>
          <p:blipFill rotWithShape="1">
            <a:blip r:embed="rId3">
              <a:alphaModFix/>
            </a:blip>
            <a:srcRect/>
            <a:stretch/>
          </p:blipFill>
          <p:spPr>
            <a:xfrm>
              <a:off x="1046619" y="3714297"/>
              <a:ext cx="3243312" cy="2567215"/>
            </a:xfrm>
            <a:prstGeom prst="rect">
              <a:avLst/>
            </a:prstGeom>
            <a:noFill/>
            <a:ln>
              <a:noFill/>
            </a:ln>
          </p:spPr>
        </p:pic>
        <p:sp>
          <p:nvSpPr>
            <p:cNvPr id="474" name="Google Shape;474;p23"/>
            <p:cNvSpPr txBox="1"/>
            <p:nvPr/>
          </p:nvSpPr>
          <p:spPr>
            <a:xfrm>
              <a:off x="1148838" y="4339145"/>
              <a:ext cx="2915315" cy="1015622"/>
            </a:xfrm>
            <a:prstGeom prst="rect">
              <a:avLst/>
            </a:prstGeom>
            <a:noFill/>
            <a:ln>
              <a:noFill/>
            </a:ln>
          </p:spPr>
          <p:txBody>
            <a:bodyPr spcFirstLastPara="1" wrap="square" lIns="91425" tIns="45700" rIns="91425" bIns="45700" anchor="t" anchorCtr="0">
              <a:spAutoFit/>
            </a:bodyPr>
            <a:lstStyle/>
            <a:p>
              <a:pPr marL="0" lvl="0" indent="0" algn="r" rtl="1">
                <a:spcBef>
                  <a:spcPts val="0"/>
                </a:spcBef>
                <a:spcAft>
                  <a:spcPts val="0"/>
                </a:spcAft>
                <a:buNone/>
              </a:pPr>
              <a:r>
                <a:rPr lang="ar" sz="3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نستخدم الذكاء بوجود شخص بالغ فقط</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475" name="Google Shape;475;p23"/>
          <p:cNvGrpSpPr/>
          <p:nvPr/>
        </p:nvGrpSpPr>
        <p:grpSpPr>
          <a:xfrm>
            <a:off x="744631" y="702582"/>
            <a:ext cx="3243312" cy="2567214"/>
            <a:chOff x="744631" y="702582"/>
            <a:chExt cx="3243312" cy="2567214"/>
          </a:xfrm>
        </p:grpSpPr>
        <p:pic>
          <p:nvPicPr>
            <p:cNvPr id="476" name="Google Shape;476;p23"/>
            <p:cNvPicPr preferRelativeResize="0"/>
            <p:nvPr/>
          </p:nvPicPr>
          <p:blipFill rotWithShape="1">
            <a:blip r:embed="rId3">
              <a:alphaModFix/>
            </a:blip>
            <a:srcRect/>
            <a:stretch/>
          </p:blipFill>
          <p:spPr>
            <a:xfrm flipH="1">
              <a:off x="744631" y="702582"/>
              <a:ext cx="3243312" cy="2567214"/>
            </a:xfrm>
            <a:prstGeom prst="rect">
              <a:avLst/>
            </a:prstGeom>
            <a:noFill/>
            <a:ln>
              <a:noFill/>
            </a:ln>
          </p:spPr>
        </p:pic>
        <p:sp>
          <p:nvSpPr>
            <p:cNvPr id="477" name="Google Shape;477;p23"/>
            <p:cNvSpPr txBox="1"/>
            <p:nvPr/>
          </p:nvSpPr>
          <p:spPr>
            <a:xfrm>
              <a:off x="921787" y="1053367"/>
              <a:ext cx="2889000" cy="147750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000"/>
                <a:buFont typeface="Arial"/>
                <a:buNone/>
              </a:pPr>
              <a:r>
                <a:rPr lang="ar" sz="3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نستخدم الذكاء لأغراض جيدة</a:t>
              </a:r>
              <a:endParaRPr sz="300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a:p>
              <a:pPr marL="0" marR="0" lvl="0" indent="0" algn="ctr" rtl="1">
                <a:lnSpc>
                  <a:spcPct val="100000"/>
                </a:lnSpc>
                <a:spcBef>
                  <a:spcPts val="0"/>
                </a:spcBef>
                <a:spcAft>
                  <a:spcPts val="0"/>
                </a:spcAft>
                <a:buClr>
                  <a:srgbClr val="000000"/>
                </a:buClr>
                <a:buSzPts val="3000"/>
                <a:buFont typeface="Arial"/>
                <a:buNone/>
              </a:pPr>
              <a:r>
                <a:rPr lang="ar" sz="3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 ولا نضرّ بالآخرين</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478" name="Google Shape;478;p23"/>
          <p:cNvPicPr preferRelativeResize="0"/>
          <p:nvPr/>
        </p:nvPicPr>
        <p:blipFill rotWithShape="1">
          <a:blip r:embed="rId4">
            <a:alphaModFix/>
          </a:blip>
          <a:srcRect/>
          <a:stretch/>
        </p:blipFill>
        <p:spPr>
          <a:xfrm>
            <a:off x="276802" y="253439"/>
            <a:ext cx="665001" cy="5094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g324f386e182_0_157"/>
          <p:cNvPicPr preferRelativeResize="0"/>
          <p:nvPr/>
        </p:nvPicPr>
        <p:blipFill rotWithShape="1">
          <a:blip r:embed="rId3">
            <a:alphaModFix/>
          </a:blip>
          <a:srcRect/>
          <a:stretch/>
        </p:blipFill>
        <p:spPr>
          <a:xfrm>
            <a:off x="1" y="0"/>
            <a:ext cx="12192000" cy="6858000"/>
          </a:xfrm>
          <a:prstGeom prst="rect">
            <a:avLst/>
          </a:prstGeom>
          <a:noFill/>
          <a:ln>
            <a:noFill/>
          </a:ln>
        </p:spPr>
      </p:pic>
      <p:pic>
        <p:nvPicPr>
          <p:cNvPr id="484" name="Google Shape;484;g324f386e182_0_157"/>
          <p:cNvPicPr preferRelativeResize="0"/>
          <p:nvPr/>
        </p:nvPicPr>
        <p:blipFill rotWithShape="1">
          <a:blip r:embed="rId4">
            <a:alphaModFix/>
          </a:blip>
          <a:srcRect t="59" b="59"/>
          <a:stretch/>
        </p:blipFill>
        <p:spPr>
          <a:xfrm>
            <a:off x="3668795" y="2130487"/>
            <a:ext cx="4854409" cy="2597026"/>
          </a:xfrm>
          <a:prstGeom prst="rect">
            <a:avLst/>
          </a:prstGeom>
          <a:noFill/>
          <a:ln>
            <a:noFill/>
          </a:ln>
          <a:effectLst>
            <a:outerShdw blurRad="371475" dist="19050" dir="5400000" algn="bl" rotWithShape="0">
              <a:srgbClr val="000000">
                <a:alpha val="49410"/>
              </a:srgbClr>
            </a:outerShdw>
          </a:effectLst>
        </p:spPr>
      </p:pic>
      <p:sp>
        <p:nvSpPr>
          <p:cNvPr id="485" name="Google Shape;485;g324f386e182_0_157"/>
          <p:cNvSpPr txBox="1"/>
          <p:nvPr/>
        </p:nvSpPr>
        <p:spPr>
          <a:xfrm>
            <a:off x="4932372" y="1948071"/>
            <a:ext cx="2758800" cy="1325700"/>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404040"/>
              </a:buClr>
              <a:buSzPts val="4103"/>
              <a:buFont typeface="Rubik"/>
              <a:buNone/>
            </a:pPr>
            <a:r>
              <a:rPr lang="ar" sz="48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هيّا</a:t>
            </a:r>
            <a:endParaRPr sz="48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486" name="Google Shape;486;g324f386e182_0_157"/>
          <p:cNvSpPr txBox="1"/>
          <p:nvPr/>
        </p:nvSpPr>
        <p:spPr>
          <a:xfrm>
            <a:off x="3549290" y="2658917"/>
            <a:ext cx="3785100" cy="16317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0000"/>
              <a:buFont typeface="Arial"/>
              <a:buNone/>
            </a:pPr>
            <a:r>
              <a:rPr lang="ar" sz="10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نلعب!</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487" name="Google Shape;487;g324f386e182_0_157"/>
          <p:cNvGrpSpPr/>
          <p:nvPr/>
        </p:nvGrpSpPr>
        <p:grpSpPr>
          <a:xfrm>
            <a:off x="378864" y="5314858"/>
            <a:ext cx="1823646" cy="1325773"/>
            <a:chOff x="5186689" y="2117204"/>
            <a:chExt cx="9731301" cy="7074564"/>
          </a:xfrm>
        </p:grpSpPr>
        <p:sp>
          <p:nvSpPr>
            <p:cNvPr id="488" name="Google Shape;488;g324f386e182_0_157"/>
            <p:cNvSpPr/>
            <p:nvPr/>
          </p:nvSpPr>
          <p:spPr>
            <a:xfrm>
              <a:off x="8968040" y="2117204"/>
              <a:ext cx="5949950" cy="5121909"/>
            </a:xfrm>
            <a:custGeom>
              <a:avLst/>
              <a:gdLst/>
              <a:ahLst/>
              <a:cxnLst/>
              <a:rect l="l" t="t" r="r" b="b"/>
              <a:pathLst>
                <a:path w="5949950" h="5121909" extrusionOk="0">
                  <a:moveTo>
                    <a:pt x="3302506" y="0"/>
                  </a:moveTo>
                  <a:lnTo>
                    <a:pt x="0" y="0"/>
                  </a:lnTo>
                  <a:lnTo>
                    <a:pt x="0" y="2013352"/>
                  </a:lnTo>
                  <a:lnTo>
                    <a:pt x="231626" y="1978588"/>
                  </a:lnTo>
                  <a:lnTo>
                    <a:pt x="231626" y="2354179"/>
                  </a:lnTo>
                  <a:lnTo>
                    <a:pt x="282176" y="2355439"/>
                  </a:lnTo>
                  <a:lnTo>
                    <a:pt x="332402" y="2357964"/>
                  </a:lnTo>
                  <a:lnTo>
                    <a:pt x="382289" y="2361739"/>
                  </a:lnTo>
                  <a:lnTo>
                    <a:pt x="431820" y="2366749"/>
                  </a:lnTo>
                  <a:lnTo>
                    <a:pt x="480981" y="2372978"/>
                  </a:lnTo>
                  <a:lnTo>
                    <a:pt x="529756" y="2380411"/>
                  </a:lnTo>
                  <a:lnTo>
                    <a:pt x="578130" y="2389032"/>
                  </a:lnTo>
                  <a:lnTo>
                    <a:pt x="626086" y="2398827"/>
                  </a:lnTo>
                  <a:lnTo>
                    <a:pt x="673611" y="2409778"/>
                  </a:lnTo>
                  <a:lnTo>
                    <a:pt x="720688" y="2421872"/>
                  </a:lnTo>
                  <a:lnTo>
                    <a:pt x="767302" y="2435093"/>
                  </a:lnTo>
                  <a:lnTo>
                    <a:pt x="813438" y="2449425"/>
                  </a:lnTo>
                  <a:lnTo>
                    <a:pt x="859079" y="2464852"/>
                  </a:lnTo>
                  <a:lnTo>
                    <a:pt x="904212" y="2481360"/>
                  </a:lnTo>
                  <a:lnTo>
                    <a:pt x="948819" y="2498933"/>
                  </a:lnTo>
                  <a:lnTo>
                    <a:pt x="992887" y="2517556"/>
                  </a:lnTo>
                  <a:lnTo>
                    <a:pt x="1036399" y="2537212"/>
                  </a:lnTo>
                  <a:lnTo>
                    <a:pt x="1079340" y="2557888"/>
                  </a:lnTo>
                  <a:lnTo>
                    <a:pt x="1121695" y="2579566"/>
                  </a:lnTo>
                  <a:lnTo>
                    <a:pt x="1163447" y="2602232"/>
                  </a:lnTo>
                  <a:lnTo>
                    <a:pt x="1204583" y="2625870"/>
                  </a:lnTo>
                  <a:lnTo>
                    <a:pt x="1245086" y="2650466"/>
                  </a:lnTo>
                  <a:lnTo>
                    <a:pt x="1284941" y="2676003"/>
                  </a:lnTo>
                  <a:lnTo>
                    <a:pt x="1324133" y="2702465"/>
                  </a:lnTo>
                  <a:lnTo>
                    <a:pt x="1362645" y="2729839"/>
                  </a:lnTo>
                  <a:lnTo>
                    <a:pt x="1400464" y="2758107"/>
                  </a:lnTo>
                  <a:lnTo>
                    <a:pt x="1437572" y="2787256"/>
                  </a:lnTo>
                  <a:lnTo>
                    <a:pt x="1473955" y="2817268"/>
                  </a:lnTo>
                  <a:lnTo>
                    <a:pt x="1509598" y="2848130"/>
                  </a:lnTo>
                  <a:lnTo>
                    <a:pt x="1544485" y="2879825"/>
                  </a:lnTo>
                  <a:lnTo>
                    <a:pt x="1578601" y="2912338"/>
                  </a:lnTo>
                  <a:lnTo>
                    <a:pt x="1611929" y="2945654"/>
                  </a:lnTo>
                  <a:lnTo>
                    <a:pt x="1644456" y="2979756"/>
                  </a:lnTo>
                  <a:lnTo>
                    <a:pt x="1676164" y="3014631"/>
                  </a:lnTo>
                  <a:lnTo>
                    <a:pt x="1707040" y="3050261"/>
                  </a:lnTo>
                  <a:lnTo>
                    <a:pt x="1737067" y="3086633"/>
                  </a:lnTo>
                  <a:lnTo>
                    <a:pt x="1766230" y="3123730"/>
                  </a:lnTo>
                  <a:lnTo>
                    <a:pt x="1794514" y="3161537"/>
                  </a:lnTo>
                  <a:lnTo>
                    <a:pt x="1821903" y="3200038"/>
                  </a:lnTo>
                  <a:lnTo>
                    <a:pt x="1848382" y="3239219"/>
                  </a:lnTo>
                  <a:lnTo>
                    <a:pt x="1873935" y="3279063"/>
                  </a:lnTo>
                  <a:lnTo>
                    <a:pt x="1898548" y="3319555"/>
                  </a:lnTo>
                  <a:lnTo>
                    <a:pt x="1922203" y="3360680"/>
                  </a:lnTo>
                  <a:lnTo>
                    <a:pt x="1944887" y="3402423"/>
                  </a:lnTo>
                  <a:lnTo>
                    <a:pt x="1966584" y="3444768"/>
                  </a:lnTo>
                  <a:lnTo>
                    <a:pt x="1987278" y="3487699"/>
                  </a:lnTo>
                  <a:lnTo>
                    <a:pt x="2006954" y="3531201"/>
                  </a:lnTo>
                  <a:lnTo>
                    <a:pt x="2972579" y="3531201"/>
                  </a:lnTo>
                  <a:lnTo>
                    <a:pt x="2918329" y="3878730"/>
                  </a:lnTo>
                  <a:lnTo>
                    <a:pt x="3686065" y="3878730"/>
                  </a:lnTo>
                  <a:lnTo>
                    <a:pt x="5266960" y="5121634"/>
                  </a:lnTo>
                  <a:lnTo>
                    <a:pt x="4862888" y="3878730"/>
                  </a:lnTo>
                  <a:lnTo>
                    <a:pt x="5949358" y="3878730"/>
                  </a:lnTo>
                  <a:lnTo>
                    <a:pt x="5949358" y="1434092"/>
                  </a:lnTo>
                  <a:lnTo>
                    <a:pt x="5717626" y="1468876"/>
                  </a:lnTo>
                  <a:lnTo>
                    <a:pt x="5717626" y="347539"/>
                  </a:lnTo>
                  <a:lnTo>
                    <a:pt x="3248173" y="347539"/>
                  </a:lnTo>
                  <a:lnTo>
                    <a:pt x="3302506" y="0"/>
                  </a:lnTo>
                  <a:close/>
                </a:path>
              </a:pathLst>
            </a:custGeom>
            <a:solidFill>
              <a:srgbClr val="93288D"/>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89" name="Google Shape;489;g324f386e182_0_157"/>
            <p:cNvSpPr/>
            <p:nvPr/>
          </p:nvSpPr>
          <p:spPr>
            <a:xfrm>
              <a:off x="10064686" y="3043522"/>
              <a:ext cx="3520440" cy="2356485"/>
            </a:xfrm>
            <a:custGeom>
              <a:avLst/>
              <a:gdLst/>
              <a:ahLst/>
              <a:cxnLst/>
              <a:rect l="l" t="t" r="r" b="b"/>
              <a:pathLst>
                <a:path w="3520440" h="2356485" extrusionOk="0">
                  <a:moveTo>
                    <a:pt x="810374" y="219036"/>
                  </a:moveTo>
                  <a:lnTo>
                    <a:pt x="804837" y="169456"/>
                  </a:lnTo>
                  <a:lnTo>
                    <a:pt x="789000" y="123609"/>
                  </a:lnTo>
                  <a:lnTo>
                    <a:pt x="764070" y="82905"/>
                  </a:lnTo>
                  <a:lnTo>
                    <a:pt x="731266" y="48768"/>
                  </a:lnTo>
                  <a:lnTo>
                    <a:pt x="691794" y="22618"/>
                  </a:lnTo>
                  <a:lnTo>
                    <a:pt x="646836" y="5892"/>
                  </a:lnTo>
                  <a:lnTo>
                    <a:pt x="597611" y="0"/>
                  </a:lnTo>
                  <a:lnTo>
                    <a:pt x="75107" y="0"/>
                  </a:lnTo>
                  <a:lnTo>
                    <a:pt x="0" y="491236"/>
                  </a:lnTo>
                  <a:lnTo>
                    <a:pt x="300367" y="491236"/>
                  </a:lnTo>
                  <a:lnTo>
                    <a:pt x="300367" y="1007491"/>
                  </a:lnTo>
                  <a:lnTo>
                    <a:pt x="810374" y="944918"/>
                  </a:lnTo>
                  <a:lnTo>
                    <a:pt x="810374" y="219036"/>
                  </a:lnTo>
                  <a:close/>
                </a:path>
                <a:path w="3520440" h="2356485" extrusionOk="0">
                  <a:moveTo>
                    <a:pt x="1792833" y="219036"/>
                  </a:moveTo>
                  <a:lnTo>
                    <a:pt x="1787283" y="169456"/>
                  </a:lnTo>
                  <a:lnTo>
                    <a:pt x="1771446" y="123609"/>
                  </a:lnTo>
                  <a:lnTo>
                    <a:pt x="1746529" y="82905"/>
                  </a:lnTo>
                  <a:lnTo>
                    <a:pt x="1713725" y="48768"/>
                  </a:lnTo>
                  <a:lnTo>
                    <a:pt x="1674241" y="22618"/>
                  </a:lnTo>
                  <a:lnTo>
                    <a:pt x="1629283" y="5892"/>
                  </a:lnTo>
                  <a:lnTo>
                    <a:pt x="1580070" y="0"/>
                  </a:lnTo>
                  <a:lnTo>
                    <a:pt x="1057541" y="0"/>
                  </a:lnTo>
                  <a:lnTo>
                    <a:pt x="982459" y="491236"/>
                  </a:lnTo>
                  <a:lnTo>
                    <a:pt x="1282827" y="491236"/>
                  </a:lnTo>
                  <a:lnTo>
                    <a:pt x="1282827" y="1007491"/>
                  </a:lnTo>
                  <a:lnTo>
                    <a:pt x="1792833" y="944918"/>
                  </a:lnTo>
                  <a:lnTo>
                    <a:pt x="1792833" y="219036"/>
                  </a:lnTo>
                  <a:close/>
                </a:path>
                <a:path w="3520440" h="2356485" extrusionOk="0">
                  <a:moveTo>
                    <a:pt x="2553131" y="860513"/>
                  </a:moveTo>
                  <a:lnTo>
                    <a:pt x="2030615" y="923086"/>
                  </a:lnTo>
                  <a:lnTo>
                    <a:pt x="2011845" y="1673923"/>
                  </a:lnTo>
                  <a:lnTo>
                    <a:pt x="2553131" y="1673923"/>
                  </a:lnTo>
                  <a:lnTo>
                    <a:pt x="2553131" y="860513"/>
                  </a:lnTo>
                  <a:close/>
                </a:path>
                <a:path w="3520440" h="2356485" extrusionOk="0">
                  <a:moveTo>
                    <a:pt x="2711488" y="2141194"/>
                  </a:moveTo>
                  <a:lnTo>
                    <a:pt x="2706713" y="2094941"/>
                  </a:lnTo>
                  <a:lnTo>
                    <a:pt x="2692844" y="2051494"/>
                  </a:lnTo>
                  <a:lnTo>
                    <a:pt x="2670581" y="2012416"/>
                  </a:lnTo>
                  <a:lnTo>
                    <a:pt x="2640622" y="1979282"/>
                  </a:lnTo>
                  <a:lnTo>
                    <a:pt x="2603677" y="1953666"/>
                  </a:lnTo>
                  <a:lnTo>
                    <a:pt x="2560434" y="1937143"/>
                  </a:lnTo>
                  <a:lnTo>
                    <a:pt x="2511590" y="1931276"/>
                  </a:lnTo>
                  <a:lnTo>
                    <a:pt x="2462746" y="1937143"/>
                  </a:lnTo>
                  <a:lnTo>
                    <a:pt x="2419489" y="1953666"/>
                  </a:lnTo>
                  <a:lnTo>
                    <a:pt x="2382545" y="1979282"/>
                  </a:lnTo>
                  <a:lnTo>
                    <a:pt x="2352586" y="2012416"/>
                  </a:lnTo>
                  <a:lnTo>
                    <a:pt x="2330323" y="2051494"/>
                  </a:lnTo>
                  <a:lnTo>
                    <a:pt x="2316454" y="2094941"/>
                  </a:lnTo>
                  <a:lnTo>
                    <a:pt x="2311666" y="2141194"/>
                  </a:lnTo>
                  <a:lnTo>
                    <a:pt x="2316454" y="2190864"/>
                  </a:lnTo>
                  <a:lnTo>
                    <a:pt x="2330323" y="2236254"/>
                  </a:lnTo>
                  <a:lnTo>
                    <a:pt x="2352586" y="2276132"/>
                  </a:lnTo>
                  <a:lnTo>
                    <a:pt x="2382545" y="2309266"/>
                  </a:lnTo>
                  <a:lnTo>
                    <a:pt x="2419489" y="2334463"/>
                  </a:lnTo>
                  <a:lnTo>
                    <a:pt x="2462746" y="2350478"/>
                  </a:lnTo>
                  <a:lnTo>
                    <a:pt x="2511590" y="2356091"/>
                  </a:lnTo>
                  <a:lnTo>
                    <a:pt x="2560434" y="2350478"/>
                  </a:lnTo>
                  <a:lnTo>
                    <a:pt x="2603677" y="2334463"/>
                  </a:lnTo>
                  <a:lnTo>
                    <a:pt x="2640622" y="2309266"/>
                  </a:lnTo>
                  <a:lnTo>
                    <a:pt x="2670581" y="2276132"/>
                  </a:lnTo>
                  <a:lnTo>
                    <a:pt x="2692844" y="2236254"/>
                  </a:lnTo>
                  <a:lnTo>
                    <a:pt x="2706713" y="2190864"/>
                  </a:lnTo>
                  <a:lnTo>
                    <a:pt x="2711488" y="2141194"/>
                  </a:lnTo>
                  <a:close/>
                </a:path>
                <a:path w="3520440" h="2356485" extrusionOk="0">
                  <a:moveTo>
                    <a:pt x="3256737" y="2141194"/>
                  </a:moveTo>
                  <a:lnTo>
                    <a:pt x="3251962" y="2094941"/>
                  </a:lnTo>
                  <a:lnTo>
                    <a:pt x="3238093" y="2051494"/>
                  </a:lnTo>
                  <a:lnTo>
                    <a:pt x="3215817" y="2012416"/>
                  </a:lnTo>
                  <a:lnTo>
                    <a:pt x="3185858" y="1979282"/>
                  </a:lnTo>
                  <a:lnTo>
                    <a:pt x="3148914" y="1953666"/>
                  </a:lnTo>
                  <a:lnTo>
                    <a:pt x="3105658" y="1937143"/>
                  </a:lnTo>
                  <a:lnTo>
                    <a:pt x="3056826" y="1931276"/>
                  </a:lnTo>
                  <a:lnTo>
                    <a:pt x="3007982" y="1937143"/>
                  </a:lnTo>
                  <a:lnTo>
                    <a:pt x="2964738" y="1953666"/>
                  </a:lnTo>
                  <a:lnTo>
                    <a:pt x="2927781" y="1979282"/>
                  </a:lnTo>
                  <a:lnTo>
                    <a:pt x="2897822" y="2012416"/>
                  </a:lnTo>
                  <a:lnTo>
                    <a:pt x="2875559" y="2051494"/>
                  </a:lnTo>
                  <a:lnTo>
                    <a:pt x="2861691" y="2094941"/>
                  </a:lnTo>
                  <a:lnTo>
                    <a:pt x="2856915" y="2141194"/>
                  </a:lnTo>
                  <a:lnTo>
                    <a:pt x="2861691" y="2190864"/>
                  </a:lnTo>
                  <a:lnTo>
                    <a:pt x="2875559" y="2236254"/>
                  </a:lnTo>
                  <a:lnTo>
                    <a:pt x="2897822" y="2276132"/>
                  </a:lnTo>
                  <a:lnTo>
                    <a:pt x="2927781" y="2309266"/>
                  </a:lnTo>
                  <a:lnTo>
                    <a:pt x="2964738" y="2334463"/>
                  </a:lnTo>
                  <a:lnTo>
                    <a:pt x="3007982" y="2350478"/>
                  </a:lnTo>
                  <a:lnTo>
                    <a:pt x="3056826" y="2356091"/>
                  </a:lnTo>
                  <a:lnTo>
                    <a:pt x="3105658" y="2350478"/>
                  </a:lnTo>
                  <a:lnTo>
                    <a:pt x="3148914" y="2334463"/>
                  </a:lnTo>
                  <a:lnTo>
                    <a:pt x="3185858" y="2309266"/>
                  </a:lnTo>
                  <a:lnTo>
                    <a:pt x="3215817" y="2276132"/>
                  </a:lnTo>
                  <a:lnTo>
                    <a:pt x="3238093" y="2236254"/>
                  </a:lnTo>
                  <a:lnTo>
                    <a:pt x="3251962" y="2190864"/>
                  </a:lnTo>
                  <a:lnTo>
                    <a:pt x="3256737" y="2141194"/>
                  </a:lnTo>
                  <a:close/>
                </a:path>
                <a:path w="3520440" h="2356485" extrusionOk="0">
                  <a:moveTo>
                    <a:pt x="3519932" y="225272"/>
                  </a:moveTo>
                  <a:lnTo>
                    <a:pt x="3515385" y="180568"/>
                  </a:lnTo>
                  <a:lnTo>
                    <a:pt x="3502342" y="138607"/>
                  </a:lnTo>
                  <a:lnTo>
                    <a:pt x="3481654" y="100380"/>
                  </a:lnTo>
                  <a:lnTo>
                    <a:pt x="3454235" y="66890"/>
                  </a:lnTo>
                  <a:lnTo>
                    <a:pt x="3420935" y="39116"/>
                  </a:lnTo>
                  <a:lnTo>
                    <a:pt x="3382657" y="18046"/>
                  </a:lnTo>
                  <a:lnTo>
                    <a:pt x="3340265" y="4686"/>
                  </a:lnTo>
                  <a:lnTo>
                    <a:pt x="3294659" y="0"/>
                  </a:lnTo>
                  <a:lnTo>
                    <a:pt x="2105723" y="0"/>
                  </a:lnTo>
                  <a:lnTo>
                    <a:pt x="2030615" y="481850"/>
                  </a:lnTo>
                  <a:lnTo>
                    <a:pt x="2991167" y="481850"/>
                  </a:lnTo>
                  <a:lnTo>
                    <a:pt x="2991167" y="1673923"/>
                  </a:lnTo>
                  <a:lnTo>
                    <a:pt x="3519932" y="1673923"/>
                  </a:lnTo>
                  <a:lnTo>
                    <a:pt x="3519932" y="225272"/>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90" name="Google Shape;490;g324f386e182_0_157"/>
            <p:cNvSpPr/>
            <p:nvPr/>
          </p:nvSpPr>
          <p:spPr>
            <a:xfrm>
              <a:off x="9199664" y="4471380"/>
              <a:ext cx="1775459" cy="1177289"/>
            </a:xfrm>
            <a:custGeom>
              <a:avLst/>
              <a:gdLst/>
              <a:ahLst/>
              <a:cxnLst/>
              <a:rect l="l" t="t" r="r" b="b"/>
              <a:pathLst>
                <a:path w="1775459" h="1177289" extrusionOk="0">
                  <a:moveTo>
                    <a:pt x="0" y="0"/>
                  </a:moveTo>
                  <a:lnTo>
                    <a:pt x="0" y="1177032"/>
                  </a:lnTo>
                  <a:lnTo>
                    <a:pt x="1775328" y="1177032"/>
                  </a:lnTo>
                  <a:lnTo>
                    <a:pt x="1755652" y="1133529"/>
                  </a:lnTo>
                  <a:lnTo>
                    <a:pt x="1734958" y="1090597"/>
                  </a:lnTo>
                  <a:lnTo>
                    <a:pt x="1713261" y="1048252"/>
                  </a:lnTo>
                  <a:lnTo>
                    <a:pt x="1690577" y="1006509"/>
                  </a:lnTo>
                  <a:lnTo>
                    <a:pt x="1666921" y="965383"/>
                  </a:lnTo>
                  <a:lnTo>
                    <a:pt x="1642309" y="924890"/>
                  </a:lnTo>
                  <a:lnTo>
                    <a:pt x="1616756" y="885046"/>
                  </a:lnTo>
                  <a:lnTo>
                    <a:pt x="1590277" y="845865"/>
                  </a:lnTo>
                  <a:lnTo>
                    <a:pt x="1562888" y="807363"/>
                  </a:lnTo>
                  <a:lnTo>
                    <a:pt x="1534604" y="769556"/>
                  </a:lnTo>
                  <a:lnTo>
                    <a:pt x="1505441" y="732459"/>
                  </a:lnTo>
                  <a:lnTo>
                    <a:pt x="1475413" y="696087"/>
                  </a:lnTo>
                  <a:lnTo>
                    <a:pt x="1444538" y="660457"/>
                  </a:lnTo>
                  <a:lnTo>
                    <a:pt x="1412829" y="625582"/>
                  </a:lnTo>
                  <a:lnTo>
                    <a:pt x="1380303" y="591479"/>
                  </a:lnTo>
                  <a:lnTo>
                    <a:pt x="1346974" y="558164"/>
                  </a:lnTo>
                  <a:lnTo>
                    <a:pt x="1312859" y="525651"/>
                  </a:lnTo>
                  <a:lnTo>
                    <a:pt x="1277972" y="493956"/>
                  </a:lnTo>
                  <a:lnTo>
                    <a:pt x="1242329" y="463094"/>
                  </a:lnTo>
                  <a:lnTo>
                    <a:pt x="1205946" y="433081"/>
                  </a:lnTo>
                  <a:lnTo>
                    <a:pt x="1168837" y="403933"/>
                  </a:lnTo>
                  <a:lnTo>
                    <a:pt x="1131019" y="375664"/>
                  </a:lnTo>
                  <a:lnTo>
                    <a:pt x="1092506" y="348291"/>
                  </a:lnTo>
                  <a:lnTo>
                    <a:pt x="1053315" y="321828"/>
                  </a:lnTo>
                  <a:lnTo>
                    <a:pt x="1013460" y="296291"/>
                  </a:lnTo>
                  <a:lnTo>
                    <a:pt x="972957" y="271696"/>
                  </a:lnTo>
                  <a:lnTo>
                    <a:pt x="931821" y="248058"/>
                  </a:lnTo>
                  <a:lnTo>
                    <a:pt x="890068" y="225391"/>
                  </a:lnTo>
                  <a:lnTo>
                    <a:pt x="847713" y="203713"/>
                  </a:lnTo>
                  <a:lnTo>
                    <a:pt x="804772" y="183038"/>
                  </a:lnTo>
                  <a:lnTo>
                    <a:pt x="761260" y="163381"/>
                  </a:lnTo>
                  <a:lnTo>
                    <a:pt x="717193" y="144759"/>
                  </a:lnTo>
                  <a:lnTo>
                    <a:pt x="672585" y="127186"/>
                  </a:lnTo>
                  <a:lnTo>
                    <a:pt x="627453" y="110678"/>
                  </a:lnTo>
                  <a:lnTo>
                    <a:pt x="581811" y="95250"/>
                  </a:lnTo>
                  <a:lnTo>
                    <a:pt x="535676" y="80918"/>
                  </a:lnTo>
                  <a:lnTo>
                    <a:pt x="489062" y="67697"/>
                  </a:lnTo>
                  <a:lnTo>
                    <a:pt x="441985" y="55603"/>
                  </a:lnTo>
                  <a:lnTo>
                    <a:pt x="394460" y="44651"/>
                  </a:lnTo>
                  <a:lnTo>
                    <a:pt x="346503" y="34856"/>
                  </a:lnTo>
                  <a:lnTo>
                    <a:pt x="298130" y="26234"/>
                  </a:lnTo>
                  <a:lnTo>
                    <a:pt x="249355" y="18801"/>
                  </a:lnTo>
                  <a:lnTo>
                    <a:pt x="200194" y="12571"/>
                  </a:lnTo>
                  <a:lnTo>
                    <a:pt x="150662" y="7561"/>
                  </a:lnTo>
                  <a:lnTo>
                    <a:pt x="100776" y="3785"/>
                  </a:lnTo>
                  <a:lnTo>
                    <a:pt x="50550" y="1260"/>
                  </a:lnTo>
                  <a:lnTo>
                    <a:pt x="0" y="0"/>
                  </a:lnTo>
                  <a:close/>
                </a:path>
              </a:pathLst>
            </a:custGeom>
            <a:solidFill>
              <a:srgbClr val="2E084C"/>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91" name="Google Shape;491;g324f386e182_0_157"/>
            <p:cNvSpPr/>
            <p:nvPr/>
          </p:nvSpPr>
          <p:spPr>
            <a:xfrm>
              <a:off x="5186689" y="4471178"/>
              <a:ext cx="5952490" cy="4720590"/>
            </a:xfrm>
            <a:custGeom>
              <a:avLst/>
              <a:gdLst/>
              <a:ahLst/>
              <a:cxnLst/>
              <a:rect l="l" t="t" r="r" b="b"/>
              <a:pathLst>
                <a:path w="5952490" h="4720590" extrusionOk="0">
                  <a:moveTo>
                    <a:pt x="4004809" y="0"/>
                  </a:moveTo>
                  <a:lnTo>
                    <a:pt x="1963814" y="0"/>
                  </a:lnTo>
                  <a:lnTo>
                    <a:pt x="1911499" y="683"/>
                  </a:lnTo>
                  <a:lnTo>
                    <a:pt x="1859522" y="2721"/>
                  </a:lnTo>
                  <a:lnTo>
                    <a:pt x="1807899" y="6098"/>
                  </a:lnTo>
                  <a:lnTo>
                    <a:pt x="1756648" y="10796"/>
                  </a:lnTo>
                  <a:lnTo>
                    <a:pt x="1705786" y="16798"/>
                  </a:lnTo>
                  <a:lnTo>
                    <a:pt x="1655329" y="24088"/>
                  </a:lnTo>
                  <a:lnTo>
                    <a:pt x="1605295" y="32648"/>
                  </a:lnTo>
                  <a:lnTo>
                    <a:pt x="1555700" y="42462"/>
                  </a:lnTo>
                  <a:lnTo>
                    <a:pt x="1506562" y="53512"/>
                  </a:lnTo>
                  <a:lnTo>
                    <a:pt x="1457897" y="65782"/>
                  </a:lnTo>
                  <a:lnTo>
                    <a:pt x="1409722" y="79255"/>
                  </a:lnTo>
                  <a:lnTo>
                    <a:pt x="1362054" y="93913"/>
                  </a:lnTo>
                  <a:lnTo>
                    <a:pt x="1314911" y="109740"/>
                  </a:lnTo>
                  <a:lnTo>
                    <a:pt x="1268308" y="126719"/>
                  </a:lnTo>
                  <a:lnTo>
                    <a:pt x="1222264" y="144833"/>
                  </a:lnTo>
                  <a:lnTo>
                    <a:pt x="1176795" y="164065"/>
                  </a:lnTo>
                  <a:lnTo>
                    <a:pt x="1131917" y="184397"/>
                  </a:lnTo>
                  <a:lnTo>
                    <a:pt x="1087649" y="205814"/>
                  </a:lnTo>
                  <a:lnTo>
                    <a:pt x="1044006" y="228298"/>
                  </a:lnTo>
                  <a:lnTo>
                    <a:pt x="1001006" y="251832"/>
                  </a:lnTo>
                  <a:lnTo>
                    <a:pt x="958665" y="276399"/>
                  </a:lnTo>
                  <a:lnTo>
                    <a:pt x="917001" y="301982"/>
                  </a:lnTo>
                  <a:lnTo>
                    <a:pt x="876031" y="328565"/>
                  </a:lnTo>
                  <a:lnTo>
                    <a:pt x="835771" y="356130"/>
                  </a:lnTo>
                  <a:lnTo>
                    <a:pt x="796239" y="384660"/>
                  </a:lnTo>
                  <a:lnTo>
                    <a:pt x="757451" y="414139"/>
                  </a:lnTo>
                  <a:lnTo>
                    <a:pt x="719425" y="444549"/>
                  </a:lnTo>
                  <a:lnTo>
                    <a:pt x="682176" y="475873"/>
                  </a:lnTo>
                  <a:lnTo>
                    <a:pt x="645723" y="508096"/>
                  </a:lnTo>
                  <a:lnTo>
                    <a:pt x="610082" y="541199"/>
                  </a:lnTo>
                  <a:lnTo>
                    <a:pt x="575270" y="575165"/>
                  </a:lnTo>
                  <a:lnTo>
                    <a:pt x="541304" y="609978"/>
                  </a:lnTo>
                  <a:lnTo>
                    <a:pt x="508201" y="645621"/>
                  </a:lnTo>
                  <a:lnTo>
                    <a:pt x="475978" y="682077"/>
                  </a:lnTo>
                  <a:lnTo>
                    <a:pt x="444652" y="719329"/>
                  </a:lnTo>
                  <a:lnTo>
                    <a:pt x="414239" y="757360"/>
                  </a:lnTo>
                  <a:lnTo>
                    <a:pt x="384758" y="796153"/>
                  </a:lnTo>
                  <a:lnTo>
                    <a:pt x="356225" y="835692"/>
                  </a:lnTo>
                  <a:lnTo>
                    <a:pt x="328657" y="875958"/>
                  </a:lnTo>
                  <a:lnTo>
                    <a:pt x="302070" y="916935"/>
                  </a:lnTo>
                  <a:lnTo>
                    <a:pt x="276483" y="958606"/>
                  </a:lnTo>
                  <a:lnTo>
                    <a:pt x="251911" y="1000954"/>
                  </a:lnTo>
                  <a:lnTo>
                    <a:pt x="228372" y="1043962"/>
                  </a:lnTo>
                  <a:lnTo>
                    <a:pt x="205883" y="1087613"/>
                  </a:lnTo>
                  <a:lnTo>
                    <a:pt x="184462" y="1131889"/>
                  </a:lnTo>
                  <a:lnTo>
                    <a:pt x="164124" y="1176774"/>
                  </a:lnTo>
                  <a:lnTo>
                    <a:pt x="144887" y="1222251"/>
                  </a:lnTo>
                  <a:lnTo>
                    <a:pt x="126768" y="1268302"/>
                  </a:lnTo>
                  <a:lnTo>
                    <a:pt x="109783" y="1314911"/>
                  </a:lnTo>
                  <a:lnTo>
                    <a:pt x="93951" y="1362060"/>
                  </a:lnTo>
                  <a:lnTo>
                    <a:pt x="79288" y="1409733"/>
                  </a:lnTo>
                  <a:lnTo>
                    <a:pt x="65810" y="1457913"/>
                  </a:lnTo>
                  <a:lnTo>
                    <a:pt x="53536" y="1506582"/>
                  </a:lnTo>
                  <a:lnTo>
                    <a:pt x="42481" y="1555723"/>
                  </a:lnTo>
                  <a:lnTo>
                    <a:pt x="32663" y="1605319"/>
                  </a:lnTo>
                  <a:lnTo>
                    <a:pt x="24099" y="1655354"/>
                  </a:lnTo>
                  <a:lnTo>
                    <a:pt x="16806" y="1705811"/>
                  </a:lnTo>
                  <a:lnTo>
                    <a:pt x="10801" y="1756671"/>
                  </a:lnTo>
                  <a:lnTo>
                    <a:pt x="6101" y="1807919"/>
                  </a:lnTo>
                  <a:lnTo>
                    <a:pt x="2723" y="1859536"/>
                  </a:lnTo>
                  <a:lnTo>
                    <a:pt x="683" y="1911507"/>
                  </a:lnTo>
                  <a:lnTo>
                    <a:pt x="0" y="1963814"/>
                  </a:lnTo>
                  <a:lnTo>
                    <a:pt x="840" y="2035835"/>
                  </a:lnTo>
                  <a:lnTo>
                    <a:pt x="3335" y="2106074"/>
                  </a:lnTo>
                  <a:lnTo>
                    <a:pt x="7444" y="2174555"/>
                  </a:lnTo>
                  <a:lnTo>
                    <a:pt x="13127" y="2241300"/>
                  </a:lnTo>
                  <a:lnTo>
                    <a:pt x="20341" y="2306331"/>
                  </a:lnTo>
                  <a:lnTo>
                    <a:pt x="29048" y="2369670"/>
                  </a:lnTo>
                  <a:lnTo>
                    <a:pt x="39207" y="2431340"/>
                  </a:lnTo>
                  <a:lnTo>
                    <a:pt x="50776" y="2491362"/>
                  </a:lnTo>
                  <a:lnTo>
                    <a:pt x="63715" y="2549760"/>
                  </a:lnTo>
                  <a:lnTo>
                    <a:pt x="77984" y="2606555"/>
                  </a:lnTo>
                  <a:lnTo>
                    <a:pt x="93543" y="2661769"/>
                  </a:lnTo>
                  <a:lnTo>
                    <a:pt x="110349" y="2715426"/>
                  </a:lnTo>
                  <a:lnTo>
                    <a:pt x="128364" y="2767546"/>
                  </a:lnTo>
                  <a:lnTo>
                    <a:pt x="147546" y="2818153"/>
                  </a:lnTo>
                  <a:lnTo>
                    <a:pt x="167855" y="2867269"/>
                  </a:lnTo>
                  <a:lnTo>
                    <a:pt x="189249" y="2914915"/>
                  </a:lnTo>
                  <a:lnTo>
                    <a:pt x="211690" y="2961115"/>
                  </a:lnTo>
                  <a:lnTo>
                    <a:pt x="235135" y="3005891"/>
                  </a:lnTo>
                  <a:lnTo>
                    <a:pt x="259545" y="3049264"/>
                  </a:lnTo>
                  <a:lnTo>
                    <a:pt x="284878" y="3091257"/>
                  </a:lnTo>
                  <a:lnTo>
                    <a:pt x="311095" y="3131893"/>
                  </a:lnTo>
                  <a:lnTo>
                    <a:pt x="338154" y="3171193"/>
                  </a:lnTo>
                  <a:lnTo>
                    <a:pt x="366015" y="3209180"/>
                  </a:lnTo>
                  <a:lnTo>
                    <a:pt x="394638" y="3245876"/>
                  </a:lnTo>
                  <a:lnTo>
                    <a:pt x="423981" y="3281303"/>
                  </a:lnTo>
                  <a:lnTo>
                    <a:pt x="454005" y="3315485"/>
                  </a:lnTo>
                  <a:lnTo>
                    <a:pt x="484668" y="3348442"/>
                  </a:lnTo>
                  <a:lnTo>
                    <a:pt x="515930" y="3380197"/>
                  </a:lnTo>
                  <a:lnTo>
                    <a:pt x="547751" y="3410773"/>
                  </a:lnTo>
                  <a:lnTo>
                    <a:pt x="580089" y="3440192"/>
                  </a:lnTo>
                  <a:lnTo>
                    <a:pt x="612905" y="3468475"/>
                  </a:lnTo>
                  <a:lnTo>
                    <a:pt x="646158" y="3495646"/>
                  </a:lnTo>
                  <a:lnTo>
                    <a:pt x="679806" y="3521727"/>
                  </a:lnTo>
                  <a:lnTo>
                    <a:pt x="713810" y="3546739"/>
                  </a:lnTo>
                  <a:lnTo>
                    <a:pt x="748129" y="3570706"/>
                  </a:lnTo>
                  <a:lnTo>
                    <a:pt x="782722" y="3593649"/>
                  </a:lnTo>
                  <a:lnTo>
                    <a:pt x="817549" y="3615590"/>
                  </a:lnTo>
                  <a:lnTo>
                    <a:pt x="852569" y="3636553"/>
                  </a:lnTo>
                  <a:lnTo>
                    <a:pt x="887742" y="3656558"/>
                  </a:lnTo>
                  <a:lnTo>
                    <a:pt x="923026" y="3675630"/>
                  </a:lnTo>
                  <a:lnTo>
                    <a:pt x="958382" y="3693788"/>
                  </a:lnTo>
                  <a:lnTo>
                    <a:pt x="993769" y="3711057"/>
                  </a:lnTo>
                  <a:lnTo>
                    <a:pt x="1029145" y="3727458"/>
                  </a:lnTo>
                  <a:lnTo>
                    <a:pt x="1064472" y="3743014"/>
                  </a:lnTo>
                  <a:lnTo>
                    <a:pt x="1099707" y="3757747"/>
                  </a:lnTo>
                  <a:lnTo>
                    <a:pt x="1169742" y="3784831"/>
                  </a:lnTo>
                  <a:lnTo>
                    <a:pt x="1238926" y="3808890"/>
                  </a:lnTo>
                  <a:lnTo>
                    <a:pt x="1306934" y="3830102"/>
                  </a:lnTo>
                  <a:lnTo>
                    <a:pt x="1373442" y="3848645"/>
                  </a:lnTo>
                  <a:lnTo>
                    <a:pt x="1438124" y="3864697"/>
                  </a:lnTo>
                  <a:lnTo>
                    <a:pt x="1500656" y="3878436"/>
                  </a:lnTo>
                  <a:lnTo>
                    <a:pt x="1560713" y="3890040"/>
                  </a:lnTo>
                  <a:lnTo>
                    <a:pt x="1617970" y="3899688"/>
                  </a:lnTo>
                  <a:lnTo>
                    <a:pt x="1672103" y="3907558"/>
                  </a:lnTo>
                  <a:lnTo>
                    <a:pt x="1722788" y="3913827"/>
                  </a:lnTo>
                  <a:lnTo>
                    <a:pt x="1769698" y="3918674"/>
                  </a:lnTo>
                  <a:lnTo>
                    <a:pt x="1812510" y="3922278"/>
                  </a:lnTo>
                  <a:lnTo>
                    <a:pt x="1857050" y="3933104"/>
                  </a:lnTo>
                  <a:lnTo>
                    <a:pt x="1893900" y="3956427"/>
                  </a:lnTo>
                  <a:lnTo>
                    <a:pt x="1921302" y="3989348"/>
                  </a:lnTo>
                  <a:lnTo>
                    <a:pt x="1937501" y="4028969"/>
                  </a:lnTo>
                  <a:lnTo>
                    <a:pt x="1940739" y="4072393"/>
                  </a:lnTo>
                  <a:lnTo>
                    <a:pt x="1929260" y="4116722"/>
                  </a:lnTo>
                  <a:lnTo>
                    <a:pt x="1894059" y="4183335"/>
                  </a:lnTo>
                  <a:lnTo>
                    <a:pt x="1872666" y="4215698"/>
                  </a:lnTo>
                  <a:lnTo>
                    <a:pt x="1848828" y="4247386"/>
                  </a:lnTo>
                  <a:lnTo>
                    <a:pt x="1822610" y="4278364"/>
                  </a:lnTo>
                  <a:lnTo>
                    <a:pt x="1794074" y="4308597"/>
                  </a:lnTo>
                  <a:lnTo>
                    <a:pt x="1763284" y="4338051"/>
                  </a:lnTo>
                  <a:lnTo>
                    <a:pt x="1730305" y="4366689"/>
                  </a:lnTo>
                  <a:lnTo>
                    <a:pt x="1695198" y="4394477"/>
                  </a:lnTo>
                  <a:lnTo>
                    <a:pt x="1658027" y="4421381"/>
                  </a:lnTo>
                  <a:lnTo>
                    <a:pt x="1618857" y="4447365"/>
                  </a:lnTo>
                  <a:lnTo>
                    <a:pt x="1577749" y="4472394"/>
                  </a:lnTo>
                  <a:lnTo>
                    <a:pt x="1534769" y="4496434"/>
                  </a:lnTo>
                  <a:lnTo>
                    <a:pt x="1489978" y="4519449"/>
                  </a:lnTo>
                  <a:lnTo>
                    <a:pt x="1443441" y="4541405"/>
                  </a:lnTo>
                  <a:lnTo>
                    <a:pt x="1395221" y="4562266"/>
                  </a:lnTo>
                  <a:lnTo>
                    <a:pt x="1345382" y="4581998"/>
                  </a:lnTo>
                  <a:lnTo>
                    <a:pt x="1293986" y="4600566"/>
                  </a:lnTo>
                  <a:lnTo>
                    <a:pt x="1241098" y="4617934"/>
                  </a:lnTo>
                  <a:lnTo>
                    <a:pt x="1186780" y="4634068"/>
                  </a:lnTo>
                  <a:lnTo>
                    <a:pt x="1131096" y="4648933"/>
                  </a:lnTo>
                  <a:lnTo>
                    <a:pt x="1074110" y="4662494"/>
                  </a:lnTo>
                  <a:lnTo>
                    <a:pt x="1015885" y="4674716"/>
                  </a:lnTo>
                  <a:lnTo>
                    <a:pt x="1061214" y="4683138"/>
                  </a:lnTo>
                  <a:lnTo>
                    <a:pt x="1107216" y="4690742"/>
                  </a:lnTo>
                  <a:lnTo>
                    <a:pt x="1153859" y="4697510"/>
                  </a:lnTo>
                  <a:lnTo>
                    <a:pt x="1201111" y="4703426"/>
                  </a:lnTo>
                  <a:lnTo>
                    <a:pt x="1248941" y="4708477"/>
                  </a:lnTo>
                  <a:lnTo>
                    <a:pt x="1297317" y="4712644"/>
                  </a:lnTo>
                  <a:lnTo>
                    <a:pt x="1346209" y="4715913"/>
                  </a:lnTo>
                  <a:lnTo>
                    <a:pt x="1395584" y="4718267"/>
                  </a:lnTo>
                  <a:lnTo>
                    <a:pt x="1445412" y="4719692"/>
                  </a:lnTo>
                  <a:lnTo>
                    <a:pt x="1495661" y="4720170"/>
                  </a:lnTo>
                  <a:lnTo>
                    <a:pt x="1531306" y="4719691"/>
                  </a:lnTo>
                  <a:lnTo>
                    <a:pt x="1606787" y="4715823"/>
                  </a:lnTo>
                  <a:lnTo>
                    <a:pt x="1646461" y="4712409"/>
                  </a:lnTo>
                  <a:lnTo>
                    <a:pt x="1687317" y="4707989"/>
                  </a:lnTo>
                  <a:lnTo>
                    <a:pt x="1729273" y="4702553"/>
                  </a:lnTo>
                  <a:lnTo>
                    <a:pt x="1772251" y="4696087"/>
                  </a:lnTo>
                  <a:lnTo>
                    <a:pt x="1816168" y="4688577"/>
                  </a:lnTo>
                  <a:lnTo>
                    <a:pt x="1860945" y="4680012"/>
                  </a:lnTo>
                  <a:lnTo>
                    <a:pt x="1906500" y="4670379"/>
                  </a:lnTo>
                  <a:lnTo>
                    <a:pt x="1952754" y="4659664"/>
                  </a:lnTo>
                  <a:lnTo>
                    <a:pt x="1999626" y="4647855"/>
                  </a:lnTo>
                  <a:lnTo>
                    <a:pt x="2047035" y="4634938"/>
                  </a:lnTo>
                  <a:lnTo>
                    <a:pt x="2094901" y="4620902"/>
                  </a:lnTo>
                  <a:lnTo>
                    <a:pt x="2143143" y="4605734"/>
                  </a:lnTo>
                  <a:lnTo>
                    <a:pt x="2191681" y="4589419"/>
                  </a:lnTo>
                  <a:lnTo>
                    <a:pt x="2240434" y="4571947"/>
                  </a:lnTo>
                  <a:lnTo>
                    <a:pt x="2289321" y="4553303"/>
                  </a:lnTo>
                  <a:lnTo>
                    <a:pt x="2338262" y="4533475"/>
                  </a:lnTo>
                  <a:lnTo>
                    <a:pt x="2387176" y="4512450"/>
                  </a:lnTo>
                  <a:lnTo>
                    <a:pt x="2435984" y="4490216"/>
                  </a:lnTo>
                  <a:lnTo>
                    <a:pt x="2484603" y="4466759"/>
                  </a:lnTo>
                  <a:lnTo>
                    <a:pt x="2532955" y="4442067"/>
                  </a:lnTo>
                  <a:lnTo>
                    <a:pt x="2580957" y="4416126"/>
                  </a:lnTo>
                  <a:lnTo>
                    <a:pt x="2628530" y="4388925"/>
                  </a:lnTo>
                  <a:lnTo>
                    <a:pt x="2675594" y="4360449"/>
                  </a:lnTo>
                  <a:lnTo>
                    <a:pt x="2722066" y="4330687"/>
                  </a:lnTo>
                  <a:lnTo>
                    <a:pt x="2767868" y="4299626"/>
                  </a:lnTo>
                  <a:lnTo>
                    <a:pt x="2812918" y="4267252"/>
                  </a:lnTo>
                  <a:lnTo>
                    <a:pt x="2857136" y="4233553"/>
                  </a:lnTo>
                  <a:lnTo>
                    <a:pt x="2900442" y="4198516"/>
                  </a:lnTo>
                  <a:lnTo>
                    <a:pt x="2942754" y="4162128"/>
                  </a:lnTo>
                  <a:lnTo>
                    <a:pt x="2983992" y="4124377"/>
                  </a:lnTo>
                  <a:lnTo>
                    <a:pt x="3022011" y="4090952"/>
                  </a:lnTo>
                  <a:lnTo>
                    <a:pt x="3062098" y="4060505"/>
                  </a:lnTo>
                  <a:lnTo>
                    <a:pt x="3104075" y="4033079"/>
                  </a:lnTo>
                  <a:lnTo>
                    <a:pt x="3147761" y="4008717"/>
                  </a:lnTo>
                  <a:lnTo>
                    <a:pt x="3192979" y="3987464"/>
                  </a:lnTo>
                  <a:lnTo>
                    <a:pt x="3239548" y="3969361"/>
                  </a:lnTo>
                  <a:lnTo>
                    <a:pt x="3287289" y="3954453"/>
                  </a:lnTo>
                  <a:lnTo>
                    <a:pt x="3336022" y="3942782"/>
                  </a:lnTo>
                  <a:lnTo>
                    <a:pt x="3385569" y="3934392"/>
                  </a:lnTo>
                  <a:lnTo>
                    <a:pt x="3435750" y="3929327"/>
                  </a:lnTo>
                  <a:lnTo>
                    <a:pt x="3486385" y="3927629"/>
                  </a:lnTo>
                  <a:lnTo>
                    <a:pt x="3988255" y="3927629"/>
                  </a:lnTo>
                  <a:lnTo>
                    <a:pt x="4040581" y="3926946"/>
                  </a:lnTo>
                  <a:lnTo>
                    <a:pt x="4092570" y="3924908"/>
                  </a:lnTo>
                  <a:lnTo>
                    <a:pt x="4144203" y="3921533"/>
                  </a:lnTo>
                  <a:lnTo>
                    <a:pt x="4195464" y="3916836"/>
                  </a:lnTo>
                  <a:lnTo>
                    <a:pt x="4246337" y="3910836"/>
                  </a:lnTo>
                  <a:lnTo>
                    <a:pt x="4296804" y="3903549"/>
                  </a:lnTo>
                  <a:lnTo>
                    <a:pt x="4346848" y="3894992"/>
                  </a:lnTo>
                  <a:lnTo>
                    <a:pt x="4396453" y="3885182"/>
                  </a:lnTo>
                  <a:lnTo>
                    <a:pt x="4445601" y="3874135"/>
                  </a:lnTo>
                  <a:lnTo>
                    <a:pt x="4494275" y="3861869"/>
                  </a:lnTo>
                  <a:lnTo>
                    <a:pt x="4542459" y="3848401"/>
                  </a:lnTo>
                  <a:lnTo>
                    <a:pt x="4590135" y="3833747"/>
                  </a:lnTo>
                  <a:lnTo>
                    <a:pt x="4637287" y="3817924"/>
                  </a:lnTo>
                  <a:lnTo>
                    <a:pt x="4683897" y="3800950"/>
                  </a:lnTo>
                  <a:lnTo>
                    <a:pt x="4729949" y="3782841"/>
                  </a:lnTo>
                  <a:lnTo>
                    <a:pt x="4775426" y="3763614"/>
                  </a:lnTo>
                  <a:lnTo>
                    <a:pt x="4820310" y="3743286"/>
                  </a:lnTo>
                  <a:lnTo>
                    <a:pt x="4864586" y="3721874"/>
                  </a:lnTo>
                  <a:lnTo>
                    <a:pt x="4908235" y="3699395"/>
                  </a:lnTo>
                  <a:lnTo>
                    <a:pt x="4951240" y="3675866"/>
                  </a:lnTo>
                  <a:lnTo>
                    <a:pt x="4993586" y="3651304"/>
                  </a:lnTo>
                  <a:lnTo>
                    <a:pt x="5035255" y="3625725"/>
                  </a:lnTo>
                  <a:lnTo>
                    <a:pt x="5076230" y="3599146"/>
                  </a:lnTo>
                  <a:lnTo>
                    <a:pt x="5116493" y="3571585"/>
                  </a:lnTo>
                  <a:lnTo>
                    <a:pt x="5156029" y="3543059"/>
                  </a:lnTo>
                  <a:lnTo>
                    <a:pt x="5194820" y="3513583"/>
                  </a:lnTo>
                  <a:lnTo>
                    <a:pt x="5232849" y="3483176"/>
                  </a:lnTo>
                  <a:lnTo>
                    <a:pt x="5270100" y="3451854"/>
                  </a:lnTo>
                  <a:lnTo>
                    <a:pt x="5306554" y="3419634"/>
                  </a:lnTo>
                  <a:lnTo>
                    <a:pt x="5342196" y="3386533"/>
                  </a:lnTo>
                  <a:lnTo>
                    <a:pt x="5377009" y="3352568"/>
                  </a:lnTo>
                  <a:lnTo>
                    <a:pt x="5410974" y="3317754"/>
                  </a:lnTo>
                  <a:lnTo>
                    <a:pt x="5444076" y="3282112"/>
                  </a:lnTo>
                  <a:lnTo>
                    <a:pt x="5476298" y="3245656"/>
                  </a:lnTo>
                  <a:lnTo>
                    <a:pt x="5507622" y="3208405"/>
                  </a:lnTo>
                  <a:lnTo>
                    <a:pt x="5538032" y="3170376"/>
                  </a:lnTo>
                  <a:lnTo>
                    <a:pt x="5567510" y="3131584"/>
                  </a:lnTo>
                  <a:lnTo>
                    <a:pt x="5596040" y="3092048"/>
                  </a:lnTo>
                  <a:lnTo>
                    <a:pt x="5623605" y="3051784"/>
                  </a:lnTo>
                  <a:lnTo>
                    <a:pt x="5650187" y="3010809"/>
                  </a:lnTo>
                  <a:lnTo>
                    <a:pt x="5675770" y="2969141"/>
                  </a:lnTo>
                  <a:lnTo>
                    <a:pt x="5700337" y="2926795"/>
                  </a:lnTo>
                  <a:lnTo>
                    <a:pt x="5723871" y="2883789"/>
                  </a:lnTo>
                  <a:lnTo>
                    <a:pt x="5746355" y="2840140"/>
                  </a:lnTo>
                  <a:lnTo>
                    <a:pt x="5767772" y="2795865"/>
                  </a:lnTo>
                  <a:lnTo>
                    <a:pt x="5788105" y="2750981"/>
                  </a:lnTo>
                  <a:lnTo>
                    <a:pt x="5807337" y="2705504"/>
                  </a:lnTo>
                  <a:lnTo>
                    <a:pt x="5825451" y="2659453"/>
                  </a:lnTo>
                  <a:lnTo>
                    <a:pt x="5842430" y="2612843"/>
                  </a:lnTo>
                  <a:lnTo>
                    <a:pt x="5858258" y="2565691"/>
                  </a:lnTo>
                  <a:lnTo>
                    <a:pt x="5872916" y="2518015"/>
                  </a:lnTo>
                  <a:lnTo>
                    <a:pt x="5886389" y="2469832"/>
                  </a:lnTo>
                  <a:lnTo>
                    <a:pt x="5898659" y="2421158"/>
                  </a:lnTo>
                  <a:lnTo>
                    <a:pt x="5909710" y="2372010"/>
                  </a:lnTo>
                  <a:lnTo>
                    <a:pt x="5919524" y="2322406"/>
                  </a:lnTo>
                  <a:lnTo>
                    <a:pt x="5928085" y="2272362"/>
                  </a:lnTo>
                  <a:lnTo>
                    <a:pt x="5935375" y="2221895"/>
                  </a:lnTo>
                  <a:lnTo>
                    <a:pt x="5941377" y="2171023"/>
                  </a:lnTo>
                  <a:lnTo>
                    <a:pt x="5946076" y="2119762"/>
                  </a:lnTo>
                  <a:lnTo>
                    <a:pt x="5949452" y="2068128"/>
                  </a:lnTo>
                  <a:lnTo>
                    <a:pt x="5951491" y="2016140"/>
                  </a:lnTo>
                  <a:lnTo>
                    <a:pt x="5952174" y="1963814"/>
                  </a:lnTo>
                  <a:lnTo>
                    <a:pt x="5951492" y="1911535"/>
                  </a:lnTo>
                  <a:lnTo>
                    <a:pt x="5949458" y="1859593"/>
                  </a:lnTo>
                  <a:lnTo>
                    <a:pt x="5946087" y="1808004"/>
                  </a:lnTo>
                  <a:lnTo>
                    <a:pt x="5941397" y="1756786"/>
                  </a:lnTo>
                  <a:lnTo>
                    <a:pt x="5935405" y="1705955"/>
                  </a:lnTo>
                  <a:lnTo>
                    <a:pt x="5928127" y="1655528"/>
                  </a:lnTo>
                  <a:lnTo>
                    <a:pt x="5919580" y="1605523"/>
                  </a:lnTo>
                  <a:lnTo>
                    <a:pt x="5909780" y="1555956"/>
                  </a:lnTo>
                  <a:lnTo>
                    <a:pt x="5898745" y="1506845"/>
                  </a:lnTo>
                  <a:lnTo>
                    <a:pt x="5886491" y="1458206"/>
                  </a:lnTo>
                  <a:lnTo>
                    <a:pt x="5873035" y="1410056"/>
                  </a:lnTo>
                  <a:lnTo>
                    <a:pt x="5858393" y="1362412"/>
                  </a:lnTo>
                  <a:lnTo>
                    <a:pt x="5842582" y="1315292"/>
                  </a:lnTo>
                  <a:lnTo>
                    <a:pt x="5825620" y="1268712"/>
                  </a:lnTo>
                  <a:lnTo>
                    <a:pt x="5807522" y="1222690"/>
                  </a:lnTo>
                  <a:lnTo>
                    <a:pt x="5788305" y="1177241"/>
                  </a:lnTo>
                  <a:lnTo>
                    <a:pt x="4012966" y="1177241"/>
                  </a:lnTo>
                  <a:lnTo>
                    <a:pt x="4012966" y="209"/>
                  </a:lnTo>
                  <a:lnTo>
                    <a:pt x="4004809" y="0"/>
                  </a:lnTo>
                  <a:close/>
                </a:path>
              </a:pathLst>
            </a:custGeom>
            <a:solidFill>
              <a:srgbClr val="5E249E"/>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92" name="Google Shape;492;g324f386e182_0_157"/>
            <p:cNvSpPr/>
            <p:nvPr/>
          </p:nvSpPr>
          <p:spPr>
            <a:xfrm>
              <a:off x="6399085" y="5211984"/>
              <a:ext cx="3235325" cy="2439670"/>
            </a:xfrm>
            <a:custGeom>
              <a:avLst/>
              <a:gdLst/>
              <a:ahLst/>
              <a:cxnLst/>
              <a:rect l="l" t="t" r="r" b="b"/>
              <a:pathLst>
                <a:path w="3235325" h="2439670" extrusionOk="0">
                  <a:moveTo>
                    <a:pt x="417855" y="1788731"/>
                  </a:moveTo>
                  <a:lnTo>
                    <a:pt x="412470" y="1740052"/>
                  </a:lnTo>
                  <a:lnTo>
                    <a:pt x="397052" y="1695767"/>
                  </a:lnTo>
                  <a:lnTo>
                    <a:pt x="372732" y="1657019"/>
                  </a:lnTo>
                  <a:lnTo>
                    <a:pt x="340639" y="1624926"/>
                  </a:lnTo>
                  <a:lnTo>
                    <a:pt x="301879" y="1600606"/>
                  </a:lnTo>
                  <a:lnTo>
                    <a:pt x="257606" y="1585188"/>
                  </a:lnTo>
                  <a:lnTo>
                    <a:pt x="208927" y="1579803"/>
                  </a:lnTo>
                  <a:lnTo>
                    <a:pt x="160248" y="1585188"/>
                  </a:lnTo>
                  <a:lnTo>
                    <a:pt x="115963" y="1600606"/>
                  </a:lnTo>
                  <a:lnTo>
                    <a:pt x="77216" y="1624926"/>
                  </a:lnTo>
                  <a:lnTo>
                    <a:pt x="45123" y="1657019"/>
                  </a:lnTo>
                  <a:lnTo>
                    <a:pt x="20802" y="1695767"/>
                  </a:lnTo>
                  <a:lnTo>
                    <a:pt x="5384" y="1740052"/>
                  </a:lnTo>
                  <a:lnTo>
                    <a:pt x="0" y="1788731"/>
                  </a:lnTo>
                  <a:lnTo>
                    <a:pt x="5384" y="1837410"/>
                  </a:lnTo>
                  <a:lnTo>
                    <a:pt x="20802" y="1881695"/>
                  </a:lnTo>
                  <a:lnTo>
                    <a:pt x="45123" y="1920443"/>
                  </a:lnTo>
                  <a:lnTo>
                    <a:pt x="77216" y="1952536"/>
                  </a:lnTo>
                  <a:lnTo>
                    <a:pt x="115963" y="1976856"/>
                  </a:lnTo>
                  <a:lnTo>
                    <a:pt x="160248" y="1992261"/>
                  </a:lnTo>
                  <a:lnTo>
                    <a:pt x="208927" y="1997659"/>
                  </a:lnTo>
                  <a:lnTo>
                    <a:pt x="257606" y="1992261"/>
                  </a:lnTo>
                  <a:lnTo>
                    <a:pt x="301879" y="1976856"/>
                  </a:lnTo>
                  <a:lnTo>
                    <a:pt x="340639" y="1952536"/>
                  </a:lnTo>
                  <a:lnTo>
                    <a:pt x="372732" y="1920443"/>
                  </a:lnTo>
                  <a:lnTo>
                    <a:pt x="397052" y="1881695"/>
                  </a:lnTo>
                  <a:lnTo>
                    <a:pt x="412470" y="1837410"/>
                  </a:lnTo>
                  <a:lnTo>
                    <a:pt x="417855" y="1788731"/>
                  </a:lnTo>
                  <a:close/>
                </a:path>
                <a:path w="3235325" h="2439670" extrusionOk="0">
                  <a:moveTo>
                    <a:pt x="899464" y="168109"/>
                  </a:moveTo>
                  <a:lnTo>
                    <a:pt x="895819" y="126174"/>
                  </a:lnTo>
                  <a:lnTo>
                    <a:pt x="881900" y="87210"/>
                  </a:lnTo>
                  <a:lnTo>
                    <a:pt x="858621" y="53149"/>
                  </a:lnTo>
                  <a:lnTo>
                    <a:pt x="826846" y="25946"/>
                  </a:lnTo>
                  <a:lnTo>
                    <a:pt x="787488" y="7518"/>
                  </a:lnTo>
                  <a:lnTo>
                    <a:pt x="744308" y="0"/>
                  </a:lnTo>
                  <a:lnTo>
                    <a:pt x="701878" y="3657"/>
                  </a:lnTo>
                  <a:lnTo>
                    <a:pt x="662266" y="17564"/>
                  </a:lnTo>
                  <a:lnTo>
                    <a:pt x="627570" y="40855"/>
                  </a:lnTo>
                  <a:lnTo>
                    <a:pt x="599871" y="72618"/>
                  </a:lnTo>
                  <a:lnTo>
                    <a:pt x="581253" y="111988"/>
                  </a:lnTo>
                  <a:lnTo>
                    <a:pt x="225005" y="1202143"/>
                  </a:lnTo>
                  <a:lnTo>
                    <a:pt x="216750" y="1246251"/>
                  </a:lnTo>
                  <a:lnTo>
                    <a:pt x="220535" y="1288935"/>
                  </a:lnTo>
                  <a:lnTo>
                    <a:pt x="235038" y="1328356"/>
                  </a:lnTo>
                  <a:lnTo>
                    <a:pt x="258927" y="1362646"/>
                  </a:lnTo>
                  <a:lnTo>
                    <a:pt x="290842" y="1389938"/>
                  </a:lnTo>
                  <a:lnTo>
                    <a:pt x="329450" y="1408379"/>
                  </a:lnTo>
                  <a:lnTo>
                    <a:pt x="372452" y="1416088"/>
                  </a:lnTo>
                  <a:lnTo>
                    <a:pt x="414477" y="1412849"/>
                  </a:lnTo>
                  <a:lnTo>
                    <a:pt x="453669" y="1399336"/>
                  </a:lnTo>
                  <a:lnTo>
                    <a:pt x="488188" y="1376235"/>
                  </a:lnTo>
                  <a:lnTo>
                    <a:pt x="516153" y="1344206"/>
                  </a:lnTo>
                  <a:lnTo>
                    <a:pt x="535698" y="1303921"/>
                  </a:lnTo>
                  <a:lnTo>
                    <a:pt x="891946" y="211086"/>
                  </a:lnTo>
                  <a:lnTo>
                    <a:pt x="899464" y="168109"/>
                  </a:lnTo>
                  <a:close/>
                </a:path>
                <a:path w="3235325" h="2439670" extrusionOk="0">
                  <a:moveTo>
                    <a:pt x="1526247" y="510946"/>
                  </a:moveTo>
                  <a:lnTo>
                    <a:pt x="1522603" y="469011"/>
                  </a:lnTo>
                  <a:lnTo>
                    <a:pt x="1508696" y="430060"/>
                  </a:lnTo>
                  <a:lnTo>
                    <a:pt x="1485404" y="395998"/>
                  </a:lnTo>
                  <a:lnTo>
                    <a:pt x="1453629" y="368795"/>
                  </a:lnTo>
                  <a:lnTo>
                    <a:pt x="1414272" y="350367"/>
                  </a:lnTo>
                  <a:lnTo>
                    <a:pt x="1371104" y="342849"/>
                  </a:lnTo>
                  <a:lnTo>
                    <a:pt x="1328661" y="346506"/>
                  </a:lnTo>
                  <a:lnTo>
                    <a:pt x="1289062" y="360413"/>
                  </a:lnTo>
                  <a:lnTo>
                    <a:pt x="1254366" y="383705"/>
                  </a:lnTo>
                  <a:lnTo>
                    <a:pt x="1226654" y="415467"/>
                  </a:lnTo>
                  <a:lnTo>
                    <a:pt x="1208024" y="454837"/>
                  </a:lnTo>
                  <a:lnTo>
                    <a:pt x="993749" y="1116418"/>
                  </a:lnTo>
                  <a:lnTo>
                    <a:pt x="986421" y="1159598"/>
                  </a:lnTo>
                  <a:lnTo>
                    <a:pt x="990473" y="1202042"/>
                  </a:lnTo>
                  <a:lnTo>
                    <a:pt x="1004798" y="1241640"/>
                  </a:lnTo>
                  <a:lnTo>
                    <a:pt x="1028268" y="1276337"/>
                  </a:lnTo>
                  <a:lnTo>
                    <a:pt x="1059789" y="1304048"/>
                  </a:lnTo>
                  <a:lnTo>
                    <a:pt x="1098219" y="1322666"/>
                  </a:lnTo>
                  <a:lnTo>
                    <a:pt x="1141399" y="1330185"/>
                  </a:lnTo>
                  <a:lnTo>
                    <a:pt x="1183830" y="1326540"/>
                  </a:lnTo>
                  <a:lnTo>
                    <a:pt x="1223441" y="1312633"/>
                  </a:lnTo>
                  <a:lnTo>
                    <a:pt x="1258138" y="1289342"/>
                  </a:lnTo>
                  <a:lnTo>
                    <a:pt x="1285836" y="1257566"/>
                  </a:lnTo>
                  <a:lnTo>
                    <a:pt x="1304455" y="1218209"/>
                  </a:lnTo>
                  <a:lnTo>
                    <a:pt x="1518742" y="553923"/>
                  </a:lnTo>
                  <a:lnTo>
                    <a:pt x="1526247" y="510946"/>
                  </a:lnTo>
                  <a:close/>
                </a:path>
                <a:path w="3235325" h="2439670" extrusionOk="0">
                  <a:moveTo>
                    <a:pt x="2072703" y="1169873"/>
                  </a:moveTo>
                  <a:lnTo>
                    <a:pt x="2069058" y="1127937"/>
                  </a:lnTo>
                  <a:lnTo>
                    <a:pt x="2055139" y="1088974"/>
                  </a:lnTo>
                  <a:lnTo>
                    <a:pt x="2031860" y="1054912"/>
                  </a:lnTo>
                  <a:lnTo>
                    <a:pt x="2000084" y="1027709"/>
                  </a:lnTo>
                  <a:lnTo>
                    <a:pt x="1960727" y="1009281"/>
                  </a:lnTo>
                  <a:lnTo>
                    <a:pt x="1917547" y="1001763"/>
                  </a:lnTo>
                  <a:lnTo>
                    <a:pt x="1875116" y="1005408"/>
                  </a:lnTo>
                  <a:lnTo>
                    <a:pt x="1835505" y="1019327"/>
                  </a:lnTo>
                  <a:lnTo>
                    <a:pt x="1800809" y="1042619"/>
                  </a:lnTo>
                  <a:lnTo>
                    <a:pt x="1773110" y="1074394"/>
                  </a:lnTo>
                  <a:lnTo>
                    <a:pt x="1754479" y="1113751"/>
                  </a:lnTo>
                  <a:lnTo>
                    <a:pt x="1532166" y="1796770"/>
                  </a:lnTo>
                  <a:lnTo>
                    <a:pt x="1524838" y="1839950"/>
                  </a:lnTo>
                  <a:lnTo>
                    <a:pt x="1528889" y="1882381"/>
                  </a:lnTo>
                  <a:lnTo>
                    <a:pt x="1543215" y="1921992"/>
                  </a:lnTo>
                  <a:lnTo>
                    <a:pt x="1566684" y="1956676"/>
                  </a:lnTo>
                  <a:lnTo>
                    <a:pt x="1598193" y="1984375"/>
                  </a:lnTo>
                  <a:lnTo>
                    <a:pt x="1636610" y="2003005"/>
                  </a:lnTo>
                  <a:lnTo>
                    <a:pt x="1679790" y="2010524"/>
                  </a:lnTo>
                  <a:lnTo>
                    <a:pt x="1722234" y="2006879"/>
                  </a:lnTo>
                  <a:lnTo>
                    <a:pt x="1761845" y="1992960"/>
                  </a:lnTo>
                  <a:lnTo>
                    <a:pt x="1796542" y="1969681"/>
                  </a:lnTo>
                  <a:lnTo>
                    <a:pt x="1824240" y="1937905"/>
                  </a:lnTo>
                  <a:lnTo>
                    <a:pt x="1842858" y="1898548"/>
                  </a:lnTo>
                  <a:lnTo>
                    <a:pt x="2065185" y="1212850"/>
                  </a:lnTo>
                  <a:lnTo>
                    <a:pt x="2072703" y="1169873"/>
                  </a:lnTo>
                  <a:close/>
                </a:path>
                <a:path w="3235325" h="2439670" extrusionOk="0">
                  <a:moveTo>
                    <a:pt x="2640050" y="2319655"/>
                  </a:moveTo>
                  <a:lnTo>
                    <a:pt x="2632278" y="2281313"/>
                  </a:lnTo>
                  <a:lnTo>
                    <a:pt x="2611310" y="2249170"/>
                  </a:lnTo>
                  <a:lnTo>
                    <a:pt x="2579116" y="2225446"/>
                  </a:lnTo>
                  <a:lnTo>
                    <a:pt x="2537663" y="2212416"/>
                  </a:lnTo>
                  <a:lnTo>
                    <a:pt x="2498153" y="2209850"/>
                  </a:lnTo>
                  <a:lnTo>
                    <a:pt x="2164219" y="2209685"/>
                  </a:lnTo>
                  <a:lnTo>
                    <a:pt x="1850529" y="2209723"/>
                  </a:lnTo>
                  <a:lnTo>
                    <a:pt x="1804822" y="2211489"/>
                  </a:lnTo>
                  <a:lnTo>
                    <a:pt x="1759521" y="2222576"/>
                  </a:lnTo>
                  <a:lnTo>
                    <a:pt x="1724164" y="2246109"/>
                  </a:lnTo>
                  <a:lnTo>
                    <a:pt x="1701076" y="2279535"/>
                  </a:lnTo>
                  <a:lnTo>
                    <a:pt x="1692592" y="2320328"/>
                  </a:lnTo>
                  <a:lnTo>
                    <a:pt x="1700237" y="2363165"/>
                  </a:lnTo>
                  <a:lnTo>
                    <a:pt x="1722526" y="2398484"/>
                  </a:lnTo>
                  <a:lnTo>
                    <a:pt x="1757197" y="2423820"/>
                  </a:lnTo>
                  <a:lnTo>
                    <a:pt x="1802028" y="2436723"/>
                  </a:lnTo>
                  <a:lnTo>
                    <a:pt x="1847735" y="2439174"/>
                  </a:lnTo>
                  <a:lnTo>
                    <a:pt x="2498839" y="2438984"/>
                  </a:lnTo>
                  <a:lnTo>
                    <a:pt x="2538298" y="2435733"/>
                  </a:lnTo>
                  <a:lnTo>
                    <a:pt x="2580284" y="2421636"/>
                  </a:lnTo>
                  <a:lnTo>
                    <a:pt x="2612542" y="2395994"/>
                  </a:lnTo>
                  <a:lnTo>
                    <a:pt x="2633116" y="2361196"/>
                  </a:lnTo>
                  <a:lnTo>
                    <a:pt x="2640050" y="2319655"/>
                  </a:lnTo>
                  <a:close/>
                </a:path>
                <a:path w="3235325" h="2439670" extrusionOk="0">
                  <a:moveTo>
                    <a:pt x="3234779" y="878776"/>
                  </a:moveTo>
                  <a:lnTo>
                    <a:pt x="3232429" y="836803"/>
                  </a:lnTo>
                  <a:lnTo>
                    <a:pt x="3227679" y="796023"/>
                  </a:lnTo>
                  <a:lnTo>
                    <a:pt x="3220542" y="756462"/>
                  </a:lnTo>
                  <a:lnTo>
                    <a:pt x="3211030" y="718197"/>
                  </a:lnTo>
                  <a:lnTo>
                    <a:pt x="3199168" y="681240"/>
                  </a:lnTo>
                  <a:lnTo>
                    <a:pt x="3184969" y="645655"/>
                  </a:lnTo>
                  <a:lnTo>
                    <a:pt x="3158464" y="594106"/>
                  </a:lnTo>
                  <a:lnTo>
                    <a:pt x="3128556" y="547560"/>
                  </a:lnTo>
                  <a:lnTo>
                    <a:pt x="3079610" y="489813"/>
                  </a:lnTo>
                  <a:lnTo>
                    <a:pt x="3051797" y="463372"/>
                  </a:lnTo>
                  <a:lnTo>
                    <a:pt x="3021787" y="438619"/>
                  </a:lnTo>
                  <a:lnTo>
                    <a:pt x="2989580" y="415582"/>
                  </a:lnTo>
                  <a:lnTo>
                    <a:pt x="2955213" y="394309"/>
                  </a:lnTo>
                  <a:lnTo>
                    <a:pt x="2918688" y="374853"/>
                  </a:lnTo>
                  <a:lnTo>
                    <a:pt x="2880042" y="357263"/>
                  </a:lnTo>
                  <a:lnTo>
                    <a:pt x="2839288" y="341566"/>
                  </a:lnTo>
                  <a:lnTo>
                    <a:pt x="2796438" y="327825"/>
                  </a:lnTo>
                  <a:lnTo>
                    <a:pt x="2751505" y="316064"/>
                  </a:lnTo>
                  <a:lnTo>
                    <a:pt x="2704528" y="306349"/>
                  </a:lnTo>
                  <a:lnTo>
                    <a:pt x="2655506" y="298716"/>
                  </a:lnTo>
                  <a:lnTo>
                    <a:pt x="2604478" y="293204"/>
                  </a:lnTo>
                  <a:lnTo>
                    <a:pt x="2551442" y="289877"/>
                  </a:lnTo>
                  <a:lnTo>
                    <a:pt x="2496439" y="288747"/>
                  </a:lnTo>
                  <a:lnTo>
                    <a:pt x="2422144" y="289725"/>
                  </a:lnTo>
                  <a:lnTo>
                    <a:pt x="2352535" y="292506"/>
                  </a:lnTo>
                  <a:lnTo>
                    <a:pt x="2287524" y="296951"/>
                  </a:lnTo>
                  <a:lnTo>
                    <a:pt x="2227021" y="302856"/>
                  </a:lnTo>
                  <a:lnTo>
                    <a:pt x="2170950" y="310057"/>
                  </a:lnTo>
                  <a:lnTo>
                    <a:pt x="2119236" y="318389"/>
                  </a:lnTo>
                  <a:lnTo>
                    <a:pt x="2071789" y="327647"/>
                  </a:lnTo>
                  <a:lnTo>
                    <a:pt x="2028532" y="337680"/>
                  </a:lnTo>
                  <a:lnTo>
                    <a:pt x="1989391" y="348310"/>
                  </a:lnTo>
                  <a:lnTo>
                    <a:pt x="1923122" y="370636"/>
                  </a:lnTo>
                  <a:lnTo>
                    <a:pt x="1872322" y="393230"/>
                  </a:lnTo>
                  <a:lnTo>
                    <a:pt x="1833829" y="419455"/>
                  </a:lnTo>
                  <a:lnTo>
                    <a:pt x="1803412" y="454558"/>
                  </a:lnTo>
                  <a:lnTo>
                    <a:pt x="1783422" y="495820"/>
                  </a:lnTo>
                  <a:lnTo>
                    <a:pt x="1776158" y="540562"/>
                  </a:lnTo>
                  <a:lnTo>
                    <a:pt x="1783943" y="586066"/>
                  </a:lnTo>
                  <a:lnTo>
                    <a:pt x="1809572" y="627608"/>
                  </a:lnTo>
                  <a:lnTo>
                    <a:pt x="1848180" y="656018"/>
                  </a:lnTo>
                  <a:lnTo>
                    <a:pt x="1895411" y="671703"/>
                  </a:lnTo>
                  <a:lnTo>
                    <a:pt x="1946871" y="675055"/>
                  </a:lnTo>
                  <a:lnTo>
                    <a:pt x="1998218" y="666445"/>
                  </a:lnTo>
                  <a:lnTo>
                    <a:pt x="2045601" y="653376"/>
                  </a:lnTo>
                  <a:lnTo>
                    <a:pt x="2094699" y="641108"/>
                  </a:lnTo>
                  <a:lnTo>
                    <a:pt x="2145246" y="629831"/>
                  </a:lnTo>
                  <a:lnTo>
                    <a:pt x="2196985" y="619747"/>
                  </a:lnTo>
                  <a:lnTo>
                    <a:pt x="2249652" y="611047"/>
                  </a:lnTo>
                  <a:lnTo>
                    <a:pt x="2302980" y="603935"/>
                  </a:lnTo>
                  <a:lnTo>
                    <a:pt x="2356701" y="598614"/>
                  </a:lnTo>
                  <a:lnTo>
                    <a:pt x="2410561" y="595274"/>
                  </a:lnTo>
                  <a:lnTo>
                    <a:pt x="2464282" y="594106"/>
                  </a:lnTo>
                  <a:lnTo>
                    <a:pt x="2518638" y="595668"/>
                  </a:lnTo>
                  <a:lnTo>
                    <a:pt x="2569235" y="600329"/>
                  </a:lnTo>
                  <a:lnTo>
                    <a:pt x="2616073" y="608037"/>
                  </a:lnTo>
                  <a:lnTo>
                    <a:pt x="2659151" y="618782"/>
                  </a:lnTo>
                  <a:lnTo>
                    <a:pt x="2698483" y="632485"/>
                  </a:lnTo>
                  <a:lnTo>
                    <a:pt x="2734081" y="649147"/>
                  </a:lnTo>
                  <a:lnTo>
                    <a:pt x="2794101" y="691134"/>
                  </a:lnTo>
                  <a:lnTo>
                    <a:pt x="2839275" y="744448"/>
                  </a:lnTo>
                  <a:lnTo>
                    <a:pt x="2869666" y="808761"/>
                  </a:lnTo>
                  <a:lnTo>
                    <a:pt x="2885325" y="883780"/>
                  </a:lnTo>
                  <a:lnTo>
                    <a:pt x="2887662" y="925207"/>
                  </a:lnTo>
                  <a:lnTo>
                    <a:pt x="2886329" y="969187"/>
                  </a:lnTo>
                  <a:lnTo>
                    <a:pt x="2881363" y="1015707"/>
                  </a:lnTo>
                  <a:lnTo>
                    <a:pt x="2872752" y="1064704"/>
                  </a:lnTo>
                  <a:lnTo>
                    <a:pt x="2860497" y="1116152"/>
                  </a:lnTo>
                  <a:lnTo>
                    <a:pt x="2844635" y="1170000"/>
                  </a:lnTo>
                  <a:lnTo>
                    <a:pt x="2643733" y="1794090"/>
                  </a:lnTo>
                  <a:lnTo>
                    <a:pt x="2636596" y="1837270"/>
                  </a:lnTo>
                  <a:lnTo>
                    <a:pt x="2641066" y="1879701"/>
                  </a:lnTo>
                  <a:lnTo>
                    <a:pt x="2655798" y="1919312"/>
                  </a:lnTo>
                  <a:lnTo>
                    <a:pt x="2679458" y="1954009"/>
                  </a:lnTo>
                  <a:lnTo>
                    <a:pt x="2710713" y="1981708"/>
                  </a:lnTo>
                  <a:lnTo>
                    <a:pt x="2748203" y="2000326"/>
                  </a:lnTo>
                  <a:lnTo>
                    <a:pt x="2788412" y="2008403"/>
                  </a:lnTo>
                  <a:lnTo>
                    <a:pt x="2829649" y="2005990"/>
                  </a:lnTo>
                  <a:lnTo>
                    <a:pt x="2869412" y="1993303"/>
                  </a:lnTo>
                  <a:lnTo>
                    <a:pt x="2905150" y="1970570"/>
                  </a:lnTo>
                  <a:lnTo>
                    <a:pt x="2934335" y="1938020"/>
                  </a:lnTo>
                  <a:lnTo>
                    <a:pt x="2954451" y="1895868"/>
                  </a:lnTo>
                  <a:lnTo>
                    <a:pt x="3182124" y="1202131"/>
                  </a:lnTo>
                  <a:lnTo>
                    <a:pt x="3197174" y="1153083"/>
                  </a:lnTo>
                  <a:lnTo>
                    <a:pt x="3209683" y="1104912"/>
                  </a:lnTo>
                  <a:lnTo>
                    <a:pt x="3219666" y="1057668"/>
                  </a:lnTo>
                  <a:lnTo>
                    <a:pt x="3227146" y="1011389"/>
                  </a:lnTo>
                  <a:lnTo>
                    <a:pt x="3232150" y="966114"/>
                  </a:lnTo>
                  <a:lnTo>
                    <a:pt x="3234690" y="921893"/>
                  </a:lnTo>
                  <a:lnTo>
                    <a:pt x="3234779" y="878776"/>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493" name="Google Shape;493;g324f386e182_0_157"/>
          <p:cNvPicPr preferRelativeResize="0"/>
          <p:nvPr/>
        </p:nvPicPr>
        <p:blipFill rotWithShape="1">
          <a:blip r:embed="rId5">
            <a:alphaModFix/>
          </a:blip>
          <a:srcRect r="44879" b="26513"/>
          <a:stretch/>
        </p:blipFill>
        <p:spPr>
          <a:xfrm>
            <a:off x="7730630" y="1948071"/>
            <a:ext cx="3659613" cy="490992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324f386e182_0_25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1">
              <a:spcBef>
                <a:spcPts val="0"/>
              </a:spcBef>
              <a:spcAft>
                <a:spcPts val="0"/>
              </a:spcAft>
              <a:buNone/>
            </a:pPr>
            <a:endParaRPr/>
          </a:p>
        </p:txBody>
      </p:sp>
      <p:sp>
        <p:nvSpPr>
          <p:cNvPr id="500" name="Google Shape;500;g324f386e182_0_25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1">
              <a:spcBef>
                <a:spcPts val="1000"/>
              </a:spcBef>
              <a:spcAft>
                <a:spcPts val="0"/>
              </a:spcAft>
              <a:buNone/>
            </a:pPr>
            <a:endParaRPr/>
          </a:p>
        </p:txBody>
      </p:sp>
      <p:pic>
        <p:nvPicPr>
          <p:cNvPr id="501" name="Google Shape;501;g324f386e182_0_254">
            <a:hlinkClick r:id="rId3"/>
          </p:cNvPr>
          <p:cNvPicPr preferRelativeResize="0"/>
          <p:nvPr/>
        </p:nvPicPr>
        <p:blipFill>
          <a:blip r:embed="rId4">
            <a:alphaModFix/>
          </a:blip>
          <a:stretch>
            <a:fillRect/>
          </a:stretch>
        </p:blipFill>
        <p:spPr>
          <a:xfrm>
            <a:off x="0" y="9293"/>
            <a:ext cx="12191999" cy="68394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g3223cfaf7c6_1_63"/>
          <p:cNvPicPr preferRelativeResize="0"/>
          <p:nvPr/>
        </p:nvPicPr>
        <p:blipFill rotWithShape="1">
          <a:blip r:embed="rId3">
            <a:alphaModFix/>
          </a:blip>
          <a:srcRect/>
          <a:stretch/>
        </p:blipFill>
        <p:spPr>
          <a:xfrm rot="10800000" flipH="1">
            <a:off x="5606199" y="1958893"/>
            <a:ext cx="6502172" cy="3206854"/>
          </a:xfrm>
          <a:prstGeom prst="rect">
            <a:avLst/>
          </a:prstGeom>
          <a:noFill/>
          <a:ln>
            <a:noFill/>
          </a:ln>
        </p:spPr>
      </p:pic>
      <p:pic>
        <p:nvPicPr>
          <p:cNvPr id="508" name="Google Shape;508;g3223cfaf7c6_1_63"/>
          <p:cNvPicPr preferRelativeResize="0"/>
          <p:nvPr/>
        </p:nvPicPr>
        <p:blipFill rotWithShape="1">
          <a:blip r:embed="rId3">
            <a:alphaModFix/>
          </a:blip>
          <a:srcRect/>
          <a:stretch/>
        </p:blipFill>
        <p:spPr>
          <a:xfrm rot="10800000">
            <a:off x="411702" y="544286"/>
            <a:ext cx="5578690" cy="2751395"/>
          </a:xfrm>
          <a:prstGeom prst="rect">
            <a:avLst/>
          </a:prstGeom>
          <a:noFill/>
          <a:ln>
            <a:noFill/>
          </a:ln>
        </p:spPr>
      </p:pic>
      <p:sp>
        <p:nvSpPr>
          <p:cNvPr id="509" name="Google Shape;509;g3223cfaf7c6_1_63"/>
          <p:cNvSpPr txBox="1">
            <a:spLocks noGrp="1"/>
          </p:cNvSpPr>
          <p:nvPr>
            <p:ph type="title"/>
          </p:nvPr>
        </p:nvSpPr>
        <p:spPr>
          <a:xfrm>
            <a:off x="5769048" y="198652"/>
            <a:ext cx="5996262" cy="1325700"/>
          </a:xfrm>
          <a:prstGeom prst="rect">
            <a:avLst/>
          </a:prstGeom>
          <a:noFill/>
          <a:ln>
            <a:noFill/>
          </a:ln>
        </p:spPr>
        <p:txBody>
          <a:bodyPr spcFirstLastPara="1" wrap="square" lIns="91425" tIns="45700" rIns="91425" bIns="45700" anchor="ctr" anchorCtr="0">
            <a:normAutofit fontScale="90000"/>
          </a:bodyPr>
          <a:lstStyle/>
          <a:p>
            <a:pPr marL="0" lvl="0" indent="0" algn="r" rtl="1">
              <a:lnSpc>
                <a:spcPct val="90000"/>
              </a:lnSpc>
              <a:spcBef>
                <a:spcPts val="0"/>
              </a:spcBef>
              <a:spcAft>
                <a:spcPts val="0"/>
              </a:spcAft>
              <a:buSzPct val="79365"/>
              <a:buNone/>
            </a:pPr>
            <a:r>
              <a:rPr lang="ar" sz="5600" b="1" i="0" u="none" baseline="0" dirty="0">
                <a:solidFill>
                  <a:srgbClr val="873189"/>
                </a:solidFill>
              </a:rPr>
              <a:t>لماذا من المهم أن نعرف </a:t>
            </a:r>
            <a:br>
              <a:rPr lang="ar" sz="6700" dirty="0">
                <a:solidFill>
                  <a:srgbClr val="873189"/>
                </a:solidFill>
              </a:rPr>
            </a:br>
            <a:r>
              <a:rPr lang="ar" sz="5600" b="0" i="0" u="none" baseline="0" dirty="0">
                <a:solidFill>
                  <a:srgbClr val="873189"/>
                </a:solidFill>
              </a:rPr>
              <a:t>إذا كان شيء ما حقيقي</a:t>
            </a:r>
            <a:r>
              <a:rPr lang="ar-AE" sz="5600" b="0" i="0" u="none" baseline="0" dirty="0">
                <a:solidFill>
                  <a:srgbClr val="873189"/>
                </a:solidFill>
              </a:rPr>
              <a:t>ًّ</a:t>
            </a:r>
            <a:r>
              <a:rPr lang="ar" sz="5600" b="0" i="0" u="none" baseline="0" dirty="0">
                <a:solidFill>
                  <a:srgbClr val="873189"/>
                </a:solidFill>
              </a:rPr>
              <a:t>ا أم لا؟</a:t>
            </a:r>
            <a:endParaRPr sz="5600" b="0" dirty="0">
              <a:solidFill>
                <a:srgbClr val="873189"/>
              </a:solidFill>
            </a:endParaRPr>
          </a:p>
        </p:txBody>
      </p:sp>
      <p:sp>
        <p:nvSpPr>
          <p:cNvPr id="510" name="Google Shape;510;g3223cfaf7c6_1_63"/>
          <p:cNvSpPr txBox="1">
            <a:spLocks noGrp="1"/>
          </p:cNvSpPr>
          <p:nvPr>
            <p:ph type="body" idx="1"/>
          </p:nvPr>
        </p:nvSpPr>
        <p:spPr>
          <a:xfrm>
            <a:off x="6095988" y="2332625"/>
            <a:ext cx="5427600" cy="2459400"/>
          </a:xfrm>
          <a:prstGeom prst="rect">
            <a:avLst/>
          </a:prstGeom>
          <a:noFill/>
          <a:ln>
            <a:noFill/>
          </a:ln>
        </p:spPr>
        <p:txBody>
          <a:bodyPr spcFirstLastPara="1" wrap="square" lIns="91425" tIns="45700" rIns="91425" bIns="45700" anchor="t" anchorCtr="0">
            <a:normAutofit/>
          </a:bodyPr>
          <a:lstStyle/>
          <a:p>
            <a:pPr marL="0" lvl="0" indent="0" algn="r" rtl="1">
              <a:lnSpc>
                <a:spcPct val="80000"/>
              </a:lnSpc>
              <a:spcBef>
                <a:spcPts val="0"/>
              </a:spcBef>
              <a:spcAft>
                <a:spcPts val="0"/>
              </a:spcAft>
              <a:buClr>
                <a:schemeClr val="dk1"/>
              </a:buClr>
              <a:buSzPts val="935"/>
              <a:buFont typeface="Arial"/>
              <a:buNone/>
            </a:pPr>
            <a:r>
              <a:rPr lang="ar" sz="1800" b="0" i="0" u="none" baseline="0">
                <a:solidFill>
                  <a:schemeClr val="lt1"/>
                </a:solidFill>
              </a:rPr>
              <a:t>يحضّر علاء وظيفة بحث عن الحيوانات النادرة. أثناء بحثه على الإنترنت، وجد صورة لـ "دولفين قوس القزح" - دولفين بألوان قوس قزح، وبحسب الوصف، تم اكتشافه في المحيط الهادئ. تحمس رائد وبدأ يكتب عن هذا الدولفين المميز. بعد أسبوع من تسليم الوظيفة، وضحت المعلمة أن الصورة قد تم إنشاؤها بواسطة الذكاء الاصطناعي، وأن هذا النوع من الحيوانات ليس موجودًا في الواقع بتاتًا.</a:t>
            </a:r>
            <a:endParaRPr sz="1800">
              <a:solidFill>
                <a:schemeClr val="lt1"/>
              </a:solidFill>
            </a:endParaRPr>
          </a:p>
        </p:txBody>
      </p:sp>
      <p:sp>
        <p:nvSpPr>
          <p:cNvPr id="511" name="Google Shape;511;g3223cfaf7c6_1_63"/>
          <p:cNvSpPr txBox="1">
            <a:spLocks noGrp="1"/>
          </p:cNvSpPr>
          <p:nvPr>
            <p:ph type="body" idx="1"/>
          </p:nvPr>
        </p:nvSpPr>
        <p:spPr>
          <a:xfrm>
            <a:off x="873909" y="762925"/>
            <a:ext cx="4541100" cy="1603500"/>
          </a:xfrm>
          <a:prstGeom prst="rect">
            <a:avLst/>
          </a:prstGeom>
          <a:noFill/>
          <a:ln>
            <a:noFill/>
          </a:ln>
        </p:spPr>
        <p:txBody>
          <a:bodyPr spcFirstLastPara="1" wrap="square" lIns="91425" tIns="45700" rIns="91425" bIns="45700" anchor="t" anchorCtr="0">
            <a:noAutofit/>
          </a:bodyPr>
          <a:lstStyle/>
          <a:p>
            <a:pPr marL="0" lvl="0" indent="0" algn="r" rtl="1">
              <a:lnSpc>
                <a:spcPct val="105000"/>
              </a:lnSpc>
              <a:spcBef>
                <a:spcPts val="0"/>
              </a:spcBef>
              <a:spcAft>
                <a:spcPts val="0"/>
              </a:spcAft>
              <a:buSzPts val="605"/>
              <a:buNone/>
            </a:pPr>
            <a:r>
              <a:rPr lang="ar" sz="1640" b="0" i="0" u="none" baseline="0" dirty="0">
                <a:solidFill>
                  <a:schemeClr val="lt1"/>
                </a:solidFill>
              </a:rPr>
              <a:t>في مجموعة الواتساب الخاصة بالصف، أرسل أحد الطلاب صورة لرامي وهو يقفز فوق مبنى عالٍ على السكيتبورد. الصورة بدت مثيرة جدًا، وبدأ الجميع بالتعليق عليها بتفاعُل كبير ومشاركتها. شعر رامي بالارتباك - فهو لم يقم أبدًا بهذه القفزة، لكن فجأة، الجميع يتحدثون عنها ويعتقدون أنها حدثت فعلاً.</a:t>
            </a:r>
            <a:endParaRPr sz="1640" dirty="0">
              <a:solidFill>
                <a:schemeClr val="lt1"/>
              </a:solidFill>
            </a:endParaRPr>
          </a:p>
        </p:txBody>
      </p:sp>
      <p:pic>
        <p:nvPicPr>
          <p:cNvPr id="512" name="Google Shape;512;g3223cfaf7c6_1_63"/>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513" name="Google Shape;513;g3223cfaf7c6_1_63"/>
          <p:cNvPicPr preferRelativeResize="0"/>
          <p:nvPr/>
        </p:nvPicPr>
        <p:blipFill rotWithShape="1">
          <a:blip r:embed="rId5">
            <a:alphaModFix/>
          </a:blip>
          <a:srcRect b="12998"/>
          <a:stretch/>
        </p:blipFill>
        <p:spPr>
          <a:xfrm flipH="1">
            <a:off x="5769048" y="4420575"/>
            <a:ext cx="4541102" cy="2214679"/>
          </a:xfrm>
          <a:prstGeom prst="rect">
            <a:avLst/>
          </a:prstGeom>
          <a:noFill/>
          <a:ln>
            <a:noFill/>
          </a:ln>
        </p:spPr>
      </p:pic>
      <p:pic>
        <p:nvPicPr>
          <p:cNvPr id="514" name="Google Shape;514;g3223cfaf7c6_1_63"/>
          <p:cNvPicPr preferRelativeResize="0"/>
          <p:nvPr/>
        </p:nvPicPr>
        <p:blipFill rotWithShape="1">
          <a:blip r:embed="rId6">
            <a:alphaModFix/>
          </a:blip>
          <a:srcRect l="33092" r="18490"/>
          <a:stretch/>
        </p:blipFill>
        <p:spPr>
          <a:xfrm flipH="1">
            <a:off x="996327" y="2598791"/>
            <a:ext cx="3486510" cy="40364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29"/>
          <p:cNvPicPr preferRelativeResize="0"/>
          <p:nvPr/>
        </p:nvPicPr>
        <p:blipFill rotWithShape="1">
          <a:blip r:embed="rId3">
            <a:alphaModFix/>
          </a:blip>
          <a:srcRect/>
          <a:stretch/>
        </p:blipFill>
        <p:spPr>
          <a:xfrm>
            <a:off x="535045" y="2089823"/>
            <a:ext cx="6339369" cy="5911995"/>
          </a:xfrm>
          <a:prstGeom prst="rect">
            <a:avLst/>
          </a:prstGeom>
          <a:noFill/>
          <a:ln>
            <a:noFill/>
          </a:ln>
        </p:spPr>
      </p:pic>
      <p:pic>
        <p:nvPicPr>
          <p:cNvPr id="521" name="Google Shape;521;p29"/>
          <p:cNvPicPr preferRelativeResize="0"/>
          <p:nvPr/>
        </p:nvPicPr>
        <p:blipFill rotWithShape="1">
          <a:blip r:embed="rId4">
            <a:alphaModFix/>
          </a:blip>
          <a:srcRect/>
          <a:stretch/>
        </p:blipFill>
        <p:spPr>
          <a:xfrm flipH="1">
            <a:off x="6007429" y="128970"/>
            <a:ext cx="6034753" cy="3536263"/>
          </a:xfrm>
          <a:prstGeom prst="rect">
            <a:avLst/>
          </a:prstGeom>
          <a:noFill/>
          <a:ln>
            <a:noFill/>
          </a:ln>
        </p:spPr>
      </p:pic>
      <p:sp>
        <p:nvSpPr>
          <p:cNvPr id="522" name="Google Shape;522;p29"/>
          <p:cNvSpPr/>
          <p:nvPr/>
        </p:nvSpPr>
        <p:spPr>
          <a:xfrm>
            <a:off x="6362874" y="421200"/>
            <a:ext cx="5117333" cy="2855100"/>
          </a:xfrm>
          <a:prstGeom prst="rect">
            <a:avLst/>
          </a:prstGeom>
          <a:noFill/>
          <a:ln>
            <a:noFill/>
          </a:ln>
        </p:spPr>
        <p:txBody>
          <a:bodyPr spcFirstLastPara="1" wrap="square" lIns="91425" tIns="72000" rIns="91425" bIns="45700" anchor="ctr" anchorCtr="0">
            <a:noAutofit/>
          </a:bodyPr>
          <a:lstStyle/>
          <a:p>
            <a:pPr marL="0" lvl="0" indent="0" algn="r" rtl="1">
              <a:spcBef>
                <a:spcPts val="0"/>
              </a:spcBef>
              <a:spcAft>
                <a:spcPts val="0"/>
              </a:spcAft>
              <a:buClr>
                <a:schemeClr val="dk1"/>
              </a:buClr>
              <a:buSzPts val="6000"/>
              <a:buFont typeface="Arial"/>
              <a:buNone/>
            </a:pPr>
            <a:r>
              <a:rPr lang="ar" sz="5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ماذا </a:t>
            </a:r>
            <a:r>
              <a:rPr lang="ar" sz="5000" b="1"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تعلّمنا </a:t>
            </a:r>
            <a:r>
              <a:rPr lang="ar" sz="5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اليوم، </a:t>
            </a:r>
            <a:endParaRPr sz="500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a:p>
            <a:pPr marL="0" lvl="0" indent="0" algn="r" rtl="1">
              <a:spcBef>
                <a:spcPts val="0"/>
              </a:spcBef>
              <a:spcAft>
                <a:spcPts val="0"/>
              </a:spcAft>
              <a:buClr>
                <a:schemeClr val="dk1"/>
              </a:buClr>
              <a:buSzPts val="6000"/>
              <a:buFont typeface="Arial"/>
              <a:buNone/>
            </a:pPr>
            <a:r>
              <a:rPr lang="ar" sz="5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وماذا سنتعل</a:t>
            </a:r>
            <a:r>
              <a:rPr lang="ar-AE" sz="5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a:t>
            </a:r>
            <a:r>
              <a:rPr lang="ar" sz="5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م </a:t>
            </a:r>
            <a:r>
              <a:rPr lang="ar" sz="5000" b="1"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فيما بعد</a:t>
            </a:r>
            <a:r>
              <a:rPr lang="ar" sz="5000" b="0" i="0" u="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a:t>
            </a:r>
            <a:endParaRPr sz="500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a:p>
            <a:pPr marL="0" marR="0" lvl="0" indent="0" algn="r" rtl="1">
              <a:lnSpc>
                <a:spcPct val="100000"/>
              </a:lnSpc>
              <a:spcBef>
                <a:spcPts val="0"/>
              </a:spcBef>
              <a:spcAft>
                <a:spcPts val="0"/>
              </a:spcAft>
              <a:buClr>
                <a:srgbClr val="000000"/>
              </a:buClr>
              <a:buSzPts val="6000"/>
              <a:buFont typeface="Arial"/>
              <a:buNone/>
            </a:pPr>
            <a:endParaRPr sz="500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grpSp>
        <p:nvGrpSpPr>
          <p:cNvPr id="523" name="Google Shape;523;p29"/>
          <p:cNvGrpSpPr/>
          <p:nvPr/>
        </p:nvGrpSpPr>
        <p:grpSpPr>
          <a:xfrm>
            <a:off x="428469" y="262532"/>
            <a:ext cx="1665185" cy="1595432"/>
            <a:chOff x="9686925" y="3490291"/>
            <a:chExt cx="5195449" cy="4223743"/>
          </a:xfrm>
        </p:grpSpPr>
        <p:sp>
          <p:nvSpPr>
            <p:cNvPr id="524" name="Google Shape;524;p29"/>
            <p:cNvSpPr/>
            <p:nvPr/>
          </p:nvSpPr>
          <p:spPr>
            <a:xfrm>
              <a:off x="11593709" y="6502576"/>
              <a:ext cx="3288665" cy="605790"/>
            </a:xfrm>
            <a:custGeom>
              <a:avLst/>
              <a:gdLst/>
              <a:ahLst/>
              <a:cxnLst/>
              <a:rect l="l" t="t" r="r" b="b"/>
              <a:pathLst>
                <a:path w="3288665" h="605790" extrusionOk="0">
                  <a:moveTo>
                    <a:pt x="3288140" y="0"/>
                  </a:moveTo>
                  <a:lnTo>
                    <a:pt x="0" y="0"/>
                  </a:lnTo>
                  <a:lnTo>
                    <a:pt x="0" y="605667"/>
                  </a:lnTo>
                  <a:lnTo>
                    <a:pt x="3288140" y="605667"/>
                  </a:lnTo>
                  <a:lnTo>
                    <a:pt x="3288140" y="0"/>
                  </a:lnTo>
                  <a:close/>
                </a:path>
              </a:pathLst>
            </a:custGeom>
            <a:solidFill>
              <a:srgbClr val="5E249E"/>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25" name="Google Shape;525;p29"/>
            <p:cNvSpPr/>
            <p:nvPr/>
          </p:nvSpPr>
          <p:spPr>
            <a:xfrm>
              <a:off x="11748376" y="6576713"/>
              <a:ext cx="2981959" cy="378459"/>
            </a:xfrm>
            <a:custGeom>
              <a:avLst/>
              <a:gdLst/>
              <a:ahLst/>
              <a:cxnLst/>
              <a:rect l="l" t="t" r="r" b="b"/>
              <a:pathLst>
                <a:path w="2981959" h="378459" extrusionOk="0">
                  <a:moveTo>
                    <a:pt x="228434" y="77863"/>
                  </a:moveTo>
                  <a:lnTo>
                    <a:pt x="3467" y="77863"/>
                  </a:lnTo>
                  <a:lnTo>
                    <a:pt x="3467" y="142468"/>
                  </a:lnTo>
                  <a:lnTo>
                    <a:pt x="34607" y="142468"/>
                  </a:lnTo>
                  <a:lnTo>
                    <a:pt x="34607" y="282079"/>
                  </a:lnTo>
                  <a:lnTo>
                    <a:pt x="33896" y="296189"/>
                  </a:lnTo>
                  <a:lnTo>
                    <a:pt x="31000" y="305866"/>
                  </a:lnTo>
                  <a:lnTo>
                    <a:pt x="24879" y="311442"/>
                  </a:lnTo>
                  <a:lnTo>
                    <a:pt x="14414" y="313232"/>
                  </a:lnTo>
                  <a:lnTo>
                    <a:pt x="0" y="313232"/>
                  </a:lnTo>
                  <a:lnTo>
                    <a:pt x="0" y="377837"/>
                  </a:lnTo>
                  <a:lnTo>
                    <a:pt x="32880" y="377837"/>
                  </a:lnTo>
                  <a:lnTo>
                    <a:pt x="70510" y="373710"/>
                  </a:lnTo>
                  <a:lnTo>
                    <a:pt x="94246" y="359587"/>
                  </a:lnTo>
                  <a:lnTo>
                    <a:pt x="106616" y="332816"/>
                  </a:lnTo>
                  <a:lnTo>
                    <a:pt x="110185" y="290728"/>
                  </a:lnTo>
                  <a:lnTo>
                    <a:pt x="110185" y="142468"/>
                  </a:lnTo>
                  <a:lnTo>
                    <a:pt x="152869" y="142468"/>
                  </a:lnTo>
                  <a:lnTo>
                    <a:pt x="152869" y="377837"/>
                  </a:lnTo>
                  <a:lnTo>
                    <a:pt x="228434" y="377837"/>
                  </a:lnTo>
                  <a:lnTo>
                    <a:pt x="228434" y="77863"/>
                  </a:lnTo>
                  <a:close/>
                </a:path>
                <a:path w="2981959" h="378459" extrusionOk="0">
                  <a:moveTo>
                    <a:pt x="367474" y="77698"/>
                  </a:moveTo>
                  <a:lnTo>
                    <a:pt x="269976" y="77698"/>
                  </a:lnTo>
                  <a:lnTo>
                    <a:pt x="269976" y="142468"/>
                  </a:lnTo>
                  <a:lnTo>
                    <a:pt x="293065" y="142468"/>
                  </a:lnTo>
                  <a:lnTo>
                    <a:pt x="293065" y="247878"/>
                  </a:lnTo>
                  <a:lnTo>
                    <a:pt x="367474" y="247878"/>
                  </a:lnTo>
                  <a:lnTo>
                    <a:pt x="367474" y="142468"/>
                  </a:lnTo>
                  <a:lnTo>
                    <a:pt x="367474" y="77698"/>
                  </a:lnTo>
                  <a:close/>
                </a:path>
                <a:path w="2981959" h="378459" extrusionOk="0">
                  <a:moveTo>
                    <a:pt x="638022" y="77863"/>
                  </a:moveTo>
                  <a:lnTo>
                    <a:pt x="413054" y="77863"/>
                  </a:lnTo>
                  <a:lnTo>
                    <a:pt x="413054" y="142468"/>
                  </a:lnTo>
                  <a:lnTo>
                    <a:pt x="444207" y="142468"/>
                  </a:lnTo>
                  <a:lnTo>
                    <a:pt x="444207" y="282079"/>
                  </a:lnTo>
                  <a:lnTo>
                    <a:pt x="443484" y="296189"/>
                  </a:lnTo>
                  <a:lnTo>
                    <a:pt x="440601" y="305866"/>
                  </a:lnTo>
                  <a:lnTo>
                    <a:pt x="434467" y="311442"/>
                  </a:lnTo>
                  <a:lnTo>
                    <a:pt x="424014" y="313232"/>
                  </a:lnTo>
                  <a:lnTo>
                    <a:pt x="409587" y="313232"/>
                  </a:lnTo>
                  <a:lnTo>
                    <a:pt x="409587" y="377837"/>
                  </a:lnTo>
                  <a:lnTo>
                    <a:pt x="442468" y="377837"/>
                  </a:lnTo>
                  <a:lnTo>
                    <a:pt x="480110" y="373710"/>
                  </a:lnTo>
                  <a:lnTo>
                    <a:pt x="503847" y="359587"/>
                  </a:lnTo>
                  <a:lnTo>
                    <a:pt x="516216" y="332816"/>
                  </a:lnTo>
                  <a:lnTo>
                    <a:pt x="519772" y="290728"/>
                  </a:lnTo>
                  <a:lnTo>
                    <a:pt x="519772" y="142468"/>
                  </a:lnTo>
                  <a:lnTo>
                    <a:pt x="562457" y="142468"/>
                  </a:lnTo>
                  <a:lnTo>
                    <a:pt x="562457" y="377837"/>
                  </a:lnTo>
                  <a:lnTo>
                    <a:pt x="638022" y="377837"/>
                  </a:lnTo>
                  <a:lnTo>
                    <a:pt x="638022" y="77863"/>
                  </a:lnTo>
                  <a:close/>
                </a:path>
                <a:path w="2981959" h="378459" extrusionOk="0">
                  <a:moveTo>
                    <a:pt x="778230" y="77698"/>
                  </a:moveTo>
                  <a:lnTo>
                    <a:pt x="679577" y="77698"/>
                  </a:lnTo>
                  <a:lnTo>
                    <a:pt x="679577" y="142468"/>
                  </a:lnTo>
                  <a:lnTo>
                    <a:pt x="702652" y="142468"/>
                  </a:lnTo>
                  <a:lnTo>
                    <a:pt x="702652" y="377418"/>
                  </a:lnTo>
                  <a:lnTo>
                    <a:pt x="778230" y="377418"/>
                  </a:lnTo>
                  <a:lnTo>
                    <a:pt x="778230" y="142468"/>
                  </a:lnTo>
                  <a:lnTo>
                    <a:pt x="778230" y="77698"/>
                  </a:lnTo>
                  <a:close/>
                </a:path>
                <a:path w="2981959" h="378459" extrusionOk="0">
                  <a:moveTo>
                    <a:pt x="969175" y="223227"/>
                  </a:moveTo>
                  <a:lnTo>
                    <a:pt x="963904" y="154520"/>
                  </a:lnTo>
                  <a:lnTo>
                    <a:pt x="946962" y="109664"/>
                  </a:lnTo>
                  <a:lnTo>
                    <a:pt x="916609" y="85242"/>
                  </a:lnTo>
                  <a:lnTo>
                    <a:pt x="871105" y="77863"/>
                  </a:lnTo>
                  <a:lnTo>
                    <a:pt x="825538" y="77863"/>
                  </a:lnTo>
                  <a:lnTo>
                    <a:pt x="825538" y="142468"/>
                  </a:lnTo>
                  <a:lnTo>
                    <a:pt x="854379" y="142468"/>
                  </a:lnTo>
                  <a:lnTo>
                    <a:pt x="873467" y="144945"/>
                  </a:lnTo>
                  <a:lnTo>
                    <a:pt x="885088" y="155816"/>
                  </a:lnTo>
                  <a:lnTo>
                    <a:pt x="890879" y="180200"/>
                  </a:lnTo>
                  <a:lnTo>
                    <a:pt x="892454" y="223227"/>
                  </a:lnTo>
                  <a:lnTo>
                    <a:pt x="890879" y="270395"/>
                  </a:lnTo>
                  <a:lnTo>
                    <a:pt x="885088" y="297649"/>
                  </a:lnTo>
                  <a:lnTo>
                    <a:pt x="873467" y="310197"/>
                  </a:lnTo>
                  <a:lnTo>
                    <a:pt x="854379" y="313232"/>
                  </a:lnTo>
                  <a:lnTo>
                    <a:pt x="825538" y="313232"/>
                  </a:lnTo>
                  <a:lnTo>
                    <a:pt x="825538" y="377837"/>
                  </a:lnTo>
                  <a:lnTo>
                    <a:pt x="871105" y="377837"/>
                  </a:lnTo>
                  <a:lnTo>
                    <a:pt x="908773" y="372668"/>
                  </a:lnTo>
                  <a:lnTo>
                    <a:pt x="936523" y="356146"/>
                  </a:lnTo>
                  <a:lnTo>
                    <a:pt x="955255" y="326745"/>
                  </a:lnTo>
                  <a:lnTo>
                    <a:pt x="965835" y="282943"/>
                  </a:lnTo>
                  <a:lnTo>
                    <a:pt x="969175" y="223227"/>
                  </a:lnTo>
                  <a:close/>
                </a:path>
                <a:path w="2981959" h="378459" extrusionOk="0">
                  <a:moveTo>
                    <a:pt x="1222997" y="377837"/>
                  </a:moveTo>
                  <a:lnTo>
                    <a:pt x="1209522" y="344436"/>
                  </a:lnTo>
                  <a:lnTo>
                    <a:pt x="1195235" y="310997"/>
                  </a:lnTo>
                  <a:lnTo>
                    <a:pt x="1180414" y="277647"/>
                  </a:lnTo>
                  <a:lnTo>
                    <a:pt x="1165313" y="244589"/>
                  </a:lnTo>
                  <a:lnTo>
                    <a:pt x="1184376" y="229235"/>
                  </a:lnTo>
                  <a:lnTo>
                    <a:pt x="1197546" y="207886"/>
                  </a:lnTo>
                  <a:lnTo>
                    <a:pt x="1206284" y="178625"/>
                  </a:lnTo>
                  <a:lnTo>
                    <a:pt x="1212049" y="139585"/>
                  </a:lnTo>
                  <a:lnTo>
                    <a:pt x="1218374" y="77863"/>
                  </a:lnTo>
                  <a:lnTo>
                    <a:pt x="1145705" y="77863"/>
                  </a:lnTo>
                  <a:lnTo>
                    <a:pt x="1140510" y="148234"/>
                  </a:lnTo>
                  <a:lnTo>
                    <a:pt x="1139101" y="164680"/>
                  </a:lnTo>
                  <a:lnTo>
                    <a:pt x="1137475" y="177228"/>
                  </a:lnTo>
                  <a:lnTo>
                    <a:pt x="1135646" y="186524"/>
                  </a:lnTo>
                  <a:lnTo>
                    <a:pt x="1133589" y="193230"/>
                  </a:lnTo>
                  <a:lnTo>
                    <a:pt x="1115910" y="158089"/>
                  </a:lnTo>
                  <a:lnTo>
                    <a:pt x="1100785" y="129273"/>
                  </a:lnTo>
                  <a:lnTo>
                    <a:pt x="1086624" y="103606"/>
                  </a:lnTo>
                  <a:lnTo>
                    <a:pt x="1071867" y="77863"/>
                  </a:lnTo>
                  <a:lnTo>
                    <a:pt x="990523" y="77863"/>
                  </a:lnTo>
                  <a:lnTo>
                    <a:pt x="1007770" y="105816"/>
                  </a:lnTo>
                  <a:lnTo>
                    <a:pt x="1024636" y="134035"/>
                  </a:lnTo>
                  <a:lnTo>
                    <a:pt x="1040739" y="162153"/>
                  </a:lnTo>
                  <a:lnTo>
                    <a:pt x="1055712" y="189776"/>
                  </a:lnTo>
                  <a:lnTo>
                    <a:pt x="1031849" y="209219"/>
                  </a:lnTo>
                  <a:lnTo>
                    <a:pt x="1018362" y="232829"/>
                  </a:lnTo>
                  <a:lnTo>
                    <a:pt x="1011580" y="261734"/>
                  </a:lnTo>
                  <a:lnTo>
                    <a:pt x="1007833" y="297078"/>
                  </a:lnTo>
                  <a:lnTo>
                    <a:pt x="1000912" y="377837"/>
                  </a:lnTo>
                  <a:lnTo>
                    <a:pt x="1075321" y="378409"/>
                  </a:lnTo>
                  <a:lnTo>
                    <a:pt x="1078788" y="298805"/>
                  </a:lnTo>
                  <a:lnTo>
                    <a:pt x="1079919" y="277355"/>
                  </a:lnTo>
                  <a:lnTo>
                    <a:pt x="1081316" y="260883"/>
                  </a:lnTo>
                  <a:lnTo>
                    <a:pt x="1083894" y="248513"/>
                  </a:lnTo>
                  <a:lnTo>
                    <a:pt x="1088593" y="239395"/>
                  </a:lnTo>
                  <a:lnTo>
                    <a:pt x="1105585" y="274726"/>
                  </a:lnTo>
                  <a:lnTo>
                    <a:pt x="1121105" y="309257"/>
                  </a:lnTo>
                  <a:lnTo>
                    <a:pt x="1135240" y="343458"/>
                  </a:lnTo>
                  <a:lnTo>
                    <a:pt x="1148003" y="377837"/>
                  </a:lnTo>
                  <a:lnTo>
                    <a:pt x="1222997" y="377837"/>
                  </a:lnTo>
                  <a:close/>
                </a:path>
                <a:path w="2981959" h="378459" extrusionOk="0">
                  <a:moveTo>
                    <a:pt x="1423187" y="77863"/>
                  </a:moveTo>
                  <a:lnTo>
                    <a:pt x="1321079" y="77863"/>
                  </a:lnTo>
                  <a:lnTo>
                    <a:pt x="1321079" y="0"/>
                  </a:lnTo>
                  <a:lnTo>
                    <a:pt x="1247241" y="0"/>
                  </a:lnTo>
                  <a:lnTo>
                    <a:pt x="1247241" y="142468"/>
                  </a:lnTo>
                  <a:lnTo>
                    <a:pt x="1333766" y="142468"/>
                  </a:lnTo>
                  <a:lnTo>
                    <a:pt x="1282433" y="377837"/>
                  </a:lnTo>
                  <a:lnTo>
                    <a:pt x="1357998" y="377837"/>
                  </a:lnTo>
                  <a:lnTo>
                    <a:pt x="1423187" y="79019"/>
                  </a:lnTo>
                  <a:lnTo>
                    <a:pt x="1423187" y="77863"/>
                  </a:lnTo>
                  <a:close/>
                </a:path>
                <a:path w="2981959" h="378459" extrusionOk="0">
                  <a:moveTo>
                    <a:pt x="1670100" y="184581"/>
                  </a:moveTo>
                  <a:lnTo>
                    <a:pt x="1665820" y="130441"/>
                  </a:lnTo>
                  <a:lnTo>
                    <a:pt x="1650123" y="97917"/>
                  </a:lnTo>
                  <a:lnTo>
                    <a:pt x="1618754" y="82054"/>
                  </a:lnTo>
                  <a:lnTo>
                    <a:pt x="1567421" y="77863"/>
                  </a:lnTo>
                  <a:lnTo>
                    <a:pt x="1453197" y="77863"/>
                  </a:lnTo>
                  <a:lnTo>
                    <a:pt x="1453197" y="142468"/>
                  </a:lnTo>
                  <a:lnTo>
                    <a:pt x="1482610" y="142468"/>
                  </a:lnTo>
                  <a:lnTo>
                    <a:pt x="1458963" y="377837"/>
                  </a:lnTo>
                  <a:lnTo>
                    <a:pt x="1534528" y="377837"/>
                  </a:lnTo>
                  <a:lnTo>
                    <a:pt x="1558188" y="143624"/>
                  </a:lnTo>
                  <a:lnTo>
                    <a:pt x="1567421" y="143624"/>
                  </a:lnTo>
                  <a:lnTo>
                    <a:pt x="1581632" y="145161"/>
                  </a:lnTo>
                  <a:lnTo>
                    <a:pt x="1589836" y="151130"/>
                  </a:lnTo>
                  <a:lnTo>
                    <a:pt x="1593621" y="163588"/>
                  </a:lnTo>
                  <a:lnTo>
                    <a:pt x="1594535" y="184581"/>
                  </a:lnTo>
                  <a:lnTo>
                    <a:pt x="1594535" y="313232"/>
                  </a:lnTo>
                  <a:lnTo>
                    <a:pt x="1570304" y="313232"/>
                  </a:lnTo>
                  <a:lnTo>
                    <a:pt x="1570304" y="377837"/>
                  </a:lnTo>
                  <a:lnTo>
                    <a:pt x="1670100" y="377837"/>
                  </a:lnTo>
                  <a:lnTo>
                    <a:pt x="1670100" y="184581"/>
                  </a:lnTo>
                  <a:close/>
                </a:path>
                <a:path w="2981959" h="378459" extrusionOk="0">
                  <a:moveTo>
                    <a:pt x="1798167" y="184581"/>
                  </a:moveTo>
                  <a:lnTo>
                    <a:pt x="1722602" y="184581"/>
                  </a:lnTo>
                  <a:lnTo>
                    <a:pt x="1722602" y="377837"/>
                  </a:lnTo>
                  <a:lnTo>
                    <a:pt x="1798167" y="377837"/>
                  </a:lnTo>
                  <a:lnTo>
                    <a:pt x="1798167" y="184581"/>
                  </a:lnTo>
                  <a:close/>
                </a:path>
                <a:path w="2981959" h="378459" extrusionOk="0">
                  <a:moveTo>
                    <a:pt x="1915274" y="77698"/>
                  </a:moveTo>
                  <a:lnTo>
                    <a:pt x="1719719" y="77698"/>
                  </a:lnTo>
                  <a:lnTo>
                    <a:pt x="1719719" y="142468"/>
                  </a:lnTo>
                  <a:lnTo>
                    <a:pt x="1839709" y="142468"/>
                  </a:lnTo>
                  <a:lnTo>
                    <a:pt x="1839709" y="377418"/>
                  </a:lnTo>
                  <a:lnTo>
                    <a:pt x="1915274" y="377418"/>
                  </a:lnTo>
                  <a:lnTo>
                    <a:pt x="1915274" y="142468"/>
                  </a:lnTo>
                  <a:lnTo>
                    <a:pt x="1915274" y="77698"/>
                  </a:lnTo>
                  <a:close/>
                </a:path>
                <a:path w="2981959" h="378459" extrusionOk="0">
                  <a:moveTo>
                    <a:pt x="2125268" y="184581"/>
                  </a:moveTo>
                  <a:lnTo>
                    <a:pt x="2049703" y="184581"/>
                  </a:lnTo>
                  <a:lnTo>
                    <a:pt x="2049703" y="377837"/>
                  </a:lnTo>
                  <a:lnTo>
                    <a:pt x="2125268" y="377837"/>
                  </a:lnTo>
                  <a:lnTo>
                    <a:pt x="2125268" y="184581"/>
                  </a:lnTo>
                  <a:close/>
                </a:path>
                <a:path w="2981959" h="378459" extrusionOk="0">
                  <a:moveTo>
                    <a:pt x="2242375" y="77698"/>
                  </a:moveTo>
                  <a:lnTo>
                    <a:pt x="2046820" y="77698"/>
                  </a:lnTo>
                  <a:lnTo>
                    <a:pt x="2046820" y="142468"/>
                  </a:lnTo>
                  <a:lnTo>
                    <a:pt x="2166810" y="142468"/>
                  </a:lnTo>
                  <a:lnTo>
                    <a:pt x="2166810" y="377418"/>
                  </a:lnTo>
                  <a:lnTo>
                    <a:pt x="2242375" y="377418"/>
                  </a:lnTo>
                  <a:lnTo>
                    <a:pt x="2242375" y="142468"/>
                  </a:lnTo>
                  <a:lnTo>
                    <a:pt x="2242375" y="77698"/>
                  </a:lnTo>
                  <a:close/>
                </a:path>
                <a:path w="2981959" h="378459" extrusionOk="0">
                  <a:moveTo>
                    <a:pt x="2398712" y="78282"/>
                  </a:moveTo>
                  <a:lnTo>
                    <a:pt x="2289695" y="78282"/>
                  </a:lnTo>
                  <a:lnTo>
                    <a:pt x="2289695" y="143052"/>
                  </a:lnTo>
                  <a:lnTo>
                    <a:pt x="2323160" y="143052"/>
                  </a:lnTo>
                  <a:lnTo>
                    <a:pt x="2323160" y="313232"/>
                  </a:lnTo>
                  <a:lnTo>
                    <a:pt x="2289695" y="313232"/>
                  </a:lnTo>
                  <a:lnTo>
                    <a:pt x="2289695" y="378002"/>
                  </a:lnTo>
                  <a:lnTo>
                    <a:pt x="2398712" y="378002"/>
                  </a:lnTo>
                  <a:lnTo>
                    <a:pt x="2398712" y="313232"/>
                  </a:lnTo>
                  <a:lnTo>
                    <a:pt x="2398712" y="143052"/>
                  </a:lnTo>
                  <a:lnTo>
                    <a:pt x="2398712" y="78282"/>
                  </a:lnTo>
                  <a:close/>
                </a:path>
                <a:path w="2981959" h="378459" extrusionOk="0">
                  <a:moveTo>
                    <a:pt x="2537752" y="77698"/>
                  </a:moveTo>
                  <a:lnTo>
                    <a:pt x="2440267" y="77698"/>
                  </a:lnTo>
                  <a:lnTo>
                    <a:pt x="2440267" y="142468"/>
                  </a:lnTo>
                  <a:lnTo>
                    <a:pt x="2463330" y="142468"/>
                  </a:lnTo>
                  <a:lnTo>
                    <a:pt x="2463330" y="247878"/>
                  </a:lnTo>
                  <a:lnTo>
                    <a:pt x="2537752" y="247878"/>
                  </a:lnTo>
                  <a:lnTo>
                    <a:pt x="2537752" y="142468"/>
                  </a:lnTo>
                  <a:lnTo>
                    <a:pt x="2537752" y="77698"/>
                  </a:lnTo>
                  <a:close/>
                </a:path>
                <a:path w="2981959" h="378459" extrusionOk="0">
                  <a:moveTo>
                    <a:pt x="2749753" y="313232"/>
                  </a:moveTo>
                  <a:lnTo>
                    <a:pt x="2726385" y="313232"/>
                  </a:lnTo>
                  <a:lnTo>
                    <a:pt x="2726385" y="143052"/>
                  </a:lnTo>
                  <a:lnTo>
                    <a:pt x="2726385" y="78282"/>
                  </a:lnTo>
                  <a:lnTo>
                    <a:pt x="2579865" y="78282"/>
                  </a:lnTo>
                  <a:lnTo>
                    <a:pt x="2579865" y="143052"/>
                  </a:lnTo>
                  <a:lnTo>
                    <a:pt x="2650820" y="143052"/>
                  </a:lnTo>
                  <a:lnTo>
                    <a:pt x="2650820" y="313232"/>
                  </a:lnTo>
                  <a:lnTo>
                    <a:pt x="2579865" y="313232"/>
                  </a:lnTo>
                  <a:lnTo>
                    <a:pt x="2579865" y="378002"/>
                  </a:lnTo>
                  <a:lnTo>
                    <a:pt x="2749753" y="378002"/>
                  </a:lnTo>
                  <a:lnTo>
                    <a:pt x="2749753" y="313232"/>
                  </a:lnTo>
                  <a:close/>
                </a:path>
                <a:path w="2981959" h="378459" extrusionOk="0">
                  <a:moveTo>
                    <a:pt x="2864269" y="184581"/>
                  </a:moveTo>
                  <a:lnTo>
                    <a:pt x="2788704" y="184581"/>
                  </a:lnTo>
                  <a:lnTo>
                    <a:pt x="2788704" y="377837"/>
                  </a:lnTo>
                  <a:lnTo>
                    <a:pt x="2864269" y="377837"/>
                  </a:lnTo>
                  <a:lnTo>
                    <a:pt x="2864269" y="184581"/>
                  </a:lnTo>
                  <a:close/>
                </a:path>
                <a:path w="2981959" h="378459" extrusionOk="0">
                  <a:moveTo>
                    <a:pt x="2981375" y="77698"/>
                  </a:moveTo>
                  <a:lnTo>
                    <a:pt x="2785821" y="77698"/>
                  </a:lnTo>
                  <a:lnTo>
                    <a:pt x="2785821" y="142468"/>
                  </a:lnTo>
                  <a:lnTo>
                    <a:pt x="2905810" y="142468"/>
                  </a:lnTo>
                  <a:lnTo>
                    <a:pt x="2905810" y="377418"/>
                  </a:lnTo>
                  <a:lnTo>
                    <a:pt x="2981375" y="377418"/>
                  </a:lnTo>
                  <a:lnTo>
                    <a:pt x="2981375" y="142468"/>
                  </a:lnTo>
                  <a:lnTo>
                    <a:pt x="2981375" y="77698"/>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26" name="Google Shape;526;p29"/>
            <p:cNvSpPr/>
            <p:nvPr/>
          </p:nvSpPr>
          <p:spPr>
            <a:xfrm>
              <a:off x="10174506" y="7108244"/>
              <a:ext cx="1419225" cy="605790"/>
            </a:xfrm>
            <a:custGeom>
              <a:avLst/>
              <a:gdLst/>
              <a:ahLst/>
              <a:cxnLst/>
              <a:rect l="l" t="t" r="r" b="b"/>
              <a:pathLst>
                <a:path w="1419225" h="605790" extrusionOk="0">
                  <a:moveTo>
                    <a:pt x="1419192" y="0"/>
                  </a:moveTo>
                  <a:lnTo>
                    <a:pt x="0" y="0"/>
                  </a:lnTo>
                  <a:lnTo>
                    <a:pt x="0" y="605656"/>
                  </a:lnTo>
                  <a:lnTo>
                    <a:pt x="1419192" y="605656"/>
                  </a:lnTo>
                  <a:lnTo>
                    <a:pt x="1419192" y="0"/>
                  </a:lnTo>
                  <a:close/>
                </a:path>
              </a:pathLst>
            </a:custGeom>
            <a:solidFill>
              <a:srgbClr val="2E084C"/>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27" name="Google Shape;527;p29"/>
            <p:cNvSpPr/>
            <p:nvPr/>
          </p:nvSpPr>
          <p:spPr>
            <a:xfrm>
              <a:off x="10358031" y="7260088"/>
              <a:ext cx="1054734" cy="300990"/>
            </a:xfrm>
            <a:custGeom>
              <a:avLst/>
              <a:gdLst/>
              <a:ahLst/>
              <a:cxnLst/>
              <a:rect l="l" t="t" r="r" b="b"/>
              <a:pathLst>
                <a:path w="1054734" h="300990" extrusionOk="0">
                  <a:moveTo>
                    <a:pt x="98653" y="0"/>
                  </a:moveTo>
                  <a:lnTo>
                    <a:pt x="0" y="0"/>
                  </a:lnTo>
                  <a:lnTo>
                    <a:pt x="0" y="64770"/>
                  </a:lnTo>
                  <a:lnTo>
                    <a:pt x="23075" y="64770"/>
                  </a:lnTo>
                  <a:lnTo>
                    <a:pt x="23075" y="299720"/>
                  </a:lnTo>
                  <a:lnTo>
                    <a:pt x="98653" y="299720"/>
                  </a:lnTo>
                  <a:lnTo>
                    <a:pt x="98653" y="64770"/>
                  </a:lnTo>
                  <a:lnTo>
                    <a:pt x="98653" y="0"/>
                  </a:lnTo>
                  <a:close/>
                </a:path>
                <a:path w="1054734" h="300990" extrusionOk="0">
                  <a:moveTo>
                    <a:pt x="254990" y="571"/>
                  </a:moveTo>
                  <a:lnTo>
                    <a:pt x="145961" y="571"/>
                  </a:lnTo>
                  <a:lnTo>
                    <a:pt x="145961" y="65341"/>
                  </a:lnTo>
                  <a:lnTo>
                    <a:pt x="179425" y="65341"/>
                  </a:lnTo>
                  <a:lnTo>
                    <a:pt x="179425" y="235521"/>
                  </a:lnTo>
                  <a:lnTo>
                    <a:pt x="145961" y="235521"/>
                  </a:lnTo>
                  <a:lnTo>
                    <a:pt x="145961" y="300291"/>
                  </a:lnTo>
                  <a:lnTo>
                    <a:pt x="254990" y="300291"/>
                  </a:lnTo>
                  <a:lnTo>
                    <a:pt x="254990" y="235521"/>
                  </a:lnTo>
                  <a:lnTo>
                    <a:pt x="254990" y="65341"/>
                  </a:lnTo>
                  <a:lnTo>
                    <a:pt x="254990" y="571"/>
                  </a:lnTo>
                  <a:close/>
                </a:path>
                <a:path w="1054734" h="300990" extrusionOk="0">
                  <a:moveTo>
                    <a:pt x="505358" y="106883"/>
                  </a:moveTo>
                  <a:lnTo>
                    <a:pt x="501065" y="52730"/>
                  </a:lnTo>
                  <a:lnTo>
                    <a:pt x="485381" y="20205"/>
                  </a:lnTo>
                  <a:lnTo>
                    <a:pt x="453999" y="4343"/>
                  </a:lnTo>
                  <a:lnTo>
                    <a:pt x="402678" y="152"/>
                  </a:lnTo>
                  <a:lnTo>
                    <a:pt x="309219" y="152"/>
                  </a:lnTo>
                  <a:lnTo>
                    <a:pt x="309219" y="300126"/>
                  </a:lnTo>
                  <a:lnTo>
                    <a:pt x="384797" y="300126"/>
                  </a:lnTo>
                  <a:lnTo>
                    <a:pt x="384797" y="64757"/>
                  </a:lnTo>
                  <a:lnTo>
                    <a:pt x="402678" y="64757"/>
                  </a:lnTo>
                  <a:lnTo>
                    <a:pt x="416890" y="66294"/>
                  </a:lnTo>
                  <a:lnTo>
                    <a:pt x="425094" y="72263"/>
                  </a:lnTo>
                  <a:lnTo>
                    <a:pt x="428879" y="84721"/>
                  </a:lnTo>
                  <a:lnTo>
                    <a:pt x="429780" y="105727"/>
                  </a:lnTo>
                  <a:lnTo>
                    <a:pt x="429780" y="300126"/>
                  </a:lnTo>
                  <a:lnTo>
                    <a:pt x="505358" y="300126"/>
                  </a:lnTo>
                  <a:lnTo>
                    <a:pt x="505358" y="106883"/>
                  </a:lnTo>
                  <a:close/>
                </a:path>
                <a:path w="1054734" h="300990" extrusionOk="0">
                  <a:moveTo>
                    <a:pt x="662851" y="571"/>
                  </a:moveTo>
                  <a:lnTo>
                    <a:pt x="553821" y="571"/>
                  </a:lnTo>
                  <a:lnTo>
                    <a:pt x="553821" y="65341"/>
                  </a:lnTo>
                  <a:lnTo>
                    <a:pt x="587286" y="65341"/>
                  </a:lnTo>
                  <a:lnTo>
                    <a:pt x="587286" y="235521"/>
                  </a:lnTo>
                  <a:lnTo>
                    <a:pt x="553821" y="235521"/>
                  </a:lnTo>
                  <a:lnTo>
                    <a:pt x="553821" y="300291"/>
                  </a:lnTo>
                  <a:lnTo>
                    <a:pt x="662851" y="300291"/>
                  </a:lnTo>
                  <a:lnTo>
                    <a:pt x="662851" y="235521"/>
                  </a:lnTo>
                  <a:lnTo>
                    <a:pt x="662851" y="65341"/>
                  </a:lnTo>
                  <a:lnTo>
                    <a:pt x="662851" y="571"/>
                  </a:lnTo>
                  <a:close/>
                </a:path>
                <a:path w="1054734" h="300990" extrusionOk="0">
                  <a:moveTo>
                    <a:pt x="927633" y="300126"/>
                  </a:moveTo>
                  <a:lnTo>
                    <a:pt x="914158" y="266725"/>
                  </a:lnTo>
                  <a:lnTo>
                    <a:pt x="899871" y="233286"/>
                  </a:lnTo>
                  <a:lnTo>
                    <a:pt x="885050" y="199948"/>
                  </a:lnTo>
                  <a:lnTo>
                    <a:pt x="869950" y="166878"/>
                  </a:lnTo>
                  <a:lnTo>
                    <a:pt x="889012" y="151523"/>
                  </a:lnTo>
                  <a:lnTo>
                    <a:pt x="902182" y="130162"/>
                  </a:lnTo>
                  <a:lnTo>
                    <a:pt x="910920" y="100914"/>
                  </a:lnTo>
                  <a:lnTo>
                    <a:pt x="916686" y="61887"/>
                  </a:lnTo>
                  <a:lnTo>
                    <a:pt x="923023" y="152"/>
                  </a:lnTo>
                  <a:lnTo>
                    <a:pt x="850341" y="152"/>
                  </a:lnTo>
                  <a:lnTo>
                    <a:pt x="845146" y="70535"/>
                  </a:lnTo>
                  <a:lnTo>
                    <a:pt x="843749" y="86969"/>
                  </a:lnTo>
                  <a:lnTo>
                    <a:pt x="842124" y="99517"/>
                  </a:lnTo>
                  <a:lnTo>
                    <a:pt x="840282" y="108813"/>
                  </a:lnTo>
                  <a:lnTo>
                    <a:pt x="838225" y="115519"/>
                  </a:lnTo>
                  <a:lnTo>
                    <a:pt x="820559" y="80378"/>
                  </a:lnTo>
                  <a:lnTo>
                    <a:pt x="805421" y="51574"/>
                  </a:lnTo>
                  <a:lnTo>
                    <a:pt x="791260" y="25895"/>
                  </a:lnTo>
                  <a:lnTo>
                    <a:pt x="776503" y="152"/>
                  </a:lnTo>
                  <a:lnTo>
                    <a:pt x="695159" y="152"/>
                  </a:lnTo>
                  <a:lnTo>
                    <a:pt x="712406" y="28105"/>
                  </a:lnTo>
                  <a:lnTo>
                    <a:pt x="729272" y="56324"/>
                  </a:lnTo>
                  <a:lnTo>
                    <a:pt x="745375" y="84442"/>
                  </a:lnTo>
                  <a:lnTo>
                    <a:pt x="760361" y="112064"/>
                  </a:lnTo>
                  <a:lnTo>
                    <a:pt x="736485" y="131508"/>
                  </a:lnTo>
                  <a:lnTo>
                    <a:pt x="722998" y="155117"/>
                  </a:lnTo>
                  <a:lnTo>
                    <a:pt x="716229" y="184023"/>
                  </a:lnTo>
                  <a:lnTo>
                    <a:pt x="712470" y="219367"/>
                  </a:lnTo>
                  <a:lnTo>
                    <a:pt x="705548" y="300126"/>
                  </a:lnTo>
                  <a:lnTo>
                    <a:pt x="779970" y="300697"/>
                  </a:lnTo>
                  <a:lnTo>
                    <a:pt x="783424" y="221094"/>
                  </a:lnTo>
                  <a:lnTo>
                    <a:pt x="784555" y="199644"/>
                  </a:lnTo>
                  <a:lnTo>
                    <a:pt x="785952" y="183159"/>
                  </a:lnTo>
                  <a:lnTo>
                    <a:pt x="788543" y="170802"/>
                  </a:lnTo>
                  <a:lnTo>
                    <a:pt x="793229" y="161683"/>
                  </a:lnTo>
                  <a:lnTo>
                    <a:pt x="810221" y="197015"/>
                  </a:lnTo>
                  <a:lnTo>
                    <a:pt x="825754" y="231546"/>
                  </a:lnTo>
                  <a:lnTo>
                    <a:pt x="839876" y="265747"/>
                  </a:lnTo>
                  <a:lnTo>
                    <a:pt x="852652" y="300126"/>
                  </a:lnTo>
                  <a:lnTo>
                    <a:pt x="927633" y="300126"/>
                  </a:lnTo>
                  <a:close/>
                </a:path>
                <a:path w="1054734" h="300990" extrusionOk="0">
                  <a:moveTo>
                    <a:pt x="1054569" y="0"/>
                  </a:moveTo>
                  <a:lnTo>
                    <a:pt x="955929" y="0"/>
                  </a:lnTo>
                  <a:lnTo>
                    <a:pt x="955929" y="64770"/>
                  </a:lnTo>
                  <a:lnTo>
                    <a:pt x="978992" y="64770"/>
                  </a:lnTo>
                  <a:lnTo>
                    <a:pt x="978992" y="299720"/>
                  </a:lnTo>
                  <a:lnTo>
                    <a:pt x="1054569" y="299720"/>
                  </a:lnTo>
                  <a:lnTo>
                    <a:pt x="1054569" y="64770"/>
                  </a:lnTo>
                  <a:lnTo>
                    <a:pt x="1054569" y="0"/>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28" name="Google Shape;528;p29"/>
            <p:cNvSpPr/>
            <p:nvPr/>
          </p:nvSpPr>
          <p:spPr>
            <a:xfrm>
              <a:off x="11401632" y="3490291"/>
              <a:ext cx="2698115" cy="2322829"/>
            </a:xfrm>
            <a:custGeom>
              <a:avLst/>
              <a:gdLst/>
              <a:ahLst/>
              <a:cxnLst/>
              <a:rect l="l" t="t" r="r" b="b"/>
              <a:pathLst>
                <a:path w="2698115" h="2322829" extrusionOk="0">
                  <a:moveTo>
                    <a:pt x="1497577" y="0"/>
                  </a:moveTo>
                  <a:lnTo>
                    <a:pt x="0" y="0"/>
                  </a:lnTo>
                  <a:lnTo>
                    <a:pt x="0" y="912987"/>
                  </a:lnTo>
                  <a:lnTo>
                    <a:pt x="105033" y="897229"/>
                  </a:lnTo>
                  <a:lnTo>
                    <a:pt x="105033" y="1067548"/>
                  </a:lnTo>
                  <a:lnTo>
                    <a:pt x="156132" y="1069618"/>
                  </a:lnTo>
                  <a:lnTo>
                    <a:pt x="206451" y="1074520"/>
                  </a:lnTo>
                  <a:lnTo>
                    <a:pt x="255912" y="1082175"/>
                  </a:lnTo>
                  <a:lnTo>
                    <a:pt x="304437" y="1092504"/>
                  </a:lnTo>
                  <a:lnTo>
                    <a:pt x="351946" y="1105430"/>
                  </a:lnTo>
                  <a:lnTo>
                    <a:pt x="398362" y="1120873"/>
                  </a:lnTo>
                  <a:lnTo>
                    <a:pt x="443606" y="1138756"/>
                  </a:lnTo>
                  <a:lnTo>
                    <a:pt x="487600" y="1158999"/>
                  </a:lnTo>
                  <a:lnTo>
                    <a:pt x="530265" y="1181525"/>
                  </a:lnTo>
                  <a:lnTo>
                    <a:pt x="571524" y="1206254"/>
                  </a:lnTo>
                  <a:lnTo>
                    <a:pt x="611297" y="1233109"/>
                  </a:lnTo>
                  <a:lnTo>
                    <a:pt x="649506" y="1262010"/>
                  </a:lnTo>
                  <a:lnTo>
                    <a:pt x="686073" y="1292880"/>
                  </a:lnTo>
                  <a:lnTo>
                    <a:pt x="720920" y="1325639"/>
                  </a:lnTo>
                  <a:lnTo>
                    <a:pt x="753967" y="1360210"/>
                  </a:lnTo>
                  <a:lnTo>
                    <a:pt x="785138" y="1396514"/>
                  </a:lnTo>
                  <a:lnTo>
                    <a:pt x="814352" y="1434472"/>
                  </a:lnTo>
                  <a:lnTo>
                    <a:pt x="841533" y="1474007"/>
                  </a:lnTo>
                  <a:lnTo>
                    <a:pt x="866601" y="1515038"/>
                  </a:lnTo>
                  <a:lnTo>
                    <a:pt x="889479" y="1557489"/>
                  </a:lnTo>
                  <a:lnTo>
                    <a:pt x="910087" y="1601281"/>
                  </a:lnTo>
                  <a:lnTo>
                    <a:pt x="1347958" y="1601281"/>
                  </a:lnTo>
                  <a:lnTo>
                    <a:pt x="1323373" y="1758878"/>
                  </a:lnTo>
                  <a:lnTo>
                    <a:pt x="1671509" y="1758878"/>
                  </a:lnTo>
                  <a:lnTo>
                    <a:pt x="2388388" y="2322484"/>
                  </a:lnTo>
                  <a:lnTo>
                    <a:pt x="2205157" y="1758878"/>
                  </a:lnTo>
                  <a:lnTo>
                    <a:pt x="2697834" y="1758878"/>
                  </a:lnTo>
                  <a:lnTo>
                    <a:pt x="2697834" y="650315"/>
                  </a:lnTo>
                  <a:lnTo>
                    <a:pt x="2592758" y="666084"/>
                  </a:lnTo>
                  <a:lnTo>
                    <a:pt x="2592758" y="157597"/>
                  </a:lnTo>
                  <a:lnTo>
                    <a:pt x="1472939" y="157597"/>
                  </a:lnTo>
                  <a:lnTo>
                    <a:pt x="1497577" y="0"/>
                  </a:lnTo>
                  <a:close/>
                </a:path>
              </a:pathLst>
            </a:custGeom>
            <a:solidFill>
              <a:srgbClr val="93288D"/>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29" name="Google Shape;529;p29"/>
            <p:cNvSpPr/>
            <p:nvPr/>
          </p:nvSpPr>
          <p:spPr>
            <a:xfrm>
              <a:off x="11898922" y="3910348"/>
              <a:ext cx="1596390" cy="1068704"/>
            </a:xfrm>
            <a:custGeom>
              <a:avLst/>
              <a:gdLst/>
              <a:ahLst/>
              <a:cxnLst/>
              <a:rect l="l" t="t" r="r" b="b"/>
              <a:pathLst>
                <a:path w="1596390" h="1068704" extrusionOk="0">
                  <a:moveTo>
                    <a:pt x="367474" y="99326"/>
                  </a:moveTo>
                  <a:lnTo>
                    <a:pt x="359981" y="61048"/>
                  </a:lnTo>
                  <a:lnTo>
                    <a:pt x="339458" y="29438"/>
                  </a:lnTo>
                  <a:lnTo>
                    <a:pt x="308813" y="7937"/>
                  </a:lnTo>
                  <a:lnTo>
                    <a:pt x="270992" y="0"/>
                  </a:lnTo>
                  <a:lnTo>
                    <a:pt x="34048" y="0"/>
                  </a:lnTo>
                  <a:lnTo>
                    <a:pt x="0" y="222758"/>
                  </a:lnTo>
                  <a:lnTo>
                    <a:pt x="136207" y="222758"/>
                  </a:lnTo>
                  <a:lnTo>
                    <a:pt x="136207" y="456857"/>
                  </a:lnTo>
                  <a:lnTo>
                    <a:pt x="367474" y="428485"/>
                  </a:lnTo>
                  <a:lnTo>
                    <a:pt x="367474" y="99326"/>
                  </a:lnTo>
                  <a:close/>
                </a:path>
                <a:path w="1596390" h="1068704" extrusionOk="0">
                  <a:moveTo>
                    <a:pt x="812990" y="99326"/>
                  </a:moveTo>
                  <a:lnTo>
                    <a:pt x="805497" y="61048"/>
                  </a:lnTo>
                  <a:lnTo>
                    <a:pt x="784961" y="29438"/>
                  </a:lnTo>
                  <a:lnTo>
                    <a:pt x="754329" y="7937"/>
                  </a:lnTo>
                  <a:lnTo>
                    <a:pt x="716508" y="0"/>
                  </a:lnTo>
                  <a:lnTo>
                    <a:pt x="479564" y="0"/>
                  </a:lnTo>
                  <a:lnTo>
                    <a:pt x="445516" y="222758"/>
                  </a:lnTo>
                  <a:lnTo>
                    <a:pt x="581723" y="222758"/>
                  </a:lnTo>
                  <a:lnTo>
                    <a:pt x="581723" y="456857"/>
                  </a:lnTo>
                  <a:lnTo>
                    <a:pt x="812990" y="428485"/>
                  </a:lnTo>
                  <a:lnTo>
                    <a:pt x="812990" y="99326"/>
                  </a:lnTo>
                  <a:close/>
                </a:path>
                <a:path w="1596390" h="1068704" extrusionOk="0">
                  <a:moveTo>
                    <a:pt x="1157757" y="390207"/>
                  </a:moveTo>
                  <a:lnTo>
                    <a:pt x="920813" y="418579"/>
                  </a:lnTo>
                  <a:lnTo>
                    <a:pt x="912304" y="759066"/>
                  </a:lnTo>
                  <a:lnTo>
                    <a:pt x="1157757" y="759066"/>
                  </a:lnTo>
                  <a:lnTo>
                    <a:pt x="1157757" y="390207"/>
                  </a:lnTo>
                  <a:close/>
                </a:path>
                <a:path w="1596390" h="1068704" extrusionOk="0">
                  <a:moveTo>
                    <a:pt x="1229563" y="970953"/>
                  </a:moveTo>
                  <a:lnTo>
                    <a:pt x="1223048" y="935050"/>
                  </a:lnTo>
                  <a:lnTo>
                    <a:pt x="1204645" y="904671"/>
                  </a:lnTo>
                  <a:lnTo>
                    <a:pt x="1176032" y="883627"/>
                  </a:lnTo>
                  <a:lnTo>
                    <a:pt x="1138923" y="875766"/>
                  </a:lnTo>
                  <a:lnTo>
                    <a:pt x="1101813" y="883627"/>
                  </a:lnTo>
                  <a:lnTo>
                    <a:pt x="1073200" y="904671"/>
                  </a:lnTo>
                  <a:lnTo>
                    <a:pt x="1054785" y="935050"/>
                  </a:lnTo>
                  <a:lnTo>
                    <a:pt x="1048270" y="970953"/>
                  </a:lnTo>
                  <a:lnTo>
                    <a:pt x="1054785" y="1009129"/>
                  </a:lnTo>
                  <a:lnTo>
                    <a:pt x="1073200" y="1040079"/>
                  </a:lnTo>
                  <a:lnTo>
                    <a:pt x="1101813" y="1060831"/>
                  </a:lnTo>
                  <a:lnTo>
                    <a:pt x="1138923" y="1068400"/>
                  </a:lnTo>
                  <a:lnTo>
                    <a:pt x="1176032" y="1060831"/>
                  </a:lnTo>
                  <a:lnTo>
                    <a:pt x="1204645" y="1040079"/>
                  </a:lnTo>
                  <a:lnTo>
                    <a:pt x="1223048" y="1009129"/>
                  </a:lnTo>
                  <a:lnTo>
                    <a:pt x="1229563" y="970953"/>
                  </a:lnTo>
                  <a:close/>
                </a:path>
                <a:path w="1596390" h="1068704" extrusionOk="0">
                  <a:moveTo>
                    <a:pt x="1476832" y="970953"/>
                  </a:moveTo>
                  <a:lnTo>
                    <a:pt x="1470304" y="935050"/>
                  </a:lnTo>
                  <a:lnTo>
                    <a:pt x="1451889" y="904671"/>
                  </a:lnTo>
                  <a:lnTo>
                    <a:pt x="1423276" y="883627"/>
                  </a:lnTo>
                  <a:lnTo>
                    <a:pt x="1386166" y="875766"/>
                  </a:lnTo>
                  <a:lnTo>
                    <a:pt x="1349057" y="883627"/>
                  </a:lnTo>
                  <a:lnTo>
                    <a:pt x="1320444" y="904671"/>
                  </a:lnTo>
                  <a:lnTo>
                    <a:pt x="1302029" y="935050"/>
                  </a:lnTo>
                  <a:lnTo>
                    <a:pt x="1295514" y="970953"/>
                  </a:lnTo>
                  <a:lnTo>
                    <a:pt x="1302029" y="1009129"/>
                  </a:lnTo>
                  <a:lnTo>
                    <a:pt x="1320444" y="1040079"/>
                  </a:lnTo>
                  <a:lnTo>
                    <a:pt x="1349057" y="1060831"/>
                  </a:lnTo>
                  <a:lnTo>
                    <a:pt x="1386166" y="1068400"/>
                  </a:lnTo>
                  <a:lnTo>
                    <a:pt x="1423276" y="1060831"/>
                  </a:lnTo>
                  <a:lnTo>
                    <a:pt x="1451889" y="1040079"/>
                  </a:lnTo>
                  <a:lnTo>
                    <a:pt x="1470304" y="1009129"/>
                  </a:lnTo>
                  <a:lnTo>
                    <a:pt x="1476832" y="970953"/>
                  </a:lnTo>
                  <a:close/>
                </a:path>
                <a:path w="1596390" h="1068704" extrusionOk="0">
                  <a:moveTo>
                    <a:pt x="1596174" y="102158"/>
                  </a:moveTo>
                  <a:lnTo>
                    <a:pt x="1588185" y="62852"/>
                  </a:lnTo>
                  <a:lnTo>
                    <a:pt x="1566379" y="30327"/>
                  </a:lnTo>
                  <a:lnTo>
                    <a:pt x="1533918" y="8178"/>
                  </a:lnTo>
                  <a:lnTo>
                    <a:pt x="1494015" y="0"/>
                  </a:lnTo>
                  <a:lnTo>
                    <a:pt x="954874" y="0"/>
                  </a:lnTo>
                  <a:lnTo>
                    <a:pt x="920813" y="218503"/>
                  </a:lnTo>
                  <a:lnTo>
                    <a:pt x="1356398" y="218503"/>
                  </a:lnTo>
                  <a:lnTo>
                    <a:pt x="1356398" y="759066"/>
                  </a:lnTo>
                  <a:lnTo>
                    <a:pt x="1596174" y="759066"/>
                  </a:lnTo>
                  <a:lnTo>
                    <a:pt x="1596174" y="102158"/>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30" name="Google Shape;530;p29"/>
            <p:cNvSpPr/>
            <p:nvPr/>
          </p:nvSpPr>
          <p:spPr>
            <a:xfrm>
              <a:off x="11506661" y="4557836"/>
              <a:ext cx="805179" cy="534035"/>
            </a:xfrm>
            <a:custGeom>
              <a:avLst/>
              <a:gdLst/>
              <a:ahLst/>
              <a:cxnLst/>
              <a:rect l="l" t="t" r="r" b="b"/>
              <a:pathLst>
                <a:path w="805179" h="534035" extrusionOk="0">
                  <a:moveTo>
                    <a:pt x="0" y="0"/>
                  </a:moveTo>
                  <a:lnTo>
                    <a:pt x="0" y="533732"/>
                  </a:lnTo>
                  <a:lnTo>
                    <a:pt x="805054" y="533732"/>
                  </a:lnTo>
                  <a:lnTo>
                    <a:pt x="784445" y="489941"/>
                  </a:lnTo>
                  <a:lnTo>
                    <a:pt x="761568" y="447490"/>
                  </a:lnTo>
                  <a:lnTo>
                    <a:pt x="736500" y="406459"/>
                  </a:lnTo>
                  <a:lnTo>
                    <a:pt x="709319" y="366925"/>
                  </a:lnTo>
                  <a:lnTo>
                    <a:pt x="680104" y="328967"/>
                  </a:lnTo>
                  <a:lnTo>
                    <a:pt x="648934" y="292663"/>
                  </a:lnTo>
                  <a:lnTo>
                    <a:pt x="615886" y="258093"/>
                  </a:lnTo>
                  <a:lnTo>
                    <a:pt x="581039" y="225334"/>
                  </a:lnTo>
                  <a:lnTo>
                    <a:pt x="544472" y="194465"/>
                  </a:lnTo>
                  <a:lnTo>
                    <a:pt x="506263" y="165564"/>
                  </a:lnTo>
                  <a:lnTo>
                    <a:pt x="466490" y="138709"/>
                  </a:lnTo>
                  <a:lnTo>
                    <a:pt x="425232" y="113980"/>
                  </a:lnTo>
                  <a:lnTo>
                    <a:pt x="382566" y="91455"/>
                  </a:lnTo>
                  <a:lnTo>
                    <a:pt x="338572" y="71212"/>
                  </a:lnTo>
                  <a:lnTo>
                    <a:pt x="293328" y="53329"/>
                  </a:lnTo>
                  <a:lnTo>
                    <a:pt x="246912" y="37886"/>
                  </a:lnTo>
                  <a:lnTo>
                    <a:pt x="199403" y="24960"/>
                  </a:lnTo>
                  <a:lnTo>
                    <a:pt x="150879" y="14630"/>
                  </a:lnTo>
                  <a:lnTo>
                    <a:pt x="101418" y="6974"/>
                  </a:lnTo>
                  <a:lnTo>
                    <a:pt x="51099" y="2071"/>
                  </a:lnTo>
                  <a:lnTo>
                    <a:pt x="0" y="0"/>
                  </a:lnTo>
                  <a:close/>
                </a:path>
              </a:pathLst>
            </a:custGeom>
            <a:solidFill>
              <a:srgbClr val="2E084C"/>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31" name="Google Shape;531;p29"/>
            <p:cNvSpPr/>
            <p:nvPr/>
          </p:nvSpPr>
          <p:spPr>
            <a:xfrm>
              <a:off x="9686925" y="4557735"/>
              <a:ext cx="2699384" cy="2140584"/>
            </a:xfrm>
            <a:custGeom>
              <a:avLst/>
              <a:gdLst/>
              <a:ahLst/>
              <a:cxnLst/>
              <a:rect l="l" t="t" r="r" b="b"/>
              <a:pathLst>
                <a:path w="2699384" h="2140584" extrusionOk="0">
                  <a:moveTo>
                    <a:pt x="1819735" y="94"/>
                  </a:moveTo>
                  <a:lnTo>
                    <a:pt x="890517" y="0"/>
                  </a:lnTo>
                  <a:lnTo>
                    <a:pt x="838193" y="1511"/>
                  </a:lnTo>
                  <a:lnTo>
                    <a:pt x="786666" y="5990"/>
                  </a:lnTo>
                  <a:lnTo>
                    <a:pt x="736019" y="13353"/>
                  </a:lnTo>
                  <a:lnTo>
                    <a:pt x="686336" y="23516"/>
                  </a:lnTo>
                  <a:lnTo>
                    <a:pt x="637700" y="36397"/>
                  </a:lnTo>
                  <a:lnTo>
                    <a:pt x="590194" y="51911"/>
                  </a:lnTo>
                  <a:lnTo>
                    <a:pt x="543903" y="69975"/>
                  </a:lnTo>
                  <a:lnTo>
                    <a:pt x="498909" y="90506"/>
                  </a:lnTo>
                  <a:lnTo>
                    <a:pt x="455296" y="113420"/>
                  </a:lnTo>
                  <a:lnTo>
                    <a:pt x="413147" y="138634"/>
                  </a:lnTo>
                  <a:lnTo>
                    <a:pt x="372545" y="166064"/>
                  </a:lnTo>
                  <a:lnTo>
                    <a:pt x="333575" y="195628"/>
                  </a:lnTo>
                  <a:lnTo>
                    <a:pt x="296319" y="227240"/>
                  </a:lnTo>
                  <a:lnTo>
                    <a:pt x="260861" y="260819"/>
                  </a:lnTo>
                  <a:lnTo>
                    <a:pt x="227281" y="296280"/>
                  </a:lnTo>
                  <a:lnTo>
                    <a:pt x="195667" y="333541"/>
                  </a:lnTo>
                  <a:lnTo>
                    <a:pt x="166101" y="372518"/>
                  </a:lnTo>
                  <a:lnTo>
                    <a:pt x="138668" y="413127"/>
                  </a:lnTo>
                  <a:lnTo>
                    <a:pt x="113450" y="455284"/>
                  </a:lnTo>
                  <a:lnTo>
                    <a:pt x="90531" y="498905"/>
                  </a:lnTo>
                  <a:lnTo>
                    <a:pt x="69996" y="543907"/>
                  </a:lnTo>
                  <a:lnTo>
                    <a:pt x="51927" y="590205"/>
                  </a:lnTo>
                  <a:lnTo>
                    <a:pt x="36409" y="637716"/>
                  </a:lnTo>
                  <a:lnTo>
                    <a:pt x="23525" y="686356"/>
                  </a:lnTo>
                  <a:lnTo>
                    <a:pt x="13358" y="736041"/>
                  </a:lnTo>
                  <a:lnTo>
                    <a:pt x="5992" y="786687"/>
                  </a:lnTo>
                  <a:lnTo>
                    <a:pt x="1512" y="838210"/>
                  </a:lnTo>
                  <a:lnTo>
                    <a:pt x="0" y="890527"/>
                  </a:lnTo>
                  <a:lnTo>
                    <a:pt x="1870" y="962119"/>
                  </a:lnTo>
                  <a:lnTo>
                    <a:pt x="7345" y="1029772"/>
                  </a:lnTo>
                  <a:lnTo>
                    <a:pt x="16222" y="1093596"/>
                  </a:lnTo>
                  <a:lnTo>
                    <a:pt x="28298" y="1153704"/>
                  </a:lnTo>
                  <a:lnTo>
                    <a:pt x="43370" y="1210206"/>
                  </a:lnTo>
                  <a:lnTo>
                    <a:pt x="61235" y="1263215"/>
                  </a:lnTo>
                  <a:lnTo>
                    <a:pt x="81690" y="1312840"/>
                  </a:lnTo>
                  <a:lnTo>
                    <a:pt x="104532" y="1359195"/>
                  </a:lnTo>
                  <a:lnTo>
                    <a:pt x="129558" y="1402390"/>
                  </a:lnTo>
                  <a:lnTo>
                    <a:pt x="156565" y="1442536"/>
                  </a:lnTo>
                  <a:lnTo>
                    <a:pt x="185351" y="1479745"/>
                  </a:lnTo>
                  <a:lnTo>
                    <a:pt x="215712" y="1514128"/>
                  </a:lnTo>
                  <a:lnTo>
                    <a:pt x="247445" y="1545796"/>
                  </a:lnTo>
                  <a:lnTo>
                    <a:pt x="280347" y="1574862"/>
                  </a:lnTo>
                  <a:lnTo>
                    <a:pt x="314216" y="1601436"/>
                  </a:lnTo>
                  <a:lnTo>
                    <a:pt x="348847" y="1625630"/>
                  </a:lnTo>
                  <a:lnTo>
                    <a:pt x="384040" y="1647554"/>
                  </a:lnTo>
                  <a:lnTo>
                    <a:pt x="419589" y="1667321"/>
                  </a:lnTo>
                  <a:lnTo>
                    <a:pt x="455293" y="1685042"/>
                  </a:lnTo>
                  <a:lnTo>
                    <a:pt x="490949" y="1700828"/>
                  </a:lnTo>
                  <a:lnTo>
                    <a:pt x="561302" y="1727041"/>
                  </a:lnTo>
                  <a:lnTo>
                    <a:pt x="629025" y="1746851"/>
                  </a:lnTo>
                  <a:lnTo>
                    <a:pt x="692494" y="1761149"/>
                  </a:lnTo>
                  <a:lnTo>
                    <a:pt x="750086" y="1770826"/>
                  </a:lnTo>
                  <a:lnTo>
                    <a:pt x="800176" y="1776773"/>
                  </a:lnTo>
                  <a:lnTo>
                    <a:pt x="821901" y="1778626"/>
                  </a:lnTo>
                  <a:lnTo>
                    <a:pt x="850944" y="1788198"/>
                  </a:lnTo>
                  <a:lnTo>
                    <a:pt x="871241" y="1809041"/>
                  </a:lnTo>
                  <a:lnTo>
                    <a:pt x="880106" y="1836721"/>
                  </a:lnTo>
                  <a:lnTo>
                    <a:pt x="874852" y="1866801"/>
                  </a:lnTo>
                  <a:lnTo>
                    <a:pt x="856095" y="1901440"/>
                  </a:lnTo>
                  <a:lnTo>
                    <a:pt x="831369" y="1934519"/>
                  </a:lnTo>
                  <a:lnTo>
                    <a:pt x="801024" y="1965844"/>
                  </a:lnTo>
                  <a:lnTo>
                    <a:pt x="765409" y="1995223"/>
                  </a:lnTo>
                  <a:lnTo>
                    <a:pt x="724875" y="2022463"/>
                  </a:lnTo>
                  <a:lnTo>
                    <a:pt x="679772" y="2047371"/>
                  </a:lnTo>
                  <a:lnTo>
                    <a:pt x="630450" y="2069755"/>
                  </a:lnTo>
                  <a:lnTo>
                    <a:pt x="577258" y="2089421"/>
                  </a:lnTo>
                  <a:lnTo>
                    <a:pt x="520547" y="2106177"/>
                  </a:lnTo>
                  <a:lnTo>
                    <a:pt x="460666" y="2119830"/>
                  </a:lnTo>
                  <a:lnTo>
                    <a:pt x="512619" y="2128678"/>
                  </a:lnTo>
                  <a:lnTo>
                    <a:pt x="566345" y="2135136"/>
                  </a:lnTo>
                  <a:lnTo>
                    <a:pt x="621620" y="2139093"/>
                  </a:lnTo>
                  <a:lnTo>
                    <a:pt x="678220" y="2140437"/>
                  </a:lnTo>
                  <a:lnTo>
                    <a:pt x="714629" y="2139381"/>
                  </a:lnTo>
                  <a:lnTo>
                    <a:pt x="753951" y="2136171"/>
                  </a:lnTo>
                  <a:lnTo>
                    <a:pt x="795796" y="2130746"/>
                  </a:lnTo>
                  <a:lnTo>
                    <a:pt x="839775" y="2123043"/>
                  </a:lnTo>
                  <a:lnTo>
                    <a:pt x="885498" y="2113000"/>
                  </a:lnTo>
                  <a:lnTo>
                    <a:pt x="932578" y="2100556"/>
                  </a:lnTo>
                  <a:lnTo>
                    <a:pt x="980625" y="2085649"/>
                  </a:lnTo>
                  <a:lnTo>
                    <a:pt x="1029249" y="2068216"/>
                  </a:lnTo>
                  <a:lnTo>
                    <a:pt x="1078063" y="2048195"/>
                  </a:lnTo>
                  <a:lnTo>
                    <a:pt x="1126677" y="2025526"/>
                  </a:lnTo>
                  <a:lnTo>
                    <a:pt x="1174702" y="2000144"/>
                  </a:lnTo>
                  <a:lnTo>
                    <a:pt x="1221748" y="1971990"/>
                  </a:lnTo>
                  <a:lnTo>
                    <a:pt x="1267428" y="1941000"/>
                  </a:lnTo>
                  <a:lnTo>
                    <a:pt x="1311352" y="1907113"/>
                  </a:lnTo>
                  <a:lnTo>
                    <a:pt x="1353131" y="1870267"/>
                  </a:lnTo>
                  <a:lnTo>
                    <a:pt x="1392293" y="1838705"/>
                  </a:lnTo>
                  <a:lnTo>
                    <a:pt x="1435520" y="1813792"/>
                  </a:lnTo>
                  <a:lnTo>
                    <a:pt x="1481948" y="1795738"/>
                  </a:lnTo>
                  <a:lnTo>
                    <a:pt x="1530712" y="1784753"/>
                  </a:lnTo>
                  <a:lnTo>
                    <a:pt x="1580946" y="1781045"/>
                  </a:lnTo>
                  <a:lnTo>
                    <a:pt x="1808531" y="1781045"/>
                  </a:lnTo>
                  <a:lnTo>
                    <a:pt x="1860866" y="1779534"/>
                  </a:lnTo>
                  <a:lnTo>
                    <a:pt x="1912404" y="1775057"/>
                  </a:lnTo>
                  <a:lnTo>
                    <a:pt x="1963061" y="1767698"/>
                  </a:lnTo>
                  <a:lnTo>
                    <a:pt x="2012754" y="1757538"/>
                  </a:lnTo>
                  <a:lnTo>
                    <a:pt x="2061399" y="1744663"/>
                  </a:lnTo>
                  <a:lnTo>
                    <a:pt x="2108912" y="1729154"/>
                  </a:lnTo>
                  <a:lnTo>
                    <a:pt x="2155211" y="1711095"/>
                  </a:lnTo>
                  <a:lnTo>
                    <a:pt x="2200212" y="1690570"/>
                  </a:lnTo>
                  <a:lnTo>
                    <a:pt x="2243832" y="1667661"/>
                  </a:lnTo>
                  <a:lnTo>
                    <a:pt x="2285986" y="1642452"/>
                  </a:lnTo>
                  <a:lnTo>
                    <a:pt x="2326591" y="1615026"/>
                  </a:lnTo>
                  <a:lnTo>
                    <a:pt x="2365565" y="1585466"/>
                  </a:lnTo>
                  <a:lnTo>
                    <a:pt x="2402822" y="1553856"/>
                  </a:lnTo>
                  <a:lnTo>
                    <a:pt x="2438281" y="1520278"/>
                  </a:lnTo>
                  <a:lnTo>
                    <a:pt x="2471860" y="1484817"/>
                  </a:lnTo>
                  <a:lnTo>
                    <a:pt x="2503472" y="1447557"/>
                  </a:lnTo>
                  <a:lnTo>
                    <a:pt x="2533036" y="1408582"/>
                  </a:lnTo>
                  <a:lnTo>
                    <a:pt x="2560466" y="1367976"/>
                  </a:lnTo>
                  <a:lnTo>
                    <a:pt x="2585680" y="1325821"/>
                  </a:lnTo>
                  <a:lnTo>
                    <a:pt x="2608594" y="1282201"/>
                  </a:lnTo>
                  <a:lnTo>
                    <a:pt x="2629125" y="1237200"/>
                  </a:lnTo>
                  <a:lnTo>
                    <a:pt x="2647189" y="1190901"/>
                  </a:lnTo>
                  <a:lnTo>
                    <a:pt x="2662703" y="1143388"/>
                  </a:lnTo>
                  <a:lnTo>
                    <a:pt x="2675584" y="1094744"/>
                  </a:lnTo>
                  <a:lnTo>
                    <a:pt x="2685747" y="1045052"/>
                  </a:lnTo>
                  <a:lnTo>
                    <a:pt x="2693110" y="994396"/>
                  </a:lnTo>
                  <a:lnTo>
                    <a:pt x="2697589" y="942860"/>
                  </a:lnTo>
                  <a:lnTo>
                    <a:pt x="2699101" y="890527"/>
                  </a:lnTo>
                  <a:lnTo>
                    <a:pt x="2697494" y="836564"/>
                  </a:lnTo>
                  <a:lnTo>
                    <a:pt x="2692733" y="783451"/>
                  </a:lnTo>
                  <a:lnTo>
                    <a:pt x="2684910" y="731279"/>
                  </a:lnTo>
                  <a:lnTo>
                    <a:pt x="2674113" y="680141"/>
                  </a:lnTo>
                  <a:lnTo>
                    <a:pt x="2660434" y="630128"/>
                  </a:lnTo>
                  <a:lnTo>
                    <a:pt x="2643962" y="581333"/>
                  </a:lnTo>
                  <a:lnTo>
                    <a:pt x="2624789" y="533847"/>
                  </a:lnTo>
                  <a:lnTo>
                    <a:pt x="1819735" y="533847"/>
                  </a:lnTo>
                  <a:lnTo>
                    <a:pt x="1819735" y="94"/>
                  </a:lnTo>
                  <a:close/>
                </a:path>
              </a:pathLst>
            </a:custGeom>
            <a:solidFill>
              <a:srgbClr val="5E249E"/>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32" name="Google Shape;532;p29"/>
            <p:cNvSpPr/>
            <p:nvPr/>
          </p:nvSpPr>
          <p:spPr>
            <a:xfrm>
              <a:off x="10236695" y="4893887"/>
              <a:ext cx="1467484" cy="1106170"/>
            </a:xfrm>
            <a:custGeom>
              <a:avLst/>
              <a:gdLst/>
              <a:ahLst/>
              <a:cxnLst/>
              <a:rect l="l" t="t" r="r" b="b"/>
              <a:pathLst>
                <a:path w="1467484" h="1106170" extrusionOk="0">
                  <a:moveTo>
                    <a:pt x="189484" y="810907"/>
                  </a:moveTo>
                  <a:lnTo>
                    <a:pt x="182194" y="773569"/>
                  </a:lnTo>
                  <a:lnTo>
                    <a:pt x="162153" y="743496"/>
                  </a:lnTo>
                  <a:lnTo>
                    <a:pt x="132092" y="723455"/>
                  </a:lnTo>
                  <a:lnTo>
                    <a:pt x="94742" y="716178"/>
                  </a:lnTo>
                  <a:lnTo>
                    <a:pt x="57391" y="723455"/>
                  </a:lnTo>
                  <a:lnTo>
                    <a:pt x="27330" y="743496"/>
                  </a:lnTo>
                  <a:lnTo>
                    <a:pt x="7289" y="773569"/>
                  </a:lnTo>
                  <a:lnTo>
                    <a:pt x="0" y="810907"/>
                  </a:lnTo>
                  <a:lnTo>
                    <a:pt x="7289" y="848258"/>
                  </a:lnTo>
                  <a:lnTo>
                    <a:pt x="27330" y="878319"/>
                  </a:lnTo>
                  <a:lnTo>
                    <a:pt x="57391" y="898359"/>
                  </a:lnTo>
                  <a:lnTo>
                    <a:pt x="94742" y="905649"/>
                  </a:lnTo>
                  <a:lnTo>
                    <a:pt x="132092" y="898359"/>
                  </a:lnTo>
                  <a:lnTo>
                    <a:pt x="162153" y="878319"/>
                  </a:lnTo>
                  <a:lnTo>
                    <a:pt x="182194" y="848258"/>
                  </a:lnTo>
                  <a:lnTo>
                    <a:pt x="189484" y="810907"/>
                  </a:lnTo>
                  <a:close/>
                </a:path>
                <a:path w="1467484" h="1106170" extrusionOk="0">
                  <a:moveTo>
                    <a:pt x="407657" y="66382"/>
                  </a:moveTo>
                  <a:lnTo>
                    <a:pt x="399910" y="39331"/>
                  </a:lnTo>
                  <a:lnTo>
                    <a:pt x="382600" y="17272"/>
                  </a:lnTo>
                  <a:lnTo>
                    <a:pt x="357098" y="3187"/>
                  </a:lnTo>
                  <a:lnTo>
                    <a:pt x="327799" y="0"/>
                  </a:lnTo>
                  <a:lnTo>
                    <a:pt x="300316" y="7747"/>
                  </a:lnTo>
                  <a:lnTo>
                    <a:pt x="277850" y="25057"/>
                  </a:lnTo>
                  <a:lnTo>
                    <a:pt x="263575" y="50558"/>
                  </a:lnTo>
                  <a:lnTo>
                    <a:pt x="102031" y="544906"/>
                  </a:lnTo>
                  <a:lnTo>
                    <a:pt x="98501" y="574725"/>
                  </a:lnTo>
                  <a:lnTo>
                    <a:pt x="106578" y="602145"/>
                  </a:lnTo>
                  <a:lnTo>
                    <a:pt x="124231" y="624332"/>
                  </a:lnTo>
                  <a:lnTo>
                    <a:pt x="149402" y="638441"/>
                  </a:lnTo>
                  <a:lnTo>
                    <a:pt x="178536" y="641794"/>
                  </a:lnTo>
                  <a:lnTo>
                    <a:pt x="205727" y="634339"/>
                  </a:lnTo>
                  <a:lnTo>
                    <a:pt x="228142" y="617080"/>
                  </a:lnTo>
                  <a:lnTo>
                    <a:pt x="242925" y="591070"/>
                  </a:lnTo>
                  <a:lnTo>
                    <a:pt x="404469" y="95504"/>
                  </a:lnTo>
                  <a:lnTo>
                    <a:pt x="407657" y="66382"/>
                  </a:lnTo>
                  <a:close/>
                </a:path>
                <a:path w="1467484" h="1106170" extrusionOk="0">
                  <a:moveTo>
                    <a:pt x="691883" y="221869"/>
                  </a:moveTo>
                  <a:lnTo>
                    <a:pt x="684149" y="194805"/>
                  </a:lnTo>
                  <a:lnTo>
                    <a:pt x="666838" y="172745"/>
                  </a:lnTo>
                  <a:lnTo>
                    <a:pt x="641324" y="158661"/>
                  </a:lnTo>
                  <a:lnTo>
                    <a:pt x="612025" y="155473"/>
                  </a:lnTo>
                  <a:lnTo>
                    <a:pt x="584542" y="163220"/>
                  </a:lnTo>
                  <a:lnTo>
                    <a:pt x="562076" y="180530"/>
                  </a:lnTo>
                  <a:lnTo>
                    <a:pt x="547801" y="206032"/>
                  </a:lnTo>
                  <a:lnTo>
                    <a:pt x="450634" y="506044"/>
                  </a:lnTo>
                  <a:lnTo>
                    <a:pt x="447611" y="535343"/>
                  </a:lnTo>
                  <a:lnTo>
                    <a:pt x="455637" y="562825"/>
                  </a:lnTo>
                  <a:lnTo>
                    <a:pt x="473011" y="585304"/>
                  </a:lnTo>
                  <a:lnTo>
                    <a:pt x="498005" y="599567"/>
                  </a:lnTo>
                  <a:lnTo>
                    <a:pt x="527304" y="602754"/>
                  </a:lnTo>
                  <a:lnTo>
                    <a:pt x="554786" y="595020"/>
                  </a:lnTo>
                  <a:lnTo>
                    <a:pt x="577253" y="577710"/>
                  </a:lnTo>
                  <a:lnTo>
                    <a:pt x="591527" y="552196"/>
                  </a:lnTo>
                  <a:lnTo>
                    <a:pt x="688695" y="250977"/>
                  </a:lnTo>
                  <a:lnTo>
                    <a:pt x="691883" y="221869"/>
                  </a:lnTo>
                  <a:close/>
                </a:path>
                <a:path w="1467484" h="1106170" extrusionOk="0">
                  <a:moveTo>
                    <a:pt x="939685" y="520661"/>
                  </a:moveTo>
                  <a:lnTo>
                    <a:pt x="931938" y="493598"/>
                  </a:lnTo>
                  <a:lnTo>
                    <a:pt x="914628" y="471538"/>
                  </a:lnTo>
                  <a:lnTo>
                    <a:pt x="889127" y="457454"/>
                  </a:lnTo>
                  <a:lnTo>
                    <a:pt x="859828" y="454266"/>
                  </a:lnTo>
                  <a:lnTo>
                    <a:pt x="832345" y="462013"/>
                  </a:lnTo>
                  <a:lnTo>
                    <a:pt x="809866" y="479323"/>
                  </a:lnTo>
                  <a:lnTo>
                    <a:pt x="795591" y="504825"/>
                  </a:lnTo>
                  <a:lnTo>
                    <a:pt x="694791" y="814552"/>
                  </a:lnTo>
                  <a:lnTo>
                    <a:pt x="691769" y="843864"/>
                  </a:lnTo>
                  <a:lnTo>
                    <a:pt x="699795" y="871334"/>
                  </a:lnTo>
                  <a:lnTo>
                    <a:pt x="717156" y="893813"/>
                  </a:lnTo>
                  <a:lnTo>
                    <a:pt x="742149" y="908075"/>
                  </a:lnTo>
                  <a:lnTo>
                    <a:pt x="771448" y="911263"/>
                  </a:lnTo>
                  <a:lnTo>
                    <a:pt x="798931" y="903528"/>
                  </a:lnTo>
                  <a:lnTo>
                    <a:pt x="821410" y="886218"/>
                  </a:lnTo>
                  <a:lnTo>
                    <a:pt x="835672" y="860717"/>
                  </a:lnTo>
                  <a:lnTo>
                    <a:pt x="936485" y="549770"/>
                  </a:lnTo>
                  <a:lnTo>
                    <a:pt x="939685" y="520661"/>
                  </a:lnTo>
                  <a:close/>
                </a:path>
                <a:path w="1467484" h="1106170" extrusionOk="0">
                  <a:moveTo>
                    <a:pt x="1197178" y="1051661"/>
                  </a:moveTo>
                  <a:lnTo>
                    <a:pt x="1169543" y="1008951"/>
                  </a:lnTo>
                  <a:lnTo>
                    <a:pt x="981405" y="1001801"/>
                  </a:lnTo>
                  <a:lnTo>
                    <a:pt x="828776" y="1002030"/>
                  </a:lnTo>
                  <a:lnTo>
                    <a:pt x="781850" y="1018311"/>
                  </a:lnTo>
                  <a:lnTo>
                    <a:pt x="767537" y="1051979"/>
                  </a:lnTo>
                  <a:lnTo>
                    <a:pt x="771004" y="1071410"/>
                  </a:lnTo>
                  <a:lnTo>
                    <a:pt x="817156" y="1104760"/>
                  </a:lnTo>
                  <a:lnTo>
                    <a:pt x="830973" y="1105865"/>
                  </a:lnTo>
                  <a:lnTo>
                    <a:pt x="1135113" y="1105839"/>
                  </a:lnTo>
                  <a:lnTo>
                    <a:pt x="1184706" y="1086281"/>
                  </a:lnTo>
                  <a:lnTo>
                    <a:pt x="1197178" y="1051661"/>
                  </a:lnTo>
                  <a:close/>
                </a:path>
                <a:path w="1467484" h="1106170" extrusionOk="0">
                  <a:moveTo>
                    <a:pt x="1466913" y="401040"/>
                  </a:moveTo>
                  <a:lnTo>
                    <a:pt x="1463243" y="358152"/>
                  </a:lnTo>
                  <a:lnTo>
                    <a:pt x="1453921" y="318211"/>
                  </a:lnTo>
                  <a:lnTo>
                    <a:pt x="1439037" y="281432"/>
                  </a:lnTo>
                  <a:lnTo>
                    <a:pt x="1418691" y="248094"/>
                  </a:lnTo>
                  <a:lnTo>
                    <a:pt x="1392999" y="218401"/>
                  </a:lnTo>
                  <a:lnTo>
                    <a:pt x="1362049" y="192620"/>
                  </a:lnTo>
                  <a:lnTo>
                    <a:pt x="1325956" y="170980"/>
                  </a:lnTo>
                  <a:lnTo>
                    <a:pt x="1284808" y="153733"/>
                  </a:lnTo>
                  <a:lnTo>
                    <a:pt x="1238707" y="141109"/>
                  </a:lnTo>
                  <a:lnTo>
                    <a:pt x="1187754" y="133362"/>
                  </a:lnTo>
                  <a:lnTo>
                    <a:pt x="1132052" y="130721"/>
                  </a:lnTo>
                  <a:lnTo>
                    <a:pt x="1061745" y="132715"/>
                  </a:lnTo>
                  <a:lnTo>
                    <a:pt x="1001179" y="138150"/>
                  </a:lnTo>
                  <a:lnTo>
                    <a:pt x="950010" y="146215"/>
                  </a:lnTo>
                  <a:lnTo>
                    <a:pt x="907834" y="156095"/>
                  </a:lnTo>
                  <a:lnTo>
                    <a:pt x="849033" y="178092"/>
                  </a:lnTo>
                  <a:lnTo>
                    <a:pt x="812596" y="214985"/>
                  </a:lnTo>
                  <a:lnTo>
                    <a:pt x="805649" y="239763"/>
                  </a:lnTo>
                  <a:lnTo>
                    <a:pt x="808964" y="265544"/>
                  </a:lnTo>
                  <a:lnTo>
                    <a:pt x="848423" y="301536"/>
                  </a:lnTo>
                  <a:lnTo>
                    <a:pt x="906119" y="301993"/>
                  </a:lnTo>
                  <a:lnTo>
                    <a:pt x="955548" y="289179"/>
                  </a:lnTo>
                  <a:lnTo>
                    <a:pt x="1008151" y="278765"/>
                  </a:lnTo>
                  <a:lnTo>
                    <a:pt x="1062583" y="271754"/>
                  </a:lnTo>
                  <a:lnTo>
                    <a:pt x="1117460" y="269189"/>
                  </a:lnTo>
                  <a:lnTo>
                    <a:pt x="1169924" y="272669"/>
                  </a:lnTo>
                  <a:lnTo>
                    <a:pt x="1213967" y="282981"/>
                  </a:lnTo>
                  <a:lnTo>
                    <a:pt x="1249629" y="299923"/>
                  </a:lnTo>
                  <a:lnTo>
                    <a:pt x="1295996" y="352958"/>
                  </a:lnTo>
                  <a:lnTo>
                    <a:pt x="1309319" y="430276"/>
                  </a:lnTo>
                  <a:lnTo>
                    <a:pt x="1303705" y="477558"/>
                  </a:lnTo>
                  <a:lnTo>
                    <a:pt x="1289939" y="530339"/>
                  </a:lnTo>
                  <a:lnTo>
                    <a:pt x="1198841" y="813346"/>
                  </a:lnTo>
                  <a:lnTo>
                    <a:pt x="1195997" y="842645"/>
                  </a:lnTo>
                  <a:lnTo>
                    <a:pt x="1204315" y="870127"/>
                  </a:lnTo>
                  <a:lnTo>
                    <a:pt x="1221740" y="892594"/>
                  </a:lnTo>
                  <a:lnTo>
                    <a:pt x="1246212" y="906868"/>
                  </a:lnTo>
                  <a:lnTo>
                    <a:pt x="1273810" y="910564"/>
                  </a:lnTo>
                  <a:lnTo>
                    <a:pt x="1301178" y="903681"/>
                  </a:lnTo>
                  <a:lnTo>
                    <a:pt x="1339735" y="859497"/>
                  </a:lnTo>
                  <a:lnTo>
                    <a:pt x="1442986" y="544906"/>
                  </a:lnTo>
                  <a:lnTo>
                    <a:pt x="1456893" y="494665"/>
                  </a:lnTo>
                  <a:lnTo>
                    <a:pt x="1464830" y="446620"/>
                  </a:lnTo>
                  <a:lnTo>
                    <a:pt x="1466913" y="401040"/>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533" name="Google Shape;533;p29"/>
          <p:cNvPicPr preferRelativeResize="0"/>
          <p:nvPr/>
        </p:nvPicPr>
        <p:blipFill>
          <a:blip r:embed="rId5">
            <a:alphaModFix/>
          </a:blip>
          <a:stretch>
            <a:fillRect/>
          </a:stretch>
        </p:blipFill>
        <p:spPr>
          <a:xfrm>
            <a:off x="2598177" y="3801350"/>
            <a:ext cx="4769575" cy="3056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12"/>
        <p:cNvGrpSpPr/>
        <p:nvPr/>
      </p:nvGrpSpPr>
      <p:grpSpPr>
        <a:xfrm>
          <a:off x="0" y="0"/>
          <a:ext cx="0" cy="0"/>
          <a:chOff x="0" y="0"/>
          <a:chExt cx="0" cy="0"/>
        </a:xfrm>
      </p:grpSpPr>
      <p:sp>
        <p:nvSpPr>
          <p:cNvPr id="213" name="Google Shape;213;g32a92eb97f9_1_184"/>
          <p:cNvSpPr/>
          <p:nvPr/>
        </p:nvSpPr>
        <p:spPr>
          <a:xfrm>
            <a:off x="1681312" y="1565752"/>
            <a:ext cx="8829300" cy="314700"/>
          </a:xfrm>
          <a:prstGeom prst="roundRect">
            <a:avLst>
              <a:gd name="adj" fmla="val 16667"/>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4" name="Google Shape;214;g32a92eb97f9_1_184"/>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215" name="Google Shape;215;g32a92eb97f9_1_184"/>
          <p:cNvSpPr/>
          <p:nvPr/>
        </p:nvSpPr>
        <p:spPr>
          <a:xfrm>
            <a:off x="1681312" y="1690878"/>
            <a:ext cx="8829300" cy="671400"/>
          </a:xfrm>
          <a:prstGeom prst="rect">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g32a92eb97f9_1_184"/>
          <p:cNvSpPr/>
          <p:nvPr/>
        </p:nvSpPr>
        <p:spPr>
          <a:xfrm>
            <a:off x="1681311" y="2362391"/>
            <a:ext cx="8829300" cy="6714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g32a92eb97f9_1_184"/>
          <p:cNvSpPr/>
          <p:nvPr/>
        </p:nvSpPr>
        <p:spPr>
          <a:xfrm>
            <a:off x="1681311" y="3033904"/>
            <a:ext cx="8829300" cy="671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g32a92eb97f9_1_184"/>
          <p:cNvSpPr/>
          <p:nvPr/>
        </p:nvSpPr>
        <p:spPr>
          <a:xfrm>
            <a:off x="1681312" y="3705417"/>
            <a:ext cx="8829300" cy="6714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g32a92eb97f9_1_184"/>
          <p:cNvSpPr/>
          <p:nvPr/>
        </p:nvSpPr>
        <p:spPr>
          <a:xfrm>
            <a:off x="1681312" y="4376930"/>
            <a:ext cx="8829300" cy="671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 name="Google Shape;220;g32a92eb97f9_1_184"/>
          <p:cNvSpPr txBox="1"/>
          <p:nvPr/>
        </p:nvSpPr>
        <p:spPr>
          <a:xfrm>
            <a:off x="9411855" y="1814988"/>
            <a:ext cx="1011165" cy="400069"/>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rgbClr val="000000"/>
              </a:buClr>
              <a:buSzPts val="2000"/>
              <a:buFont typeface="Arial"/>
              <a:buNone/>
            </a:pPr>
            <a:r>
              <a:rPr lang="ar" sz="2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الموضوع</a:t>
            </a:r>
            <a:endParaRPr sz="20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21" name="Google Shape;221;g32a92eb97f9_1_184"/>
          <p:cNvSpPr txBox="1"/>
          <p:nvPr/>
        </p:nvSpPr>
        <p:spPr>
          <a:xfrm>
            <a:off x="5450686" y="1814988"/>
            <a:ext cx="1524900" cy="4002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ar" sz="2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كيف نتعلّم؟</a:t>
            </a:r>
            <a:endParaRPr sz="20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22" name="Google Shape;222;g32a92eb97f9_1_184"/>
          <p:cNvSpPr txBox="1"/>
          <p:nvPr/>
        </p:nvSpPr>
        <p:spPr>
          <a:xfrm>
            <a:off x="2439987" y="1814988"/>
            <a:ext cx="750600" cy="4002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ar" sz="2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 المد</a:t>
            </a:r>
            <a:r>
              <a:rPr lang="ar-AE" sz="2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a:t>
            </a:r>
            <a:r>
              <a:rPr lang="ar" sz="2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ة</a:t>
            </a:r>
            <a:endParaRPr sz="20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23" name="Google Shape;223;g32a92eb97f9_1_184"/>
          <p:cNvSpPr txBox="1"/>
          <p:nvPr/>
        </p:nvSpPr>
        <p:spPr>
          <a:xfrm>
            <a:off x="7458731" y="2486501"/>
            <a:ext cx="29643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ar" sz="1800" b="0" i="0" u="none" strike="noStrike" cap="none" baseline="0"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rPr>
              <a:t>مقدمة - لماذا نحتاج إلى القوانين؟</a:t>
            </a:r>
            <a:endParaRPr sz="1800" b="0" i="0" u="none" strike="noStrike" cap="none"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24" name="Google Shape;224;g32a92eb97f9_1_184"/>
          <p:cNvSpPr txBox="1"/>
          <p:nvPr/>
        </p:nvSpPr>
        <p:spPr>
          <a:xfrm>
            <a:off x="7388199" y="3156703"/>
            <a:ext cx="30348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ar" sz="1800" b="0" i="0" u="none" strike="noStrike" cap="none" baseline="0"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rPr>
              <a:t>القوانين والقواعد في الـ AI</a:t>
            </a:r>
            <a:endParaRPr sz="1800" b="0" i="0" u="none" strike="noStrike" cap="none"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25" name="Google Shape;225;g32a92eb97f9_1_184"/>
          <p:cNvSpPr txBox="1"/>
          <p:nvPr/>
        </p:nvSpPr>
        <p:spPr>
          <a:xfrm>
            <a:off x="7311255" y="3856507"/>
            <a:ext cx="31116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ar" sz="1800" b="0" i="0" u="none" strike="noStrike" cap="none" baseline="0"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rPr>
              <a:t>قواعد حذر مهمة في الـ AI</a:t>
            </a:r>
            <a:endParaRPr sz="1800" b="0" i="0" u="none" strike="noStrike" cap="none"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26" name="Google Shape;226;g32a92eb97f9_1_184"/>
          <p:cNvSpPr txBox="1"/>
          <p:nvPr/>
        </p:nvSpPr>
        <p:spPr>
          <a:xfrm>
            <a:off x="7073955" y="4467178"/>
            <a:ext cx="3348900" cy="92328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chemeClr val="dk1"/>
              </a:buClr>
              <a:buSzPts val="1400"/>
              <a:buFont typeface="Arial"/>
              <a:buNone/>
            </a:pPr>
            <a:r>
              <a:rPr lang="ar" sz="1800" b="0" i="0" u="none" strike="noStrike" cap="none" baseline="0"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rPr>
              <a:t>ما هو الحقيقي وما هو غير الحقيقي؟ وما أهمية ذلك</a:t>
            </a: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endParaRPr>
          </a:p>
          <a:p>
            <a:pPr marL="0" marR="0" lvl="0" indent="0" algn="l" rtl="1">
              <a:lnSpc>
                <a:spcPct val="100000"/>
              </a:lnSpc>
              <a:spcBef>
                <a:spcPts val="0"/>
              </a:spcBef>
              <a:spcAft>
                <a:spcPts val="0"/>
              </a:spcAft>
              <a:buClr>
                <a:srgbClr val="000000"/>
              </a:buClr>
              <a:buSzPts val="1800"/>
              <a:buFont typeface="Arial"/>
              <a:buNone/>
            </a:pPr>
            <a:endParaRPr sz="1800" b="0" i="0" u="none" strike="noStrike" cap="none"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27" name="Google Shape;227;g32a92eb97f9_1_184"/>
          <p:cNvSpPr txBox="1"/>
          <p:nvPr/>
        </p:nvSpPr>
        <p:spPr>
          <a:xfrm>
            <a:off x="3190620" y="2482575"/>
            <a:ext cx="37848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ar" sz="1800" b="0" i="0" u="none" strike="noStrike" cap="none" baseline="0"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rPr>
              <a:t>أمثلة من حياة الطلاب اليومية</a:t>
            </a:r>
            <a:endParaRPr sz="1800" b="0" i="0" u="none" strike="noStrike" cap="none"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28" name="Google Shape;228;g32a92eb97f9_1_184"/>
          <p:cNvSpPr txBox="1"/>
          <p:nvPr/>
        </p:nvSpPr>
        <p:spPr>
          <a:xfrm>
            <a:off x="3626468" y="3165233"/>
            <a:ext cx="33489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ar" sz="1800" b="0" i="0" u="none" strike="noStrike" cap="none" baseline="0"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rPr>
              <a:t>أمثلة، طرح الأسئلة، فيديو</a:t>
            </a:r>
            <a:endParaRPr sz="1800" b="0" i="0" u="none" strike="noStrike" cap="none"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29" name="Google Shape;229;g32a92eb97f9_1_184"/>
          <p:cNvSpPr txBox="1"/>
          <p:nvPr/>
        </p:nvSpPr>
        <p:spPr>
          <a:xfrm>
            <a:off x="2844550" y="3825600"/>
            <a:ext cx="4131000" cy="6465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chemeClr val="dk1"/>
              </a:buClr>
              <a:buSzPts val="1400"/>
              <a:buFont typeface="Arial"/>
              <a:buNone/>
            </a:pPr>
            <a:r>
              <a:rPr lang="ar" sz="1800" b="0" i="0" u="none" strike="noStrike" cap="none" baseline="0"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rPr>
              <a:t>عرض المبادئ الـ </a:t>
            </a:r>
            <a:r>
              <a:rPr lang="ar" sz="1800" b="0" i="0" u="none" baseline="0"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rPr>
              <a:t>5</a:t>
            </a:r>
            <a:r>
              <a:rPr lang="ar" sz="1800" b="0" i="0" u="none" strike="noStrike" cap="none" baseline="0"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rPr>
              <a:t> للحفاظ على </a:t>
            </a:r>
            <a:r>
              <a:rPr lang="ar" sz="1800" b="0" i="0" u="none" baseline="0"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rPr>
              <a:t>أنفسنا</a:t>
            </a: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endParaRPr>
          </a:p>
          <a:p>
            <a:pPr marL="0" marR="0" lvl="0" indent="0" algn="l" rtl="1">
              <a:lnSpc>
                <a:spcPct val="100000"/>
              </a:lnSpc>
              <a:spcBef>
                <a:spcPts val="0"/>
              </a:spcBef>
              <a:spcAft>
                <a:spcPts val="0"/>
              </a:spcAft>
              <a:buClr>
                <a:srgbClr val="000000"/>
              </a:buClr>
              <a:buSzPts val="1800"/>
              <a:buFont typeface="Arial"/>
              <a:buNone/>
            </a:pPr>
            <a:endParaRPr sz="1800" b="0" i="0" u="none" strike="noStrike" cap="none"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30" name="Google Shape;230;g32a92eb97f9_1_184"/>
          <p:cNvSpPr txBox="1"/>
          <p:nvPr/>
        </p:nvSpPr>
        <p:spPr>
          <a:xfrm>
            <a:off x="3499325" y="4448550"/>
            <a:ext cx="3476100" cy="6465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chemeClr val="dk1"/>
              </a:buClr>
              <a:buSzPts val="1400"/>
              <a:buFont typeface="Arial"/>
              <a:buNone/>
            </a:pPr>
            <a:r>
              <a:rPr lang="ar" sz="1800" b="0" i="0" u="none" strike="noStrike" cap="none" baseline="0"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rPr>
              <a:t>لعبة – هل تم إنشاؤه بواسطة AI</a:t>
            </a: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endParaRPr>
          </a:p>
          <a:p>
            <a:pPr marL="0" marR="0" lvl="0" indent="0" algn="l" rtl="1">
              <a:lnSpc>
                <a:spcPct val="100000"/>
              </a:lnSpc>
              <a:spcBef>
                <a:spcPts val="0"/>
              </a:spcBef>
              <a:spcAft>
                <a:spcPts val="0"/>
              </a:spcAft>
              <a:buClr>
                <a:srgbClr val="000000"/>
              </a:buClr>
              <a:buSzPts val="1800"/>
              <a:buFont typeface="Arial"/>
              <a:buNone/>
            </a:pPr>
            <a:endParaRPr sz="1800" b="0" i="0" u="none" strike="noStrike" cap="none"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31" name="Google Shape;231;g32a92eb97f9_1_184"/>
          <p:cNvSpPr txBox="1"/>
          <p:nvPr/>
        </p:nvSpPr>
        <p:spPr>
          <a:xfrm>
            <a:off x="2332586" y="2482585"/>
            <a:ext cx="8580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5 دقائق</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2" name="Google Shape;232;g32a92eb97f9_1_184"/>
          <p:cNvSpPr txBox="1"/>
          <p:nvPr/>
        </p:nvSpPr>
        <p:spPr>
          <a:xfrm>
            <a:off x="2188316" y="3187232"/>
            <a:ext cx="10023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10 دقائق</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3" name="Google Shape;233;g32a92eb97f9_1_184"/>
          <p:cNvSpPr txBox="1"/>
          <p:nvPr/>
        </p:nvSpPr>
        <p:spPr>
          <a:xfrm>
            <a:off x="2233200" y="3854270"/>
            <a:ext cx="9573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15 دقيقة</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4" name="Google Shape;234;g32a92eb97f9_1_184"/>
          <p:cNvSpPr txBox="1"/>
          <p:nvPr/>
        </p:nvSpPr>
        <p:spPr>
          <a:xfrm>
            <a:off x="1870394" y="4525775"/>
            <a:ext cx="13203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10 دقائق</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5" name="Google Shape;235;g32a92eb97f9_1_184"/>
          <p:cNvSpPr/>
          <p:nvPr/>
        </p:nvSpPr>
        <p:spPr>
          <a:xfrm rot="10800000" flipH="1">
            <a:off x="1679061" y="5668831"/>
            <a:ext cx="8829300" cy="314700"/>
          </a:xfrm>
          <a:prstGeom prst="roundRect">
            <a:avLst>
              <a:gd name="adj" fmla="val 16667"/>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g32a92eb97f9_1_184"/>
          <p:cNvSpPr/>
          <p:nvPr/>
        </p:nvSpPr>
        <p:spPr>
          <a:xfrm rot="10800000" flipH="1">
            <a:off x="1681311" y="5043830"/>
            <a:ext cx="8829300" cy="186600"/>
          </a:xfrm>
          <a:prstGeom prst="rect">
            <a:avLst/>
          </a:prstGeom>
          <a:solidFill>
            <a:srgbClr val="59B2B0"/>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7" name="Google Shape;237;g32a92eb97f9_1_184"/>
          <p:cNvSpPr txBox="1"/>
          <p:nvPr/>
        </p:nvSpPr>
        <p:spPr>
          <a:xfrm>
            <a:off x="9067892" y="1083906"/>
            <a:ext cx="15681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1" i="0" u="none" strike="noStrike" cap="none" baseline="0"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rPr>
              <a:t>مبنى الدرس:</a:t>
            </a:r>
            <a:endParaRPr sz="18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38" name="Google Shape;238;g32a92eb97f9_1_184"/>
          <p:cNvSpPr txBox="1">
            <a:spLocks noGrp="1"/>
          </p:cNvSpPr>
          <p:nvPr>
            <p:ph type="title"/>
          </p:nvPr>
        </p:nvSpPr>
        <p:spPr>
          <a:xfrm>
            <a:off x="9837374" y="0"/>
            <a:ext cx="1986000"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404040"/>
              </a:buClr>
              <a:buSzPts val="4000"/>
              <a:buFont typeface="Rubik"/>
              <a:buNone/>
            </a:pPr>
            <a:r>
              <a:rPr lang="ar" sz="4900" b="1" i="0" u="none" baseline="0" dirty="0">
                <a:solidFill>
                  <a:srgbClr val="8A2B7E"/>
                </a:solidFill>
                <a:latin typeface="Calibri" panose="020F0502020204030204" pitchFamily="34" charset="0"/>
                <a:ea typeface="Calibri" panose="020F0502020204030204" pitchFamily="34" charset="0"/>
                <a:cs typeface="Calibri" panose="020F0502020204030204" pitchFamily="34" charset="0"/>
                <a:sym typeface="Rubik"/>
              </a:rPr>
              <a:t>للمعل</a:t>
            </a:r>
            <a:r>
              <a:rPr lang="ar-AE" sz="4900" b="1" i="0" u="none" baseline="0" dirty="0">
                <a:solidFill>
                  <a:srgbClr val="8A2B7E"/>
                </a:solidFill>
                <a:latin typeface="Calibri" panose="020F0502020204030204" pitchFamily="34" charset="0"/>
                <a:ea typeface="Calibri" panose="020F0502020204030204" pitchFamily="34" charset="0"/>
                <a:cs typeface="Calibri" panose="020F0502020204030204" pitchFamily="34" charset="0"/>
                <a:sym typeface="Rubik"/>
              </a:rPr>
              <a:t>ّ</a:t>
            </a:r>
            <a:r>
              <a:rPr lang="ar" sz="4900" b="1" i="0" u="none" baseline="0" dirty="0">
                <a:solidFill>
                  <a:srgbClr val="8A2B7E"/>
                </a:solidFill>
                <a:latin typeface="Calibri" panose="020F0502020204030204" pitchFamily="34" charset="0"/>
                <a:ea typeface="Calibri" panose="020F0502020204030204" pitchFamily="34" charset="0"/>
                <a:cs typeface="Calibri" panose="020F0502020204030204" pitchFamily="34" charset="0"/>
                <a:sym typeface="Rubik"/>
              </a:rPr>
              <a:t>م</a:t>
            </a:r>
            <a:endParaRPr sz="4900" b="1" dirty="0">
              <a:solidFill>
                <a:srgbClr val="8A2B7E"/>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39" name="Google Shape;239;g32a92eb97f9_1_184"/>
          <p:cNvSpPr/>
          <p:nvPr/>
        </p:nvSpPr>
        <p:spPr>
          <a:xfrm>
            <a:off x="1681362" y="5021930"/>
            <a:ext cx="8829300" cy="6714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 name="Google Shape;240;g32a92eb97f9_1_184"/>
          <p:cNvSpPr txBox="1"/>
          <p:nvPr/>
        </p:nvSpPr>
        <p:spPr>
          <a:xfrm>
            <a:off x="7311255" y="5150257"/>
            <a:ext cx="31116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ar" sz="1800" b="0" i="0" u="none" strike="noStrike" cap="none" baseline="0"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rPr>
              <a:t>تلخيص - ماذا تعلّمنا اليوم؟</a:t>
            </a: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41" name="Google Shape;241;g32a92eb97f9_1_184"/>
          <p:cNvSpPr txBox="1"/>
          <p:nvPr/>
        </p:nvSpPr>
        <p:spPr>
          <a:xfrm>
            <a:off x="2332586" y="5149585"/>
            <a:ext cx="858000" cy="3693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ar" sz="1800" b="0" i="0" u="none" strike="noStrike" cap="none" baseline="0" dirty="0">
                <a:solidFill>
                  <a:srgbClr val="404040"/>
                </a:solidFill>
                <a:latin typeface="Calibri" panose="020F0502020204030204" pitchFamily="34" charset="0"/>
                <a:ea typeface="Calibri" panose="020F0502020204030204" pitchFamily="34" charset="0"/>
                <a:cs typeface="Calibri" panose="020F0502020204030204" pitchFamily="34" charset="0"/>
                <a:sym typeface="Rubik"/>
              </a:rPr>
              <a:t>5 دقائق</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45"/>
        <p:cNvGrpSpPr/>
        <p:nvPr/>
      </p:nvGrpSpPr>
      <p:grpSpPr>
        <a:xfrm>
          <a:off x="0" y="0"/>
          <a:ext cx="0" cy="0"/>
          <a:chOff x="0" y="0"/>
          <a:chExt cx="0" cy="0"/>
        </a:xfrm>
      </p:grpSpPr>
      <p:pic>
        <p:nvPicPr>
          <p:cNvPr id="246" name="Google Shape;246;p3"/>
          <p:cNvPicPr preferRelativeResize="0"/>
          <p:nvPr/>
        </p:nvPicPr>
        <p:blipFill rotWithShape="1">
          <a:blip r:embed="rId3">
            <a:alphaModFix/>
          </a:blip>
          <a:srcRect/>
          <a:stretch/>
        </p:blipFill>
        <p:spPr>
          <a:xfrm>
            <a:off x="7614745" y="600942"/>
            <a:ext cx="3951730" cy="853928"/>
          </a:xfrm>
          <a:prstGeom prst="rect">
            <a:avLst/>
          </a:prstGeom>
          <a:noFill/>
          <a:ln>
            <a:noFill/>
          </a:ln>
        </p:spPr>
      </p:pic>
      <p:sp>
        <p:nvSpPr>
          <p:cNvPr id="247" name="Google Shape;247;p3"/>
          <p:cNvSpPr txBox="1">
            <a:spLocks noGrp="1"/>
          </p:cNvSpPr>
          <p:nvPr>
            <p:ph type="body" idx="1"/>
          </p:nvPr>
        </p:nvSpPr>
        <p:spPr>
          <a:xfrm>
            <a:off x="1263872" y="2431110"/>
            <a:ext cx="9195486" cy="1006475"/>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3F3F3F"/>
              </a:buClr>
              <a:buSzPts val="2800"/>
              <a:buNone/>
            </a:pPr>
            <a:r>
              <a:rPr lang="ar" b="1" i="0" u="none" baseline="0" dirty="0">
                <a:solidFill>
                  <a:srgbClr val="3F3F3F"/>
                </a:solidFill>
              </a:rPr>
              <a:t>سيفهمون</a:t>
            </a:r>
            <a:r>
              <a:rPr lang="ar" b="0" i="0" u="none" baseline="0" dirty="0">
                <a:solidFill>
                  <a:srgbClr val="3F3F3F"/>
                </a:solidFill>
              </a:rPr>
              <a:t> أن الذكاء ال</a:t>
            </a:r>
            <a:r>
              <a:rPr lang="ar-AE" b="0" i="0" u="none" baseline="0" dirty="0">
                <a:solidFill>
                  <a:srgbClr val="3F3F3F"/>
                </a:solidFill>
              </a:rPr>
              <a:t>إ</a:t>
            </a:r>
            <a:r>
              <a:rPr lang="ar" b="0" i="0" u="none" baseline="0" dirty="0">
                <a:solidFill>
                  <a:srgbClr val="3F3F3F"/>
                </a:solidFill>
              </a:rPr>
              <a:t>صطناعي</a:t>
            </a:r>
            <a:r>
              <a:rPr lang="ar-AE" b="0" i="0" u="none" baseline="0" dirty="0">
                <a:solidFill>
                  <a:srgbClr val="3F3F3F"/>
                </a:solidFill>
              </a:rPr>
              <a:t>ّ</a:t>
            </a:r>
            <a:r>
              <a:rPr lang="ar" b="0" i="0" u="none" baseline="0" dirty="0">
                <a:solidFill>
                  <a:srgbClr val="3F3F3F"/>
                </a:solidFill>
              </a:rPr>
              <a:t> يمكن أن يخطئ، لذلك توجد قوانين وقواعد تهدف إلى الحفاظ علينا.</a:t>
            </a:r>
            <a:endParaRPr dirty="0"/>
          </a:p>
        </p:txBody>
      </p:sp>
      <p:sp>
        <p:nvSpPr>
          <p:cNvPr id="248" name="Google Shape;24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lt1"/>
              </a:buClr>
              <a:buSzPts val="4000"/>
              <a:buFont typeface="Rubik"/>
              <a:buNone/>
            </a:pPr>
            <a:r>
              <a:rPr lang="ar" b="1" i="0" u="none" baseline="0">
                <a:solidFill>
                  <a:srgbClr val="2E064C"/>
                </a:solidFill>
              </a:rPr>
              <a:t>أهداف الدرس</a:t>
            </a:r>
            <a:endParaRPr>
              <a:solidFill>
                <a:srgbClr val="2E064C"/>
              </a:solidFill>
            </a:endParaRPr>
          </a:p>
        </p:txBody>
      </p:sp>
      <p:sp>
        <p:nvSpPr>
          <p:cNvPr id="249" name="Google Shape;249;p3"/>
          <p:cNvSpPr txBox="1"/>
          <p:nvPr/>
        </p:nvSpPr>
        <p:spPr>
          <a:xfrm>
            <a:off x="7213600" y="1363580"/>
            <a:ext cx="4731658" cy="1006475"/>
          </a:xfrm>
          <a:prstGeom prst="rect">
            <a:avLst/>
          </a:prstGeom>
          <a:noFill/>
          <a:ln>
            <a:noFill/>
          </a:ln>
        </p:spPr>
        <p:txBody>
          <a:bodyPr spcFirstLastPara="1" wrap="square" lIns="91425" tIns="45700" rIns="91425" bIns="45700" anchor="ctr" anchorCtr="0">
            <a:normAutofit/>
          </a:bodyPr>
          <a:lstStyle/>
          <a:p>
            <a:pPr marL="0" marR="0" lvl="0" indent="0" algn="ctr" rtl="1">
              <a:lnSpc>
                <a:spcPct val="90000"/>
              </a:lnSpc>
              <a:spcBef>
                <a:spcPts val="0"/>
              </a:spcBef>
              <a:spcAft>
                <a:spcPts val="0"/>
              </a:spcAft>
              <a:buClr>
                <a:srgbClr val="3F3F3F"/>
              </a:buClr>
              <a:buSzPts val="2800"/>
              <a:buFont typeface="Arial"/>
              <a:buNone/>
            </a:pPr>
            <a:r>
              <a:rPr lang="ar" sz="2800" b="0" i="0" u="none" strike="noStrike" cap="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في نهاية الدرس، الطل</a:t>
            </a:r>
            <a:r>
              <a:rPr lang="ar-AE" sz="2800" b="0" i="0" u="none" strike="noStrike" cap="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ّا</a:t>
            </a:r>
            <a:r>
              <a:rPr lang="ar" sz="2800" b="0" i="0" u="none" strike="noStrike" cap="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ب:</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0" name="Google Shape;250;p3"/>
          <p:cNvSpPr txBox="1"/>
          <p:nvPr/>
        </p:nvSpPr>
        <p:spPr>
          <a:xfrm>
            <a:off x="1263872" y="3722852"/>
            <a:ext cx="9195486" cy="1006475"/>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3F3F3F"/>
              </a:buClr>
              <a:buSzPts val="2800"/>
              <a:buFont typeface="Arial"/>
              <a:buNone/>
            </a:pPr>
            <a:r>
              <a:rPr lang="ar" sz="2800" b="1" i="0" u="none" strike="noStrike" cap="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سيرفعون مستوى وعيهم</a:t>
            </a:r>
            <a:r>
              <a:rPr lang="ar" sz="2800" b="0" i="0" u="none" strike="noStrike" cap="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 بأنه ليس كل ما يرونه على الإنترنت حقيقيًا، وأنه من المهم استشارة شخص بالغ ومسؤول.</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1" name="Google Shape;251;p3"/>
          <p:cNvSpPr txBox="1"/>
          <p:nvPr/>
        </p:nvSpPr>
        <p:spPr>
          <a:xfrm>
            <a:off x="1263872" y="4920846"/>
            <a:ext cx="9195486" cy="1006475"/>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3F3F3F"/>
              </a:buClr>
              <a:buSzPts val="2800"/>
              <a:buFont typeface="Arial"/>
              <a:buNone/>
            </a:pPr>
            <a:r>
              <a:rPr lang="ar" sz="2800" b="1" i="0" u="none" strike="noStrike" cap="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سيتدربون</a:t>
            </a:r>
            <a:r>
              <a:rPr lang="ar" sz="2800" b="0" i="0" u="none" strike="noStrike" cap="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 على التمييز بشكل أساسي بين المعلومات الحقيقية وغير الحقيقية </a:t>
            </a:r>
            <a:br>
              <a:rPr lang="ar" sz="2800" b="0" i="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br>
            <a:r>
              <a:rPr lang="ar" sz="2800" b="0" i="0" u="none" strike="noStrike" cap="none" baseline="0" dirty="0">
                <a:solidFill>
                  <a:srgbClr val="3F3F3F"/>
                </a:solidFill>
                <a:latin typeface="Calibri" panose="020F0502020204030204" pitchFamily="34" charset="0"/>
                <a:ea typeface="Calibri" panose="020F0502020204030204" pitchFamily="34" charset="0"/>
                <a:cs typeface="Calibri" panose="020F0502020204030204" pitchFamily="34" charset="0"/>
                <a:sym typeface="Rubik"/>
              </a:rPr>
              <a:t>من خلال أمثلة من عالمهم الخاص.</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252" name="Google Shape;252;p3"/>
          <p:cNvGrpSpPr/>
          <p:nvPr/>
        </p:nvGrpSpPr>
        <p:grpSpPr>
          <a:xfrm>
            <a:off x="378714" y="5486400"/>
            <a:ext cx="1587318" cy="1153966"/>
            <a:chOff x="5186689" y="2117204"/>
            <a:chExt cx="9731301" cy="7074564"/>
          </a:xfrm>
        </p:grpSpPr>
        <p:sp>
          <p:nvSpPr>
            <p:cNvPr id="253" name="Google Shape;253;p3"/>
            <p:cNvSpPr/>
            <p:nvPr/>
          </p:nvSpPr>
          <p:spPr>
            <a:xfrm>
              <a:off x="8968040" y="2117204"/>
              <a:ext cx="5949950" cy="5121910"/>
            </a:xfrm>
            <a:custGeom>
              <a:avLst/>
              <a:gdLst/>
              <a:ahLst/>
              <a:cxnLst/>
              <a:rect l="l" t="t" r="r" b="b"/>
              <a:pathLst>
                <a:path w="5949950" h="5121909" extrusionOk="0">
                  <a:moveTo>
                    <a:pt x="3302506" y="0"/>
                  </a:moveTo>
                  <a:lnTo>
                    <a:pt x="0" y="0"/>
                  </a:lnTo>
                  <a:lnTo>
                    <a:pt x="0" y="2013352"/>
                  </a:lnTo>
                  <a:lnTo>
                    <a:pt x="231626" y="1978588"/>
                  </a:lnTo>
                  <a:lnTo>
                    <a:pt x="231626" y="2354179"/>
                  </a:lnTo>
                  <a:lnTo>
                    <a:pt x="282176" y="2355439"/>
                  </a:lnTo>
                  <a:lnTo>
                    <a:pt x="332402" y="2357964"/>
                  </a:lnTo>
                  <a:lnTo>
                    <a:pt x="382289" y="2361739"/>
                  </a:lnTo>
                  <a:lnTo>
                    <a:pt x="431820" y="2366749"/>
                  </a:lnTo>
                  <a:lnTo>
                    <a:pt x="480981" y="2372978"/>
                  </a:lnTo>
                  <a:lnTo>
                    <a:pt x="529756" y="2380411"/>
                  </a:lnTo>
                  <a:lnTo>
                    <a:pt x="578130" y="2389032"/>
                  </a:lnTo>
                  <a:lnTo>
                    <a:pt x="626086" y="2398827"/>
                  </a:lnTo>
                  <a:lnTo>
                    <a:pt x="673611" y="2409778"/>
                  </a:lnTo>
                  <a:lnTo>
                    <a:pt x="720688" y="2421872"/>
                  </a:lnTo>
                  <a:lnTo>
                    <a:pt x="767302" y="2435093"/>
                  </a:lnTo>
                  <a:lnTo>
                    <a:pt x="813438" y="2449425"/>
                  </a:lnTo>
                  <a:lnTo>
                    <a:pt x="859079" y="2464852"/>
                  </a:lnTo>
                  <a:lnTo>
                    <a:pt x="904212" y="2481360"/>
                  </a:lnTo>
                  <a:lnTo>
                    <a:pt x="948819" y="2498933"/>
                  </a:lnTo>
                  <a:lnTo>
                    <a:pt x="992887" y="2517556"/>
                  </a:lnTo>
                  <a:lnTo>
                    <a:pt x="1036399" y="2537212"/>
                  </a:lnTo>
                  <a:lnTo>
                    <a:pt x="1079340" y="2557888"/>
                  </a:lnTo>
                  <a:lnTo>
                    <a:pt x="1121695" y="2579566"/>
                  </a:lnTo>
                  <a:lnTo>
                    <a:pt x="1163447" y="2602232"/>
                  </a:lnTo>
                  <a:lnTo>
                    <a:pt x="1204583" y="2625870"/>
                  </a:lnTo>
                  <a:lnTo>
                    <a:pt x="1245086" y="2650466"/>
                  </a:lnTo>
                  <a:lnTo>
                    <a:pt x="1284941" y="2676003"/>
                  </a:lnTo>
                  <a:lnTo>
                    <a:pt x="1324133" y="2702465"/>
                  </a:lnTo>
                  <a:lnTo>
                    <a:pt x="1362645" y="2729839"/>
                  </a:lnTo>
                  <a:lnTo>
                    <a:pt x="1400464" y="2758107"/>
                  </a:lnTo>
                  <a:lnTo>
                    <a:pt x="1437572" y="2787256"/>
                  </a:lnTo>
                  <a:lnTo>
                    <a:pt x="1473955" y="2817268"/>
                  </a:lnTo>
                  <a:lnTo>
                    <a:pt x="1509598" y="2848130"/>
                  </a:lnTo>
                  <a:lnTo>
                    <a:pt x="1544485" y="2879825"/>
                  </a:lnTo>
                  <a:lnTo>
                    <a:pt x="1578601" y="2912338"/>
                  </a:lnTo>
                  <a:lnTo>
                    <a:pt x="1611929" y="2945654"/>
                  </a:lnTo>
                  <a:lnTo>
                    <a:pt x="1644456" y="2979756"/>
                  </a:lnTo>
                  <a:lnTo>
                    <a:pt x="1676164" y="3014631"/>
                  </a:lnTo>
                  <a:lnTo>
                    <a:pt x="1707040" y="3050261"/>
                  </a:lnTo>
                  <a:lnTo>
                    <a:pt x="1737067" y="3086633"/>
                  </a:lnTo>
                  <a:lnTo>
                    <a:pt x="1766230" y="3123730"/>
                  </a:lnTo>
                  <a:lnTo>
                    <a:pt x="1794514" y="3161537"/>
                  </a:lnTo>
                  <a:lnTo>
                    <a:pt x="1821903" y="3200038"/>
                  </a:lnTo>
                  <a:lnTo>
                    <a:pt x="1848382" y="3239219"/>
                  </a:lnTo>
                  <a:lnTo>
                    <a:pt x="1873935" y="3279063"/>
                  </a:lnTo>
                  <a:lnTo>
                    <a:pt x="1898548" y="3319555"/>
                  </a:lnTo>
                  <a:lnTo>
                    <a:pt x="1922203" y="3360680"/>
                  </a:lnTo>
                  <a:lnTo>
                    <a:pt x="1944887" y="3402423"/>
                  </a:lnTo>
                  <a:lnTo>
                    <a:pt x="1966584" y="3444768"/>
                  </a:lnTo>
                  <a:lnTo>
                    <a:pt x="1987278" y="3487699"/>
                  </a:lnTo>
                  <a:lnTo>
                    <a:pt x="2006954" y="3531201"/>
                  </a:lnTo>
                  <a:lnTo>
                    <a:pt x="2972579" y="3531201"/>
                  </a:lnTo>
                  <a:lnTo>
                    <a:pt x="2918329" y="3878730"/>
                  </a:lnTo>
                  <a:lnTo>
                    <a:pt x="3686065" y="3878730"/>
                  </a:lnTo>
                  <a:lnTo>
                    <a:pt x="5266960" y="5121634"/>
                  </a:lnTo>
                  <a:lnTo>
                    <a:pt x="4862888" y="3878730"/>
                  </a:lnTo>
                  <a:lnTo>
                    <a:pt x="5949358" y="3878730"/>
                  </a:lnTo>
                  <a:lnTo>
                    <a:pt x="5949358" y="1434092"/>
                  </a:lnTo>
                  <a:lnTo>
                    <a:pt x="5717626" y="1468876"/>
                  </a:lnTo>
                  <a:lnTo>
                    <a:pt x="5717626" y="347539"/>
                  </a:lnTo>
                  <a:lnTo>
                    <a:pt x="3248173" y="347539"/>
                  </a:lnTo>
                  <a:lnTo>
                    <a:pt x="3302506" y="0"/>
                  </a:lnTo>
                  <a:close/>
                </a:path>
              </a:pathLst>
            </a:custGeom>
            <a:solidFill>
              <a:srgbClr val="93288D"/>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4" name="Google Shape;254;p3"/>
            <p:cNvSpPr/>
            <p:nvPr/>
          </p:nvSpPr>
          <p:spPr>
            <a:xfrm>
              <a:off x="10064686" y="3043522"/>
              <a:ext cx="3520440" cy="2356485"/>
            </a:xfrm>
            <a:custGeom>
              <a:avLst/>
              <a:gdLst/>
              <a:ahLst/>
              <a:cxnLst/>
              <a:rect l="l" t="t" r="r" b="b"/>
              <a:pathLst>
                <a:path w="3520440" h="2356485" extrusionOk="0">
                  <a:moveTo>
                    <a:pt x="810374" y="219036"/>
                  </a:moveTo>
                  <a:lnTo>
                    <a:pt x="804837" y="169456"/>
                  </a:lnTo>
                  <a:lnTo>
                    <a:pt x="789000" y="123609"/>
                  </a:lnTo>
                  <a:lnTo>
                    <a:pt x="764070" y="82905"/>
                  </a:lnTo>
                  <a:lnTo>
                    <a:pt x="731266" y="48768"/>
                  </a:lnTo>
                  <a:lnTo>
                    <a:pt x="691794" y="22618"/>
                  </a:lnTo>
                  <a:lnTo>
                    <a:pt x="646836" y="5892"/>
                  </a:lnTo>
                  <a:lnTo>
                    <a:pt x="597611" y="0"/>
                  </a:lnTo>
                  <a:lnTo>
                    <a:pt x="75107" y="0"/>
                  </a:lnTo>
                  <a:lnTo>
                    <a:pt x="0" y="491236"/>
                  </a:lnTo>
                  <a:lnTo>
                    <a:pt x="300367" y="491236"/>
                  </a:lnTo>
                  <a:lnTo>
                    <a:pt x="300367" y="1007491"/>
                  </a:lnTo>
                  <a:lnTo>
                    <a:pt x="810374" y="944918"/>
                  </a:lnTo>
                  <a:lnTo>
                    <a:pt x="810374" y="219036"/>
                  </a:lnTo>
                  <a:close/>
                </a:path>
                <a:path w="3520440" h="2356485" extrusionOk="0">
                  <a:moveTo>
                    <a:pt x="1792833" y="219036"/>
                  </a:moveTo>
                  <a:lnTo>
                    <a:pt x="1787283" y="169456"/>
                  </a:lnTo>
                  <a:lnTo>
                    <a:pt x="1771446" y="123609"/>
                  </a:lnTo>
                  <a:lnTo>
                    <a:pt x="1746529" y="82905"/>
                  </a:lnTo>
                  <a:lnTo>
                    <a:pt x="1713725" y="48768"/>
                  </a:lnTo>
                  <a:lnTo>
                    <a:pt x="1674241" y="22618"/>
                  </a:lnTo>
                  <a:lnTo>
                    <a:pt x="1629283" y="5892"/>
                  </a:lnTo>
                  <a:lnTo>
                    <a:pt x="1580070" y="0"/>
                  </a:lnTo>
                  <a:lnTo>
                    <a:pt x="1057541" y="0"/>
                  </a:lnTo>
                  <a:lnTo>
                    <a:pt x="982459" y="491236"/>
                  </a:lnTo>
                  <a:lnTo>
                    <a:pt x="1282827" y="491236"/>
                  </a:lnTo>
                  <a:lnTo>
                    <a:pt x="1282827" y="1007491"/>
                  </a:lnTo>
                  <a:lnTo>
                    <a:pt x="1792833" y="944918"/>
                  </a:lnTo>
                  <a:lnTo>
                    <a:pt x="1792833" y="219036"/>
                  </a:lnTo>
                  <a:close/>
                </a:path>
                <a:path w="3520440" h="2356485" extrusionOk="0">
                  <a:moveTo>
                    <a:pt x="2553131" y="860513"/>
                  </a:moveTo>
                  <a:lnTo>
                    <a:pt x="2030615" y="923086"/>
                  </a:lnTo>
                  <a:lnTo>
                    <a:pt x="2011845" y="1673923"/>
                  </a:lnTo>
                  <a:lnTo>
                    <a:pt x="2553131" y="1673923"/>
                  </a:lnTo>
                  <a:lnTo>
                    <a:pt x="2553131" y="860513"/>
                  </a:lnTo>
                  <a:close/>
                </a:path>
                <a:path w="3520440" h="2356485" extrusionOk="0">
                  <a:moveTo>
                    <a:pt x="2711488" y="2141194"/>
                  </a:moveTo>
                  <a:lnTo>
                    <a:pt x="2706713" y="2094941"/>
                  </a:lnTo>
                  <a:lnTo>
                    <a:pt x="2692844" y="2051494"/>
                  </a:lnTo>
                  <a:lnTo>
                    <a:pt x="2670581" y="2012416"/>
                  </a:lnTo>
                  <a:lnTo>
                    <a:pt x="2640622" y="1979282"/>
                  </a:lnTo>
                  <a:lnTo>
                    <a:pt x="2603677" y="1953666"/>
                  </a:lnTo>
                  <a:lnTo>
                    <a:pt x="2560434" y="1937143"/>
                  </a:lnTo>
                  <a:lnTo>
                    <a:pt x="2511590" y="1931276"/>
                  </a:lnTo>
                  <a:lnTo>
                    <a:pt x="2462746" y="1937143"/>
                  </a:lnTo>
                  <a:lnTo>
                    <a:pt x="2419489" y="1953666"/>
                  </a:lnTo>
                  <a:lnTo>
                    <a:pt x="2382545" y="1979282"/>
                  </a:lnTo>
                  <a:lnTo>
                    <a:pt x="2352586" y="2012416"/>
                  </a:lnTo>
                  <a:lnTo>
                    <a:pt x="2330323" y="2051494"/>
                  </a:lnTo>
                  <a:lnTo>
                    <a:pt x="2316454" y="2094941"/>
                  </a:lnTo>
                  <a:lnTo>
                    <a:pt x="2311666" y="2141194"/>
                  </a:lnTo>
                  <a:lnTo>
                    <a:pt x="2316454" y="2190864"/>
                  </a:lnTo>
                  <a:lnTo>
                    <a:pt x="2330323" y="2236254"/>
                  </a:lnTo>
                  <a:lnTo>
                    <a:pt x="2352586" y="2276132"/>
                  </a:lnTo>
                  <a:lnTo>
                    <a:pt x="2382545" y="2309266"/>
                  </a:lnTo>
                  <a:lnTo>
                    <a:pt x="2419489" y="2334463"/>
                  </a:lnTo>
                  <a:lnTo>
                    <a:pt x="2462746" y="2350478"/>
                  </a:lnTo>
                  <a:lnTo>
                    <a:pt x="2511590" y="2356091"/>
                  </a:lnTo>
                  <a:lnTo>
                    <a:pt x="2560434" y="2350478"/>
                  </a:lnTo>
                  <a:lnTo>
                    <a:pt x="2603677" y="2334463"/>
                  </a:lnTo>
                  <a:lnTo>
                    <a:pt x="2640622" y="2309266"/>
                  </a:lnTo>
                  <a:lnTo>
                    <a:pt x="2670581" y="2276132"/>
                  </a:lnTo>
                  <a:lnTo>
                    <a:pt x="2692844" y="2236254"/>
                  </a:lnTo>
                  <a:lnTo>
                    <a:pt x="2706713" y="2190864"/>
                  </a:lnTo>
                  <a:lnTo>
                    <a:pt x="2711488" y="2141194"/>
                  </a:lnTo>
                  <a:close/>
                </a:path>
                <a:path w="3520440" h="2356485" extrusionOk="0">
                  <a:moveTo>
                    <a:pt x="3256737" y="2141194"/>
                  </a:moveTo>
                  <a:lnTo>
                    <a:pt x="3251962" y="2094941"/>
                  </a:lnTo>
                  <a:lnTo>
                    <a:pt x="3238093" y="2051494"/>
                  </a:lnTo>
                  <a:lnTo>
                    <a:pt x="3215817" y="2012416"/>
                  </a:lnTo>
                  <a:lnTo>
                    <a:pt x="3185858" y="1979282"/>
                  </a:lnTo>
                  <a:lnTo>
                    <a:pt x="3148914" y="1953666"/>
                  </a:lnTo>
                  <a:lnTo>
                    <a:pt x="3105658" y="1937143"/>
                  </a:lnTo>
                  <a:lnTo>
                    <a:pt x="3056826" y="1931276"/>
                  </a:lnTo>
                  <a:lnTo>
                    <a:pt x="3007982" y="1937143"/>
                  </a:lnTo>
                  <a:lnTo>
                    <a:pt x="2964738" y="1953666"/>
                  </a:lnTo>
                  <a:lnTo>
                    <a:pt x="2927781" y="1979282"/>
                  </a:lnTo>
                  <a:lnTo>
                    <a:pt x="2897822" y="2012416"/>
                  </a:lnTo>
                  <a:lnTo>
                    <a:pt x="2875559" y="2051494"/>
                  </a:lnTo>
                  <a:lnTo>
                    <a:pt x="2861691" y="2094941"/>
                  </a:lnTo>
                  <a:lnTo>
                    <a:pt x="2856915" y="2141194"/>
                  </a:lnTo>
                  <a:lnTo>
                    <a:pt x="2861691" y="2190864"/>
                  </a:lnTo>
                  <a:lnTo>
                    <a:pt x="2875559" y="2236254"/>
                  </a:lnTo>
                  <a:lnTo>
                    <a:pt x="2897822" y="2276132"/>
                  </a:lnTo>
                  <a:lnTo>
                    <a:pt x="2927781" y="2309266"/>
                  </a:lnTo>
                  <a:lnTo>
                    <a:pt x="2964738" y="2334463"/>
                  </a:lnTo>
                  <a:lnTo>
                    <a:pt x="3007982" y="2350478"/>
                  </a:lnTo>
                  <a:lnTo>
                    <a:pt x="3056826" y="2356091"/>
                  </a:lnTo>
                  <a:lnTo>
                    <a:pt x="3105658" y="2350478"/>
                  </a:lnTo>
                  <a:lnTo>
                    <a:pt x="3148914" y="2334463"/>
                  </a:lnTo>
                  <a:lnTo>
                    <a:pt x="3185858" y="2309266"/>
                  </a:lnTo>
                  <a:lnTo>
                    <a:pt x="3215817" y="2276132"/>
                  </a:lnTo>
                  <a:lnTo>
                    <a:pt x="3238093" y="2236254"/>
                  </a:lnTo>
                  <a:lnTo>
                    <a:pt x="3251962" y="2190864"/>
                  </a:lnTo>
                  <a:lnTo>
                    <a:pt x="3256737" y="2141194"/>
                  </a:lnTo>
                  <a:close/>
                </a:path>
                <a:path w="3520440" h="2356485" extrusionOk="0">
                  <a:moveTo>
                    <a:pt x="3519932" y="225272"/>
                  </a:moveTo>
                  <a:lnTo>
                    <a:pt x="3515385" y="180568"/>
                  </a:lnTo>
                  <a:lnTo>
                    <a:pt x="3502342" y="138607"/>
                  </a:lnTo>
                  <a:lnTo>
                    <a:pt x="3481654" y="100380"/>
                  </a:lnTo>
                  <a:lnTo>
                    <a:pt x="3454235" y="66890"/>
                  </a:lnTo>
                  <a:lnTo>
                    <a:pt x="3420935" y="39116"/>
                  </a:lnTo>
                  <a:lnTo>
                    <a:pt x="3382657" y="18046"/>
                  </a:lnTo>
                  <a:lnTo>
                    <a:pt x="3340265" y="4686"/>
                  </a:lnTo>
                  <a:lnTo>
                    <a:pt x="3294659" y="0"/>
                  </a:lnTo>
                  <a:lnTo>
                    <a:pt x="2105723" y="0"/>
                  </a:lnTo>
                  <a:lnTo>
                    <a:pt x="2030615" y="481850"/>
                  </a:lnTo>
                  <a:lnTo>
                    <a:pt x="2991167" y="481850"/>
                  </a:lnTo>
                  <a:lnTo>
                    <a:pt x="2991167" y="1673923"/>
                  </a:lnTo>
                  <a:lnTo>
                    <a:pt x="3519932" y="1673923"/>
                  </a:lnTo>
                  <a:lnTo>
                    <a:pt x="3519932" y="225272"/>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5" name="Google Shape;255;p3"/>
            <p:cNvSpPr/>
            <p:nvPr/>
          </p:nvSpPr>
          <p:spPr>
            <a:xfrm>
              <a:off x="9199664" y="4471380"/>
              <a:ext cx="1775460" cy="1177290"/>
            </a:xfrm>
            <a:custGeom>
              <a:avLst/>
              <a:gdLst/>
              <a:ahLst/>
              <a:cxnLst/>
              <a:rect l="l" t="t" r="r" b="b"/>
              <a:pathLst>
                <a:path w="1775459" h="1177289" extrusionOk="0">
                  <a:moveTo>
                    <a:pt x="0" y="0"/>
                  </a:moveTo>
                  <a:lnTo>
                    <a:pt x="0" y="1177032"/>
                  </a:lnTo>
                  <a:lnTo>
                    <a:pt x="1775328" y="1177032"/>
                  </a:lnTo>
                  <a:lnTo>
                    <a:pt x="1755652" y="1133529"/>
                  </a:lnTo>
                  <a:lnTo>
                    <a:pt x="1734958" y="1090597"/>
                  </a:lnTo>
                  <a:lnTo>
                    <a:pt x="1713261" y="1048252"/>
                  </a:lnTo>
                  <a:lnTo>
                    <a:pt x="1690577" y="1006509"/>
                  </a:lnTo>
                  <a:lnTo>
                    <a:pt x="1666921" y="965383"/>
                  </a:lnTo>
                  <a:lnTo>
                    <a:pt x="1642309" y="924890"/>
                  </a:lnTo>
                  <a:lnTo>
                    <a:pt x="1616756" y="885046"/>
                  </a:lnTo>
                  <a:lnTo>
                    <a:pt x="1590277" y="845865"/>
                  </a:lnTo>
                  <a:lnTo>
                    <a:pt x="1562888" y="807363"/>
                  </a:lnTo>
                  <a:lnTo>
                    <a:pt x="1534604" y="769556"/>
                  </a:lnTo>
                  <a:lnTo>
                    <a:pt x="1505441" y="732459"/>
                  </a:lnTo>
                  <a:lnTo>
                    <a:pt x="1475413" y="696087"/>
                  </a:lnTo>
                  <a:lnTo>
                    <a:pt x="1444538" y="660457"/>
                  </a:lnTo>
                  <a:lnTo>
                    <a:pt x="1412829" y="625582"/>
                  </a:lnTo>
                  <a:lnTo>
                    <a:pt x="1380303" y="591479"/>
                  </a:lnTo>
                  <a:lnTo>
                    <a:pt x="1346974" y="558164"/>
                  </a:lnTo>
                  <a:lnTo>
                    <a:pt x="1312859" y="525651"/>
                  </a:lnTo>
                  <a:lnTo>
                    <a:pt x="1277972" y="493956"/>
                  </a:lnTo>
                  <a:lnTo>
                    <a:pt x="1242329" y="463094"/>
                  </a:lnTo>
                  <a:lnTo>
                    <a:pt x="1205946" y="433081"/>
                  </a:lnTo>
                  <a:lnTo>
                    <a:pt x="1168837" y="403933"/>
                  </a:lnTo>
                  <a:lnTo>
                    <a:pt x="1131019" y="375664"/>
                  </a:lnTo>
                  <a:lnTo>
                    <a:pt x="1092506" y="348291"/>
                  </a:lnTo>
                  <a:lnTo>
                    <a:pt x="1053315" y="321828"/>
                  </a:lnTo>
                  <a:lnTo>
                    <a:pt x="1013460" y="296291"/>
                  </a:lnTo>
                  <a:lnTo>
                    <a:pt x="972957" y="271696"/>
                  </a:lnTo>
                  <a:lnTo>
                    <a:pt x="931821" y="248058"/>
                  </a:lnTo>
                  <a:lnTo>
                    <a:pt x="890068" y="225391"/>
                  </a:lnTo>
                  <a:lnTo>
                    <a:pt x="847713" y="203713"/>
                  </a:lnTo>
                  <a:lnTo>
                    <a:pt x="804772" y="183038"/>
                  </a:lnTo>
                  <a:lnTo>
                    <a:pt x="761260" y="163381"/>
                  </a:lnTo>
                  <a:lnTo>
                    <a:pt x="717193" y="144759"/>
                  </a:lnTo>
                  <a:lnTo>
                    <a:pt x="672585" y="127186"/>
                  </a:lnTo>
                  <a:lnTo>
                    <a:pt x="627453" y="110678"/>
                  </a:lnTo>
                  <a:lnTo>
                    <a:pt x="581811" y="95250"/>
                  </a:lnTo>
                  <a:lnTo>
                    <a:pt x="535676" y="80918"/>
                  </a:lnTo>
                  <a:lnTo>
                    <a:pt x="489062" y="67697"/>
                  </a:lnTo>
                  <a:lnTo>
                    <a:pt x="441985" y="55603"/>
                  </a:lnTo>
                  <a:lnTo>
                    <a:pt x="394460" y="44651"/>
                  </a:lnTo>
                  <a:lnTo>
                    <a:pt x="346503" y="34856"/>
                  </a:lnTo>
                  <a:lnTo>
                    <a:pt x="298130" y="26234"/>
                  </a:lnTo>
                  <a:lnTo>
                    <a:pt x="249355" y="18801"/>
                  </a:lnTo>
                  <a:lnTo>
                    <a:pt x="200194" y="12571"/>
                  </a:lnTo>
                  <a:lnTo>
                    <a:pt x="150662" y="7561"/>
                  </a:lnTo>
                  <a:lnTo>
                    <a:pt x="100776" y="3785"/>
                  </a:lnTo>
                  <a:lnTo>
                    <a:pt x="50550" y="1260"/>
                  </a:lnTo>
                  <a:lnTo>
                    <a:pt x="0" y="0"/>
                  </a:lnTo>
                  <a:close/>
                </a:path>
              </a:pathLst>
            </a:custGeom>
            <a:solidFill>
              <a:srgbClr val="2E084C"/>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6" name="Google Shape;256;p3"/>
            <p:cNvSpPr/>
            <p:nvPr/>
          </p:nvSpPr>
          <p:spPr>
            <a:xfrm>
              <a:off x="5186689" y="4471178"/>
              <a:ext cx="5952490" cy="4720590"/>
            </a:xfrm>
            <a:custGeom>
              <a:avLst/>
              <a:gdLst/>
              <a:ahLst/>
              <a:cxnLst/>
              <a:rect l="l" t="t" r="r" b="b"/>
              <a:pathLst>
                <a:path w="5952490" h="4720590" extrusionOk="0">
                  <a:moveTo>
                    <a:pt x="4004809" y="0"/>
                  </a:moveTo>
                  <a:lnTo>
                    <a:pt x="1963814" y="0"/>
                  </a:lnTo>
                  <a:lnTo>
                    <a:pt x="1911499" y="683"/>
                  </a:lnTo>
                  <a:lnTo>
                    <a:pt x="1859522" y="2721"/>
                  </a:lnTo>
                  <a:lnTo>
                    <a:pt x="1807899" y="6098"/>
                  </a:lnTo>
                  <a:lnTo>
                    <a:pt x="1756648" y="10796"/>
                  </a:lnTo>
                  <a:lnTo>
                    <a:pt x="1705786" y="16798"/>
                  </a:lnTo>
                  <a:lnTo>
                    <a:pt x="1655329" y="24088"/>
                  </a:lnTo>
                  <a:lnTo>
                    <a:pt x="1605295" y="32648"/>
                  </a:lnTo>
                  <a:lnTo>
                    <a:pt x="1555700" y="42462"/>
                  </a:lnTo>
                  <a:lnTo>
                    <a:pt x="1506562" y="53512"/>
                  </a:lnTo>
                  <a:lnTo>
                    <a:pt x="1457897" y="65782"/>
                  </a:lnTo>
                  <a:lnTo>
                    <a:pt x="1409722" y="79255"/>
                  </a:lnTo>
                  <a:lnTo>
                    <a:pt x="1362054" y="93913"/>
                  </a:lnTo>
                  <a:lnTo>
                    <a:pt x="1314911" y="109740"/>
                  </a:lnTo>
                  <a:lnTo>
                    <a:pt x="1268308" y="126719"/>
                  </a:lnTo>
                  <a:lnTo>
                    <a:pt x="1222264" y="144833"/>
                  </a:lnTo>
                  <a:lnTo>
                    <a:pt x="1176795" y="164065"/>
                  </a:lnTo>
                  <a:lnTo>
                    <a:pt x="1131917" y="184397"/>
                  </a:lnTo>
                  <a:lnTo>
                    <a:pt x="1087649" y="205814"/>
                  </a:lnTo>
                  <a:lnTo>
                    <a:pt x="1044006" y="228298"/>
                  </a:lnTo>
                  <a:lnTo>
                    <a:pt x="1001006" y="251832"/>
                  </a:lnTo>
                  <a:lnTo>
                    <a:pt x="958665" y="276399"/>
                  </a:lnTo>
                  <a:lnTo>
                    <a:pt x="917001" y="301982"/>
                  </a:lnTo>
                  <a:lnTo>
                    <a:pt x="876031" y="328565"/>
                  </a:lnTo>
                  <a:lnTo>
                    <a:pt x="835771" y="356130"/>
                  </a:lnTo>
                  <a:lnTo>
                    <a:pt x="796239" y="384660"/>
                  </a:lnTo>
                  <a:lnTo>
                    <a:pt x="757451" y="414139"/>
                  </a:lnTo>
                  <a:lnTo>
                    <a:pt x="719425" y="444549"/>
                  </a:lnTo>
                  <a:lnTo>
                    <a:pt x="682176" y="475873"/>
                  </a:lnTo>
                  <a:lnTo>
                    <a:pt x="645723" y="508096"/>
                  </a:lnTo>
                  <a:lnTo>
                    <a:pt x="610082" y="541199"/>
                  </a:lnTo>
                  <a:lnTo>
                    <a:pt x="575270" y="575165"/>
                  </a:lnTo>
                  <a:lnTo>
                    <a:pt x="541304" y="609978"/>
                  </a:lnTo>
                  <a:lnTo>
                    <a:pt x="508201" y="645621"/>
                  </a:lnTo>
                  <a:lnTo>
                    <a:pt x="475978" y="682077"/>
                  </a:lnTo>
                  <a:lnTo>
                    <a:pt x="444652" y="719329"/>
                  </a:lnTo>
                  <a:lnTo>
                    <a:pt x="414239" y="757360"/>
                  </a:lnTo>
                  <a:lnTo>
                    <a:pt x="384758" y="796153"/>
                  </a:lnTo>
                  <a:lnTo>
                    <a:pt x="356225" y="835692"/>
                  </a:lnTo>
                  <a:lnTo>
                    <a:pt x="328657" y="875958"/>
                  </a:lnTo>
                  <a:lnTo>
                    <a:pt x="302070" y="916935"/>
                  </a:lnTo>
                  <a:lnTo>
                    <a:pt x="276483" y="958606"/>
                  </a:lnTo>
                  <a:lnTo>
                    <a:pt x="251911" y="1000954"/>
                  </a:lnTo>
                  <a:lnTo>
                    <a:pt x="228372" y="1043962"/>
                  </a:lnTo>
                  <a:lnTo>
                    <a:pt x="205883" y="1087613"/>
                  </a:lnTo>
                  <a:lnTo>
                    <a:pt x="184462" y="1131889"/>
                  </a:lnTo>
                  <a:lnTo>
                    <a:pt x="164124" y="1176774"/>
                  </a:lnTo>
                  <a:lnTo>
                    <a:pt x="144887" y="1222251"/>
                  </a:lnTo>
                  <a:lnTo>
                    <a:pt x="126768" y="1268302"/>
                  </a:lnTo>
                  <a:lnTo>
                    <a:pt x="109783" y="1314911"/>
                  </a:lnTo>
                  <a:lnTo>
                    <a:pt x="93951" y="1362060"/>
                  </a:lnTo>
                  <a:lnTo>
                    <a:pt x="79288" y="1409733"/>
                  </a:lnTo>
                  <a:lnTo>
                    <a:pt x="65810" y="1457913"/>
                  </a:lnTo>
                  <a:lnTo>
                    <a:pt x="53536" y="1506582"/>
                  </a:lnTo>
                  <a:lnTo>
                    <a:pt x="42481" y="1555723"/>
                  </a:lnTo>
                  <a:lnTo>
                    <a:pt x="32663" y="1605319"/>
                  </a:lnTo>
                  <a:lnTo>
                    <a:pt x="24099" y="1655354"/>
                  </a:lnTo>
                  <a:lnTo>
                    <a:pt x="16806" y="1705811"/>
                  </a:lnTo>
                  <a:lnTo>
                    <a:pt x="10801" y="1756671"/>
                  </a:lnTo>
                  <a:lnTo>
                    <a:pt x="6101" y="1807919"/>
                  </a:lnTo>
                  <a:lnTo>
                    <a:pt x="2723" y="1859536"/>
                  </a:lnTo>
                  <a:lnTo>
                    <a:pt x="683" y="1911507"/>
                  </a:lnTo>
                  <a:lnTo>
                    <a:pt x="0" y="1963814"/>
                  </a:lnTo>
                  <a:lnTo>
                    <a:pt x="840" y="2035835"/>
                  </a:lnTo>
                  <a:lnTo>
                    <a:pt x="3335" y="2106074"/>
                  </a:lnTo>
                  <a:lnTo>
                    <a:pt x="7444" y="2174555"/>
                  </a:lnTo>
                  <a:lnTo>
                    <a:pt x="13127" y="2241300"/>
                  </a:lnTo>
                  <a:lnTo>
                    <a:pt x="20341" y="2306331"/>
                  </a:lnTo>
                  <a:lnTo>
                    <a:pt x="29048" y="2369670"/>
                  </a:lnTo>
                  <a:lnTo>
                    <a:pt x="39207" y="2431340"/>
                  </a:lnTo>
                  <a:lnTo>
                    <a:pt x="50776" y="2491362"/>
                  </a:lnTo>
                  <a:lnTo>
                    <a:pt x="63715" y="2549760"/>
                  </a:lnTo>
                  <a:lnTo>
                    <a:pt x="77984" y="2606555"/>
                  </a:lnTo>
                  <a:lnTo>
                    <a:pt x="93543" y="2661769"/>
                  </a:lnTo>
                  <a:lnTo>
                    <a:pt x="110349" y="2715426"/>
                  </a:lnTo>
                  <a:lnTo>
                    <a:pt x="128364" y="2767546"/>
                  </a:lnTo>
                  <a:lnTo>
                    <a:pt x="147546" y="2818153"/>
                  </a:lnTo>
                  <a:lnTo>
                    <a:pt x="167855" y="2867269"/>
                  </a:lnTo>
                  <a:lnTo>
                    <a:pt x="189249" y="2914915"/>
                  </a:lnTo>
                  <a:lnTo>
                    <a:pt x="211690" y="2961115"/>
                  </a:lnTo>
                  <a:lnTo>
                    <a:pt x="235135" y="3005891"/>
                  </a:lnTo>
                  <a:lnTo>
                    <a:pt x="259545" y="3049264"/>
                  </a:lnTo>
                  <a:lnTo>
                    <a:pt x="284878" y="3091257"/>
                  </a:lnTo>
                  <a:lnTo>
                    <a:pt x="311095" y="3131893"/>
                  </a:lnTo>
                  <a:lnTo>
                    <a:pt x="338154" y="3171193"/>
                  </a:lnTo>
                  <a:lnTo>
                    <a:pt x="366015" y="3209180"/>
                  </a:lnTo>
                  <a:lnTo>
                    <a:pt x="394638" y="3245876"/>
                  </a:lnTo>
                  <a:lnTo>
                    <a:pt x="423981" y="3281303"/>
                  </a:lnTo>
                  <a:lnTo>
                    <a:pt x="454005" y="3315485"/>
                  </a:lnTo>
                  <a:lnTo>
                    <a:pt x="484668" y="3348442"/>
                  </a:lnTo>
                  <a:lnTo>
                    <a:pt x="515930" y="3380197"/>
                  </a:lnTo>
                  <a:lnTo>
                    <a:pt x="547751" y="3410773"/>
                  </a:lnTo>
                  <a:lnTo>
                    <a:pt x="580089" y="3440192"/>
                  </a:lnTo>
                  <a:lnTo>
                    <a:pt x="612905" y="3468475"/>
                  </a:lnTo>
                  <a:lnTo>
                    <a:pt x="646158" y="3495646"/>
                  </a:lnTo>
                  <a:lnTo>
                    <a:pt x="679806" y="3521727"/>
                  </a:lnTo>
                  <a:lnTo>
                    <a:pt x="713810" y="3546739"/>
                  </a:lnTo>
                  <a:lnTo>
                    <a:pt x="748129" y="3570706"/>
                  </a:lnTo>
                  <a:lnTo>
                    <a:pt x="782722" y="3593649"/>
                  </a:lnTo>
                  <a:lnTo>
                    <a:pt x="817549" y="3615590"/>
                  </a:lnTo>
                  <a:lnTo>
                    <a:pt x="852569" y="3636553"/>
                  </a:lnTo>
                  <a:lnTo>
                    <a:pt x="887742" y="3656558"/>
                  </a:lnTo>
                  <a:lnTo>
                    <a:pt x="923026" y="3675630"/>
                  </a:lnTo>
                  <a:lnTo>
                    <a:pt x="958382" y="3693788"/>
                  </a:lnTo>
                  <a:lnTo>
                    <a:pt x="993769" y="3711057"/>
                  </a:lnTo>
                  <a:lnTo>
                    <a:pt x="1029145" y="3727458"/>
                  </a:lnTo>
                  <a:lnTo>
                    <a:pt x="1064472" y="3743014"/>
                  </a:lnTo>
                  <a:lnTo>
                    <a:pt x="1099707" y="3757747"/>
                  </a:lnTo>
                  <a:lnTo>
                    <a:pt x="1169742" y="3784831"/>
                  </a:lnTo>
                  <a:lnTo>
                    <a:pt x="1238926" y="3808890"/>
                  </a:lnTo>
                  <a:lnTo>
                    <a:pt x="1306934" y="3830102"/>
                  </a:lnTo>
                  <a:lnTo>
                    <a:pt x="1373442" y="3848645"/>
                  </a:lnTo>
                  <a:lnTo>
                    <a:pt x="1438124" y="3864697"/>
                  </a:lnTo>
                  <a:lnTo>
                    <a:pt x="1500656" y="3878436"/>
                  </a:lnTo>
                  <a:lnTo>
                    <a:pt x="1560713" y="3890040"/>
                  </a:lnTo>
                  <a:lnTo>
                    <a:pt x="1617970" y="3899688"/>
                  </a:lnTo>
                  <a:lnTo>
                    <a:pt x="1672103" y="3907558"/>
                  </a:lnTo>
                  <a:lnTo>
                    <a:pt x="1722788" y="3913827"/>
                  </a:lnTo>
                  <a:lnTo>
                    <a:pt x="1769698" y="3918674"/>
                  </a:lnTo>
                  <a:lnTo>
                    <a:pt x="1812510" y="3922278"/>
                  </a:lnTo>
                  <a:lnTo>
                    <a:pt x="1857050" y="3933104"/>
                  </a:lnTo>
                  <a:lnTo>
                    <a:pt x="1893900" y="3956427"/>
                  </a:lnTo>
                  <a:lnTo>
                    <a:pt x="1921302" y="3989348"/>
                  </a:lnTo>
                  <a:lnTo>
                    <a:pt x="1937501" y="4028969"/>
                  </a:lnTo>
                  <a:lnTo>
                    <a:pt x="1940739" y="4072393"/>
                  </a:lnTo>
                  <a:lnTo>
                    <a:pt x="1929260" y="4116722"/>
                  </a:lnTo>
                  <a:lnTo>
                    <a:pt x="1894059" y="4183335"/>
                  </a:lnTo>
                  <a:lnTo>
                    <a:pt x="1872666" y="4215698"/>
                  </a:lnTo>
                  <a:lnTo>
                    <a:pt x="1848828" y="4247386"/>
                  </a:lnTo>
                  <a:lnTo>
                    <a:pt x="1822610" y="4278364"/>
                  </a:lnTo>
                  <a:lnTo>
                    <a:pt x="1794074" y="4308597"/>
                  </a:lnTo>
                  <a:lnTo>
                    <a:pt x="1763284" y="4338051"/>
                  </a:lnTo>
                  <a:lnTo>
                    <a:pt x="1730305" y="4366689"/>
                  </a:lnTo>
                  <a:lnTo>
                    <a:pt x="1695198" y="4394477"/>
                  </a:lnTo>
                  <a:lnTo>
                    <a:pt x="1658027" y="4421381"/>
                  </a:lnTo>
                  <a:lnTo>
                    <a:pt x="1618857" y="4447365"/>
                  </a:lnTo>
                  <a:lnTo>
                    <a:pt x="1577749" y="4472394"/>
                  </a:lnTo>
                  <a:lnTo>
                    <a:pt x="1534769" y="4496434"/>
                  </a:lnTo>
                  <a:lnTo>
                    <a:pt x="1489978" y="4519449"/>
                  </a:lnTo>
                  <a:lnTo>
                    <a:pt x="1443441" y="4541405"/>
                  </a:lnTo>
                  <a:lnTo>
                    <a:pt x="1395221" y="4562266"/>
                  </a:lnTo>
                  <a:lnTo>
                    <a:pt x="1345382" y="4581998"/>
                  </a:lnTo>
                  <a:lnTo>
                    <a:pt x="1293986" y="4600566"/>
                  </a:lnTo>
                  <a:lnTo>
                    <a:pt x="1241098" y="4617934"/>
                  </a:lnTo>
                  <a:lnTo>
                    <a:pt x="1186780" y="4634068"/>
                  </a:lnTo>
                  <a:lnTo>
                    <a:pt x="1131096" y="4648933"/>
                  </a:lnTo>
                  <a:lnTo>
                    <a:pt x="1074110" y="4662494"/>
                  </a:lnTo>
                  <a:lnTo>
                    <a:pt x="1015885" y="4674716"/>
                  </a:lnTo>
                  <a:lnTo>
                    <a:pt x="1061214" y="4683138"/>
                  </a:lnTo>
                  <a:lnTo>
                    <a:pt x="1107216" y="4690742"/>
                  </a:lnTo>
                  <a:lnTo>
                    <a:pt x="1153859" y="4697510"/>
                  </a:lnTo>
                  <a:lnTo>
                    <a:pt x="1201111" y="4703426"/>
                  </a:lnTo>
                  <a:lnTo>
                    <a:pt x="1248941" y="4708477"/>
                  </a:lnTo>
                  <a:lnTo>
                    <a:pt x="1297317" y="4712644"/>
                  </a:lnTo>
                  <a:lnTo>
                    <a:pt x="1346209" y="4715913"/>
                  </a:lnTo>
                  <a:lnTo>
                    <a:pt x="1395584" y="4718267"/>
                  </a:lnTo>
                  <a:lnTo>
                    <a:pt x="1445412" y="4719692"/>
                  </a:lnTo>
                  <a:lnTo>
                    <a:pt x="1495661" y="4720170"/>
                  </a:lnTo>
                  <a:lnTo>
                    <a:pt x="1531306" y="4719691"/>
                  </a:lnTo>
                  <a:lnTo>
                    <a:pt x="1606787" y="4715823"/>
                  </a:lnTo>
                  <a:lnTo>
                    <a:pt x="1646461" y="4712409"/>
                  </a:lnTo>
                  <a:lnTo>
                    <a:pt x="1687317" y="4707989"/>
                  </a:lnTo>
                  <a:lnTo>
                    <a:pt x="1729273" y="4702553"/>
                  </a:lnTo>
                  <a:lnTo>
                    <a:pt x="1772251" y="4696087"/>
                  </a:lnTo>
                  <a:lnTo>
                    <a:pt x="1816168" y="4688577"/>
                  </a:lnTo>
                  <a:lnTo>
                    <a:pt x="1860945" y="4680012"/>
                  </a:lnTo>
                  <a:lnTo>
                    <a:pt x="1906500" y="4670379"/>
                  </a:lnTo>
                  <a:lnTo>
                    <a:pt x="1952754" y="4659664"/>
                  </a:lnTo>
                  <a:lnTo>
                    <a:pt x="1999626" y="4647855"/>
                  </a:lnTo>
                  <a:lnTo>
                    <a:pt x="2047035" y="4634938"/>
                  </a:lnTo>
                  <a:lnTo>
                    <a:pt x="2094901" y="4620902"/>
                  </a:lnTo>
                  <a:lnTo>
                    <a:pt x="2143143" y="4605734"/>
                  </a:lnTo>
                  <a:lnTo>
                    <a:pt x="2191681" y="4589419"/>
                  </a:lnTo>
                  <a:lnTo>
                    <a:pt x="2240434" y="4571947"/>
                  </a:lnTo>
                  <a:lnTo>
                    <a:pt x="2289321" y="4553303"/>
                  </a:lnTo>
                  <a:lnTo>
                    <a:pt x="2338262" y="4533475"/>
                  </a:lnTo>
                  <a:lnTo>
                    <a:pt x="2387176" y="4512450"/>
                  </a:lnTo>
                  <a:lnTo>
                    <a:pt x="2435984" y="4490216"/>
                  </a:lnTo>
                  <a:lnTo>
                    <a:pt x="2484603" y="4466759"/>
                  </a:lnTo>
                  <a:lnTo>
                    <a:pt x="2532955" y="4442067"/>
                  </a:lnTo>
                  <a:lnTo>
                    <a:pt x="2580957" y="4416126"/>
                  </a:lnTo>
                  <a:lnTo>
                    <a:pt x="2628530" y="4388925"/>
                  </a:lnTo>
                  <a:lnTo>
                    <a:pt x="2675594" y="4360449"/>
                  </a:lnTo>
                  <a:lnTo>
                    <a:pt x="2722066" y="4330687"/>
                  </a:lnTo>
                  <a:lnTo>
                    <a:pt x="2767868" y="4299626"/>
                  </a:lnTo>
                  <a:lnTo>
                    <a:pt x="2812918" y="4267252"/>
                  </a:lnTo>
                  <a:lnTo>
                    <a:pt x="2857136" y="4233553"/>
                  </a:lnTo>
                  <a:lnTo>
                    <a:pt x="2900442" y="4198516"/>
                  </a:lnTo>
                  <a:lnTo>
                    <a:pt x="2942754" y="4162128"/>
                  </a:lnTo>
                  <a:lnTo>
                    <a:pt x="2983992" y="4124377"/>
                  </a:lnTo>
                  <a:lnTo>
                    <a:pt x="3022011" y="4090952"/>
                  </a:lnTo>
                  <a:lnTo>
                    <a:pt x="3062098" y="4060505"/>
                  </a:lnTo>
                  <a:lnTo>
                    <a:pt x="3104075" y="4033079"/>
                  </a:lnTo>
                  <a:lnTo>
                    <a:pt x="3147761" y="4008717"/>
                  </a:lnTo>
                  <a:lnTo>
                    <a:pt x="3192979" y="3987464"/>
                  </a:lnTo>
                  <a:lnTo>
                    <a:pt x="3239548" y="3969361"/>
                  </a:lnTo>
                  <a:lnTo>
                    <a:pt x="3287289" y="3954453"/>
                  </a:lnTo>
                  <a:lnTo>
                    <a:pt x="3336022" y="3942782"/>
                  </a:lnTo>
                  <a:lnTo>
                    <a:pt x="3385569" y="3934392"/>
                  </a:lnTo>
                  <a:lnTo>
                    <a:pt x="3435750" y="3929327"/>
                  </a:lnTo>
                  <a:lnTo>
                    <a:pt x="3486385" y="3927629"/>
                  </a:lnTo>
                  <a:lnTo>
                    <a:pt x="3988255" y="3927629"/>
                  </a:lnTo>
                  <a:lnTo>
                    <a:pt x="4040581" y="3926946"/>
                  </a:lnTo>
                  <a:lnTo>
                    <a:pt x="4092570" y="3924908"/>
                  </a:lnTo>
                  <a:lnTo>
                    <a:pt x="4144203" y="3921533"/>
                  </a:lnTo>
                  <a:lnTo>
                    <a:pt x="4195464" y="3916836"/>
                  </a:lnTo>
                  <a:lnTo>
                    <a:pt x="4246337" y="3910836"/>
                  </a:lnTo>
                  <a:lnTo>
                    <a:pt x="4296804" y="3903549"/>
                  </a:lnTo>
                  <a:lnTo>
                    <a:pt x="4346848" y="3894992"/>
                  </a:lnTo>
                  <a:lnTo>
                    <a:pt x="4396453" y="3885182"/>
                  </a:lnTo>
                  <a:lnTo>
                    <a:pt x="4445601" y="3874135"/>
                  </a:lnTo>
                  <a:lnTo>
                    <a:pt x="4494275" y="3861869"/>
                  </a:lnTo>
                  <a:lnTo>
                    <a:pt x="4542459" y="3848401"/>
                  </a:lnTo>
                  <a:lnTo>
                    <a:pt x="4590135" y="3833747"/>
                  </a:lnTo>
                  <a:lnTo>
                    <a:pt x="4637287" y="3817924"/>
                  </a:lnTo>
                  <a:lnTo>
                    <a:pt x="4683897" y="3800950"/>
                  </a:lnTo>
                  <a:lnTo>
                    <a:pt x="4729949" y="3782841"/>
                  </a:lnTo>
                  <a:lnTo>
                    <a:pt x="4775426" y="3763614"/>
                  </a:lnTo>
                  <a:lnTo>
                    <a:pt x="4820310" y="3743286"/>
                  </a:lnTo>
                  <a:lnTo>
                    <a:pt x="4864586" y="3721874"/>
                  </a:lnTo>
                  <a:lnTo>
                    <a:pt x="4908235" y="3699395"/>
                  </a:lnTo>
                  <a:lnTo>
                    <a:pt x="4951240" y="3675866"/>
                  </a:lnTo>
                  <a:lnTo>
                    <a:pt x="4993586" y="3651304"/>
                  </a:lnTo>
                  <a:lnTo>
                    <a:pt x="5035255" y="3625725"/>
                  </a:lnTo>
                  <a:lnTo>
                    <a:pt x="5076230" y="3599146"/>
                  </a:lnTo>
                  <a:lnTo>
                    <a:pt x="5116493" y="3571585"/>
                  </a:lnTo>
                  <a:lnTo>
                    <a:pt x="5156029" y="3543059"/>
                  </a:lnTo>
                  <a:lnTo>
                    <a:pt x="5194820" y="3513583"/>
                  </a:lnTo>
                  <a:lnTo>
                    <a:pt x="5232849" y="3483176"/>
                  </a:lnTo>
                  <a:lnTo>
                    <a:pt x="5270100" y="3451854"/>
                  </a:lnTo>
                  <a:lnTo>
                    <a:pt x="5306554" y="3419634"/>
                  </a:lnTo>
                  <a:lnTo>
                    <a:pt x="5342196" y="3386533"/>
                  </a:lnTo>
                  <a:lnTo>
                    <a:pt x="5377009" y="3352568"/>
                  </a:lnTo>
                  <a:lnTo>
                    <a:pt x="5410974" y="3317754"/>
                  </a:lnTo>
                  <a:lnTo>
                    <a:pt x="5444076" y="3282112"/>
                  </a:lnTo>
                  <a:lnTo>
                    <a:pt x="5476298" y="3245656"/>
                  </a:lnTo>
                  <a:lnTo>
                    <a:pt x="5507622" y="3208405"/>
                  </a:lnTo>
                  <a:lnTo>
                    <a:pt x="5538032" y="3170376"/>
                  </a:lnTo>
                  <a:lnTo>
                    <a:pt x="5567510" y="3131584"/>
                  </a:lnTo>
                  <a:lnTo>
                    <a:pt x="5596040" y="3092048"/>
                  </a:lnTo>
                  <a:lnTo>
                    <a:pt x="5623605" y="3051784"/>
                  </a:lnTo>
                  <a:lnTo>
                    <a:pt x="5650187" y="3010809"/>
                  </a:lnTo>
                  <a:lnTo>
                    <a:pt x="5675770" y="2969141"/>
                  </a:lnTo>
                  <a:lnTo>
                    <a:pt x="5700337" y="2926795"/>
                  </a:lnTo>
                  <a:lnTo>
                    <a:pt x="5723871" y="2883789"/>
                  </a:lnTo>
                  <a:lnTo>
                    <a:pt x="5746355" y="2840140"/>
                  </a:lnTo>
                  <a:lnTo>
                    <a:pt x="5767772" y="2795865"/>
                  </a:lnTo>
                  <a:lnTo>
                    <a:pt x="5788105" y="2750981"/>
                  </a:lnTo>
                  <a:lnTo>
                    <a:pt x="5807337" y="2705504"/>
                  </a:lnTo>
                  <a:lnTo>
                    <a:pt x="5825451" y="2659453"/>
                  </a:lnTo>
                  <a:lnTo>
                    <a:pt x="5842430" y="2612843"/>
                  </a:lnTo>
                  <a:lnTo>
                    <a:pt x="5858258" y="2565691"/>
                  </a:lnTo>
                  <a:lnTo>
                    <a:pt x="5872916" y="2518015"/>
                  </a:lnTo>
                  <a:lnTo>
                    <a:pt x="5886389" y="2469832"/>
                  </a:lnTo>
                  <a:lnTo>
                    <a:pt x="5898659" y="2421158"/>
                  </a:lnTo>
                  <a:lnTo>
                    <a:pt x="5909710" y="2372010"/>
                  </a:lnTo>
                  <a:lnTo>
                    <a:pt x="5919524" y="2322406"/>
                  </a:lnTo>
                  <a:lnTo>
                    <a:pt x="5928085" y="2272362"/>
                  </a:lnTo>
                  <a:lnTo>
                    <a:pt x="5935375" y="2221895"/>
                  </a:lnTo>
                  <a:lnTo>
                    <a:pt x="5941377" y="2171023"/>
                  </a:lnTo>
                  <a:lnTo>
                    <a:pt x="5946076" y="2119762"/>
                  </a:lnTo>
                  <a:lnTo>
                    <a:pt x="5949452" y="2068128"/>
                  </a:lnTo>
                  <a:lnTo>
                    <a:pt x="5951491" y="2016140"/>
                  </a:lnTo>
                  <a:lnTo>
                    <a:pt x="5952174" y="1963814"/>
                  </a:lnTo>
                  <a:lnTo>
                    <a:pt x="5951492" y="1911535"/>
                  </a:lnTo>
                  <a:lnTo>
                    <a:pt x="5949458" y="1859593"/>
                  </a:lnTo>
                  <a:lnTo>
                    <a:pt x="5946087" y="1808004"/>
                  </a:lnTo>
                  <a:lnTo>
                    <a:pt x="5941397" y="1756786"/>
                  </a:lnTo>
                  <a:lnTo>
                    <a:pt x="5935405" y="1705955"/>
                  </a:lnTo>
                  <a:lnTo>
                    <a:pt x="5928127" y="1655528"/>
                  </a:lnTo>
                  <a:lnTo>
                    <a:pt x="5919580" y="1605523"/>
                  </a:lnTo>
                  <a:lnTo>
                    <a:pt x="5909780" y="1555956"/>
                  </a:lnTo>
                  <a:lnTo>
                    <a:pt x="5898745" y="1506845"/>
                  </a:lnTo>
                  <a:lnTo>
                    <a:pt x="5886491" y="1458206"/>
                  </a:lnTo>
                  <a:lnTo>
                    <a:pt x="5873035" y="1410056"/>
                  </a:lnTo>
                  <a:lnTo>
                    <a:pt x="5858393" y="1362412"/>
                  </a:lnTo>
                  <a:lnTo>
                    <a:pt x="5842582" y="1315292"/>
                  </a:lnTo>
                  <a:lnTo>
                    <a:pt x="5825620" y="1268712"/>
                  </a:lnTo>
                  <a:lnTo>
                    <a:pt x="5807522" y="1222690"/>
                  </a:lnTo>
                  <a:lnTo>
                    <a:pt x="5788305" y="1177241"/>
                  </a:lnTo>
                  <a:lnTo>
                    <a:pt x="4012966" y="1177241"/>
                  </a:lnTo>
                  <a:lnTo>
                    <a:pt x="4012966" y="209"/>
                  </a:lnTo>
                  <a:lnTo>
                    <a:pt x="4004809" y="0"/>
                  </a:lnTo>
                  <a:close/>
                </a:path>
              </a:pathLst>
            </a:custGeom>
            <a:solidFill>
              <a:srgbClr val="5E249E"/>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7" name="Google Shape;257;p3"/>
            <p:cNvSpPr/>
            <p:nvPr/>
          </p:nvSpPr>
          <p:spPr>
            <a:xfrm>
              <a:off x="6399085" y="5211984"/>
              <a:ext cx="3235325" cy="2439670"/>
            </a:xfrm>
            <a:custGeom>
              <a:avLst/>
              <a:gdLst/>
              <a:ahLst/>
              <a:cxnLst/>
              <a:rect l="l" t="t" r="r" b="b"/>
              <a:pathLst>
                <a:path w="3235325" h="2439670" extrusionOk="0">
                  <a:moveTo>
                    <a:pt x="417855" y="1788731"/>
                  </a:moveTo>
                  <a:lnTo>
                    <a:pt x="412470" y="1740052"/>
                  </a:lnTo>
                  <a:lnTo>
                    <a:pt x="397052" y="1695767"/>
                  </a:lnTo>
                  <a:lnTo>
                    <a:pt x="372732" y="1657019"/>
                  </a:lnTo>
                  <a:lnTo>
                    <a:pt x="340639" y="1624926"/>
                  </a:lnTo>
                  <a:lnTo>
                    <a:pt x="301879" y="1600606"/>
                  </a:lnTo>
                  <a:lnTo>
                    <a:pt x="257606" y="1585188"/>
                  </a:lnTo>
                  <a:lnTo>
                    <a:pt x="208927" y="1579803"/>
                  </a:lnTo>
                  <a:lnTo>
                    <a:pt x="160248" y="1585188"/>
                  </a:lnTo>
                  <a:lnTo>
                    <a:pt x="115963" y="1600606"/>
                  </a:lnTo>
                  <a:lnTo>
                    <a:pt x="77216" y="1624926"/>
                  </a:lnTo>
                  <a:lnTo>
                    <a:pt x="45123" y="1657019"/>
                  </a:lnTo>
                  <a:lnTo>
                    <a:pt x="20802" y="1695767"/>
                  </a:lnTo>
                  <a:lnTo>
                    <a:pt x="5384" y="1740052"/>
                  </a:lnTo>
                  <a:lnTo>
                    <a:pt x="0" y="1788731"/>
                  </a:lnTo>
                  <a:lnTo>
                    <a:pt x="5384" y="1837410"/>
                  </a:lnTo>
                  <a:lnTo>
                    <a:pt x="20802" y="1881695"/>
                  </a:lnTo>
                  <a:lnTo>
                    <a:pt x="45123" y="1920443"/>
                  </a:lnTo>
                  <a:lnTo>
                    <a:pt x="77216" y="1952536"/>
                  </a:lnTo>
                  <a:lnTo>
                    <a:pt x="115963" y="1976856"/>
                  </a:lnTo>
                  <a:lnTo>
                    <a:pt x="160248" y="1992261"/>
                  </a:lnTo>
                  <a:lnTo>
                    <a:pt x="208927" y="1997659"/>
                  </a:lnTo>
                  <a:lnTo>
                    <a:pt x="257606" y="1992261"/>
                  </a:lnTo>
                  <a:lnTo>
                    <a:pt x="301879" y="1976856"/>
                  </a:lnTo>
                  <a:lnTo>
                    <a:pt x="340639" y="1952536"/>
                  </a:lnTo>
                  <a:lnTo>
                    <a:pt x="372732" y="1920443"/>
                  </a:lnTo>
                  <a:lnTo>
                    <a:pt x="397052" y="1881695"/>
                  </a:lnTo>
                  <a:lnTo>
                    <a:pt x="412470" y="1837410"/>
                  </a:lnTo>
                  <a:lnTo>
                    <a:pt x="417855" y="1788731"/>
                  </a:lnTo>
                  <a:close/>
                </a:path>
                <a:path w="3235325" h="2439670" extrusionOk="0">
                  <a:moveTo>
                    <a:pt x="899464" y="168109"/>
                  </a:moveTo>
                  <a:lnTo>
                    <a:pt x="895819" y="126174"/>
                  </a:lnTo>
                  <a:lnTo>
                    <a:pt x="881900" y="87210"/>
                  </a:lnTo>
                  <a:lnTo>
                    <a:pt x="858621" y="53149"/>
                  </a:lnTo>
                  <a:lnTo>
                    <a:pt x="826846" y="25946"/>
                  </a:lnTo>
                  <a:lnTo>
                    <a:pt x="787488" y="7518"/>
                  </a:lnTo>
                  <a:lnTo>
                    <a:pt x="744308" y="0"/>
                  </a:lnTo>
                  <a:lnTo>
                    <a:pt x="701878" y="3657"/>
                  </a:lnTo>
                  <a:lnTo>
                    <a:pt x="662266" y="17564"/>
                  </a:lnTo>
                  <a:lnTo>
                    <a:pt x="627570" y="40855"/>
                  </a:lnTo>
                  <a:lnTo>
                    <a:pt x="599871" y="72618"/>
                  </a:lnTo>
                  <a:lnTo>
                    <a:pt x="581253" y="111988"/>
                  </a:lnTo>
                  <a:lnTo>
                    <a:pt x="225005" y="1202143"/>
                  </a:lnTo>
                  <a:lnTo>
                    <a:pt x="216750" y="1246251"/>
                  </a:lnTo>
                  <a:lnTo>
                    <a:pt x="220535" y="1288935"/>
                  </a:lnTo>
                  <a:lnTo>
                    <a:pt x="235038" y="1328356"/>
                  </a:lnTo>
                  <a:lnTo>
                    <a:pt x="258927" y="1362646"/>
                  </a:lnTo>
                  <a:lnTo>
                    <a:pt x="290842" y="1389938"/>
                  </a:lnTo>
                  <a:lnTo>
                    <a:pt x="329450" y="1408379"/>
                  </a:lnTo>
                  <a:lnTo>
                    <a:pt x="372452" y="1416088"/>
                  </a:lnTo>
                  <a:lnTo>
                    <a:pt x="414477" y="1412849"/>
                  </a:lnTo>
                  <a:lnTo>
                    <a:pt x="453669" y="1399336"/>
                  </a:lnTo>
                  <a:lnTo>
                    <a:pt x="488188" y="1376235"/>
                  </a:lnTo>
                  <a:lnTo>
                    <a:pt x="516153" y="1344206"/>
                  </a:lnTo>
                  <a:lnTo>
                    <a:pt x="535698" y="1303921"/>
                  </a:lnTo>
                  <a:lnTo>
                    <a:pt x="891946" y="211086"/>
                  </a:lnTo>
                  <a:lnTo>
                    <a:pt x="899464" y="168109"/>
                  </a:lnTo>
                  <a:close/>
                </a:path>
                <a:path w="3235325" h="2439670" extrusionOk="0">
                  <a:moveTo>
                    <a:pt x="1526247" y="510946"/>
                  </a:moveTo>
                  <a:lnTo>
                    <a:pt x="1522603" y="469011"/>
                  </a:lnTo>
                  <a:lnTo>
                    <a:pt x="1508696" y="430060"/>
                  </a:lnTo>
                  <a:lnTo>
                    <a:pt x="1485404" y="395998"/>
                  </a:lnTo>
                  <a:lnTo>
                    <a:pt x="1453629" y="368795"/>
                  </a:lnTo>
                  <a:lnTo>
                    <a:pt x="1414272" y="350367"/>
                  </a:lnTo>
                  <a:lnTo>
                    <a:pt x="1371104" y="342849"/>
                  </a:lnTo>
                  <a:lnTo>
                    <a:pt x="1328661" y="346506"/>
                  </a:lnTo>
                  <a:lnTo>
                    <a:pt x="1289062" y="360413"/>
                  </a:lnTo>
                  <a:lnTo>
                    <a:pt x="1254366" y="383705"/>
                  </a:lnTo>
                  <a:lnTo>
                    <a:pt x="1226654" y="415467"/>
                  </a:lnTo>
                  <a:lnTo>
                    <a:pt x="1208024" y="454837"/>
                  </a:lnTo>
                  <a:lnTo>
                    <a:pt x="993749" y="1116418"/>
                  </a:lnTo>
                  <a:lnTo>
                    <a:pt x="986421" y="1159598"/>
                  </a:lnTo>
                  <a:lnTo>
                    <a:pt x="990473" y="1202042"/>
                  </a:lnTo>
                  <a:lnTo>
                    <a:pt x="1004798" y="1241640"/>
                  </a:lnTo>
                  <a:lnTo>
                    <a:pt x="1028268" y="1276337"/>
                  </a:lnTo>
                  <a:lnTo>
                    <a:pt x="1059789" y="1304048"/>
                  </a:lnTo>
                  <a:lnTo>
                    <a:pt x="1098219" y="1322666"/>
                  </a:lnTo>
                  <a:lnTo>
                    <a:pt x="1141399" y="1330185"/>
                  </a:lnTo>
                  <a:lnTo>
                    <a:pt x="1183830" y="1326540"/>
                  </a:lnTo>
                  <a:lnTo>
                    <a:pt x="1223441" y="1312633"/>
                  </a:lnTo>
                  <a:lnTo>
                    <a:pt x="1258138" y="1289342"/>
                  </a:lnTo>
                  <a:lnTo>
                    <a:pt x="1285836" y="1257566"/>
                  </a:lnTo>
                  <a:lnTo>
                    <a:pt x="1304455" y="1218209"/>
                  </a:lnTo>
                  <a:lnTo>
                    <a:pt x="1518742" y="553923"/>
                  </a:lnTo>
                  <a:lnTo>
                    <a:pt x="1526247" y="510946"/>
                  </a:lnTo>
                  <a:close/>
                </a:path>
                <a:path w="3235325" h="2439670" extrusionOk="0">
                  <a:moveTo>
                    <a:pt x="2072703" y="1169873"/>
                  </a:moveTo>
                  <a:lnTo>
                    <a:pt x="2069058" y="1127937"/>
                  </a:lnTo>
                  <a:lnTo>
                    <a:pt x="2055139" y="1088974"/>
                  </a:lnTo>
                  <a:lnTo>
                    <a:pt x="2031860" y="1054912"/>
                  </a:lnTo>
                  <a:lnTo>
                    <a:pt x="2000084" y="1027709"/>
                  </a:lnTo>
                  <a:lnTo>
                    <a:pt x="1960727" y="1009281"/>
                  </a:lnTo>
                  <a:lnTo>
                    <a:pt x="1917547" y="1001763"/>
                  </a:lnTo>
                  <a:lnTo>
                    <a:pt x="1875116" y="1005408"/>
                  </a:lnTo>
                  <a:lnTo>
                    <a:pt x="1835505" y="1019327"/>
                  </a:lnTo>
                  <a:lnTo>
                    <a:pt x="1800809" y="1042619"/>
                  </a:lnTo>
                  <a:lnTo>
                    <a:pt x="1773110" y="1074394"/>
                  </a:lnTo>
                  <a:lnTo>
                    <a:pt x="1754479" y="1113751"/>
                  </a:lnTo>
                  <a:lnTo>
                    <a:pt x="1532166" y="1796770"/>
                  </a:lnTo>
                  <a:lnTo>
                    <a:pt x="1524838" y="1839950"/>
                  </a:lnTo>
                  <a:lnTo>
                    <a:pt x="1528889" y="1882381"/>
                  </a:lnTo>
                  <a:lnTo>
                    <a:pt x="1543215" y="1921992"/>
                  </a:lnTo>
                  <a:lnTo>
                    <a:pt x="1566684" y="1956676"/>
                  </a:lnTo>
                  <a:lnTo>
                    <a:pt x="1598193" y="1984375"/>
                  </a:lnTo>
                  <a:lnTo>
                    <a:pt x="1636610" y="2003005"/>
                  </a:lnTo>
                  <a:lnTo>
                    <a:pt x="1679790" y="2010524"/>
                  </a:lnTo>
                  <a:lnTo>
                    <a:pt x="1722234" y="2006879"/>
                  </a:lnTo>
                  <a:lnTo>
                    <a:pt x="1761845" y="1992960"/>
                  </a:lnTo>
                  <a:lnTo>
                    <a:pt x="1796542" y="1969681"/>
                  </a:lnTo>
                  <a:lnTo>
                    <a:pt x="1824240" y="1937905"/>
                  </a:lnTo>
                  <a:lnTo>
                    <a:pt x="1842858" y="1898548"/>
                  </a:lnTo>
                  <a:lnTo>
                    <a:pt x="2065185" y="1212850"/>
                  </a:lnTo>
                  <a:lnTo>
                    <a:pt x="2072703" y="1169873"/>
                  </a:lnTo>
                  <a:close/>
                </a:path>
                <a:path w="3235325" h="2439670" extrusionOk="0">
                  <a:moveTo>
                    <a:pt x="2640050" y="2319655"/>
                  </a:moveTo>
                  <a:lnTo>
                    <a:pt x="2632278" y="2281313"/>
                  </a:lnTo>
                  <a:lnTo>
                    <a:pt x="2611310" y="2249170"/>
                  </a:lnTo>
                  <a:lnTo>
                    <a:pt x="2579116" y="2225446"/>
                  </a:lnTo>
                  <a:lnTo>
                    <a:pt x="2537663" y="2212416"/>
                  </a:lnTo>
                  <a:lnTo>
                    <a:pt x="2498153" y="2209850"/>
                  </a:lnTo>
                  <a:lnTo>
                    <a:pt x="2164219" y="2209685"/>
                  </a:lnTo>
                  <a:lnTo>
                    <a:pt x="1850529" y="2209723"/>
                  </a:lnTo>
                  <a:lnTo>
                    <a:pt x="1804822" y="2211489"/>
                  </a:lnTo>
                  <a:lnTo>
                    <a:pt x="1759521" y="2222576"/>
                  </a:lnTo>
                  <a:lnTo>
                    <a:pt x="1724164" y="2246109"/>
                  </a:lnTo>
                  <a:lnTo>
                    <a:pt x="1701076" y="2279535"/>
                  </a:lnTo>
                  <a:lnTo>
                    <a:pt x="1692592" y="2320328"/>
                  </a:lnTo>
                  <a:lnTo>
                    <a:pt x="1700237" y="2363165"/>
                  </a:lnTo>
                  <a:lnTo>
                    <a:pt x="1722526" y="2398484"/>
                  </a:lnTo>
                  <a:lnTo>
                    <a:pt x="1757197" y="2423820"/>
                  </a:lnTo>
                  <a:lnTo>
                    <a:pt x="1802028" y="2436723"/>
                  </a:lnTo>
                  <a:lnTo>
                    <a:pt x="1847735" y="2439174"/>
                  </a:lnTo>
                  <a:lnTo>
                    <a:pt x="2498839" y="2438984"/>
                  </a:lnTo>
                  <a:lnTo>
                    <a:pt x="2538298" y="2435733"/>
                  </a:lnTo>
                  <a:lnTo>
                    <a:pt x="2580284" y="2421636"/>
                  </a:lnTo>
                  <a:lnTo>
                    <a:pt x="2612542" y="2395994"/>
                  </a:lnTo>
                  <a:lnTo>
                    <a:pt x="2633116" y="2361196"/>
                  </a:lnTo>
                  <a:lnTo>
                    <a:pt x="2640050" y="2319655"/>
                  </a:lnTo>
                  <a:close/>
                </a:path>
                <a:path w="3235325" h="2439670" extrusionOk="0">
                  <a:moveTo>
                    <a:pt x="3234779" y="878776"/>
                  </a:moveTo>
                  <a:lnTo>
                    <a:pt x="3232429" y="836803"/>
                  </a:lnTo>
                  <a:lnTo>
                    <a:pt x="3227679" y="796023"/>
                  </a:lnTo>
                  <a:lnTo>
                    <a:pt x="3220542" y="756462"/>
                  </a:lnTo>
                  <a:lnTo>
                    <a:pt x="3211030" y="718197"/>
                  </a:lnTo>
                  <a:lnTo>
                    <a:pt x="3199168" y="681240"/>
                  </a:lnTo>
                  <a:lnTo>
                    <a:pt x="3184969" y="645655"/>
                  </a:lnTo>
                  <a:lnTo>
                    <a:pt x="3158464" y="594106"/>
                  </a:lnTo>
                  <a:lnTo>
                    <a:pt x="3128556" y="547560"/>
                  </a:lnTo>
                  <a:lnTo>
                    <a:pt x="3079610" y="489813"/>
                  </a:lnTo>
                  <a:lnTo>
                    <a:pt x="3051797" y="463372"/>
                  </a:lnTo>
                  <a:lnTo>
                    <a:pt x="3021787" y="438619"/>
                  </a:lnTo>
                  <a:lnTo>
                    <a:pt x="2989580" y="415582"/>
                  </a:lnTo>
                  <a:lnTo>
                    <a:pt x="2955213" y="394309"/>
                  </a:lnTo>
                  <a:lnTo>
                    <a:pt x="2918688" y="374853"/>
                  </a:lnTo>
                  <a:lnTo>
                    <a:pt x="2880042" y="357263"/>
                  </a:lnTo>
                  <a:lnTo>
                    <a:pt x="2839288" y="341566"/>
                  </a:lnTo>
                  <a:lnTo>
                    <a:pt x="2796438" y="327825"/>
                  </a:lnTo>
                  <a:lnTo>
                    <a:pt x="2751505" y="316064"/>
                  </a:lnTo>
                  <a:lnTo>
                    <a:pt x="2704528" y="306349"/>
                  </a:lnTo>
                  <a:lnTo>
                    <a:pt x="2655506" y="298716"/>
                  </a:lnTo>
                  <a:lnTo>
                    <a:pt x="2604478" y="293204"/>
                  </a:lnTo>
                  <a:lnTo>
                    <a:pt x="2551442" y="289877"/>
                  </a:lnTo>
                  <a:lnTo>
                    <a:pt x="2496439" y="288747"/>
                  </a:lnTo>
                  <a:lnTo>
                    <a:pt x="2422144" y="289725"/>
                  </a:lnTo>
                  <a:lnTo>
                    <a:pt x="2352535" y="292506"/>
                  </a:lnTo>
                  <a:lnTo>
                    <a:pt x="2287524" y="296951"/>
                  </a:lnTo>
                  <a:lnTo>
                    <a:pt x="2227021" y="302856"/>
                  </a:lnTo>
                  <a:lnTo>
                    <a:pt x="2170950" y="310057"/>
                  </a:lnTo>
                  <a:lnTo>
                    <a:pt x="2119236" y="318389"/>
                  </a:lnTo>
                  <a:lnTo>
                    <a:pt x="2071789" y="327647"/>
                  </a:lnTo>
                  <a:lnTo>
                    <a:pt x="2028532" y="337680"/>
                  </a:lnTo>
                  <a:lnTo>
                    <a:pt x="1989391" y="348310"/>
                  </a:lnTo>
                  <a:lnTo>
                    <a:pt x="1923122" y="370636"/>
                  </a:lnTo>
                  <a:lnTo>
                    <a:pt x="1872322" y="393230"/>
                  </a:lnTo>
                  <a:lnTo>
                    <a:pt x="1833829" y="419455"/>
                  </a:lnTo>
                  <a:lnTo>
                    <a:pt x="1803412" y="454558"/>
                  </a:lnTo>
                  <a:lnTo>
                    <a:pt x="1783422" y="495820"/>
                  </a:lnTo>
                  <a:lnTo>
                    <a:pt x="1776158" y="540562"/>
                  </a:lnTo>
                  <a:lnTo>
                    <a:pt x="1783943" y="586066"/>
                  </a:lnTo>
                  <a:lnTo>
                    <a:pt x="1809572" y="627608"/>
                  </a:lnTo>
                  <a:lnTo>
                    <a:pt x="1848180" y="656018"/>
                  </a:lnTo>
                  <a:lnTo>
                    <a:pt x="1895411" y="671703"/>
                  </a:lnTo>
                  <a:lnTo>
                    <a:pt x="1946871" y="675055"/>
                  </a:lnTo>
                  <a:lnTo>
                    <a:pt x="1998218" y="666445"/>
                  </a:lnTo>
                  <a:lnTo>
                    <a:pt x="2045601" y="653376"/>
                  </a:lnTo>
                  <a:lnTo>
                    <a:pt x="2094699" y="641108"/>
                  </a:lnTo>
                  <a:lnTo>
                    <a:pt x="2145246" y="629831"/>
                  </a:lnTo>
                  <a:lnTo>
                    <a:pt x="2196985" y="619747"/>
                  </a:lnTo>
                  <a:lnTo>
                    <a:pt x="2249652" y="611047"/>
                  </a:lnTo>
                  <a:lnTo>
                    <a:pt x="2302980" y="603935"/>
                  </a:lnTo>
                  <a:lnTo>
                    <a:pt x="2356701" y="598614"/>
                  </a:lnTo>
                  <a:lnTo>
                    <a:pt x="2410561" y="595274"/>
                  </a:lnTo>
                  <a:lnTo>
                    <a:pt x="2464282" y="594106"/>
                  </a:lnTo>
                  <a:lnTo>
                    <a:pt x="2518638" y="595668"/>
                  </a:lnTo>
                  <a:lnTo>
                    <a:pt x="2569235" y="600329"/>
                  </a:lnTo>
                  <a:lnTo>
                    <a:pt x="2616073" y="608037"/>
                  </a:lnTo>
                  <a:lnTo>
                    <a:pt x="2659151" y="618782"/>
                  </a:lnTo>
                  <a:lnTo>
                    <a:pt x="2698483" y="632485"/>
                  </a:lnTo>
                  <a:lnTo>
                    <a:pt x="2734081" y="649147"/>
                  </a:lnTo>
                  <a:lnTo>
                    <a:pt x="2794101" y="691134"/>
                  </a:lnTo>
                  <a:lnTo>
                    <a:pt x="2839275" y="744448"/>
                  </a:lnTo>
                  <a:lnTo>
                    <a:pt x="2869666" y="808761"/>
                  </a:lnTo>
                  <a:lnTo>
                    <a:pt x="2885325" y="883780"/>
                  </a:lnTo>
                  <a:lnTo>
                    <a:pt x="2887662" y="925207"/>
                  </a:lnTo>
                  <a:lnTo>
                    <a:pt x="2886329" y="969187"/>
                  </a:lnTo>
                  <a:lnTo>
                    <a:pt x="2881363" y="1015707"/>
                  </a:lnTo>
                  <a:lnTo>
                    <a:pt x="2872752" y="1064704"/>
                  </a:lnTo>
                  <a:lnTo>
                    <a:pt x="2860497" y="1116152"/>
                  </a:lnTo>
                  <a:lnTo>
                    <a:pt x="2844635" y="1170000"/>
                  </a:lnTo>
                  <a:lnTo>
                    <a:pt x="2643733" y="1794090"/>
                  </a:lnTo>
                  <a:lnTo>
                    <a:pt x="2636596" y="1837270"/>
                  </a:lnTo>
                  <a:lnTo>
                    <a:pt x="2641066" y="1879701"/>
                  </a:lnTo>
                  <a:lnTo>
                    <a:pt x="2655798" y="1919312"/>
                  </a:lnTo>
                  <a:lnTo>
                    <a:pt x="2679458" y="1954009"/>
                  </a:lnTo>
                  <a:lnTo>
                    <a:pt x="2710713" y="1981708"/>
                  </a:lnTo>
                  <a:lnTo>
                    <a:pt x="2748203" y="2000326"/>
                  </a:lnTo>
                  <a:lnTo>
                    <a:pt x="2788412" y="2008403"/>
                  </a:lnTo>
                  <a:lnTo>
                    <a:pt x="2829649" y="2005990"/>
                  </a:lnTo>
                  <a:lnTo>
                    <a:pt x="2869412" y="1993303"/>
                  </a:lnTo>
                  <a:lnTo>
                    <a:pt x="2905150" y="1970570"/>
                  </a:lnTo>
                  <a:lnTo>
                    <a:pt x="2934335" y="1938020"/>
                  </a:lnTo>
                  <a:lnTo>
                    <a:pt x="2954451" y="1895868"/>
                  </a:lnTo>
                  <a:lnTo>
                    <a:pt x="3182124" y="1202131"/>
                  </a:lnTo>
                  <a:lnTo>
                    <a:pt x="3197174" y="1153083"/>
                  </a:lnTo>
                  <a:lnTo>
                    <a:pt x="3209683" y="1104912"/>
                  </a:lnTo>
                  <a:lnTo>
                    <a:pt x="3219666" y="1057668"/>
                  </a:lnTo>
                  <a:lnTo>
                    <a:pt x="3227146" y="1011389"/>
                  </a:lnTo>
                  <a:lnTo>
                    <a:pt x="3232150" y="966114"/>
                  </a:lnTo>
                  <a:lnTo>
                    <a:pt x="3234690" y="921893"/>
                  </a:lnTo>
                  <a:lnTo>
                    <a:pt x="3234779" y="878776"/>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258" name="Google Shape;258;p3"/>
          <p:cNvSpPr/>
          <p:nvPr/>
        </p:nvSpPr>
        <p:spPr>
          <a:xfrm>
            <a:off x="10714418" y="2486389"/>
            <a:ext cx="774086" cy="749981"/>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2000"/>
              <a:buFont typeface="Arial"/>
              <a:buNone/>
            </a:pPr>
            <a:r>
              <a:rPr lang="ar" sz="2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01</a:t>
            </a:r>
            <a:endParaRPr sz="20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59" name="Google Shape;259;p3"/>
          <p:cNvSpPr/>
          <p:nvPr/>
        </p:nvSpPr>
        <p:spPr>
          <a:xfrm>
            <a:off x="10714418" y="3851098"/>
            <a:ext cx="774086" cy="749981"/>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2000"/>
              <a:buFont typeface="Arial"/>
              <a:buNone/>
            </a:pPr>
            <a:r>
              <a:rPr lang="ar" sz="2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02</a:t>
            </a:r>
            <a:endParaRPr sz="20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260" name="Google Shape;260;p3"/>
          <p:cNvSpPr/>
          <p:nvPr/>
        </p:nvSpPr>
        <p:spPr>
          <a:xfrm>
            <a:off x="10714418" y="5144688"/>
            <a:ext cx="774086" cy="749981"/>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2000"/>
              <a:buFont typeface="Arial"/>
              <a:buNone/>
            </a:pPr>
            <a:r>
              <a:rPr lang="ar" sz="2000" b="1" i="0" u="none" strike="noStrike" cap="none" baseline="0"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03</a:t>
            </a:r>
            <a:endParaRPr sz="20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g3223cfaf7c6_1_13"/>
          <p:cNvPicPr preferRelativeResize="0"/>
          <p:nvPr/>
        </p:nvPicPr>
        <p:blipFill>
          <a:blip r:embed="rId3">
            <a:alphaModFix/>
          </a:blip>
          <a:stretch>
            <a:fillRect/>
          </a:stretch>
        </p:blipFill>
        <p:spPr>
          <a:xfrm>
            <a:off x="5055645" y="337313"/>
            <a:ext cx="6183374" cy="6183374"/>
          </a:xfrm>
          <a:prstGeom prst="rect">
            <a:avLst/>
          </a:prstGeom>
          <a:noFill/>
          <a:ln>
            <a:noFill/>
          </a:ln>
        </p:spPr>
      </p:pic>
      <p:pic>
        <p:nvPicPr>
          <p:cNvPr id="267" name="Google Shape;267;g3223cfaf7c6_1_13"/>
          <p:cNvPicPr preferRelativeResize="0"/>
          <p:nvPr/>
        </p:nvPicPr>
        <p:blipFill rotWithShape="1">
          <a:blip r:embed="rId4">
            <a:alphaModFix/>
          </a:blip>
          <a:srcRect/>
          <a:stretch/>
        </p:blipFill>
        <p:spPr>
          <a:xfrm>
            <a:off x="572974" y="1503632"/>
            <a:ext cx="5055639" cy="3230415"/>
          </a:xfrm>
          <a:prstGeom prst="rect">
            <a:avLst/>
          </a:prstGeom>
          <a:noFill/>
          <a:ln>
            <a:noFill/>
          </a:ln>
        </p:spPr>
      </p:pic>
      <p:sp>
        <p:nvSpPr>
          <p:cNvPr id="268" name="Google Shape;268;g3223cfaf7c6_1_13"/>
          <p:cNvSpPr txBox="1">
            <a:spLocks noGrp="1"/>
          </p:cNvSpPr>
          <p:nvPr>
            <p:ph type="title"/>
          </p:nvPr>
        </p:nvSpPr>
        <p:spPr>
          <a:xfrm>
            <a:off x="700523" y="2176961"/>
            <a:ext cx="4800600" cy="1325700"/>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spcBef>
                <a:spcPts val="0"/>
              </a:spcBef>
              <a:spcAft>
                <a:spcPts val="0"/>
              </a:spcAft>
              <a:buSzPts val="4000"/>
              <a:buNone/>
            </a:pPr>
            <a:r>
              <a:rPr lang="ar" sz="5000" b="1" i="0" u="none" baseline="0">
                <a:solidFill>
                  <a:schemeClr val="lt1"/>
                </a:solidFill>
              </a:rPr>
              <a:t>لكلّ لعبة </a:t>
            </a:r>
            <a:br>
              <a:rPr lang="ar" sz="5000">
                <a:solidFill>
                  <a:schemeClr val="lt1"/>
                </a:solidFill>
              </a:rPr>
            </a:br>
            <a:r>
              <a:rPr lang="ar" sz="5000" b="1" i="0" u="none" baseline="0">
                <a:solidFill>
                  <a:schemeClr val="lt1"/>
                </a:solidFill>
              </a:rPr>
              <a:t>توجد قواعد</a:t>
            </a:r>
            <a:endParaRPr sz="50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
          <p:cNvSpPr txBox="1">
            <a:spLocks noGrp="1"/>
          </p:cNvSpPr>
          <p:nvPr>
            <p:ph type="title"/>
          </p:nvPr>
        </p:nvSpPr>
        <p:spPr>
          <a:xfrm>
            <a:off x="6727181" y="0"/>
            <a:ext cx="4694267" cy="5624945"/>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404040"/>
              </a:buClr>
              <a:buSzPts val="4000"/>
              <a:buFont typeface="Rubik"/>
              <a:buNone/>
            </a:pPr>
            <a:r>
              <a:rPr lang="ar" sz="8000" b="1" i="0" u="none" baseline="0" dirty="0">
                <a:solidFill>
                  <a:srgbClr val="873189"/>
                </a:solidFill>
              </a:rPr>
              <a:t>القواعد</a:t>
            </a:r>
            <a:r>
              <a:rPr lang="ar" sz="8000" b="0" i="0" u="none" baseline="0" dirty="0">
                <a:solidFill>
                  <a:srgbClr val="873189"/>
                </a:solidFill>
              </a:rPr>
              <a:t> في عالمنا</a:t>
            </a:r>
            <a:endParaRPr sz="7000" b="0" dirty="0">
              <a:solidFill>
                <a:srgbClr val="873189"/>
              </a:solidFill>
              <a:sym typeface="Rubik"/>
            </a:endParaRPr>
          </a:p>
        </p:txBody>
      </p:sp>
      <p:pic>
        <p:nvPicPr>
          <p:cNvPr id="275" name="Google Shape;275;p4"/>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76" name="Google Shape;276;p4"/>
          <p:cNvPicPr preferRelativeResize="0"/>
          <p:nvPr/>
        </p:nvPicPr>
        <p:blipFill>
          <a:blip r:embed="rId4">
            <a:alphaModFix/>
          </a:blip>
          <a:stretch>
            <a:fillRect/>
          </a:stretch>
        </p:blipFill>
        <p:spPr>
          <a:xfrm>
            <a:off x="941800" y="1474738"/>
            <a:ext cx="6422380" cy="470513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7"/>
          <p:cNvPicPr preferRelativeResize="0"/>
          <p:nvPr/>
        </p:nvPicPr>
        <p:blipFill rotWithShape="1">
          <a:blip r:embed="rId3">
            <a:alphaModFix/>
          </a:blip>
          <a:srcRect/>
          <a:stretch/>
        </p:blipFill>
        <p:spPr>
          <a:xfrm rot="-1514286" flipH="1">
            <a:off x="6700606" y="1121552"/>
            <a:ext cx="6690360" cy="6148944"/>
          </a:xfrm>
          <a:prstGeom prst="rect">
            <a:avLst/>
          </a:prstGeom>
          <a:noFill/>
          <a:ln>
            <a:noFill/>
          </a:ln>
        </p:spPr>
      </p:pic>
      <p:sp>
        <p:nvSpPr>
          <p:cNvPr id="283" name="Google Shape;283;p7"/>
          <p:cNvSpPr txBox="1">
            <a:spLocks noGrp="1"/>
          </p:cNvSpPr>
          <p:nvPr>
            <p:ph type="title"/>
          </p:nvPr>
        </p:nvSpPr>
        <p:spPr>
          <a:xfrm>
            <a:off x="5460745" y="381750"/>
            <a:ext cx="5950527" cy="1325563"/>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404040"/>
              </a:buClr>
              <a:buSzPts val="4000"/>
              <a:buFont typeface="Rubik"/>
              <a:buNone/>
            </a:pPr>
            <a:r>
              <a:rPr lang="ar" sz="5000" b="0" i="0" u="none" baseline="0">
                <a:solidFill>
                  <a:srgbClr val="873189"/>
                </a:solidFill>
              </a:rPr>
              <a:t>أين توجد لنا </a:t>
            </a:r>
            <a:r>
              <a:rPr lang="ar" sz="7000" b="1" i="0" u="none" baseline="0">
                <a:solidFill>
                  <a:srgbClr val="873189"/>
                </a:solidFill>
              </a:rPr>
              <a:t>قواعد؟</a:t>
            </a:r>
            <a:endParaRPr sz="7000">
              <a:solidFill>
                <a:srgbClr val="873189"/>
              </a:solidFill>
            </a:endParaRPr>
          </a:p>
        </p:txBody>
      </p:sp>
      <p:pic>
        <p:nvPicPr>
          <p:cNvPr id="284" name="Google Shape;284;p7"/>
          <p:cNvPicPr preferRelativeResize="0"/>
          <p:nvPr/>
        </p:nvPicPr>
        <p:blipFill rotWithShape="1">
          <a:blip r:embed="rId4">
            <a:alphaModFix/>
          </a:blip>
          <a:srcRect/>
          <a:stretch/>
        </p:blipFill>
        <p:spPr>
          <a:xfrm>
            <a:off x="-107834" y="2894100"/>
            <a:ext cx="4521200" cy="4216400"/>
          </a:xfrm>
          <a:prstGeom prst="rect">
            <a:avLst/>
          </a:prstGeom>
          <a:noFill/>
          <a:ln>
            <a:noFill/>
          </a:ln>
        </p:spPr>
      </p:pic>
      <p:pic>
        <p:nvPicPr>
          <p:cNvPr id="285" name="Google Shape;285;p7"/>
          <p:cNvPicPr preferRelativeResize="0"/>
          <p:nvPr/>
        </p:nvPicPr>
        <p:blipFill rotWithShape="1">
          <a:blip r:embed="rId5">
            <a:alphaModFix/>
          </a:blip>
          <a:srcRect/>
          <a:stretch/>
        </p:blipFill>
        <p:spPr>
          <a:xfrm>
            <a:off x="1640725" y="1509800"/>
            <a:ext cx="1123810" cy="4216401"/>
          </a:xfrm>
          <a:prstGeom prst="rect">
            <a:avLst/>
          </a:prstGeom>
          <a:noFill/>
          <a:ln>
            <a:noFill/>
          </a:ln>
        </p:spPr>
      </p:pic>
      <p:pic>
        <p:nvPicPr>
          <p:cNvPr id="286" name="Google Shape;286;p7"/>
          <p:cNvPicPr preferRelativeResize="0"/>
          <p:nvPr/>
        </p:nvPicPr>
        <p:blipFill rotWithShape="1">
          <a:blip r:embed="rId6">
            <a:alphaModFix/>
          </a:blip>
          <a:srcRect/>
          <a:stretch/>
        </p:blipFill>
        <p:spPr>
          <a:xfrm>
            <a:off x="3204096" y="2685011"/>
            <a:ext cx="1487977" cy="1487977"/>
          </a:xfrm>
          <a:prstGeom prst="rect">
            <a:avLst/>
          </a:prstGeom>
          <a:noFill/>
          <a:ln>
            <a:noFill/>
          </a:ln>
        </p:spPr>
      </p:pic>
      <p:pic>
        <p:nvPicPr>
          <p:cNvPr id="287" name="Google Shape;287;p7"/>
          <p:cNvPicPr preferRelativeResize="0"/>
          <p:nvPr/>
        </p:nvPicPr>
        <p:blipFill rotWithShape="1">
          <a:blip r:embed="rId7">
            <a:alphaModFix/>
          </a:blip>
          <a:srcRect/>
          <a:stretch/>
        </p:blipFill>
        <p:spPr>
          <a:xfrm>
            <a:off x="6391173" y="1410957"/>
            <a:ext cx="6294696" cy="4922775"/>
          </a:xfrm>
          <a:prstGeom prst="rect">
            <a:avLst/>
          </a:prstGeom>
          <a:noFill/>
          <a:ln>
            <a:noFill/>
          </a:ln>
        </p:spPr>
      </p:pic>
      <p:pic>
        <p:nvPicPr>
          <p:cNvPr id="288" name="Google Shape;288;p7"/>
          <p:cNvPicPr preferRelativeResize="0"/>
          <p:nvPr/>
        </p:nvPicPr>
        <p:blipFill rotWithShape="1">
          <a:blip r:embed="rId8">
            <a:alphaModFix/>
          </a:blip>
          <a:srcRect/>
          <a:stretch/>
        </p:blipFill>
        <p:spPr>
          <a:xfrm>
            <a:off x="276802" y="253439"/>
            <a:ext cx="665001" cy="509474"/>
          </a:xfrm>
          <a:prstGeom prst="rect">
            <a:avLst/>
          </a:prstGeom>
          <a:noFill/>
          <a:ln>
            <a:noFill/>
          </a:ln>
        </p:spPr>
      </p:pic>
      <p:pic>
        <p:nvPicPr>
          <p:cNvPr id="289" name="Google Shape;289;p7"/>
          <p:cNvPicPr preferRelativeResize="0"/>
          <p:nvPr/>
        </p:nvPicPr>
        <p:blipFill>
          <a:blip r:embed="rId9">
            <a:alphaModFix/>
          </a:blip>
          <a:stretch>
            <a:fillRect/>
          </a:stretch>
        </p:blipFill>
        <p:spPr>
          <a:xfrm>
            <a:off x="4666161" y="1521925"/>
            <a:ext cx="2859664" cy="53482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g2d72e7dd0ec_0_0"/>
          <p:cNvPicPr preferRelativeResize="0"/>
          <p:nvPr/>
        </p:nvPicPr>
        <p:blipFill rotWithShape="1">
          <a:blip r:embed="rId3">
            <a:alphaModFix/>
          </a:blip>
          <a:srcRect/>
          <a:stretch/>
        </p:blipFill>
        <p:spPr>
          <a:xfrm flipH="1">
            <a:off x="5552902" y="242567"/>
            <a:ext cx="6168331" cy="3614537"/>
          </a:xfrm>
          <a:prstGeom prst="rect">
            <a:avLst/>
          </a:prstGeom>
          <a:noFill/>
          <a:ln>
            <a:noFill/>
          </a:ln>
        </p:spPr>
      </p:pic>
      <p:sp>
        <p:nvSpPr>
          <p:cNvPr id="296" name="Google Shape;296;g2d72e7dd0ec_0_0"/>
          <p:cNvSpPr txBox="1">
            <a:spLocks noGrp="1"/>
          </p:cNvSpPr>
          <p:nvPr>
            <p:ph type="title"/>
          </p:nvPr>
        </p:nvSpPr>
        <p:spPr>
          <a:xfrm>
            <a:off x="5854579" y="762913"/>
            <a:ext cx="5201053" cy="222284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4000"/>
              <a:buNone/>
            </a:pPr>
            <a:r>
              <a:rPr lang="ar" sz="6000" b="1" i="0" u="none" baseline="0" dirty="0">
                <a:solidFill>
                  <a:schemeClr val="lt1"/>
                </a:solidFill>
              </a:rPr>
              <a:t>لماذا نحتاج أساسًا </a:t>
            </a:r>
            <a:br>
              <a:rPr lang="ar" sz="6000" dirty="0">
                <a:solidFill>
                  <a:schemeClr val="lt1"/>
                </a:solidFill>
              </a:rPr>
            </a:br>
            <a:r>
              <a:rPr lang="ar" sz="5000" b="0" i="0" u="none" baseline="0" dirty="0">
                <a:solidFill>
                  <a:schemeClr val="lt1"/>
                </a:solidFill>
              </a:rPr>
              <a:t>للقواعد في عالمنا؟ </a:t>
            </a:r>
            <a:endParaRPr sz="5000" b="0" dirty="0">
              <a:solidFill>
                <a:schemeClr val="lt1"/>
              </a:solidFill>
            </a:endParaRPr>
          </a:p>
        </p:txBody>
      </p:sp>
      <p:pic>
        <p:nvPicPr>
          <p:cNvPr id="297" name="Google Shape;297;g2d72e7dd0ec_0_0"/>
          <p:cNvPicPr preferRelativeResize="0"/>
          <p:nvPr/>
        </p:nvPicPr>
        <p:blipFill rotWithShape="1">
          <a:blip r:embed="rId4">
            <a:alphaModFix/>
          </a:blip>
          <a:srcRect/>
          <a:stretch/>
        </p:blipFill>
        <p:spPr>
          <a:xfrm>
            <a:off x="4408170" y="2010656"/>
            <a:ext cx="2707525" cy="4847344"/>
          </a:xfrm>
          <a:prstGeom prst="rect">
            <a:avLst/>
          </a:prstGeom>
          <a:noFill/>
          <a:ln>
            <a:noFill/>
          </a:ln>
        </p:spPr>
      </p:pic>
      <p:pic>
        <p:nvPicPr>
          <p:cNvPr id="298" name="Google Shape;298;g2d72e7dd0ec_0_0"/>
          <p:cNvPicPr preferRelativeResize="0"/>
          <p:nvPr/>
        </p:nvPicPr>
        <p:blipFill rotWithShape="1">
          <a:blip r:embed="rId3">
            <a:alphaModFix/>
          </a:blip>
          <a:srcRect t="83646"/>
          <a:stretch/>
        </p:blipFill>
        <p:spPr>
          <a:xfrm flipH="1">
            <a:off x="5552902" y="3241964"/>
            <a:ext cx="6418926" cy="615139"/>
          </a:xfrm>
          <a:prstGeom prst="rect">
            <a:avLst/>
          </a:prstGeom>
          <a:noFill/>
          <a:ln>
            <a:noFill/>
          </a:ln>
        </p:spPr>
      </p:pic>
      <p:pic>
        <p:nvPicPr>
          <p:cNvPr id="299" name="Google Shape;299;g2d72e7dd0ec_0_0"/>
          <p:cNvPicPr preferRelativeResize="0"/>
          <p:nvPr/>
        </p:nvPicPr>
        <p:blipFill rotWithShape="1">
          <a:blip r:embed="rId5">
            <a:alphaModFix/>
          </a:blip>
          <a:srcRect/>
          <a:stretch/>
        </p:blipFill>
        <p:spPr>
          <a:xfrm>
            <a:off x="1880870" y="3058750"/>
            <a:ext cx="2527300" cy="2527300"/>
          </a:xfrm>
          <a:prstGeom prst="rect">
            <a:avLst/>
          </a:prstGeom>
          <a:noFill/>
          <a:ln>
            <a:noFill/>
          </a:ln>
        </p:spPr>
      </p:pic>
      <p:pic>
        <p:nvPicPr>
          <p:cNvPr id="300" name="Google Shape;300;g2d72e7dd0ec_0_0"/>
          <p:cNvPicPr preferRelativeResize="0"/>
          <p:nvPr/>
        </p:nvPicPr>
        <p:blipFill rotWithShape="1">
          <a:blip r:embed="rId6">
            <a:alphaModFix/>
          </a:blip>
          <a:srcRect/>
          <a:stretch/>
        </p:blipFill>
        <p:spPr>
          <a:xfrm>
            <a:off x="276802" y="253439"/>
            <a:ext cx="665001" cy="509474"/>
          </a:xfrm>
          <a:prstGeom prst="rect">
            <a:avLst/>
          </a:prstGeom>
          <a:noFill/>
          <a:ln>
            <a:noFill/>
          </a:ln>
        </p:spPr>
      </p:pic>
      <p:pic>
        <p:nvPicPr>
          <p:cNvPr id="301" name="Google Shape;301;g2d72e7dd0ec_0_0"/>
          <p:cNvPicPr preferRelativeResize="0"/>
          <p:nvPr/>
        </p:nvPicPr>
        <p:blipFill>
          <a:blip r:embed="rId7">
            <a:alphaModFix/>
          </a:blip>
          <a:stretch>
            <a:fillRect/>
          </a:stretch>
        </p:blipFill>
        <p:spPr>
          <a:xfrm>
            <a:off x="573328" y="672863"/>
            <a:ext cx="2753951" cy="2753951"/>
          </a:xfrm>
          <a:prstGeom prst="rect">
            <a:avLst/>
          </a:prstGeom>
          <a:noFill/>
          <a:ln>
            <a:noFill/>
          </a:ln>
        </p:spPr>
      </p:pic>
      <p:pic>
        <p:nvPicPr>
          <p:cNvPr id="302" name="Google Shape;302;g2d72e7dd0ec_0_0"/>
          <p:cNvPicPr preferRelativeResize="0"/>
          <p:nvPr/>
        </p:nvPicPr>
        <p:blipFill>
          <a:blip r:embed="rId8">
            <a:alphaModFix/>
          </a:blip>
          <a:stretch>
            <a:fillRect/>
          </a:stretch>
        </p:blipFill>
        <p:spPr>
          <a:xfrm>
            <a:off x="573325" y="4615275"/>
            <a:ext cx="2090324" cy="20903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g324f386e182_0_12"/>
          <p:cNvPicPr preferRelativeResize="0"/>
          <p:nvPr/>
        </p:nvPicPr>
        <p:blipFill rotWithShape="1">
          <a:blip r:embed="rId3">
            <a:alphaModFix/>
          </a:blip>
          <a:srcRect l="9" r="9"/>
          <a:stretch/>
        </p:blipFill>
        <p:spPr>
          <a:xfrm>
            <a:off x="1327026" y="1180874"/>
            <a:ext cx="5566800" cy="5061975"/>
          </a:xfrm>
          <a:prstGeom prst="rect">
            <a:avLst/>
          </a:prstGeom>
          <a:noFill/>
          <a:ln>
            <a:noFill/>
          </a:ln>
        </p:spPr>
      </p:pic>
      <p:sp>
        <p:nvSpPr>
          <p:cNvPr id="309" name="Google Shape;309;g324f386e182_0_12"/>
          <p:cNvSpPr txBox="1">
            <a:spLocks noGrp="1"/>
          </p:cNvSpPr>
          <p:nvPr>
            <p:ph type="title"/>
          </p:nvPr>
        </p:nvSpPr>
        <p:spPr>
          <a:xfrm>
            <a:off x="1838750" y="381750"/>
            <a:ext cx="9572400" cy="18537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404040"/>
              </a:buClr>
              <a:buSzPts val="4000"/>
              <a:buFont typeface="Rubik"/>
              <a:buNone/>
            </a:pPr>
            <a:r>
              <a:rPr lang="ar" sz="5000" b="0" i="0" u="none" baseline="0">
                <a:solidFill>
                  <a:srgbClr val="873189"/>
                </a:solidFill>
              </a:rPr>
              <a:t>ماذا اكتشفنا عن</a:t>
            </a:r>
            <a:r>
              <a:rPr lang="ar" sz="5000" b="1" i="0" u="none" baseline="0">
                <a:solidFill>
                  <a:srgbClr val="873189"/>
                </a:solidFill>
              </a:rPr>
              <a:t> </a:t>
            </a:r>
            <a:endParaRPr sz="5000">
              <a:solidFill>
                <a:srgbClr val="873189"/>
              </a:solidFill>
            </a:endParaRPr>
          </a:p>
          <a:p>
            <a:pPr marL="0" lvl="0" indent="0" algn="r" rtl="1">
              <a:lnSpc>
                <a:spcPct val="90000"/>
              </a:lnSpc>
              <a:spcBef>
                <a:spcPts val="0"/>
              </a:spcBef>
              <a:spcAft>
                <a:spcPts val="0"/>
              </a:spcAft>
              <a:buClr>
                <a:srgbClr val="404040"/>
              </a:buClr>
              <a:buSzPts val="4000"/>
              <a:buFont typeface="Rubik"/>
              <a:buNone/>
            </a:pPr>
            <a:r>
              <a:rPr lang="ar" sz="5000" b="1" i="0" u="none" baseline="0">
                <a:solidFill>
                  <a:srgbClr val="873189"/>
                </a:solidFill>
              </a:rPr>
              <a:t>القوانين </a:t>
            </a:r>
            <a:r>
              <a:rPr lang="ar" sz="5000" b="0" i="0" u="none" baseline="0">
                <a:solidFill>
                  <a:srgbClr val="873189"/>
                </a:solidFill>
              </a:rPr>
              <a:t>لغاية الآن؟</a:t>
            </a:r>
            <a:endParaRPr sz="7000">
              <a:solidFill>
                <a:srgbClr val="873189"/>
              </a:solidFill>
            </a:endParaRPr>
          </a:p>
        </p:txBody>
      </p:sp>
      <p:pic>
        <p:nvPicPr>
          <p:cNvPr id="310" name="Google Shape;310;g324f386e182_0_12"/>
          <p:cNvPicPr preferRelativeResize="0"/>
          <p:nvPr/>
        </p:nvPicPr>
        <p:blipFill>
          <a:blip r:embed="rId4">
            <a:alphaModFix/>
          </a:blip>
          <a:stretch>
            <a:fillRect/>
          </a:stretch>
        </p:blipFill>
        <p:spPr>
          <a:xfrm>
            <a:off x="1096600" y="762000"/>
            <a:ext cx="3143250" cy="5334000"/>
          </a:xfrm>
          <a:prstGeom prst="rect">
            <a:avLst/>
          </a:prstGeom>
          <a:noFill/>
          <a:ln>
            <a:noFill/>
          </a:ln>
        </p:spPr>
      </p:pic>
    </p:spTree>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481ece-085c-4051-9e36-d405e2c6b9f1" xsi:nil="true"/>
    <lcf76f155ced4ddcb4097134ff3c332f xmlns="5986fafe-ce1e-4054-9e70-82256040b94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מסמך" ma:contentTypeID="0x010100D2D3630D225AC040BE55C55EC1F1C31E" ma:contentTypeVersion="15" ma:contentTypeDescription="צור מסמך חדש." ma:contentTypeScope="" ma:versionID="05ae84a8df42bd117e02336a597a8e0e">
  <xsd:schema xmlns:xsd="http://www.w3.org/2001/XMLSchema" xmlns:xs="http://www.w3.org/2001/XMLSchema" xmlns:p="http://schemas.microsoft.com/office/2006/metadata/properties" xmlns:ns2="45481ece-085c-4051-9e36-d405e2c6b9f1" xmlns:ns3="5986fafe-ce1e-4054-9e70-82256040b949" targetNamespace="http://schemas.microsoft.com/office/2006/metadata/properties" ma:root="true" ma:fieldsID="447afba370d304d84271e608555ed4e5" ns2:_="" ns3:_="">
    <xsd:import namespace="45481ece-085c-4051-9e36-d405e2c6b9f1"/>
    <xsd:import namespace="5986fafe-ce1e-4054-9e70-82256040b9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81ece-085c-4051-9e36-d405e2c6b9f1" elementFormDefault="qualified">
    <xsd:import namespace="http://schemas.microsoft.com/office/2006/documentManagement/types"/>
    <xsd:import namespace="http://schemas.microsoft.com/office/infopath/2007/PartnerControls"/>
    <xsd:element name="SharedWithUsers" ma:index="8"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משותף עם פרטים" ma:internalName="SharedWithDetails" ma:readOnly="true">
      <xsd:simpleType>
        <xsd:restriction base="dms:Note">
          <xsd:maxLength value="255"/>
        </xsd:restriction>
      </xsd:simpleType>
    </xsd:element>
    <xsd:element name="TaxCatchAll" ma:index="19" nillable="true" ma:displayName="Taxonomy Catch All Column" ma:hidden="true" ma:list="{9c8af511-bd15-49d5-8532-22276998a571}" ma:internalName="TaxCatchAll" ma:showField="CatchAllData" ma:web="45481ece-085c-4051-9e36-d405e2c6b9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86fafe-ce1e-4054-9e70-82256040b9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תגיות תמונה" ma:readOnly="false" ma:fieldId="{5cf76f15-5ced-4ddc-b409-7134ff3c332f}" ma:taxonomyMulti="true" ma:sspId="d46a8c9c-758c-460d-bc6c-4b1809200b3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69545C-1376-4AF5-839F-081604570D4F}">
  <ds:schemaRefs>
    <ds:schemaRef ds:uri="http://schemas.microsoft.com/office/2006/metadata/properties"/>
    <ds:schemaRef ds:uri="http://schemas.microsoft.com/office/infopath/2007/PartnerControls"/>
    <ds:schemaRef ds:uri="45481ece-085c-4051-9e36-d405e2c6b9f1"/>
    <ds:schemaRef ds:uri="5986fafe-ce1e-4054-9e70-82256040b949"/>
  </ds:schemaRefs>
</ds:datastoreItem>
</file>

<file path=customXml/itemProps2.xml><?xml version="1.0" encoding="utf-8"?>
<ds:datastoreItem xmlns:ds="http://schemas.openxmlformats.org/officeDocument/2006/customXml" ds:itemID="{77F283BD-F022-4C96-BD20-0E65304090F7}">
  <ds:schemaRefs>
    <ds:schemaRef ds:uri="http://schemas.microsoft.com/sharepoint/v3/contenttype/forms"/>
  </ds:schemaRefs>
</ds:datastoreItem>
</file>

<file path=customXml/itemProps3.xml><?xml version="1.0" encoding="utf-8"?>
<ds:datastoreItem xmlns:ds="http://schemas.openxmlformats.org/officeDocument/2006/customXml" ds:itemID="{B0B1616A-4488-4E17-AE63-0BE90BE1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481ece-085c-4051-9e36-d405e2c6b9f1"/>
    <ds:schemaRef ds:uri="5986fafe-ce1e-4054-9e70-82256040b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TotalTime>
  <Words>2771</Words>
  <Application>Microsoft Macintosh PowerPoint</Application>
  <PresentationFormat>Widescreen</PresentationFormat>
  <Paragraphs>295</Paragraphs>
  <Slides>25</Slides>
  <Notes>25</Notes>
  <HiddenSlides>3</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Calibri</vt:lpstr>
      <vt:lpstr>Arial</vt:lpstr>
      <vt:lpstr>Rubik</vt:lpstr>
      <vt:lpstr>ערכת נושא Office</vt:lpstr>
      <vt:lpstr>Office Theme</vt:lpstr>
      <vt:lpstr>PowerPoint Presentation</vt:lpstr>
      <vt:lpstr>للمعلّم</vt:lpstr>
      <vt:lpstr>للمعلّم</vt:lpstr>
      <vt:lpstr>أهداف الدرس</vt:lpstr>
      <vt:lpstr>لكلّ لعبة  توجد قواعد</vt:lpstr>
      <vt:lpstr>القواعد في عالمنا</vt:lpstr>
      <vt:lpstr>أين توجد لنا قواعد؟</vt:lpstr>
      <vt:lpstr>لماذا نحتاج أساسًا  للقواعد في عالمنا؟ </vt:lpstr>
      <vt:lpstr>ماذا اكتشفنا عن  القوانين لغاية الآن؟</vt:lpstr>
      <vt:lpstr>في الذكاء الإصطناعيّ أيضًا توجد قواعد</vt:lpstr>
      <vt:lpstr>الذكاء الإصطناعيّ ليس بشريًّا</vt:lpstr>
      <vt:lpstr>الاستخدام الصحيح  للذكاء الاصطناعي</vt:lpstr>
      <vt:lpstr>لماذا يجب علينا أن نحذر؟</vt:lpstr>
      <vt:lpstr>لماذا يجب علينا أن نحذر؟</vt:lpstr>
      <vt:lpstr>PowerPoint Presentation</vt:lpstr>
      <vt:lpstr>لماذا يجب علينا أن نحذر؟</vt:lpstr>
      <vt:lpstr>PowerPoint Presentation</vt:lpstr>
      <vt:lpstr>لنتأكد أننا فهمنا</vt:lpstr>
      <vt:lpstr>PowerPoint Presentation</vt:lpstr>
      <vt:lpstr>كيف نحافظ على أنفسنا؟</vt:lpstr>
      <vt:lpstr>PowerPoint Presentation</vt:lpstr>
      <vt:lpstr>PowerPoint Presentation</vt:lpstr>
      <vt:lpstr>PowerPoint Presentation</vt:lpstr>
      <vt:lpstr>لماذا من المهم أن نعرف  إذا كان شيء ما حقيقيًّا أم لا؟</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Yael Hartman</dc:creator>
  <cp:lastModifiedBy>Limor Leibovitz</cp:lastModifiedBy>
  <cp:revision>8</cp:revision>
  <dcterms:created xsi:type="dcterms:W3CDTF">2024-11-26T12:52:37Z</dcterms:created>
  <dcterms:modified xsi:type="dcterms:W3CDTF">2025-11-19T10:07:28Z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0x010100D2D3630D225AC040BE55C55EC1F1C31E</vt:lpwstr>
  </property>
  <property fmtid="{D5CDD505-2E9C-101B-9397-08002B2CF9AE}" pid="3" name="MediaServiceImageTags">
    <vt:lpwstr/>
  </property>
</Properties>
</file>