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4"/>
  </p:sldMasterIdLst>
  <p:notesMasterIdLst>
    <p:notesMasterId r:id="rId31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embeddedFontLs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ubik" pitchFamily="2" charset="-79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8" autoAdjust="0"/>
    <p:restoredTop sz="94690"/>
  </p:normalViewPr>
  <p:slideViewPr>
    <p:cSldViewPr snapToGrid="0">
      <p:cViewPr varScale="1">
        <p:scale>
          <a:sx n="139" d="100"/>
          <a:sy n="139" d="100"/>
        </p:scale>
        <p:origin x="1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37CD201-CFDB-4D9F-9365-2C02090C1BA2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F8F51B93-2FEA-48C0-873F-43D5C6A86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نشرح:</a:t>
            </a:r>
            <a:r>
              <a:rPr lang="ar" sz="1800" b="0" i="0" u="none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الذكاء الاصطناعي يبدو وكأنه إنسان ويفهمنا، لكن في الحقيقة لا يمكنه أن يفهمنا حقًا.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01295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بالرغم من أنه قد يبدو أحيانًا وكأنه يفهمنا، لكنه ليس إنسانًا. في الحقيقة، هو حاسوب. ذكي جدًا، لكنه حاسوب في نهاية الأمر.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نوضح: </a:t>
            </a:r>
            <a:r>
              <a:rPr lang="ar" sz="1800" b="0" i="0" u="none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بسبب هذا الالتباس الكبير، علينا أن ننتبه لبعض القواعد التي يجب علينا اتباعها.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قبل ذلك، تعالوا نتعرف على الأشياء التي يجب أن نكون حذرين منها.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05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444746"/>
              </a:solidFill>
              <a:highlight>
                <a:srgbClr val="EDF2FA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Google Shape;320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شريحة انتقال لموضوع آخر.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Google Shape;332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هي تذكرون "الذكاء" الذي تعرّفنا عليه في الدرس السابق؟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الذكاء لا يعرف كل شيء دائمًا، وقد تُخطئ أحيانًا، كما نحن نخطئ أيضًا.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لذلك، السبب الأول الذي يدفعنا للحذر هو أننا قد نحصل منه على معلومات غير صحيحة أو غير حقيقية.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4" name="Google Shape;344;p1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12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تعليمات للمعلم: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نوضح من خلال لعبة:</a:t>
            </a: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تعالوا نلعب لعبة - سأقول لكم بعض الأشياء، وعليكم أن تقولوا لي إذا كانت صحيحة أم لا: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"الشمس تشرق في الليل" (غير صحيح)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"الكلاب تستطيع أن تطير" (غير صحيح)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"الأولاد يذهبون إلى المدرسة" (صحيح)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نشرح: </a:t>
            </a: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ماذا نفعل؟ أولًا - لا نصدق كل ما نراه، وثانيًا - نسأل شخصًا بالغًا نثق به.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" name="Google Shape;358;p1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يعتقد الأولاد أحيانًا أن "الذكاء" هو صديق حقيقي، فيخبرونه بأشياء شخصية تخصهم هم فقط. لكنه في الواقع مجرد حاسوب.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ماذا يجب أن نفعل إذًا؟ أولاد، هل لديكم فكرة؟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الإجابة: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لا تخبروا الذكاء الاصطناعية أسراركم أو أشياء شخصية، مثل مكان سكنكم أو كيف يبدو إخوتكم أو والديكم. هذا ليس آمنًا!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sistant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sistant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1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14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أحيانًا يطلب الأشخاص من "الذكاء" إنشاء أشياء قد تضر وتؤذي بالآخرين.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مثل ماذا؟ القيام بأفعال مهينة مثل صورة صديق/ة مع ذيل.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*هنا بطبيعة الحال، قد يضحك الأولاد عند رؤية صورة البنت مع الذيل.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نشرح: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قد يبدو هذا مضحكًا، لكن البنت التي ترونها في الصورة شعرت بالإهانة والحزن لفترة طويلة.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لا نريد أن يحدث لنا شيء كهذا.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ماذا نفعل؟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الإجابة: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نستخدم الحاسوب فقط عندما نكون بجانب شخص بالغ نثق به، بحيث يكون متيقظًا ويمكنه مساعدتنا.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بالإضافة إلى ذلك، نطلب من الذكاء الاصطناعي أن ينشئ لنا أشياء لا تسبب الأضرار أو الأذى لأي شخص آخر.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1" name="Google Shape;391;p1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15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 المغزى: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الأفضل أن نتحدث مع الأشخاص وأن نحافظ على تواصل إنساني. لأن الأشخاص يفهموننا حقًا.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4" name="Google Shape;404;p1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شريحة انتقال لموضوع آخر.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1" name="Google Shape;421;p1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تعليمات للمعلم:</a:t>
            </a: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في الختام - نعرض القواعد التالية بطريقة بسيطة: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لا تصدقوا كل ما ترونه.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اسألوا شخصًا بالغًا إن لم تكونوا متأكدين.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لا تشاركوا المعلومات الشخصية.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استخدموا الحاسوب بوجود شخص بالغ فقط.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نستخدم الذكاء الاصطناعي لإنشاء أشياء جيدة لا تؤذي أو تضرّ الآخرين.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3" name="Google Shape;433;p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18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شريحة انتقال لموضوع آخر.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نعرض: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أزواج من الصور - واحدة حقيقية وأخرى تم إنشاؤها بواسطة الذكاء الاصطناعي.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نوزّع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على الطلاب يدًا خضراء ويدًا حمراء مصنوعة من الورق، ونطلب منهم أن يرفعوا اليد الخضراء إذا كانوا يعتقدون أن الصورة حقيقية،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واليد الحمراء إذا كانوا يعتقدون أنها غير حقيقية.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نناقش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معًا -  لماذا الصورة حقيقية أو غير حقيقية.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إمكانية أكثر تفاعُلًا: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 من الطلاب أن يقفوا في جانب معين من الصف.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إذا كانوا يعتقدون أن الصورة اليمنى تم إنشاؤها بواسطة الذكاء الاصطناعي، يقفون في الجانب الأيمن، والعكس.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Google Shape;454;p1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19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" b="1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تعليمات للمعلم: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هذه الشريحة مخصصة للمعلم وهي ليست للعرض. يجب إبقاؤها "مخفية".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 من الطلاب: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الإشارة إلى الصورة التي يعتقدون أنها حقيقية.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"كيف عرفتم ذلك؟"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نستعرض: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العلامات التي ساعدتهم على التمييز.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*ملاحظة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الصورة اليمنى في هذه الشريحة تم إنشاؤها بواسطة الذكاء الاصطناعي.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9" name="Google Shape;469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20</a:t>
            </a:fld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 من الطلاب: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الإشارة إلى الصورة التي يعتقدون أنها حقيقية.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"كيف عرفتم ذلك؟"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نستعرض: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العلامات التي ساعدتهم على التمييز.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*ملاحظة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الصورة اليسرى في هذه الشريحة تم إنشاؤها بواسطة الذكاء الاصطناعي.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" name="Google Shape;481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21</a:t>
            </a:fld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 من الطلاب: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الإشارة إلى الصورة التي يعتقدون أنها حقيقية.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"كيف عرفتم ذلك؟"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نستعرض: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العلامات التي ساعدتهم على التمييز.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*ملاحظة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الصورة اليسرى في هذه الشريحة تم إنشاؤها بواسطة الذكاء الاصطناعي.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3" name="Google Shape;493;p2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22</a:t>
            </a:fld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2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2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مرة أخرى، نطلب من الطلاب:</a:t>
            </a:r>
            <a:r>
              <a:rPr lang="ar"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الإشارة إلى الصورة التي يعتقدون أنها حقيقية.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2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"كيف عرفتم ذلك؟"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2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نستعرض: </a:t>
            </a:r>
            <a:r>
              <a:rPr lang="ar"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العلامات التي ساعدتهم على التمييز.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2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*ملاحظة للمعلم:</a:t>
            </a:r>
            <a:r>
              <a:rPr lang="ar"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الصورة اليمنى في هذه الشريحة تم إنشاؤها بواسطة الذكاء الاصطناعي.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5" name="Google Shape;505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23</a:t>
            </a:fld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مرة أخرى، نطلب من الطلاب: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الإشارة إلى الصورة التي يعتقدون أنها حقيقية.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"كيف عرفتم ذلك؟"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نستعرض: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العلامات التي ساعدتهم على التمييز.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*ملاحظة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الصورة اليمنى في هذه الشريحة تم إنشاؤها بواسطة الذكاء الاصطناعي.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نلخّص: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من المهم دائمًا أن نفكر ونفحص ما إذا كان الشيء حقيقيًا.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6" name="Google Shape;5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تعليمات للمعلم: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نبدأ بسؤال:</a:t>
            </a: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تعالوا نفكر، لماذا من المهم أن نعرف إذا كان شيء ما حقيقيًا أم لا؟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نوضح من خلال قصة قصيرة: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رأى أشرف صورة لقطعة حلوى جديدة أنشأها الذكاء الاصطناعي. يظهر على الصورة أن هذه أطيب حلوى في العالم، وأنها صحية! أراد أشرف مثل هذه الحلوى.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نسأل: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"هل هذه الحلوى موجودة فعلًا؟"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"ماذا سيحدُث إذا طلب أشرف من والدته أن تشتري له حلوى غير موجودة في الحقيقة؟"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"كيف سيشعر أشرف عندما يكتشف أن الحلوى غير حقيقية؟"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 إضافي: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أرسل شخص ما لسمر صورة لصديقتها وهي تحتفل بعيد ميلادها مع صديقات أخريات. شعرت سمر بالحزن! لكنها اكتشفت لاحقًا أن الصورة غير حقيقية وأنه تم إنشاؤها بواسطة الحاسوب.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نلخص مع الطلاب: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من المهم أن نعرف إذا كان شيء ما حقيقيًا، للأسباب التالية: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حتى لا نشعر بخيبة أمل (مثل أشرف مع الحلوى)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2. حتى لا نتضرر دون سبب (مثل سحر مع الصورة)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3. حتى نعرف ما الذي يحدث بالفعل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نربط هذه النقاط بالقواعد التي تعلمناها:</a:t>
            </a:r>
            <a:r>
              <a:rPr lang="ar" sz="18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هل تذكرون أننا تحدثنا عن أن الذكاء الاصطناعي يمكن أن يخطئ؟ لذلك، من المهم أن نتأكد مع شخص بالغ ما إذا كان الشيء حقيقيًا، حتى لا نقع في ارتباك أو بلبلة!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8" name="Google Shape;528;p2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25</a:t>
            </a:fld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من الطلاب أن يراجعوا القواعد المهمة التي تعلمناها.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نؤكد المغزى: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كما نحافظ على القوانين في المدرسة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وفي الطريق، من المهم أيضًا أن نحافظ على القواعد عند استخدام الحاسوب.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1" name="Google Shape;541;p2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26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هذه الشريحة مخصصة للمعلم وهي ليست للعرض. يجب إبقاؤها "مخفية".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Google Shape;212;p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" name="Google Shape;2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نبدأ بنقاش: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جميعنا نحب اللعب، أليس كذلك؟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نتيح المجال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للطلاب للإجابة.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نتابع: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إنه ممتع! نستمتع عندما نلعب: نضحك، نقضي وقتًا ممتعًا مع الأصدقاء والصديقات، ونحرك أجسامنا.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هل هناك حدود وقواعد لألعابنا؟ ما هي مثلًا؟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(يمكن إعطاء أمثلة من ألعاب الأطفال، مثلًا - لعبة "المطاردة"، حيث القاعدة هي أنه إذا تم الإمساك بشخص، سيصبح هو المطارِد).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5" name="Google Shape;265;p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أين توجد قواعد أيضًا؟ أي قواعد تعرفون من المدرسة مثلًا؟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نتيح المجال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للطلاب لمشاركة الأمثلة (مثل رفع اليد قبل التحدث، أو عدم الجري في ردهات المدرسة).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Google Shape;273;p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6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نطلب: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مشاركة القوانين التي يعرفونها من البيت، من الشارع، من المدرسة.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نوضح: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القوانين تساعدنا في الحفاظ على أنفسنا وعلى الآخرين.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1" name="Google Shape;281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ar" sz="1200" b="0" i="0" u="none" strike="noStrike" cap="none">
                <a:solidFill>
                  <a:schemeClr val="dk1"/>
                </a:solidFill>
                <a:cs typeface="Calibri" panose="020F0502020204030204" pitchFamily="34" charset="0"/>
                <a:sym typeface="Arial"/>
              </a:rPr>
              <a:t>7</a:t>
            </a:fld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ar" sz="1100" b="1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تعليمات للمعلم: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نبدأ مع لعبة كرة قدم: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نسأل: "ماذا سيحدث إذا قام كل لاعب بركل الكرة في الاتجاه الذي يريده؟".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نشرح: "القوانين تساعدنا على اللعب معًا بمتعة".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ننتقل إلى عبور الشارع: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نسأل: "لماذا يجب أن نتوقف عند الإشارة الحمراء؟".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نشرح: "القوانين تحمينا من الحوادث".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نختتم مع حديقة الملاهي: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نسأل: "لماذا يجب أن ننتظر دورنا على السحسيلة؟"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143000" marR="0" lvl="2" indent="-22860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∙"/>
            </a:pPr>
            <a:r>
              <a:rPr lang="ar" sz="11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نشرح: "القوانين تساعد الجميع على الاستمتاع في الدور".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Google Shape;294;p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تعليمات للمعلم: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نشرح: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عند استخدام الذكاء الاصطناعي أيضًا، هناك قواعد وقوانين.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نسأل: </a:t>
            </a:r>
            <a:r>
              <a:rPr lang="ar" sz="18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لكن ما الهدف منها؟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" sz="1800" b="0" i="0" u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ar">
                <a:cs typeface="Calibri" panose="020F0502020204030204" pitchFamily="34" charset="0"/>
              </a:rPr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359807-5BF4-D1AA-A502-BAB2D3FFA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ADD2372-D894-24B5-CDB4-A0790AE07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FED4D2C-BF8C-3016-FD3A-C8331277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4FD30EF-DA95-3033-734E-7D1C3CDC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7B85467-68F7-7F0B-DADC-7910CF66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948969-35D0-5B05-D498-F174E2AE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C49E285-1748-0013-494C-4C054B351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C6D896-EEAF-35A6-2B7F-33FADF38C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E5771E-8881-693B-C104-58FA826C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6A709AE-90A6-8E30-D6FF-84FD9FC8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B3927E8-F9C6-BD16-92F9-175A5B290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44CD04E-FC07-89E4-C79A-B9B2D66CA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231A58-2BB0-0BCA-C965-6676341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24E0BA-A557-146C-FF79-7655802B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30EF038-1FD6-4105-6C36-01A61DEF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D9D23A-4595-3D08-417D-963817DA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13FF44-0524-EFF2-73B8-F4F99199D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C17DEB7-9134-F4BC-4B64-FF2049D9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475E966-69AC-A378-84C9-7BF08E1C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9EC35BD-9D8D-4FEC-A045-6F58C073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6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9B0A03-97A5-178B-DC00-14CA49BA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40850B4-5D71-EDBC-32CC-27BA60E18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005843-8282-9B87-0593-611B92CE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73168C4-99B4-414A-6706-F1AFB3CF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35DFF74-227B-BC78-1F34-6900D973B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B5F25A-3A59-EFE1-B570-FCE67EAB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C32D4DB-E1E5-00A9-A974-434090C42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56BEBD5-C7FF-2D41-0EC2-06D0B7C8C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B217429-76F3-FD70-B349-92BCE69C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5F981A7-2992-DB0D-385B-2F93BE7D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F6C776-7B08-E63E-E7BE-8B3C53D0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7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14E7A1-118E-6D11-ECBE-4C8B89D3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08EE151-AEFF-4F41-D4E2-990FC9957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8F2C317-F11B-26BA-E80A-272C6CC3F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F2EE9D6-E0B8-CCEC-6CEC-99189A5B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9B1AD55-D728-2D52-C744-2324CE2B6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8FD3E68-3C51-BDA3-31BC-903D3A34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F4C6A31-17F6-FD15-D645-7A6399D7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C3C209A-314C-F5B0-90AB-254546A4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C7FC43-EFB3-D01B-C4AC-F2A036F6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210A99B-CD78-4AAE-742B-346E24AA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8A0049C-EF60-66F2-6265-12CE9B8F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9A6D961-866D-5996-E30F-F6C9D218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0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02CDD7F-3787-A37A-AE9E-F87EE3B9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084878F-D492-9C1D-6DB9-F3AC67F7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332E94F-8E34-E114-E58C-0D4FC711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69AD1F-1186-1C25-7A94-FAFB2220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07E51ED-B215-1538-89AC-FAFB4001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91944B7-7A6A-55D5-1586-A1B9C06D1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F97B62C-EDA9-7744-3A2D-36204EB3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C87F02B-07E2-6426-FB57-B0364C90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C530C09-BE01-C0EC-3F58-3C00D051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8B8BB7-6D2F-4D6C-4F83-330B0527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BEFFBBE2-86EE-6882-4E5C-49595389F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ADCD1CD-032A-5FB1-9F21-F99310A69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1D2981F-8D7F-8722-C09A-954B3964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AF50FA5-2A60-79EA-4DAE-213354A29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E9FCDF7-35A7-8358-CC25-17324A9A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5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2E1A7BA-2754-D6C7-1D96-B48FCAAE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EBE046B-8756-2D8B-52F7-46227DBD0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F94626-284C-0A5E-E4AB-D1873AFE3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15B83-AC31-486E-BBD3-CFCD3B9F6F03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914ED1F-C845-5E73-01F9-B3C73BA3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C791B36-5C3B-BE8F-D23C-F86E4777C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51B10C-CED9-4A89-82FB-9AA1F9C2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148401" y="1751961"/>
            <a:ext cx="9700717" cy="225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"/>
          <p:cNvSpPr/>
          <p:nvPr/>
        </p:nvSpPr>
        <p:spPr>
          <a:xfrm rot="6824166">
            <a:off x="7265011" y="3505646"/>
            <a:ext cx="672523" cy="823101"/>
          </a:xfrm>
          <a:custGeom>
            <a:avLst/>
            <a:gdLst/>
            <a:ahLst/>
            <a:cxnLst/>
            <a:rect l="l" t="t" r="r" b="b"/>
            <a:pathLst>
              <a:path w="15595" h="13621" extrusionOk="0">
                <a:moveTo>
                  <a:pt x="11055" y="13424"/>
                </a:moveTo>
                <a:lnTo>
                  <a:pt x="15595" y="0"/>
                </a:lnTo>
                <a:lnTo>
                  <a:pt x="0" y="13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59143" y="997408"/>
            <a:ext cx="9700717" cy="818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>
            <a:spLocks noGrp="1"/>
          </p:cNvSpPr>
          <p:nvPr>
            <p:ph type="subTitle" idx="1"/>
          </p:nvPr>
        </p:nvSpPr>
        <p:spPr>
          <a:xfrm>
            <a:off x="998909" y="2122488"/>
            <a:ext cx="9979504" cy="97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</a:pPr>
            <a:r>
              <a:rPr lang="ar" sz="6000" b="1" i="0" u="none" dirty="0">
                <a:solidFill>
                  <a:schemeClr val="lt1"/>
                </a:solidFill>
              </a:rPr>
              <a:t>الاستخدام الآمن للذكاء ال</a:t>
            </a:r>
            <a:r>
              <a:rPr lang="ar-AE" sz="6000" b="1" i="0" u="none" dirty="0">
                <a:solidFill>
                  <a:schemeClr val="lt1"/>
                </a:solidFill>
              </a:rPr>
              <a:t>إ</a:t>
            </a:r>
            <a:r>
              <a:rPr lang="ar" sz="6000" b="1" i="0" u="none" dirty="0">
                <a:solidFill>
                  <a:schemeClr val="lt1"/>
                </a:solidFill>
              </a:rPr>
              <a:t>صطناعي</a:t>
            </a:r>
            <a:r>
              <a:rPr lang="ar-AE" sz="6000" b="1" i="0" u="none" dirty="0">
                <a:solidFill>
                  <a:schemeClr val="lt1"/>
                </a:solidFill>
              </a:rPr>
              <a:t>ّ</a:t>
            </a:r>
            <a:endParaRPr dirty="0"/>
          </a:p>
        </p:txBody>
      </p:sp>
      <p:grpSp>
        <p:nvGrpSpPr>
          <p:cNvPr id="185" name="Google Shape;185;p1"/>
          <p:cNvGrpSpPr/>
          <p:nvPr/>
        </p:nvGrpSpPr>
        <p:grpSpPr>
          <a:xfrm>
            <a:off x="5194578" y="320289"/>
            <a:ext cx="1528356" cy="1307101"/>
            <a:chOff x="9686925" y="3490291"/>
            <a:chExt cx="5195449" cy="4223743"/>
          </a:xfrm>
        </p:grpSpPr>
        <p:sp>
          <p:nvSpPr>
            <p:cNvPr id="186" name="Google Shape;186;p1"/>
            <p:cNvSpPr/>
            <p:nvPr/>
          </p:nvSpPr>
          <p:spPr>
            <a:xfrm>
              <a:off x="11593709" y="6502576"/>
              <a:ext cx="3288665" cy="605790"/>
            </a:xfrm>
            <a:custGeom>
              <a:avLst/>
              <a:gdLst/>
              <a:ahLst/>
              <a:cxnLst/>
              <a:rect l="l" t="t" r="r" b="b"/>
              <a:pathLst>
                <a:path w="3288665" h="605790" extrusionOk="0">
                  <a:moveTo>
                    <a:pt x="3288140" y="0"/>
                  </a:moveTo>
                  <a:lnTo>
                    <a:pt x="0" y="0"/>
                  </a:lnTo>
                  <a:lnTo>
                    <a:pt x="0" y="605667"/>
                  </a:lnTo>
                  <a:lnTo>
                    <a:pt x="3288140" y="605667"/>
                  </a:lnTo>
                  <a:lnTo>
                    <a:pt x="3288140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748376" y="6576713"/>
              <a:ext cx="2981959" cy="378459"/>
            </a:xfrm>
            <a:custGeom>
              <a:avLst/>
              <a:gdLst/>
              <a:ahLst/>
              <a:cxnLst/>
              <a:rect l="l" t="t" r="r" b="b"/>
              <a:pathLst>
                <a:path w="2981959" h="378459" extrusionOk="0">
                  <a:moveTo>
                    <a:pt x="228434" y="77863"/>
                  </a:moveTo>
                  <a:lnTo>
                    <a:pt x="3467" y="77863"/>
                  </a:lnTo>
                  <a:lnTo>
                    <a:pt x="3467" y="142468"/>
                  </a:lnTo>
                  <a:lnTo>
                    <a:pt x="34607" y="142468"/>
                  </a:lnTo>
                  <a:lnTo>
                    <a:pt x="34607" y="282079"/>
                  </a:lnTo>
                  <a:lnTo>
                    <a:pt x="33896" y="296189"/>
                  </a:lnTo>
                  <a:lnTo>
                    <a:pt x="31000" y="305866"/>
                  </a:lnTo>
                  <a:lnTo>
                    <a:pt x="24879" y="311442"/>
                  </a:lnTo>
                  <a:lnTo>
                    <a:pt x="14414" y="313232"/>
                  </a:lnTo>
                  <a:lnTo>
                    <a:pt x="0" y="313232"/>
                  </a:lnTo>
                  <a:lnTo>
                    <a:pt x="0" y="377837"/>
                  </a:lnTo>
                  <a:lnTo>
                    <a:pt x="32880" y="377837"/>
                  </a:lnTo>
                  <a:lnTo>
                    <a:pt x="70510" y="373710"/>
                  </a:lnTo>
                  <a:lnTo>
                    <a:pt x="94246" y="359587"/>
                  </a:lnTo>
                  <a:lnTo>
                    <a:pt x="106616" y="332816"/>
                  </a:lnTo>
                  <a:lnTo>
                    <a:pt x="110185" y="290728"/>
                  </a:lnTo>
                  <a:lnTo>
                    <a:pt x="110185" y="142468"/>
                  </a:lnTo>
                  <a:lnTo>
                    <a:pt x="152869" y="142468"/>
                  </a:lnTo>
                  <a:lnTo>
                    <a:pt x="152869" y="377837"/>
                  </a:lnTo>
                  <a:lnTo>
                    <a:pt x="228434" y="377837"/>
                  </a:lnTo>
                  <a:lnTo>
                    <a:pt x="228434" y="77863"/>
                  </a:lnTo>
                  <a:close/>
                </a:path>
                <a:path w="2981959" h="378459" extrusionOk="0">
                  <a:moveTo>
                    <a:pt x="367474" y="77698"/>
                  </a:moveTo>
                  <a:lnTo>
                    <a:pt x="269976" y="77698"/>
                  </a:lnTo>
                  <a:lnTo>
                    <a:pt x="269976" y="142468"/>
                  </a:lnTo>
                  <a:lnTo>
                    <a:pt x="293065" y="142468"/>
                  </a:lnTo>
                  <a:lnTo>
                    <a:pt x="293065" y="247878"/>
                  </a:lnTo>
                  <a:lnTo>
                    <a:pt x="367474" y="247878"/>
                  </a:lnTo>
                  <a:lnTo>
                    <a:pt x="367474" y="142468"/>
                  </a:lnTo>
                  <a:lnTo>
                    <a:pt x="367474" y="77698"/>
                  </a:lnTo>
                  <a:close/>
                </a:path>
                <a:path w="2981959" h="378459" extrusionOk="0">
                  <a:moveTo>
                    <a:pt x="638022" y="77863"/>
                  </a:moveTo>
                  <a:lnTo>
                    <a:pt x="413054" y="77863"/>
                  </a:lnTo>
                  <a:lnTo>
                    <a:pt x="413054" y="142468"/>
                  </a:lnTo>
                  <a:lnTo>
                    <a:pt x="444207" y="142468"/>
                  </a:lnTo>
                  <a:lnTo>
                    <a:pt x="444207" y="282079"/>
                  </a:lnTo>
                  <a:lnTo>
                    <a:pt x="443484" y="296189"/>
                  </a:lnTo>
                  <a:lnTo>
                    <a:pt x="440601" y="305866"/>
                  </a:lnTo>
                  <a:lnTo>
                    <a:pt x="434467" y="311442"/>
                  </a:lnTo>
                  <a:lnTo>
                    <a:pt x="424014" y="313232"/>
                  </a:lnTo>
                  <a:lnTo>
                    <a:pt x="409587" y="313232"/>
                  </a:lnTo>
                  <a:lnTo>
                    <a:pt x="409587" y="377837"/>
                  </a:lnTo>
                  <a:lnTo>
                    <a:pt x="442468" y="377837"/>
                  </a:lnTo>
                  <a:lnTo>
                    <a:pt x="480110" y="373710"/>
                  </a:lnTo>
                  <a:lnTo>
                    <a:pt x="503847" y="359587"/>
                  </a:lnTo>
                  <a:lnTo>
                    <a:pt x="516216" y="332816"/>
                  </a:lnTo>
                  <a:lnTo>
                    <a:pt x="519772" y="290728"/>
                  </a:lnTo>
                  <a:lnTo>
                    <a:pt x="519772" y="142468"/>
                  </a:lnTo>
                  <a:lnTo>
                    <a:pt x="562457" y="142468"/>
                  </a:lnTo>
                  <a:lnTo>
                    <a:pt x="562457" y="377837"/>
                  </a:lnTo>
                  <a:lnTo>
                    <a:pt x="638022" y="377837"/>
                  </a:lnTo>
                  <a:lnTo>
                    <a:pt x="638022" y="77863"/>
                  </a:lnTo>
                  <a:close/>
                </a:path>
                <a:path w="2981959" h="378459" extrusionOk="0">
                  <a:moveTo>
                    <a:pt x="778230" y="77698"/>
                  </a:moveTo>
                  <a:lnTo>
                    <a:pt x="679577" y="77698"/>
                  </a:lnTo>
                  <a:lnTo>
                    <a:pt x="679577" y="142468"/>
                  </a:lnTo>
                  <a:lnTo>
                    <a:pt x="702652" y="142468"/>
                  </a:lnTo>
                  <a:lnTo>
                    <a:pt x="702652" y="377418"/>
                  </a:lnTo>
                  <a:lnTo>
                    <a:pt x="778230" y="377418"/>
                  </a:lnTo>
                  <a:lnTo>
                    <a:pt x="778230" y="142468"/>
                  </a:lnTo>
                  <a:lnTo>
                    <a:pt x="778230" y="77698"/>
                  </a:lnTo>
                  <a:close/>
                </a:path>
                <a:path w="2981959" h="378459" extrusionOk="0">
                  <a:moveTo>
                    <a:pt x="969175" y="223227"/>
                  </a:moveTo>
                  <a:lnTo>
                    <a:pt x="963904" y="154520"/>
                  </a:lnTo>
                  <a:lnTo>
                    <a:pt x="946962" y="109664"/>
                  </a:lnTo>
                  <a:lnTo>
                    <a:pt x="916609" y="85242"/>
                  </a:lnTo>
                  <a:lnTo>
                    <a:pt x="871105" y="77863"/>
                  </a:lnTo>
                  <a:lnTo>
                    <a:pt x="825538" y="77863"/>
                  </a:lnTo>
                  <a:lnTo>
                    <a:pt x="825538" y="142468"/>
                  </a:lnTo>
                  <a:lnTo>
                    <a:pt x="854379" y="142468"/>
                  </a:lnTo>
                  <a:lnTo>
                    <a:pt x="873467" y="144945"/>
                  </a:lnTo>
                  <a:lnTo>
                    <a:pt x="885088" y="155816"/>
                  </a:lnTo>
                  <a:lnTo>
                    <a:pt x="890879" y="180200"/>
                  </a:lnTo>
                  <a:lnTo>
                    <a:pt x="892454" y="223227"/>
                  </a:lnTo>
                  <a:lnTo>
                    <a:pt x="890879" y="270395"/>
                  </a:lnTo>
                  <a:lnTo>
                    <a:pt x="885088" y="297649"/>
                  </a:lnTo>
                  <a:lnTo>
                    <a:pt x="873467" y="310197"/>
                  </a:lnTo>
                  <a:lnTo>
                    <a:pt x="854379" y="313232"/>
                  </a:lnTo>
                  <a:lnTo>
                    <a:pt x="825538" y="313232"/>
                  </a:lnTo>
                  <a:lnTo>
                    <a:pt x="825538" y="377837"/>
                  </a:lnTo>
                  <a:lnTo>
                    <a:pt x="871105" y="377837"/>
                  </a:lnTo>
                  <a:lnTo>
                    <a:pt x="908773" y="372668"/>
                  </a:lnTo>
                  <a:lnTo>
                    <a:pt x="936523" y="356146"/>
                  </a:lnTo>
                  <a:lnTo>
                    <a:pt x="955255" y="326745"/>
                  </a:lnTo>
                  <a:lnTo>
                    <a:pt x="965835" y="282943"/>
                  </a:lnTo>
                  <a:lnTo>
                    <a:pt x="969175" y="223227"/>
                  </a:lnTo>
                  <a:close/>
                </a:path>
                <a:path w="2981959" h="378459" extrusionOk="0">
                  <a:moveTo>
                    <a:pt x="1222997" y="377837"/>
                  </a:moveTo>
                  <a:lnTo>
                    <a:pt x="1209522" y="344436"/>
                  </a:lnTo>
                  <a:lnTo>
                    <a:pt x="1195235" y="310997"/>
                  </a:lnTo>
                  <a:lnTo>
                    <a:pt x="1180414" y="277647"/>
                  </a:lnTo>
                  <a:lnTo>
                    <a:pt x="1165313" y="244589"/>
                  </a:lnTo>
                  <a:lnTo>
                    <a:pt x="1184376" y="229235"/>
                  </a:lnTo>
                  <a:lnTo>
                    <a:pt x="1197546" y="207886"/>
                  </a:lnTo>
                  <a:lnTo>
                    <a:pt x="1206284" y="178625"/>
                  </a:lnTo>
                  <a:lnTo>
                    <a:pt x="1212049" y="139585"/>
                  </a:lnTo>
                  <a:lnTo>
                    <a:pt x="1218374" y="77863"/>
                  </a:lnTo>
                  <a:lnTo>
                    <a:pt x="1145705" y="77863"/>
                  </a:lnTo>
                  <a:lnTo>
                    <a:pt x="1140510" y="148234"/>
                  </a:lnTo>
                  <a:lnTo>
                    <a:pt x="1139101" y="164680"/>
                  </a:lnTo>
                  <a:lnTo>
                    <a:pt x="1137475" y="177228"/>
                  </a:lnTo>
                  <a:lnTo>
                    <a:pt x="1135646" y="186524"/>
                  </a:lnTo>
                  <a:lnTo>
                    <a:pt x="1133589" y="193230"/>
                  </a:lnTo>
                  <a:lnTo>
                    <a:pt x="1115910" y="158089"/>
                  </a:lnTo>
                  <a:lnTo>
                    <a:pt x="1100785" y="129273"/>
                  </a:lnTo>
                  <a:lnTo>
                    <a:pt x="1086624" y="103606"/>
                  </a:lnTo>
                  <a:lnTo>
                    <a:pt x="1071867" y="77863"/>
                  </a:lnTo>
                  <a:lnTo>
                    <a:pt x="990523" y="77863"/>
                  </a:lnTo>
                  <a:lnTo>
                    <a:pt x="1007770" y="105816"/>
                  </a:lnTo>
                  <a:lnTo>
                    <a:pt x="1024636" y="134035"/>
                  </a:lnTo>
                  <a:lnTo>
                    <a:pt x="1040739" y="162153"/>
                  </a:lnTo>
                  <a:lnTo>
                    <a:pt x="1055712" y="189776"/>
                  </a:lnTo>
                  <a:lnTo>
                    <a:pt x="1031849" y="209219"/>
                  </a:lnTo>
                  <a:lnTo>
                    <a:pt x="1018362" y="232829"/>
                  </a:lnTo>
                  <a:lnTo>
                    <a:pt x="1011580" y="261734"/>
                  </a:lnTo>
                  <a:lnTo>
                    <a:pt x="1007833" y="297078"/>
                  </a:lnTo>
                  <a:lnTo>
                    <a:pt x="1000912" y="377837"/>
                  </a:lnTo>
                  <a:lnTo>
                    <a:pt x="1075321" y="378409"/>
                  </a:lnTo>
                  <a:lnTo>
                    <a:pt x="1078788" y="298805"/>
                  </a:lnTo>
                  <a:lnTo>
                    <a:pt x="1079919" y="277355"/>
                  </a:lnTo>
                  <a:lnTo>
                    <a:pt x="1081316" y="260883"/>
                  </a:lnTo>
                  <a:lnTo>
                    <a:pt x="1083894" y="248513"/>
                  </a:lnTo>
                  <a:lnTo>
                    <a:pt x="1088593" y="239395"/>
                  </a:lnTo>
                  <a:lnTo>
                    <a:pt x="1105585" y="274726"/>
                  </a:lnTo>
                  <a:lnTo>
                    <a:pt x="1121105" y="309257"/>
                  </a:lnTo>
                  <a:lnTo>
                    <a:pt x="1135240" y="343458"/>
                  </a:lnTo>
                  <a:lnTo>
                    <a:pt x="1148003" y="377837"/>
                  </a:lnTo>
                  <a:lnTo>
                    <a:pt x="1222997" y="377837"/>
                  </a:lnTo>
                  <a:close/>
                </a:path>
                <a:path w="2981959" h="378459" extrusionOk="0">
                  <a:moveTo>
                    <a:pt x="1423187" y="77863"/>
                  </a:moveTo>
                  <a:lnTo>
                    <a:pt x="1321079" y="77863"/>
                  </a:lnTo>
                  <a:lnTo>
                    <a:pt x="1321079" y="0"/>
                  </a:lnTo>
                  <a:lnTo>
                    <a:pt x="1247241" y="0"/>
                  </a:lnTo>
                  <a:lnTo>
                    <a:pt x="1247241" y="142468"/>
                  </a:lnTo>
                  <a:lnTo>
                    <a:pt x="1333766" y="142468"/>
                  </a:lnTo>
                  <a:lnTo>
                    <a:pt x="1282433" y="377837"/>
                  </a:lnTo>
                  <a:lnTo>
                    <a:pt x="1357998" y="377837"/>
                  </a:lnTo>
                  <a:lnTo>
                    <a:pt x="1423187" y="79019"/>
                  </a:lnTo>
                  <a:lnTo>
                    <a:pt x="1423187" y="77863"/>
                  </a:lnTo>
                  <a:close/>
                </a:path>
                <a:path w="2981959" h="378459" extrusionOk="0">
                  <a:moveTo>
                    <a:pt x="1670100" y="184581"/>
                  </a:moveTo>
                  <a:lnTo>
                    <a:pt x="1665820" y="130441"/>
                  </a:lnTo>
                  <a:lnTo>
                    <a:pt x="1650123" y="97917"/>
                  </a:lnTo>
                  <a:lnTo>
                    <a:pt x="1618754" y="82054"/>
                  </a:lnTo>
                  <a:lnTo>
                    <a:pt x="1567421" y="77863"/>
                  </a:lnTo>
                  <a:lnTo>
                    <a:pt x="1453197" y="77863"/>
                  </a:lnTo>
                  <a:lnTo>
                    <a:pt x="1453197" y="142468"/>
                  </a:lnTo>
                  <a:lnTo>
                    <a:pt x="1482610" y="142468"/>
                  </a:lnTo>
                  <a:lnTo>
                    <a:pt x="1458963" y="377837"/>
                  </a:lnTo>
                  <a:lnTo>
                    <a:pt x="1534528" y="377837"/>
                  </a:lnTo>
                  <a:lnTo>
                    <a:pt x="1558188" y="143624"/>
                  </a:lnTo>
                  <a:lnTo>
                    <a:pt x="1567421" y="143624"/>
                  </a:lnTo>
                  <a:lnTo>
                    <a:pt x="1581632" y="145161"/>
                  </a:lnTo>
                  <a:lnTo>
                    <a:pt x="1589836" y="151130"/>
                  </a:lnTo>
                  <a:lnTo>
                    <a:pt x="1593621" y="163588"/>
                  </a:lnTo>
                  <a:lnTo>
                    <a:pt x="1594535" y="184581"/>
                  </a:lnTo>
                  <a:lnTo>
                    <a:pt x="1594535" y="313232"/>
                  </a:lnTo>
                  <a:lnTo>
                    <a:pt x="1570304" y="313232"/>
                  </a:lnTo>
                  <a:lnTo>
                    <a:pt x="1570304" y="377837"/>
                  </a:lnTo>
                  <a:lnTo>
                    <a:pt x="1670100" y="377837"/>
                  </a:lnTo>
                  <a:lnTo>
                    <a:pt x="1670100" y="184581"/>
                  </a:lnTo>
                  <a:close/>
                </a:path>
                <a:path w="2981959" h="378459" extrusionOk="0">
                  <a:moveTo>
                    <a:pt x="1798167" y="184581"/>
                  </a:moveTo>
                  <a:lnTo>
                    <a:pt x="1722602" y="184581"/>
                  </a:lnTo>
                  <a:lnTo>
                    <a:pt x="1722602" y="377837"/>
                  </a:lnTo>
                  <a:lnTo>
                    <a:pt x="1798167" y="377837"/>
                  </a:lnTo>
                  <a:lnTo>
                    <a:pt x="1798167" y="184581"/>
                  </a:lnTo>
                  <a:close/>
                </a:path>
                <a:path w="2981959" h="378459" extrusionOk="0">
                  <a:moveTo>
                    <a:pt x="1915274" y="77698"/>
                  </a:moveTo>
                  <a:lnTo>
                    <a:pt x="1719719" y="77698"/>
                  </a:lnTo>
                  <a:lnTo>
                    <a:pt x="1719719" y="142468"/>
                  </a:lnTo>
                  <a:lnTo>
                    <a:pt x="1839709" y="142468"/>
                  </a:lnTo>
                  <a:lnTo>
                    <a:pt x="1839709" y="377418"/>
                  </a:lnTo>
                  <a:lnTo>
                    <a:pt x="1915274" y="377418"/>
                  </a:lnTo>
                  <a:lnTo>
                    <a:pt x="1915274" y="142468"/>
                  </a:lnTo>
                  <a:lnTo>
                    <a:pt x="1915274" y="77698"/>
                  </a:lnTo>
                  <a:close/>
                </a:path>
                <a:path w="2981959" h="378459" extrusionOk="0">
                  <a:moveTo>
                    <a:pt x="2125268" y="184581"/>
                  </a:moveTo>
                  <a:lnTo>
                    <a:pt x="2049703" y="184581"/>
                  </a:lnTo>
                  <a:lnTo>
                    <a:pt x="2049703" y="377837"/>
                  </a:lnTo>
                  <a:lnTo>
                    <a:pt x="2125268" y="377837"/>
                  </a:lnTo>
                  <a:lnTo>
                    <a:pt x="2125268" y="184581"/>
                  </a:lnTo>
                  <a:close/>
                </a:path>
                <a:path w="2981959" h="378459" extrusionOk="0">
                  <a:moveTo>
                    <a:pt x="2242375" y="77698"/>
                  </a:moveTo>
                  <a:lnTo>
                    <a:pt x="2046820" y="77698"/>
                  </a:lnTo>
                  <a:lnTo>
                    <a:pt x="2046820" y="142468"/>
                  </a:lnTo>
                  <a:lnTo>
                    <a:pt x="2166810" y="142468"/>
                  </a:lnTo>
                  <a:lnTo>
                    <a:pt x="2166810" y="377418"/>
                  </a:lnTo>
                  <a:lnTo>
                    <a:pt x="2242375" y="377418"/>
                  </a:lnTo>
                  <a:lnTo>
                    <a:pt x="2242375" y="142468"/>
                  </a:lnTo>
                  <a:lnTo>
                    <a:pt x="2242375" y="77698"/>
                  </a:lnTo>
                  <a:close/>
                </a:path>
                <a:path w="2981959" h="378459" extrusionOk="0">
                  <a:moveTo>
                    <a:pt x="2398712" y="78282"/>
                  </a:moveTo>
                  <a:lnTo>
                    <a:pt x="2289695" y="78282"/>
                  </a:lnTo>
                  <a:lnTo>
                    <a:pt x="2289695" y="143052"/>
                  </a:lnTo>
                  <a:lnTo>
                    <a:pt x="2323160" y="143052"/>
                  </a:lnTo>
                  <a:lnTo>
                    <a:pt x="2323160" y="313232"/>
                  </a:lnTo>
                  <a:lnTo>
                    <a:pt x="2289695" y="313232"/>
                  </a:lnTo>
                  <a:lnTo>
                    <a:pt x="2289695" y="378002"/>
                  </a:lnTo>
                  <a:lnTo>
                    <a:pt x="2398712" y="378002"/>
                  </a:lnTo>
                  <a:lnTo>
                    <a:pt x="2398712" y="313232"/>
                  </a:lnTo>
                  <a:lnTo>
                    <a:pt x="2398712" y="143052"/>
                  </a:lnTo>
                  <a:lnTo>
                    <a:pt x="2398712" y="78282"/>
                  </a:lnTo>
                  <a:close/>
                </a:path>
                <a:path w="2981959" h="378459" extrusionOk="0">
                  <a:moveTo>
                    <a:pt x="2537752" y="77698"/>
                  </a:moveTo>
                  <a:lnTo>
                    <a:pt x="2440267" y="77698"/>
                  </a:lnTo>
                  <a:lnTo>
                    <a:pt x="2440267" y="142468"/>
                  </a:lnTo>
                  <a:lnTo>
                    <a:pt x="2463330" y="142468"/>
                  </a:lnTo>
                  <a:lnTo>
                    <a:pt x="2463330" y="247878"/>
                  </a:lnTo>
                  <a:lnTo>
                    <a:pt x="2537752" y="247878"/>
                  </a:lnTo>
                  <a:lnTo>
                    <a:pt x="2537752" y="142468"/>
                  </a:lnTo>
                  <a:lnTo>
                    <a:pt x="2537752" y="77698"/>
                  </a:lnTo>
                  <a:close/>
                </a:path>
                <a:path w="2981959" h="378459" extrusionOk="0">
                  <a:moveTo>
                    <a:pt x="2749753" y="313232"/>
                  </a:moveTo>
                  <a:lnTo>
                    <a:pt x="2726385" y="313232"/>
                  </a:lnTo>
                  <a:lnTo>
                    <a:pt x="2726385" y="143052"/>
                  </a:lnTo>
                  <a:lnTo>
                    <a:pt x="2726385" y="78282"/>
                  </a:lnTo>
                  <a:lnTo>
                    <a:pt x="2579865" y="78282"/>
                  </a:lnTo>
                  <a:lnTo>
                    <a:pt x="2579865" y="143052"/>
                  </a:lnTo>
                  <a:lnTo>
                    <a:pt x="2650820" y="143052"/>
                  </a:lnTo>
                  <a:lnTo>
                    <a:pt x="2650820" y="313232"/>
                  </a:lnTo>
                  <a:lnTo>
                    <a:pt x="2579865" y="313232"/>
                  </a:lnTo>
                  <a:lnTo>
                    <a:pt x="2579865" y="378002"/>
                  </a:lnTo>
                  <a:lnTo>
                    <a:pt x="2749753" y="378002"/>
                  </a:lnTo>
                  <a:lnTo>
                    <a:pt x="2749753" y="313232"/>
                  </a:lnTo>
                  <a:close/>
                </a:path>
                <a:path w="2981959" h="378459" extrusionOk="0">
                  <a:moveTo>
                    <a:pt x="2864269" y="184581"/>
                  </a:moveTo>
                  <a:lnTo>
                    <a:pt x="2788704" y="184581"/>
                  </a:lnTo>
                  <a:lnTo>
                    <a:pt x="2788704" y="377837"/>
                  </a:lnTo>
                  <a:lnTo>
                    <a:pt x="2864269" y="377837"/>
                  </a:lnTo>
                  <a:lnTo>
                    <a:pt x="2864269" y="184581"/>
                  </a:lnTo>
                  <a:close/>
                </a:path>
                <a:path w="2981959" h="378459" extrusionOk="0">
                  <a:moveTo>
                    <a:pt x="2981375" y="77698"/>
                  </a:moveTo>
                  <a:lnTo>
                    <a:pt x="2785821" y="77698"/>
                  </a:lnTo>
                  <a:lnTo>
                    <a:pt x="2785821" y="142468"/>
                  </a:lnTo>
                  <a:lnTo>
                    <a:pt x="2905810" y="142468"/>
                  </a:lnTo>
                  <a:lnTo>
                    <a:pt x="2905810" y="377418"/>
                  </a:lnTo>
                  <a:lnTo>
                    <a:pt x="2981375" y="377418"/>
                  </a:lnTo>
                  <a:lnTo>
                    <a:pt x="2981375" y="142468"/>
                  </a:lnTo>
                  <a:lnTo>
                    <a:pt x="2981375" y="7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174506" y="7108244"/>
              <a:ext cx="1419225" cy="605790"/>
            </a:xfrm>
            <a:custGeom>
              <a:avLst/>
              <a:gdLst/>
              <a:ahLst/>
              <a:cxnLst/>
              <a:rect l="l" t="t" r="r" b="b"/>
              <a:pathLst>
                <a:path w="1419225" h="605790" extrusionOk="0">
                  <a:moveTo>
                    <a:pt x="1419192" y="0"/>
                  </a:moveTo>
                  <a:lnTo>
                    <a:pt x="0" y="0"/>
                  </a:lnTo>
                  <a:lnTo>
                    <a:pt x="0" y="605656"/>
                  </a:lnTo>
                  <a:lnTo>
                    <a:pt x="1419192" y="605656"/>
                  </a:lnTo>
                  <a:lnTo>
                    <a:pt x="1419192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0358031" y="7260088"/>
              <a:ext cx="1054734" cy="300990"/>
            </a:xfrm>
            <a:custGeom>
              <a:avLst/>
              <a:gdLst/>
              <a:ahLst/>
              <a:cxnLst/>
              <a:rect l="l" t="t" r="r" b="b"/>
              <a:pathLst>
                <a:path w="1054734" h="300990" extrusionOk="0">
                  <a:moveTo>
                    <a:pt x="98653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3075" y="64770"/>
                  </a:lnTo>
                  <a:lnTo>
                    <a:pt x="23075" y="299720"/>
                  </a:lnTo>
                  <a:lnTo>
                    <a:pt x="98653" y="299720"/>
                  </a:lnTo>
                  <a:lnTo>
                    <a:pt x="98653" y="64770"/>
                  </a:lnTo>
                  <a:lnTo>
                    <a:pt x="98653" y="0"/>
                  </a:lnTo>
                  <a:close/>
                </a:path>
                <a:path w="1054734" h="300990" extrusionOk="0">
                  <a:moveTo>
                    <a:pt x="254990" y="571"/>
                  </a:moveTo>
                  <a:lnTo>
                    <a:pt x="145961" y="571"/>
                  </a:lnTo>
                  <a:lnTo>
                    <a:pt x="145961" y="65341"/>
                  </a:lnTo>
                  <a:lnTo>
                    <a:pt x="179425" y="65341"/>
                  </a:lnTo>
                  <a:lnTo>
                    <a:pt x="179425" y="235521"/>
                  </a:lnTo>
                  <a:lnTo>
                    <a:pt x="145961" y="235521"/>
                  </a:lnTo>
                  <a:lnTo>
                    <a:pt x="145961" y="300291"/>
                  </a:lnTo>
                  <a:lnTo>
                    <a:pt x="254990" y="300291"/>
                  </a:lnTo>
                  <a:lnTo>
                    <a:pt x="254990" y="235521"/>
                  </a:lnTo>
                  <a:lnTo>
                    <a:pt x="254990" y="65341"/>
                  </a:lnTo>
                  <a:lnTo>
                    <a:pt x="254990" y="571"/>
                  </a:lnTo>
                  <a:close/>
                </a:path>
                <a:path w="1054734" h="300990" extrusionOk="0">
                  <a:moveTo>
                    <a:pt x="505358" y="106883"/>
                  </a:moveTo>
                  <a:lnTo>
                    <a:pt x="501065" y="52730"/>
                  </a:lnTo>
                  <a:lnTo>
                    <a:pt x="485381" y="20205"/>
                  </a:lnTo>
                  <a:lnTo>
                    <a:pt x="453999" y="4343"/>
                  </a:lnTo>
                  <a:lnTo>
                    <a:pt x="402678" y="152"/>
                  </a:lnTo>
                  <a:lnTo>
                    <a:pt x="309219" y="152"/>
                  </a:lnTo>
                  <a:lnTo>
                    <a:pt x="309219" y="300126"/>
                  </a:lnTo>
                  <a:lnTo>
                    <a:pt x="384797" y="300126"/>
                  </a:lnTo>
                  <a:lnTo>
                    <a:pt x="384797" y="64757"/>
                  </a:lnTo>
                  <a:lnTo>
                    <a:pt x="402678" y="64757"/>
                  </a:lnTo>
                  <a:lnTo>
                    <a:pt x="416890" y="66294"/>
                  </a:lnTo>
                  <a:lnTo>
                    <a:pt x="425094" y="72263"/>
                  </a:lnTo>
                  <a:lnTo>
                    <a:pt x="428879" y="84721"/>
                  </a:lnTo>
                  <a:lnTo>
                    <a:pt x="429780" y="105727"/>
                  </a:lnTo>
                  <a:lnTo>
                    <a:pt x="429780" y="300126"/>
                  </a:lnTo>
                  <a:lnTo>
                    <a:pt x="505358" y="300126"/>
                  </a:lnTo>
                  <a:lnTo>
                    <a:pt x="505358" y="106883"/>
                  </a:lnTo>
                  <a:close/>
                </a:path>
                <a:path w="1054734" h="300990" extrusionOk="0">
                  <a:moveTo>
                    <a:pt x="662851" y="571"/>
                  </a:moveTo>
                  <a:lnTo>
                    <a:pt x="553821" y="571"/>
                  </a:lnTo>
                  <a:lnTo>
                    <a:pt x="553821" y="65341"/>
                  </a:lnTo>
                  <a:lnTo>
                    <a:pt x="587286" y="65341"/>
                  </a:lnTo>
                  <a:lnTo>
                    <a:pt x="587286" y="235521"/>
                  </a:lnTo>
                  <a:lnTo>
                    <a:pt x="553821" y="235521"/>
                  </a:lnTo>
                  <a:lnTo>
                    <a:pt x="553821" y="300291"/>
                  </a:lnTo>
                  <a:lnTo>
                    <a:pt x="662851" y="300291"/>
                  </a:lnTo>
                  <a:lnTo>
                    <a:pt x="662851" y="235521"/>
                  </a:lnTo>
                  <a:lnTo>
                    <a:pt x="662851" y="65341"/>
                  </a:lnTo>
                  <a:lnTo>
                    <a:pt x="662851" y="571"/>
                  </a:lnTo>
                  <a:close/>
                </a:path>
                <a:path w="1054734" h="300990" extrusionOk="0">
                  <a:moveTo>
                    <a:pt x="927633" y="300126"/>
                  </a:moveTo>
                  <a:lnTo>
                    <a:pt x="914158" y="266725"/>
                  </a:lnTo>
                  <a:lnTo>
                    <a:pt x="899871" y="233286"/>
                  </a:lnTo>
                  <a:lnTo>
                    <a:pt x="885050" y="199948"/>
                  </a:lnTo>
                  <a:lnTo>
                    <a:pt x="869950" y="166878"/>
                  </a:lnTo>
                  <a:lnTo>
                    <a:pt x="889012" y="151523"/>
                  </a:lnTo>
                  <a:lnTo>
                    <a:pt x="902182" y="130162"/>
                  </a:lnTo>
                  <a:lnTo>
                    <a:pt x="910920" y="100914"/>
                  </a:lnTo>
                  <a:lnTo>
                    <a:pt x="916686" y="61887"/>
                  </a:lnTo>
                  <a:lnTo>
                    <a:pt x="923023" y="152"/>
                  </a:lnTo>
                  <a:lnTo>
                    <a:pt x="850341" y="152"/>
                  </a:lnTo>
                  <a:lnTo>
                    <a:pt x="845146" y="70535"/>
                  </a:lnTo>
                  <a:lnTo>
                    <a:pt x="843749" y="86969"/>
                  </a:lnTo>
                  <a:lnTo>
                    <a:pt x="842124" y="99517"/>
                  </a:lnTo>
                  <a:lnTo>
                    <a:pt x="840282" y="108813"/>
                  </a:lnTo>
                  <a:lnTo>
                    <a:pt x="838225" y="115519"/>
                  </a:lnTo>
                  <a:lnTo>
                    <a:pt x="820559" y="80378"/>
                  </a:lnTo>
                  <a:lnTo>
                    <a:pt x="805421" y="51574"/>
                  </a:lnTo>
                  <a:lnTo>
                    <a:pt x="791260" y="25895"/>
                  </a:lnTo>
                  <a:lnTo>
                    <a:pt x="776503" y="152"/>
                  </a:lnTo>
                  <a:lnTo>
                    <a:pt x="695159" y="152"/>
                  </a:lnTo>
                  <a:lnTo>
                    <a:pt x="712406" y="28105"/>
                  </a:lnTo>
                  <a:lnTo>
                    <a:pt x="729272" y="56324"/>
                  </a:lnTo>
                  <a:lnTo>
                    <a:pt x="745375" y="84442"/>
                  </a:lnTo>
                  <a:lnTo>
                    <a:pt x="760361" y="112064"/>
                  </a:lnTo>
                  <a:lnTo>
                    <a:pt x="736485" y="131508"/>
                  </a:lnTo>
                  <a:lnTo>
                    <a:pt x="722998" y="155117"/>
                  </a:lnTo>
                  <a:lnTo>
                    <a:pt x="716229" y="184023"/>
                  </a:lnTo>
                  <a:lnTo>
                    <a:pt x="712470" y="219367"/>
                  </a:lnTo>
                  <a:lnTo>
                    <a:pt x="705548" y="300126"/>
                  </a:lnTo>
                  <a:lnTo>
                    <a:pt x="779970" y="300697"/>
                  </a:lnTo>
                  <a:lnTo>
                    <a:pt x="783424" y="221094"/>
                  </a:lnTo>
                  <a:lnTo>
                    <a:pt x="784555" y="199644"/>
                  </a:lnTo>
                  <a:lnTo>
                    <a:pt x="785952" y="183159"/>
                  </a:lnTo>
                  <a:lnTo>
                    <a:pt x="788543" y="170802"/>
                  </a:lnTo>
                  <a:lnTo>
                    <a:pt x="793229" y="161683"/>
                  </a:lnTo>
                  <a:lnTo>
                    <a:pt x="810221" y="197015"/>
                  </a:lnTo>
                  <a:lnTo>
                    <a:pt x="825754" y="231546"/>
                  </a:lnTo>
                  <a:lnTo>
                    <a:pt x="839876" y="265747"/>
                  </a:lnTo>
                  <a:lnTo>
                    <a:pt x="852652" y="300126"/>
                  </a:lnTo>
                  <a:lnTo>
                    <a:pt x="927633" y="300126"/>
                  </a:lnTo>
                  <a:close/>
                </a:path>
                <a:path w="1054734" h="300990" extrusionOk="0">
                  <a:moveTo>
                    <a:pt x="1054569" y="0"/>
                  </a:moveTo>
                  <a:lnTo>
                    <a:pt x="955929" y="0"/>
                  </a:lnTo>
                  <a:lnTo>
                    <a:pt x="955929" y="64770"/>
                  </a:lnTo>
                  <a:lnTo>
                    <a:pt x="978992" y="64770"/>
                  </a:lnTo>
                  <a:lnTo>
                    <a:pt x="978992" y="299720"/>
                  </a:lnTo>
                  <a:lnTo>
                    <a:pt x="1054569" y="299720"/>
                  </a:lnTo>
                  <a:lnTo>
                    <a:pt x="1054569" y="64770"/>
                  </a:lnTo>
                  <a:lnTo>
                    <a:pt x="1054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401632" y="3490291"/>
              <a:ext cx="2698115" cy="2322829"/>
            </a:xfrm>
            <a:custGeom>
              <a:avLst/>
              <a:gdLst/>
              <a:ahLst/>
              <a:cxnLst/>
              <a:rect l="l" t="t" r="r" b="b"/>
              <a:pathLst>
                <a:path w="2698115" h="2322829" extrusionOk="0">
                  <a:moveTo>
                    <a:pt x="1497577" y="0"/>
                  </a:moveTo>
                  <a:lnTo>
                    <a:pt x="0" y="0"/>
                  </a:lnTo>
                  <a:lnTo>
                    <a:pt x="0" y="912987"/>
                  </a:lnTo>
                  <a:lnTo>
                    <a:pt x="105033" y="897229"/>
                  </a:lnTo>
                  <a:lnTo>
                    <a:pt x="105033" y="1067548"/>
                  </a:lnTo>
                  <a:lnTo>
                    <a:pt x="156132" y="1069618"/>
                  </a:lnTo>
                  <a:lnTo>
                    <a:pt x="206451" y="1074520"/>
                  </a:lnTo>
                  <a:lnTo>
                    <a:pt x="255912" y="1082175"/>
                  </a:lnTo>
                  <a:lnTo>
                    <a:pt x="304437" y="1092504"/>
                  </a:lnTo>
                  <a:lnTo>
                    <a:pt x="351946" y="1105430"/>
                  </a:lnTo>
                  <a:lnTo>
                    <a:pt x="398362" y="1120873"/>
                  </a:lnTo>
                  <a:lnTo>
                    <a:pt x="443606" y="1138756"/>
                  </a:lnTo>
                  <a:lnTo>
                    <a:pt x="487600" y="1158999"/>
                  </a:lnTo>
                  <a:lnTo>
                    <a:pt x="530265" y="1181525"/>
                  </a:lnTo>
                  <a:lnTo>
                    <a:pt x="571524" y="1206254"/>
                  </a:lnTo>
                  <a:lnTo>
                    <a:pt x="611297" y="1233109"/>
                  </a:lnTo>
                  <a:lnTo>
                    <a:pt x="649506" y="1262010"/>
                  </a:lnTo>
                  <a:lnTo>
                    <a:pt x="686073" y="1292880"/>
                  </a:lnTo>
                  <a:lnTo>
                    <a:pt x="720920" y="1325639"/>
                  </a:lnTo>
                  <a:lnTo>
                    <a:pt x="753967" y="1360210"/>
                  </a:lnTo>
                  <a:lnTo>
                    <a:pt x="785138" y="1396514"/>
                  </a:lnTo>
                  <a:lnTo>
                    <a:pt x="814352" y="1434472"/>
                  </a:lnTo>
                  <a:lnTo>
                    <a:pt x="841533" y="1474007"/>
                  </a:lnTo>
                  <a:lnTo>
                    <a:pt x="866601" y="1515038"/>
                  </a:lnTo>
                  <a:lnTo>
                    <a:pt x="889479" y="1557489"/>
                  </a:lnTo>
                  <a:lnTo>
                    <a:pt x="910087" y="1601281"/>
                  </a:lnTo>
                  <a:lnTo>
                    <a:pt x="1347958" y="1601281"/>
                  </a:lnTo>
                  <a:lnTo>
                    <a:pt x="1323373" y="1758878"/>
                  </a:lnTo>
                  <a:lnTo>
                    <a:pt x="1671509" y="1758878"/>
                  </a:lnTo>
                  <a:lnTo>
                    <a:pt x="2388388" y="2322484"/>
                  </a:lnTo>
                  <a:lnTo>
                    <a:pt x="2205157" y="1758878"/>
                  </a:lnTo>
                  <a:lnTo>
                    <a:pt x="2697834" y="1758878"/>
                  </a:lnTo>
                  <a:lnTo>
                    <a:pt x="2697834" y="650315"/>
                  </a:lnTo>
                  <a:lnTo>
                    <a:pt x="2592758" y="666084"/>
                  </a:lnTo>
                  <a:lnTo>
                    <a:pt x="2592758" y="157597"/>
                  </a:lnTo>
                  <a:lnTo>
                    <a:pt x="1472939" y="157597"/>
                  </a:lnTo>
                  <a:lnTo>
                    <a:pt x="1497577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1898922" y="3910348"/>
              <a:ext cx="1596390" cy="1068704"/>
            </a:xfrm>
            <a:custGeom>
              <a:avLst/>
              <a:gdLst/>
              <a:ahLst/>
              <a:cxnLst/>
              <a:rect l="l" t="t" r="r" b="b"/>
              <a:pathLst>
                <a:path w="1596390" h="1068704" extrusionOk="0">
                  <a:moveTo>
                    <a:pt x="367474" y="99326"/>
                  </a:moveTo>
                  <a:lnTo>
                    <a:pt x="359981" y="61048"/>
                  </a:lnTo>
                  <a:lnTo>
                    <a:pt x="339458" y="29438"/>
                  </a:lnTo>
                  <a:lnTo>
                    <a:pt x="308813" y="7937"/>
                  </a:lnTo>
                  <a:lnTo>
                    <a:pt x="270992" y="0"/>
                  </a:lnTo>
                  <a:lnTo>
                    <a:pt x="34048" y="0"/>
                  </a:lnTo>
                  <a:lnTo>
                    <a:pt x="0" y="222758"/>
                  </a:lnTo>
                  <a:lnTo>
                    <a:pt x="136207" y="222758"/>
                  </a:lnTo>
                  <a:lnTo>
                    <a:pt x="136207" y="456857"/>
                  </a:lnTo>
                  <a:lnTo>
                    <a:pt x="367474" y="428485"/>
                  </a:lnTo>
                  <a:lnTo>
                    <a:pt x="367474" y="99326"/>
                  </a:lnTo>
                  <a:close/>
                </a:path>
                <a:path w="1596390" h="1068704" extrusionOk="0">
                  <a:moveTo>
                    <a:pt x="812990" y="99326"/>
                  </a:moveTo>
                  <a:lnTo>
                    <a:pt x="805497" y="61048"/>
                  </a:lnTo>
                  <a:lnTo>
                    <a:pt x="784961" y="29438"/>
                  </a:lnTo>
                  <a:lnTo>
                    <a:pt x="754329" y="7937"/>
                  </a:lnTo>
                  <a:lnTo>
                    <a:pt x="716508" y="0"/>
                  </a:lnTo>
                  <a:lnTo>
                    <a:pt x="479564" y="0"/>
                  </a:lnTo>
                  <a:lnTo>
                    <a:pt x="445516" y="222758"/>
                  </a:lnTo>
                  <a:lnTo>
                    <a:pt x="581723" y="222758"/>
                  </a:lnTo>
                  <a:lnTo>
                    <a:pt x="581723" y="456857"/>
                  </a:lnTo>
                  <a:lnTo>
                    <a:pt x="812990" y="428485"/>
                  </a:lnTo>
                  <a:lnTo>
                    <a:pt x="812990" y="99326"/>
                  </a:lnTo>
                  <a:close/>
                </a:path>
                <a:path w="1596390" h="1068704" extrusionOk="0">
                  <a:moveTo>
                    <a:pt x="1157757" y="390207"/>
                  </a:moveTo>
                  <a:lnTo>
                    <a:pt x="920813" y="418579"/>
                  </a:lnTo>
                  <a:lnTo>
                    <a:pt x="912304" y="759066"/>
                  </a:lnTo>
                  <a:lnTo>
                    <a:pt x="1157757" y="759066"/>
                  </a:lnTo>
                  <a:lnTo>
                    <a:pt x="1157757" y="390207"/>
                  </a:lnTo>
                  <a:close/>
                </a:path>
                <a:path w="1596390" h="1068704" extrusionOk="0">
                  <a:moveTo>
                    <a:pt x="1229563" y="970953"/>
                  </a:moveTo>
                  <a:lnTo>
                    <a:pt x="1223048" y="935050"/>
                  </a:lnTo>
                  <a:lnTo>
                    <a:pt x="1204645" y="904671"/>
                  </a:lnTo>
                  <a:lnTo>
                    <a:pt x="1176032" y="883627"/>
                  </a:lnTo>
                  <a:lnTo>
                    <a:pt x="1138923" y="875766"/>
                  </a:lnTo>
                  <a:lnTo>
                    <a:pt x="1101813" y="883627"/>
                  </a:lnTo>
                  <a:lnTo>
                    <a:pt x="1073200" y="904671"/>
                  </a:lnTo>
                  <a:lnTo>
                    <a:pt x="1054785" y="935050"/>
                  </a:lnTo>
                  <a:lnTo>
                    <a:pt x="1048270" y="970953"/>
                  </a:lnTo>
                  <a:lnTo>
                    <a:pt x="1054785" y="1009129"/>
                  </a:lnTo>
                  <a:lnTo>
                    <a:pt x="1073200" y="1040079"/>
                  </a:lnTo>
                  <a:lnTo>
                    <a:pt x="1101813" y="1060831"/>
                  </a:lnTo>
                  <a:lnTo>
                    <a:pt x="1138923" y="1068400"/>
                  </a:lnTo>
                  <a:lnTo>
                    <a:pt x="1176032" y="1060831"/>
                  </a:lnTo>
                  <a:lnTo>
                    <a:pt x="1204645" y="1040079"/>
                  </a:lnTo>
                  <a:lnTo>
                    <a:pt x="1223048" y="1009129"/>
                  </a:lnTo>
                  <a:lnTo>
                    <a:pt x="1229563" y="970953"/>
                  </a:lnTo>
                  <a:close/>
                </a:path>
                <a:path w="1596390" h="1068704" extrusionOk="0">
                  <a:moveTo>
                    <a:pt x="1476832" y="970953"/>
                  </a:moveTo>
                  <a:lnTo>
                    <a:pt x="1470304" y="935050"/>
                  </a:lnTo>
                  <a:lnTo>
                    <a:pt x="1451889" y="904671"/>
                  </a:lnTo>
                  <a:lnTo>
                    <a:pt x="1423276" y="883627"/>
                  </a:lnTo>
                  <a:lnTo>
                    <a:pt x="1386166" y="875766"/>
                  </a:lnTo>
                  <a:lnTo>
                    <a:pt x="1349057" y="883627"/>
                  </a:lnTo>
                  <a:lnTo>
                    <a:pt x="1320444" y="904671"/>
                  </a:lnTo>
                  <a:lnTo>
                    <a:pt x="1302029" y="935050"/>
                  </a:lnTo>
                  <a:lnTo>
                    <a:pt x="1295514" y="970953"/>
                  </a:lnTo>
                  <a:lnTo>
                    <a:pt x="1302029" y="1009129"/>
                  </a:lnTo>
                  <a:lnTo>
                    <a:pt x="1320444" y="1040079"/>
                  </a:lnTo>
                  <a:lnTo>
                    <a:pt x="1349057" y="1060831"/>
                  </a:lnTo>
                  <a:lnTo>
                    <a:pt x="1386166" y="1068400"/>
                  </a:lnTo>
                  <a:lnTo>
                    <a:pt x="1423276" y="1060831"/>
                  </a:lnTo>
                  <a:lnTo>
                    <a:pt x="1451889" y="1040079"/>
                  </a:lnTo>
                  <a:lnTo>
                    <a:pt x="1470304" y="1009129"/>
                  </a:lnTo>
                  <a:lnTo>
                    <a:pt x="1476832" y="970953"/>
                  </a:lnTo>
                  <a:close/>
                </a:path>
                <a:path w="1596390" h="1068704" extrusionOk="0">
                  <a:moveTo>
                    <a:pt x="1596174" y="102158"/>
                  </a:moveTo>
                  <a:lnTo>
                    <a:pt x="1588185" y="62852"/>
                  </a:lnTo>
                  <a:lnTo>
                    <a:pt x="1566379" y="30327"/>
                  </a:lnTo>
                  <a:lnTo>
                    <a:pt x="1533918" y="8178"/>
                  </a:lnTo>
                  <a:lnTo>
                    <a:pt x="1494015" y="0"/>
                  </a:lnTo>
                  <a:lnTo>
                    <a:pt x="954874" y="0"/>
                  </a:lnTo>
                  <a:lnTo>
                    <a:pt x="920813" y="218503"/>
                  </a:lnTo>
                  <a:lnTo>
                    <a:pt x="1356398" y="218503"/>
                  </a:lnTo>
                  <a:lnTo>
                    <a:pt x="1356398" y="759066"/>
                  </a:lnTo>
                  <a:lnTo>
                    <a:pt x="1596174" y="759066"/>
                  </a:lnTo>
                  <a:lnTo>
                    <a:pt x="1596174" y="102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506661" y="4557836"/>
              <a:ext cx="805179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5" extrusionOk="0">
                  <a:moveTo>
                    <a:pt x="0" y="0"/>
                  </a:moveTo>
                  <a:lnTo>
                    <a:pt x="0" y="533732"/>
                  </a:lnTo>
                  <a:lnTo>
                    <a:pt x="805054" y="533732"/>
                  </a:lnTo>
                  <a:lnTo>
                    <a:pt x="784445" y="489941"/>
                  </a:lnTo>
                  <a:lnTo>
                    <a:pt x="761568" y="447490"/>
                  </a:lnTo>
                  <a:lnTo>
                    <a:pt x="736500" y="406459"/>
                  </a:lnTo>
                  <a:lnTo>
                    <a:pt x="709319" y="366925"/>
                  </a:lnTo>
                  <a:lnTo>
                    <a:pt x="680104" y="328967"/>
                  </a:lnTo>
                  <a:lnTo>
                    <a:pt x="648934" y="292663"/>
                  </a:lnTo>
                  <a:lnTo>
                    <a:pt x="615886" y="258093"/>
                  </a:lnTo>
                  <a:lnTo>
                    <a:pt x="581039" y="225334"/>
                  </a:lnTo>
                  <a:lnTo>
                    <a:pt x="544472" y="194465"/>
                  </a:lnTo>
                  <a:lnTo>
                    <a:pt x="506263" y="165564"/>
                  </a:lnTo>
                  <a:lnTo>
                    <a:pt x="466490" y="138709"/>
                  </a:lnTo>
                  <a:lnTo>
                    <a:pt x="425232" y="113980"/>
                  </a:lnTo>
                  <a:lnTo>
                    <a:pt x="382566" y="91455"/>
                  </a:lnTo>
                  <a:lnTo>
                    <a:pt x="338572" y="71212"/>
                  </a:lnTo>
                  <a:lnTo>
                    <a:pt x="293328" y="53329"/>
                  </a:lnTo>
                  <a:lnTo>
                    <a:pt x="246912" y="37886"/>
                  </a:lnTo>
                  <a:lnTo>
                    <a:pt x="199403" y="24960"/>
                  </a:lnTo>
                  <a:lnTo>
                    <a:pt x="150879" y="14630"/>
                  </a:lnTo>
                  <a:lnTo>
                    <a:pt x="101418" y="6974"/>
                  </a:lnTo>
                  <a:lnTo>
                    <a:pt x="51099" y="2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9686925" y="4557735"/>
              <a:ext cx="2699384" cy="2140584"/>
            </a:xfrm>
            <a:custGeom>
              <a:avLst/>
              <a:gdLst/>
              <a:ahLst/>
              <a:cxnLst/>
              <a:rect l="l" t="t" r="r" b="b"/>
              <a:pathLst>
                <a:path w="2699384" h="2140584" extrusionOk="0">
                  <a:moveTo>
                    <a:pt x="1819735" y="94"/>
                  </a:moveTo>
                  <a:lnTo>
                    <a:pt x="890517" y="0"/>
                  </a:lnTo>
                  <a:lnTo>
                    <a:pt x="838193" y="1511"/>
                  </a:lnTo>
                  <a:lnTo>
                    <a:pt x="786666" y="5990"/>
                  </a:lnTo>
                  <a:lnTo>
                    <a:pt x="736019" y="13353"/>
                  </a:lnTo>
                  <a:lnTo>
                    <a:pt x="686336" y="23516"/>
                  </a:lnTo>
                  <a:lnTo>
                    <a:pt x="637700" y="36397"/>
                  </a:lnTo>
                  <a:lnTo>
                    <a:pt x="590194" y="51911"/>
                  </a:lnTo>
                  <a:lnTo>
                    <a:pt x="543903" y="69975"/>
                  </a:lnTo>
                  <a:lnTo>
                    <a:pt x="498909" y="90506"/>
                  </a:lnTo>
                  <a:lnTo>
                    <a:pt x="455296" y="113420"/>
                  </a:lnTo>
                  <a:lnTo>
                    <a:pt x="413147" y="138634"/>
                  </a:lnTo>
                  <a:lnTo>
                    <a:pt x="372545" y="166064"/>
                  </a:lnTo>
                  <a:lnTo>
                    <a:pt x="333575" y="195628"/>
                  </a:lnTo>
                  <a:lnTo>
                    <a:pt x="296319" y="227240"/>
                  </a:lnTo>
                  <a:lnTo>
                    <a:pt x="260861" y="260819"/>
                  </a:lnTo>
                  <a:lnTo>
                    <a:pt x="227281" y="296280"/>
                  </a:lnTo>
                  <a:lnTo>
                    <a:pt x="195667" y="333541"/>
                  </a:lnTo>
                  <a:lnTo>
                    <a:pt x="166101" y="372518"/>
                  </a:lnTo>
                  <a:lnTo>
                    <a:pt x="138668" y="413127"/>
                  </a:lnTo>
                  <a:lnTo>
                    <a:pt x="113450" y="455284"/>
                  </a:lnTo>
                  <a:lnTo>
                    <a:pt x="90531" y="498905"/>
                  </a:lnTo>
                  <a:lnTo>
                    <a:pt x="69996" y="543907"/>
                  </a:lnTo>
                  <a:lnTo>
                    <a:pt x="51927" y="590205"/>
                  </a:lnTo>
                  <a:lnTo>
                    <a:pt x="36409" y="637716"/>
                  </a:lnTo>
                  <a:lnTo>
                    <a:pt x="23525" y="686356"/>
                  </a:lnTo>
                  <a:lnTo>
                    <a:pt x="13358" y="736041"/>
                  </a:lnTo>
                  <a:lnTo>
                    <a:pt x="5992" y="786687"/>
                  </a:lnTo>
                  <a:lnTo>
                    <a:pt x="1512" y="838210"/>
                  </a:lnTo>
                  <a:lnTo>
                    <a:pt x="0" y="890527"/>
                  </a:lnTo>
                  <a:lnTo>
                    <a:pt x="1870" y="962119"/>
                  </a:lnTo>
                  <a:lnTo>
                    <a:pt x="7345" y="1029772"/>
                  </a:lnTo>
                  <a:lnTo>
                    <a:pt x="16222" y="1093596"/>
                  </a:lnTo>
                  <a:lnTo>
                    <a:pt x="28298" y="1153704"/>
                  </a:lnTo>
                  <a:lnTo>
                    <a:pt x="43370" y="1210206"/>
                  </a:lnTo>
                  <a:lnTo>
                    <a:pt x="61235" y="1263215"/>
                  </a:lnTo>
                  <a:lnTo>
                    <a:pt x="81690" y="1312840"/>
                  </a:lnTo>
                  <a:lnTo>
                    <a:pt x="104532" y="1359195"/>
                  </a:lnTo>
                  <a:lnTo>
                    <a:pt x="129558" y="1402390"/>
                  </a:lnTo>
                  <a:lnTo>
                    <a:pt x="156565" y="1442536"/>
                  </a:lnTo>
                  <a:lnTo>
                    <a:pt x="185351" y="1479745"/>
                  </a:lnTo>
                  <a:lnTo>
                    <a:pt x="215712" y="1514128"/>
                  </a:lnTo>
                  <a:lnTo>
                    <a:pt x="247445" y="1545796"/>
                  </a:lnTo>
                  <a:lnTo>
                    <a:pt x="280347" y="1574862"/>
                  </a:lnTo>
                  <a:lnTo>
                    <a:pt x="314216" y="1601436"/>
                  </a:lnTo>
                  <a:lnTo>
                    <a:pt x="348847" y="1625630"/>
                  </a:lnTo>
                  <a:lnTo>
                    <a:pt x="384040" y="1647554"/>
                  </a:lnTo>
                  <a:lnTo>
                    <a:pt x="419589" y="1667321"/>
                  </a:lnTo>
                  <a:lnTo>
                    <a:pt x="455293" y="1685042"/>
                  </a:lnTo>
                  <a:lnTo>
                    <a:pt x="490949" y="1700828"/>
                  </a:lnTo>
                  <a:lnTo>
                    <a:pt x="561302" y="1727041"/>
                  </a:lnTo>
                  <a:lnTo>
                    <a:pt x="629025" y="1746851"/>
                  </a:lnTo>
                  <a:lnTo>
                    <a:pt x="692494" y="1761149"/>
                  </a:lnTo>
                  <a:lnTo>
                    <a:pt x="750086" y="1770826"/>
                  </a:lnTo>
                  <a:lnTo>
                    <a:pt x="800176" y="1776773"/>
                  </a:lnTo>
                  <a:lnTo>
                    <a:pt x="821901" y="1778626"/>
                  </a:lnTo>
                  <a:lnTo>
                    <a:pt x="850944" y="1788198"/>
                  </a:lnTo>
                  <a:lnTo>
                    <a:pt x="871241" y="1809041"/>
                  </a:lnTo>
                  <a:lnTo>
                    <a:pt x="880106" y="1836721"/>
                  </a:lnTo>
                  <a:lnTo>
                    <a:pt x="874852" y="1866801"/>
                  </a:lnTo>
                  <a:lnTo>
                    <a:pt x="856095" y="1901440"/>
                  </a:lnTo>
                  <a:lnTo>
                    <a:pt x="831369" y="1934519"/>
                  </a:lnTo>
                  <a:lnTo>
                    <a:pt x="801024" y="1965844"/>
                  </a:lnTo>
                  <a:lnTo>
                    <a:pt x="765409" y="1995223"/>
                  </a:lnTo>
                  <a:lnTo>
                    <a:pt x="724875" y="2022463"/>
                  </a:lnTo>
                  <a:lnTo>
                    <a:pt x="679772" y="2047371"/>
                  </a:lnTo>
                  <a:lnTo>
                    <a:pt x="630450" y="2069755"/>
                  </a:lnTo>
                  <a:lnTo>
                    <a:pt x="577258" y="2089421"/>
                  </a:lnTo>
                  <a:lnTo>
                    <a:pt x="520547" y="2106177"/>
                  </a:lnTo>
                  <a:lnTo>
                    <a:pt x="460666" y="2119830"/>
                  </a:lnTo>
                  <a:lnTo>
                    <a:pt x="512619" y="2128678"/>
                  </a:lnTo>
                  <a:lnTo>
                    <a:pt x="566345" y="2135136"/>
                  </a:lnTo>
                  <a:lnTo>
                    <a:pt x="621620" y="2139093"/>
                  </a:lnTo>
                  <a:lnTo>
                    <a:pt x="678220" y="2140437"/>
                  </a:lnTo>
                  <a:lnTo>
                    <a:pt x="714629" y="2139381"/>
                  </a:lnTo>
                  <a:lnTo>
                    <a:pt x="753951" y="2136171"/>
                  </a:lnTo>
                  <a:lnTo>
                    <a:pt x="795796" y="2130746"/>
                  </a:lnTo>
                  <a:lnTo>
                    <a:pt x="839775" y="2123043"/>
                  </a:lnTo>
                  <a:lnTo>
                    <a:pt x="885498" y="2113000"/>
                  </a:lnTo>
                  <a:lnTo>
                    <a:pt x="932578" y="2100556"/>
                  </a:lnTo>
                  <a:lnTo>
                    <a:pt x="980625" y="2085649"/>
                  </a:lnTo>
                  <a:lnTo>
                    <a:pt x="1029249" y="2068216"/>
                  </a:lnTo>
                  <a:lnTo>
                    <a:pt x="1078063" y="2048195"/>
                  </a:lnTo>
                  <a:lnTo>
                    <a:pt x="1126677" y="2025526"/>
                  </a:lnTo>
                  <a:lnTo>
                    <a:pt x="1174702" y="2000144"/>
                  </a:lnTo>
                  <a:lnTo>
                    <a:pt x="1221748" y="1971990"/>
                  </a:lnTo>
                  <a:lnTo>
                    <a:pt x="1267428" y="1941000"/>
                  </a:lnTo>
                  <a:lnTo>
                    <a:pt x="1311352" y="1907113"/>
                  </a:lnTo>
                  <a:lnTo>
                    <a:pt x="1353131" y="1870267"/>
                  </a:lnTo>
                  <a:lnTo>
                    <a:pt x="1392293" y="1838705"/>
                  </a:lnTo>
                  <a:lnTo>
                    <a:pt x="1435520" y="1813792"/>
                  </a:lnTo>
                  <a:lnTo>
                    <a:pt x="1481948" y="1795738"/>
                  </a:lnTo>
                  <a:lnTo>
                    <a:pt x="1530712" y="1784753"/>
                  </a:lnTo>
                  <a:lnTo>
                    <a:pt x="1580946" y="1781045"/>
                  </a:lnTo>
                  <a:lnTo>
                    <a:pt x="1808531" y="1781045"/>
                  </a:lnTo>
                  <a:lnTo>
                    <a:pt x="1860866" y="1779534"/>
                  </a:lnTo>
                  <a:lnTo>
                    <a:pt x="1912404" y="1775057"/>
                  </a:lnTo>
                  <a:lnTo>
                    <a:pt x="1963061" y="1767698"/>
                  </a:lnTo>
                  <a:lnTo>
                    <a:pt x="2012754" y="1757538"/>
                  </a:lnTo>
                  <a:lnTo>
                    <a:pt x="2061399" y="1744663"/>
                  </a:lnTo>
                  <a:lnTo>
                    <a:pt x="2108912" y="1729154"/>
                  </a:lnTo>
                  <a:lnTo>
                    <a:pt x="2155211" y="1711095"/>
                  </a:lnTo>
                  <a:lnTo>
                    <a:pt x="2200212" y="1690570"/>
                  </a:lnTo>
                  <a:lnTo>
                    <a:pt x="2243832" y="1667661"/>
                  </a:lnTo>
                  <a:lnTo>
                    <a:pt x="2285986" y="1642452"/>
                  </a:lnTo>
                  <a:lnTo>
                    <a:pt x="2326591" y="1615026"/>
                  </a:lnTo>
                  <a:lnTo>
                    <a:pt x="2365565" y="1585466"/>
                  </a:lnTo>
                  <a:lnTo>
                    <a:pt x="2402822" y="1553856"/>
                  </a:lnTo>
                  <a:lnTo>
                    <a:pt x="2438281" y="1520278"/>
                  </a:lnTo>
                  <a:lnTo>
                    <a:pt x="2471860" y="1484817"/>
                  </a:lnTo>
                  <a:lnTo>
                    <a:pt x="2503472" y="1447557"/>
                  </a:lnTo>
                  <a:lnTo>
                    <a:pt x="2533036" y="1408582"/>
                  </a:lnTo>
                  <a:lnTo>
                    <a:pt x="2560466" y="1367976"/>
                  </a:lnTo>
                  <a:lnTo>
                    <a:pt x="2585680" y="1325821"/>
                  </a:lnTo>
                  <a:lnTo>
                    <a:pt x="2608594" y="1282201"/>
                  </a:lnTo>
                  <a:lnTo>
                    <a:pt x="2629125" y="1237200"/>
                  </a:lnTo>
                  <a:lnTo>
                    <a:pt x="2647189" y="1190901"/>
                  </a:lnTo>
                  <a:lnTo>
                    <a:pt x="2662703" y="1143388"/>
                  </a:lnTo>
                  <a:lnTo>
                    <a:pt x="2675584" y="1094744"/>
                  </a:lnTo>
                  <a:lnTo>
                    <a:pt x="2685747" y="1045052"/>
                  </a:lnTo>
                  <a:lnTo>
                    <a:pt x="2693110" y="994396"/>
                  </a:lnTo>
                  <a:lnTo>
                    <a:pt x="2697589" y="942860"/>
                  </a:lnTo>
                  <a:lnTo>
                    <a:pt x="2699101" y="890527"/>
                  </a:lnTo>
                  <a:lnTo>
                    <a:pt x="2697494" y="836564"/>
                  </a:lnTo>
                  <a:lnTo>
                    <a:pt x="2692733" y="783451"/>
                  </a:lnTo>
                  <a:lnTo>
                    <a:pt x="2684910" y="731279"/>
                  </a:lnTo>
                  <a:lnTo>
                    <a:pt x="2674113" y="680141"/>
                  </a:lnTo>
                  <a:lnTo>
                    <a:pt x="2660434" y="630128"/>
                  </a:lnTo>
                  <a:lnTo>
                    <a:pt x="2643962" y="581333"/>
                  </a:lnTo>
                  <a:lnTo>
                    <a:pt x="2624789" y="533847"/>
                  </a:lnTo>
                  <a:lnTo>
                    <a:pt x="1819735" y="533847"/>
                  </a:lnTo>
                  <a:lnTo>
                    <a:pt x="1819735" y="94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0236695" y="4893887"/>
              <a:ext cx="1467484" cy="1106170"/>
            </a:xfrm>
            <a:custGeom>
              <a:avLst/>
              <a:gdLst/>
              <a:ahLst/>
              <a:cxnLst/>
              <a:rect l="l" t="t" r="r" b="b"/>
              <a:pathLst>
                <a:path w="1467484" h="1106170" extrusionOk="0">
                  <a:moveTo>
                    <a:pt x="189484" y="810907"/>
                  </a:moveTo>
                  <a:lnTo>
                    <a:pt x="182194" y="773569"/>
                  </a:lnTo>
                  <a:lnTo>
                    <a:pt x="162153" y="743496"/>
                  </a:lnTo>
                  <a:lnTo>
                    <a:pt x="132092" y="723455"/>
                  </a:lnTo>
                  <a:lnTo>
                    <a:pt x="94742" y="716178"/>
                  </a:lnTo>
                  <a:lnTo>
                    <a:pt x="57391" y="723455"/>
                  </a:lnTo>
                  <a:lnTo>
                    <a:pt x="27330" y="743496"/>
                  </a:lnTo>
                  <a:lnTo>
                    <a:pt x="7289" y="773569"/>
                  </a:lnTo>
                  <a:lnTo>
                    <a:pt x="0" y="810907"/>
                  </a:lnTo>
                  <a:lnTo>
                    <a:pt x="7289" y="848258"/>
                  </a:lnTo>
                  <a:lnTo>
                    <a:pt x="27330" y="878319"/>
                  </a:lnTo>
                  <a:lnTo>
                    <a:pt x="57391" y="898359"/>
                  </a:lnTo>
                  <a:lnTo>
                    <a:pt x="94742" y="905649"/>
                  </a:lnTo>
                  <a:lnTo>
                    <a:pt x="132092" y="898359"/>
                  </a:lnTo>
                  <a:lnTo>
                    <a:pt x="162153" y="878319"/>
                  </a:lnTo>
                  <a:lnTo>
                    <a:pt x="182194" y="848258"/>
                  </a:lnTo>
                  <a:lnTo>
                    <a:pt x="189484" y="810907"/>
                  </a:lnTo>
                  <a:close/>
                </a:path>
                <a:path w="1467484" h="1106170" extrusionOk="0">
                  <a:moveTo>
                    <a:pt x="407657" y="66382"/>
                  </a:moveTo>
                  <a:lnTo>
                    <a:pt x="399910" y="39331"/>
                  </a:lnTo>
                  <a:lnTo>
                    <a:pt x="382600" y="17272"/>
                  </a:lnTo>
                  <a:lnTo>
                    <a:pt x="357098" y="3187"/>
                  </a:lnTo>
                  <a:lnTo>
                    <a:pt x="327799" y="0"/>
                  </a:lnTo>
                  <a:lnTo>
                    <a:pt x="300316" y="7747"/>
                  </a:lnTo>
                  <a:lnTo>
                    <a:pt x="277850" y="25057"/>
                  </a:lnTo>
                  <a:lnTo>
                    <a:pt x="263575" y="50558"/>
                  </a:lnTo>
                  <a:lnTo>
                    <a:pt x="102031" y="544906"/>
                  </a:lnTo>
                  <a:lnTo>
                    <a:pt x="98501" y="574725"/>
                  </a:lnTo>
                  <a:lnTo>
                    <a:pt x="106578" y="602145"/>
                  </a:lnTo>
                  <a:lnTo>
                    <a:pt x="124231" y="624332"/>
                  </a:lnTo>
                  <a:lnTo>
                    <a:pt x="149402" y="638441"/>
                  </a:lnTo>
                  <a:lnTo>
                    <a:pt x="178536" y="641794"/>
                  </a:lnTo>
                  <a:lnTo>
                    <a:pt x="205727" y="634339"/>
                  </a:lnTo>
                  <a:lnTo>
                    <a:pt x="228142" y="617080"/>
                  </a:lnTo>
                  <a:lnTo>
                    <a:pt x="242925" y="591070"/>
                  </a:lnTo>
                  <a:lnTo>
                    <a:pt x="404469" y="95504"/>
                  </a:lnTo>
                  <a:lnTo>
                    <a:pt x="407657" y="66382"/>
                  </a:lnTo>
                  <a:close/>
                </a:path>
                <a:path w="1467484" h="1106170" extrusionOk="0">
                  <a:moveTo>
                    <a:pt x="691883" y="221869"/>
                  </a:moveTo>
                  <a:lnTo>
                    <a:pt x="684149" y="194805"/>
                  </a:lnTo>
                  <a:lnTo>
                    <a:pt x="666838" y="172745"/>
                  </a:lnTo>
                  <a:lnTo>
                    <a:pt x="641324" y="158661"/>
                  </a:lnTo>
                  <a:lnTo>
                    <a:pt x="612025" y="155473"/>
                  </a:lnTo>
                  <a:lnTo>
                    <a:pt x="584542" y="163220"/>
                  </a:lnTo>
                  <a:lnTo>
                    <a:pt x="562076" y="180530"/>
                  </a:lnTo>
                  <a:lnTo>
                    <a:pt x="547801" y="206032"/>
                  </a:lnTo>
                  <a:lnTo>
                    <a:pt x="450634" y="506044"/>
                  </a:lnTo>
                  <a:lnTo>
                    <a:pt x="447611" y="535343"/>
                  </a:lnTo>
                  <a:lnTo>
                    <a:pt x="455637" y="562825"/>
                  </a:lnTo>
                  <a:lnTo>
                    <a:pt x="473011" y="585304"/>
                  </a:lnTo>
                  <a:lnTo>
                    <a:pt x="498005" y="599567"/>
                  </a:lnTo>
                  <a:lnTo>
                    <a:pt x="527304" y="602754"/>
                  </a:lnTo>
                  <a:lnTo>
                    <a:pt x="554786" y="595020"/>
                  </a:lnTo>
                  <a:lnTo>
                    <a:pt x="577253" y="577710"/>
                  </a:lnTo>
                  <a:lnTo>
                    <a:pt x="591527" y="552196"/>
                  </a:lnTo>
                  <a:lnTo>
                    <a:pt x="688695" y="250977"/>
                  </a:lnTo>
                  <a:lnTo>
                    <a:pt x="691883" y="221869"/>
                  </a:lnTo>
                  <a:close/>
                </a:path>
                <a:path w="1467484" h="1106170" extrusionOk="0">
                  <a:moveTo>
                    <a:pt x="939685" y="520661"/>
                  </a:moveTo>
                  <a:lnTo>
                    <a:pt x="931938" y="493598"/>
                  </a:lnTo>
                  <a:lnTo>
                    <a:pt x="914628" y="471538"/>
                  </a:lnTo>
                  <a:lnTo>
                    <a:pt x="889127" y="457454"/>
                  </a:lnTo>
                  <a:lnTo>
                    <a:pt x="859828" y="454266"/>
                  </a:lnTo>
                  <a:lnTo>
                    <a:pt x="832345" y="462013"/>
                  </a:lnTo>
                  <a:lnTo>
                    <a:pt x="809866" y="479323"/>
                  </a:lnTo>
                  <a:lnTo>
                    <a:pt x="795591" y="504825"/>
                  </a:lnTo>
                  <a:lnTo>
                    <a:pt x="694791" y="814552"/>
                  </a:lnTo>
                  <a:lnTo>
                    <a:pt x="691769" y="843864"/>
                  </a:lnTo>
                  <a:lnTo>
                    <a:pt x="699795" y="871334"/>
                  </a:lnTo>
                  <a:lnTo>
                    <a:pt x="717156" y="893813"/>
                  </a:lnTo>
                  <a:lnTo>
                    <a:pt x="742149" y="908075"/>
                  </a:lnTo>
                  <a:lnTo>
                    <a:pt x="771448" y="911263"/>
                  </a:lnTo>
                  <a:lnTo>
                    <a:pt x="798931" y="903528"/>
                  </a:lnTo>
                  <a:lnTo>
                    <a:pt x="821410" y="886218"/>
                  </a:lnTo>
                  <a:lnTo>
                    <a:pt x="835672" y="860717"/>
                  </a:lnTo>
                  <a:lnTo>
                    <a:pt x="936485" y="549770"/>
                  </a:lnTo>
                  <a:lnTo>
                    <a:pt x="939685" y="520661"/>
                  </a:lnTo>
                  <a:close/>
                </a:path>
                <a:path w="1467484" h="1106170" extrusionOk="0">
                  <a:moveTo>
                    <a:pt x="1197178" y="1051661"/>
                  </a:moveTo>
                  <a:lnTo>
                    <a:pt x="1169543" y="1008951"/>
                  </a:lnTo>
                  <a:lnTo>
                    <a:pt x="981405" y="1001801"/>
                  </a:lnTo>
                  <a:lnTo>
                    <a:pt x="828776" y="1002030"/>
                  </a:lnTo>
                  <a:lnTo>
                    <a:pt x="781850" y="1018311"/>
                  </a:lnTo>
                  <a:lnTo>
                    <a:pt x="767537" y="1051979"/>
                  </a:lnTo>
                  <a:lnTo>
                    <a:pt x="771004" y="1071410"/>
                  </a:lnTo>
                  <a:lnTo>
                    <a:pt x="817156" y="1104760"/>
                  </a:lnTo>
                  <a:lnTo>
                    <a:pt x="830973" y="1105865"/>
                  </a:lnTo>
                  <a:lnTo>
                    <a:pt x="1135113" y="1105839"/>
                  </a:lnTo>
                  <a:lnTo>
                    <a:pt x="1184706" y="1086281"/>
                  </a:lnTo>
                  <a:lnTo>
                    <a:pt x="1197178" y="1051661"/>
                  </a:lnTo>
                  <a:close/>
                </a:path>
                <a:path w="1467484" h="1106170" extrusionOk="0">
                  <a:moveTo>
                    <a:pt x="1466913" y="401040"/>
                  </a:moveTo>
                  <a:lnTo>
                    <a:pt x="1463243" y="358152"/>
                  </a:lnTo>
                  <a:lnTo>
                    <a:pt x="1453921" y="318211"/>
                  </a:lnTo>
                  <a:lnTo>
                    <a:pt x="1439037" y="281432"/>
                  </a:lnTo>
                  <a:lnTo>
                    <a:pt x="1418691" y="248094"/>
                  </a:lnTo>
                  <a:lnTo>
                    <a:pt x="1392999" y="218401"/>
                  </a:lnTo>
                  <a:lnTo>
                    <a:pt x="1362049" y="192620"/>
                  </a:lnTo>
                  <a:lnTo>
                    <a:pt x="1325956" y="170980"/>
                  </a:lnTo>
                  <a:lnTo>
                    <a:pt x="1284808" y="153733"/>
                  </a:lnTo>
                  <a:lnTo>
                    <a:pt x="1238707" y="141109"/>
                  </a:lnTo>
                  <a:lnTo>
                    <a:pt x="1187754" y="133362"/>
                  </a:lnTo>
                  <a:lnTo>
                    <a:pt x="1132052" y="130721"/>
                  </a:lnTo>
                  <a:lnTo>
                    <a:pt x="1061745" y="132715"/>
                  </a:lnTo>
                  <a:lnTo>
                    <a:pt x="1001179" y="138150"/>
                  </a:lnTo>
                  <a:lnTo>
                    <a:pt x="950010" y="146215"/>
                  </a:lnTo>
                  <a:lnTo>
                    <a:pt x="907834" y="156095"/>
                  </a:lnTo>
                  <a:lnTo>
                    <a:pt x="849033" y="178092"/>
                  </a:lnTo>
                  <a:lnTo>
                    <a:pt x="812596" y="214985"/>
                  </a:lnTo>
                  <a:lnTo>
                    <a:pt x="805649" y="239763"/>
                  </a:lnTo>
                  <a:lnTo>
                    <a:pt x="808964" y="265544"/>
                  </a:lnTo>
                  <a:lnTo>
                    <a:pt x="848423" y="301536"/>
                  </a:lnTo>
                  <a:lnTo>
                    <a:pt x="906119" y="301993"/>
                  </a:lnTo>
                  <a:lnTo>
                    <a:pt x="955548" y="289179"/>
                  </a:lnTo>
                  <a:lnTo>
                    <a:pt x="1008151" y="278765"/>
                  </a:lnTo>
                  <a:lnTo>
                    <a:pt x="1062583" y="271754"/>
                  </a:lnTo>
                  <a:lnTo>
                    <a:pt x="1117460" y="269189"/>
                  </a:lnTo>
                  <a:lnTo>
                    <a:pt x="1169924" y="272669"/>
                  </a:lnTo>
                  <a:lnTo>
                    <a:pt x="1213967" y="282981"/>
                  </a:lnTo>
                  <a:lnTo>
                    <a:pt x="1249629" y="299923"/>
                  </a:lnTo>
                  <a:lnTo>
                    <a:pt x="1295996" y="352958"/>
                  </a:lnTo>
                  <a:lnTo>
                    <a:pt x="1309319" y="430276"/>
                  </a:lnTo>
                  <a:lnTo>
                    <a:pt x="1303705" y="477558"/>
                  </a:lnTo>
                  <a:lnTo>
                    <a:pt x="1289939" y="530339"/>
                  </a:lnTo>
                  <a:lnTo>
                    <a:pt x="1198841" y="813346"/>
                  </a:lnTo>
                  <a:lnTo>
                    <a:pt x="1195997" y="842645"/>
                  </a:lnTo>
                  <a:lnTo>
                    <a:pt x="1204315" y="870127"/>
                  </a:lnTo>
                  <a:lnTo>
                    <a:pt x="1221740" y="892594"/>
                  </a:lnTo>
                  <a:lnTo>
                    <a:pt x="1246212" y="906868"/>
                  </a:lnTo>
                  <a:lnTo>
                    <a:pt x="1273810" y="910564"/>
                  </a:lnTo>
                  <a:lnTo>
                    <a:pt x="1301178" y="903681"/>
                  </a:lnTo>
                  <a:lnTo>
                    <a:pt x="1339735" y="859497"/>
                  </a:lnTo>
                  <a:lnTo>
                    <a:pt x="1442986" y="544906"/>
                  </a:lnTo>
                  <a:lnTo>
                    <a:pt x="1456893" y="494665"/>
                  </a:lnTo>
                  <a:lnTo>
                    <a:pt x="1464830" y="446620"/>
                  </a:lnTo>
                  <a:lnTo>
                    <a:pt x="1466913" y="401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5" name="Google Shape;195;p1"/>
          <p:cNvSpPr txBox="1"/>
          <p:nvPr/>
        </p:nvSpPr>
        <p:spPr>
          <a:xfrm>
            <a:off x="3431263" y="3608416"/>
            <a:ext cx="43214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ar" sz="4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لصفوف الأو</a:t>
            </a:r>
            <a:r>
              <a:rPr lang="ar-AE" sz="4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4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ل-الثالث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5">
            <a:alphaModFix/>
          </a:blip>
          <a:srcRect r="36146"/>
          <a:stretch>
            <a:fillRect/>
          </a:stretch>
        </p:blipFill>
        <p:spPr>
          <a:xfrm>
            <a:off x="8018769" y="3221881"/>
            <a:ext cx="2304808" cy="363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5;p21" descr="נער מתולתל, עם שיער חום כהה קצר. לובש קפוצ'ון צהוב, מכנסי ג'ינס כחולות ונעליים צהובות.">
            <a:extLst>
              <a:ext uri="{FF2B5EF4-FFF2-40B4-BE49-F238E27FC236}">
                <a16:creationId xmlns:a16="http://schemas.microsoft.com/office/drawing/2014/main" id="{CC54974C-DD35-0B99-CAF1-309052825823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53027" y1="26123" x2="54199" y2="27051"/>
                        <a14:foregroundMark x1="42480" y1="85303" x2="42285" y2="93018"/>
                        <a14:foregroundMark x1="56104" y1="85889" x2="56104" y2="90137"/>
                        <a14:foregroundMark x1="75928" y1="12256" x2="85205" y2="21924"/>
                        <a14:foregroundMark x1="78009" y1="86913" x2="77441" y2="92041"/>
                        <a14:foregroundMark x1="79011" y1="77856" x2="78903" y2="78831"/>
                        <a14:foregroundMark x1="84130" y1="31634" x2="79332" y2="74951"/>
                        <a14:foregroundMark x1="85205" y1="21924" x2="84388" y2="29298"/>
                        <a14:foregroundMark x1="24609" y1="11523" x2="11670" y2="16504"/>
                        <a14:foregroundMark x1="11670" y1="16504" x2="22021" y2="26416"/>
                        <a14:foregroundMark x1="18117" y1="33984" x2="14893" y2="40234"/>
                        <a14:foregroundMark x1="22021" y1="26416" x2="19375" y2="31546"/>
                        <a14:foregroundMark x1="14893" y1="40234" x2="13867" y2="55908"/>
                        <a14:foregroundMark x1="13867" y1="55908" x2="17529" y2="73145"/>
                        <a14:foregroundMark x1="17529" y1="73145" x2="13721" y2="86670"/>
                        <a14:foregroundMark x1="13721" y1="86670" x2="22314" y2="93018"/>
                        <a14:foregroundMark x1="84229" y1="29004" x2="84229" y2="29004"/>
                        <a14:foregroundMark x1="84229" y1="29004" x2="84082" y2="29150"/>
                        <a14:foregroundMark x1="54492" y1="87646" x2="56348" y2="89746"/>
                        <a14:foregroundMark x1="56885" y1="92041" x2="56201" y2="90771"/>
                        <a14:foregroundMark x1="39990" y1="94141" x2="44238" y2="93604"/>
                        <a14:foregroundMark x1="53613" y1="93457" x2="58594" y2="93604"/>
                        <a14:foregroundMark x1="59473" y1="92188" x2="57764" y2="87061"/>
                        <a14:foregroundMark x1="26660" y1="92334" x2="23926" y2="92725"/>
                        <a14:foregroundMark x1="18555" y1="85498" x2="21533" y2="90039"/>
                        <a14:foregroundMark x1="44971" y1="92725" x2="45654" y2="93750"/>
                        <a14:foregroundMark x1="46240" y1="27148" x2="45801" y2="28955"/>
                        <a14:foregroundMark x1="75049" y1="23438" x2="74951" y2="25830"/>
                        <a14:backgroundMark x1="79639" y1="80420" x2="79150" y2="81738"/>
                        <a14:backgroundMark x1="78662" y1="77051" x2="79639" y2="79541"/>
                        <a14:backgroundMark x1="79248" y1="83105" x2="78906" y2="77148"/>
                        <a14:backgroundMark x1="78564" y1="78809" x2="78027" y2="86914"/>
                        <a14:backgroundMark x1="78711" y1="75439" x2="79004" y2="78467"/>
                        <a14:backgroundMark x1="79150" y1="76855" x2="78662" y2="75781"/>
                        <a14:backgroundMark x1="78711" y1="79102" x2="78809" y2="75195"/>
                        <a14:backgroundMark x1="79297" y1="75977" x2="79199" y2="76953"/>
                        <a14:backgroundMark x1="78906" y1="77539" x2="78662" y2="75391"/>
                        <a14:backgroundMark x1="79053" y1="75488" x2="78760" y2="77100"/>
                        <a14:backgroundMark x1="79199" y1="75439" x2="79199" y2="75439"/>
                        <a14:backgroundMark x1="79150" y1="75537" x2="79150" y2="75537"/>
                        <a14:backgroundMark x1="79150" y1="75537" x2="79150" y2="75537"/>
                        <a14:backgroundMark x1="79199" y1="75537" x2="79199" y2="75537"/>
                        <a14:backgroundMark x1="79199" y1="76270" x2="79199" y2="76123"/>
                        <a14:backgroundMark x1="79199" y1="75928" x2="79199" y2="75928"/>
                        <a14:backgroundMark x1="79199" y1="75684" x2="79199" y2="75781"/>
                        <a14:backgroundMark x1="79199" y1="75781" x2="79199" y2="75781"/>
                        <a14:backgroundMark x1="79199" y1="75781" x2="79199" y2="75781"/>
                        <a14:backgroundMark x1="79004" y1="76318" x2="79004" y2="76318"/>
                        <a14:backgroundMark x1="79150" y1="78223" x2="79150" y2="78223"/>
                        <a14:backgroundMark x1="79150" y1="77783" x2="79150" y2="77783"/>
                        <a14:backgroundMark x1="79150" y1="77783" x2="79150" y2="77783"/>
                        <a14:backgroundMark x1="79102" y1="77881" x2="79102" y2="77881"/>
                        <a14:backgroundMark x1="79150" y1="75195" x2="79150" y2="75195"/>
                        <a14:backgroundMark x1="79150" y1="75195" x2="79150" y2="75195"/>
                        <a14:backgroundMark x1="79150" y1="75195" x2="79150" y2="75195"/>
                        <a14:backgroundMark x1="79150" y1="75098" x2="79150" y2="75098"/>
                        <a14:backgroundMark x1="79150" y1="75098" x2="79150" y2="75098"/>
                        <a14:backgroundMark x1="79150" y1="75098" x2="79150" y2="75098"/>
                        <a14:backgroundMark x1="79199" y1="74951" x2="79199" y2="74951"/>
                        <a14:backgroundMark x1="79150" y1="74805" x2="79150" y2="74805"/>
                        <a14:backgroundMark x1="79199" y1="75146" x2="79199" y2="75146"/>
                        <a14:backgroundMark x1="79248" y1="75195" x2="79248" y2="75195"/>
                        <a14:backgroundMark x1="79248" y1="75293" x2="79248" y2="75293"/>
                        <a14:backgroundMark x1="79102" y1="74805" x2="79102" y2="74805"/>
                        <a14:backgroundMark x1="56982" y1="59180" x2="56348" y2="60400"/>
                        <a14:backgroundMark x1="42041" y1="59229" x2="42627" y2="60693"/>
                        <a14:backgroundMark x1="18408" y1="31787" x2="18115" y2="33398"/>
                        <a14:backgroundMark x1="19092" y1="31885" x2="19092" y2="31885"/>
                        <a14:backgroundMark x1="19043" y1="31836" x2="19043" y2="31836"/>
                        <a14:backgroundMark x1="19336" y1="31885" x2="19336" y2="31885"/>
                        <a14:backgroundMark x1="19385" y1="31885" x2="19385" y2="31885"/>
                        <a14:backgroundMark x1="19336" y1="31787" x2="19336" y2="31787"/>
                        <a14:backgroundMark x1="19238" y1="31543" x2="19238" y2="31543"/>
                        <a14:backgroundMark x1="19385" y1="31543" x2="19482" y2="31836"/>
                        <a14:backgroundMark x1="18066" y1="33740" x2="18066" y2="33740"/>
                        <a14:backgroundMark x1="18018" y1="33838" x2="18018" y2="33838"/>
                        <a14:backgroundMark x1="18311" y1="33984" x2="18311" y2="33984"/>
                        <a14:backgroundMark x1="18311" y1="33447" x2="18311" y2="33984"/>
                        <a14:backgroundMark x1="18115" y1="34326" x2="18115" y2="34326"/>
                        <a14:backgroundMark x1="18115" y1="34082" x2="18115" y2="34082"/>
                        <a14:backgroundMark x1="18115" y1="34033" x2="18115" y2="34033"/>
                        <a14:backgroundMark x1="17969" y1="34082" x2="17969" y2="34082"/>
                        <a14:backgroundMark x1="17773" y1="33887" x2="17969" y2="34375"/>
                        <a14:backgroundMark x1="18408" y1="33789" x2="18115" y2="33984"/>
                        <a14:backgroundMark x1="84375" y1="29297" x2="84277" y2="31641"/>
                        <a14:backgroundMark x1="84326" y1="31934" x2="84326" y2="31934"/>
                        <a14:backgroundMark x1="84277" y1="31787" x2="84277" y2="31787"/>
                        <a14:backgroundMark x1="64941" y1="48291" x2="64941" y2="48291"/>
                        <a14:backgroundMark x1="65137" y1="48242" x2="65137" y2="48242"/>
                        <a14:backgroundMark x1="64990" y1="48291" x2="64990" y2="48291"/>
                        <a14:backgroundMark x1="64990" y1="48486" x2="64990" y2="48486"/>
                        <a14:backgroundMark x1="64893" y1="48291" x2="64941" y2="48486"/>
                        <a14:backgroundMark x1="64844" y1="48877" x2="65137" y2="48291"/>
                        <a14:backgroundMark x1="64990" y1="48340" x2="64990" y2="48340"/>
                        <a14:backgroundMark x1="64990" y1="48340" x2="64990" y2="48340"/>
                      </a14:backgroundRemoval>
                    </a14:imgEffect>
                  </a14:imgLayer>
                </a14:imgProps>
              </a:ext>
            </a:extLst>
          </a:blip>
          <a:srcRect l="34021" r="34226"/>
          <a:stretch/>
        </p:blipFill>
        <p:spPr>
          <a:xfrm>
            <a:off x="10270041" y="2611495"/>
            <a:ext cx="1416743" cy="4461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331003" y="1276349"/>
            <a:ext cx="2389942" cy="131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 txBox="1">
            <a:spLocks noGrp="1"/>
          </p:cNvSpPr>
          <p:nvPr>
            <p:ph type="title"/>
          </p:nvPr>
        </p:nvSpPr>
        <p:spPr>
          <a:xfrm>
            <a:off x="895672" y="-493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5000" b="1" i="0" u="none" dirty="0">
                <a:solidFill>
                  <a:srgbClr val="873189"/>
                </a:solidFill>
              </a:rPr>
              <a:t>الذكاء ال</a:t>
            </a:r>
            <a:r>
              <a:rPr lang="ar-AE" sz="5000" b="1" i="0" u="none" dirty="0">
                <a:solidFill>
                  <a:srgbClr val="873189"/>
                </a:solidFill>
              </a:rPr>
              <a:t>إ</a:t>
            </a:r>
            <a:r>
              <a:rPr lang="ar" sz="5000" b="1" i="0" u="none" dirty="0">
                <a:solidFill>
                  <a:srgbClr val="873189"/>
                </a:solidFill>
              </a:rPr>
              <a:t>صطناعي</a:t>
            </a:r>
            <a:r>
              <a:rPr lang="ar-AE" sz="5000" b="1" i="0" u="none" dirty="0">
                <a:solidFill>
                  <a:srgbClr val="873189"/>
                </a:solidFill>
              </a:rPr>
              <a:t>ّ</a:t>
            </a:r>
            <a:r>
              <a:rPr lang="ar" sz="5000" b="1" i="0" u="none" dirty="0">
                <a:solidFill>
                  <a:srgbClr val="873189"/>
                </a:solidFill>
              </a:rPr>
              <a:t> </a:t>
            </a:r>
            <a:r>
              <a:rPr lang="ar" sz="5000" b="0" i="0" u="none" dirty="0">
                <a:solidFill>
                  <a:srgbClr val="873189"/>
                </a:solidFill>
              </a:rPr>
              <a:t>ليس بشري</a:t>
            </a:r>
            <a:r>
              <a:rPr lang="ar-AE" sz="5000" b="0" i="0" u="none" dirty="0">
                <a:solidFill>
                  <a:srgbClr val="873189"/>
                </a:solidFill>
              </a:rPr>
              <a:t>ًّ</a:t>
            </a:r>
            <a:r>
              <a:rPr lang="ar" sz="5000" b="0" i="0" u="none" dirty="0">
                <a:solidFill>
                  <a:srgbClr val="873189"/>
                </a:solidFill>
              </a:rPr>
              <a:t>ا</a:t>
            </a:r>
            <a:endParaRPr dirty="0"/>
          </a:p>
        </p:txBody>
      </p:sp>
      <p:sp>
        <p:nvSpPr>
          <p:cNvPr id="324" name="Google Shape;324;p10"/>
          <p:cNvSpPr txBox="1">
            <a:spLocks noGrp="1"/>
          </p:cNvSpPr>
          <p:nvPr>
            <p:ph type="body" idx="1"/>
          </p:nvPr>
        </p:nvSpPr>
        <p:spPr>
          <a:xfrm>
            <a:off x="9251349" y="1517141"/>
            <a:ext cx="2159923" cy="83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 sz="3000" b="1" i="0" u="none" dirty="0">
                <a:solidFill>
                  <a:schemeClr val="lt1"/>
                </a:solidFill>
              </a:rPr>
              <a:t>هذا مربك</a:t>
            </a:r>
            <a:endParaRPr dirty="0"/>
          </a:p>
        </p:txBody>
      </p:sp>
      <p:pic>
        <p:nvPicPr>
          <p:cNvPr id="325" name="Google Shape;32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2" y="2224131"/>
            <a:ext cx="7166791" cy="442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5">
            <a:alphaModFix/>
          </a:blip>
          <a:srcRect t="13674"/>
          <a:stretch/>
        </p:blipFill>
        <p:spPr>
          <a:xfrm>
            <a:off x="-254477" y="607894"/>
            <a:ext cx="7854547" cy="678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3;p19" descr="נער מתולתל, עם שיער חום כהה קצר. לובש קפוצ'ון צהוב, מכנסי ג'ינס כחולות ונעליים צהובות.&#10;הנער מסתכל על נורה.">
            <a:extLst>
              <a:ext uri="{FF2B5EF4-FFF2-40B4-BE49-F238E27FC236}">
                <a16:creationId xmlns:a16="http://schemas.microsoft.com/office/drawing/2014/main" id="{CB712717-6ABA-6709-547E-E5491906BE80}"/>
              </a:ext>
            </a:extLst>
          </p:cNvPr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94629" l="9961" r="89893">
                        <a14:foregroundMark x1="55664" y1="14063" x2="55811" y2="19580"/>
                        <a14:foregroundMark x1="47021" y1="18457" x2="49121" y2="22266"/>
                        <a14:foregroundMark x1="60645" y1="16895" x2="48193" y2="8594"/>
                        <a14:foregroundMark x1="48193" y1="8594" x2="36621" y2="15771"/>
                        <a14:foregroundMark x1="36621" y1="15771" x2="37500" y2="24121"/>
                        <a14:foregroundMark x1="45996" y1="4785" x2="48975" y2="7666"/>
                        <a14:foregroundMark x1="40186" y1="92480" x2="45752" y2="91211"/>
                        <a14:foregroundMark x1="54980" y1="89648" x2="61084" y2="94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22976" y="1822828"/>
            <a:ext cx="5748991" cy="5170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"/>
          <p:cNvSpPr/>
          <p:nvPr/>
        </p:nvSpPr>
        <p:spPr>
          <a:xfrm>
            <a:off x="7337447" y="5357221"/>
            <a:ext cx="1451429" cy="144635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1721129" y="5411645"/>
            <a:ext cx="3657599" cy="144635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1"/>
          <p:cNvSpPr txBox="1">
            <a:spLocks noGrp="1"/>
          </p:cNvSpPr>
          <p:nvPr>
            <p:ph type="title"/>
          </p:nvPr>
        </p:nvSpPr>
        <p:spPr>
          <a:xfrm>
            <a:off x="1434868" y="777601"/>
            <a:ext cx="93363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7200" b="1" i="0" u="none">
                <a:solidFill>
                  <a:srgbClr val="873189"/>
                </a:solidFill>
              </a:rPr>
              <a:t>لماذا يجب علينا </a:t>
            </a:r>
            <a:r>
              <a:rPr lang="ar" sz="7200" b="0" i="0" u="none">
                <a:solidFill>
                  <a:srgbClr val="873189"/>
                </a:solidFill>
              </a:rPr>
              <a:t>الحذر؟</a:t>
            </a: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9841161" y="2307771"/>
            <a:ext cx="930021" cy="90352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28647" y="3611707"/>
            <a:ext cx="1427808" cy="1392098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1007957" y="3018971"/>
            <a:ext cx="426911" cy="42766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Google Shape;362;p24" descr="בינה והנער מסמנים להתראות עם הידיים.">
            <a:extLst>
              <a:ext uri="{FF2B5EF4-FFF2-40B4-BE49-F238E27FC236}">
                <a16:creationId xmlns:a16="http://schemas.microsoft.com/office/drawing/2014/main" id="{7EC6A05D-8F95-228E-B95F-038C7BFFA9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4359"/>
          <a:stretch/>
        </p:blipFill>
        <p:spPr>
          <a:xfrm>
            <a:off x="2930057" y="2565565"/>
            <a:ext cx="6345936" cy="429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2"/>
          <p:cNvPicPr preferRelativeResize="0"/>
          <p:nvPr/>
        </p:nvPicPr>
        <p:blipFill rotWithShape="1">
          <a:blip r:embed="rId3">
            <a:alphaModFix/>
          </a:blip>
          <a:srcRect l="9" r="7"/>
          <a:stretch/>
        </p:blipFill>
        <p:spPr>
          <a:xfrm>
            <a:off x="107834" y="814647"/>
            <a:ext cx="6388547" cy="580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476" y="1416937"/>
            <a:ext cx="3474366" cy="265716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2"/>
          <p:cNvSpPr txBox="1">
            <a:spLocks noGrp="1"/>
          </p:cNvSpPr>
          <p:nvPr>
            <p:ph type="title"/>
          </p:nvPr>
        </p:nvSpPr>
        <p:spPr>
          <a:xfrm>
            <a:off x="6303100" y="-7628"/>
            <a:ext cx="5108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8888"/>
              <a:buFont typeface="Rubik"/>
              <a:buNone/>
            </a:pPr>
            <a:r>
              <a:rPr lang="ar" sz="5000" b="1" i="0" u="none">
                <a:solidFill>
                  <a:srgbClr val="873189"/>
                </a:solidFill>
              </a:rPr>
              <a:t>لماذا يجب علينا الحذر؟</a:t>
            </a:r>
            <a:endParaRPr/>
          </a:p>
        </p:txBody>
      </p:sp>
      <p:sp>
        <p:nvSpPr>
          <p:cNvPr id="349" name="Google Shape;349;p12"/>
          <p:cNvSpPr txBox="1">
            <a:spLocks noGrp="1"/>
          </p:cNvSpPr>
          <p:nvPr>
            <p:ph type="body" idx="1"/>
          </p:nvPr>
        </p:nvSpPr>
        <p:spPr>
          <a:xfrm>
            <a:off x="6108196" y="1920225"/>
            <a:ext cx="2950498" cy="201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 sz="3000" b="0" i="0" u="none" dirty="0">
                <a:solidFill>
                  <a:schemeClr val="lt1"/>
                </a:solidFill>
              </a:rPr>
              <a:t>الذكاء ال</a:t>
            </a:r>
            <a:r>
              <a:rPr lang="ar-AE" sz="3000" b="0" i="0" u="none" dirty="0">
                <a:solidFill>
                  <a:schemeClr val="lt1"/>
                </a:solidFill>
              </a:rPr>
              <a:t>إ</a:t>
            </a:r>
            <a:r>
              <a:rPr lang="ar" sz="3000" b="0" i="0" u="none" dirty="0">
                <a:solidFill>
                  <a:schemeClr val="lt1"/>
                </a:solidFill>
              </a:rPr>
              <a:t>صطناعي</a:t>
            </a:r>
            <a:r>
              <a:rPr lang="ar-AE" sz="3000" b="0" i="0" u="none" dirty="0">
                <a:solidFill>
                  <a:schemeClr val="lt1"/>
                </a:solidFill>
              </a:rPr>
              <a:t>ّ</a:t>
            </a:r>
            <a:r>
              <a:rPr lang="ar" sz="3000" b="0" i="0" u="none" dirty="0">
                <a:solidFill>
                  <a:schemeClr val="lt1"/>
                </a:solidFill>
              </a:rPr>
              <a:t> </a:t>
            </a:r>
            <a:r>
              <a:rPr lang="ar" sz="3000" b="1" i="0" u="none" dirty="0">
                <a:solidFill>
                  <a:schemeClr val="lt1"/>
                </a:solidFill>
              </a:rPr>
              <a:t>يمكن أن يخطئ أيضًا</a:t>
            </a:r>
            <a:endParaRPr dirty="0"/>
          </a:p>
        </p:txBody>
      </p:sp>
      <p:pic>
        <p:nvPicPr>
          <p:cNvPr id="350" name="Google Shape;35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3421" y="420271"/>
            <a:ext cx="3932200" cy="653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6">
            <a:alphaModFix/>
          </a:blip>
          <a:srcRect r="45912"/>
          <a:stretch/>
        </p:blipFill>
        <p:spPr>
          <a:xfrm>
            <a:off x="9262957" y="1806402"/>
            <a:ext cx="2740750" cy="52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2"/>
          <p:cNvSpPr/>
          <p:nvPr/>
        </p:nvSpPr>
        <p:spPr>
          <a:xfrm>
            <a:off x="9365013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4" name="Google Shape;354;p12"/>
          <p:cNvSpPr txBox="1"/>
          <p:nvPr/>
        </p:nvSpPr>
        <p:spPr>
          <a:xfrm>
            <a:off x="9506122" y="1414265"/>
            <a:ext cx="50366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 txBox="1"/>
          <p:nvPr/>
        </p:nvSpPr>
        <p:spPr>
          <a:xfrm>
            <a:off x="6303100" y="-7628"/>
            <a:ext cx="5108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-AE" sz="5000" b="1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إ</a:t>
            </a:r>
            <a:r>
              <a:rPr lang="ar" sz="5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لعبوا معي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13"/>
          <p:cNvSpPr txBox="1"/>
          <p:nvPr/>
        </p:nvSpPr>
        <p:spPr>
          <a:xfrm>
            <a:off x="5490942" y="965562"/>
            <a:ext cx="60201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ar" sz="72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هل هذا صحيح؟</a:t>
            </a:r>
            <a:endParaRPr sz="7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18192" y="4227539"/>
            <a:ext cx="4926945" cy="242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642" y="1644158"/>
            <a:ext cx="4768965" cy="235204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3"/>
          <p:cNvSpPr txBox="1"/>
          <p:nvPr/>
        </p:nvSpPr>
        <p:spPr>
          <a:xfrm>
            <a:off x="4306888" y="5416259"/>
            <a:ext cx="357822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"الكلاب تستطيع أن تطير"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13"/>
          <p:cNvSpPr txBox="1"/>
          <p:nvPr/>
        </p:nvSpPr>
        <p:spPr>
          <a:xfrm>
            <a:off x="726793" y="2748181"/>
            <a:ext cx="42835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"الأولاد يذهبون إلى المدرسة"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66" name="Google Shape;36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3715" y="4421134"/>
            <a:ext cx="689459" cy="68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264" y="1885563"/>
            <a:ext cx="689459" cy="689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13"/>
          <p:cNvGrpSpPr/>
          <p:nvPr/>
        </p:nvGrpSpPr>
        <p:grpSpPr>
          <a:xfrm>
            <a:off x="6642050" y="1953294"/>
            <a:ext cx="4975235" cy="2573230"/>
            <a:chOff x="6642050" y="1953294"/>
            <a:chExt cx="4975235" cy="2573230"/>
          </a:xfrm>
        </p:grpSpPr>
        <p:pic>
          <p:nvPicPr>
            <p:cNvPr id="369" name="Google Shape;36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42050" y="1953294"/>
              <a:ext cx="4769222" cy="2573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13"/>
            <p:cNvSpPr txBox="1"/>
            <p:nvPr/>
          </p:nvSpPr>
          <p:spPr>
            <a:xfrm>
              <a:off x="7123068" y="3210861"/>
              <a:ext cx="3903633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"الشمس تشرق في الليل"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71" name="Google Shape;37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27826" y="2748181"/>
              <a:ext cx="689459" cy="689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13"/>
            <p:cNvSpPr txBox="1"/>
            <p:nvPr/>
          </p:nvSpPr>
          <p:spPr>
            <a:xfrm>
              <a:off x="11026701" y="2820453"/>
              <a:ext cx="4844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73" name="Google Shape;373;p13"/>
          <p:cNvSpPr txBox="1"/>
          <p:nvPr/>
        </p:nvSpPr>
        <p:spPr>
          <a:xfrm>
            <a:off x="5926574" y="4493216"/>
            <a:ext cx="5437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13"/>
          <p:cNvSpPr txBox="1"/>
          <p:nvPr/>
        </p:nvSpPr>
        <p:spPr>
          <a:xfrm>
            <a:off x="1000123" y="1953293"/>
            <a:ext cx="5437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5" name="Google Shape;37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4"/>
          <p:cNvSpPr txBox="1">
            <a:spLocks noGrp="1"/>
          </p:cNvSpPr>
          <p:nvPr>
            <p:ph type="title"/>
          </p:nvPr>
        </p:nvSpPr>
        <p:spPr>
          <a:xfrm>
            <a:off x="6303100" y="-7628"/>
            <a:ext cx="5108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8888"/>
              <a:buFont typeface="Rubik"/>
              <a:buNone/>
            </a:pPr>
            <a:r>
              <a:rPr lang="ar" sz="5000" b="1" i="0" u="none">
                <a:solidFill>
                  <a:srgbClr val="873189"/>
                </a:solidFill>
              </a:rPr>
              <a:t>لماذا يجب علينا الحذر؟</a:t>
            </a:r>
            <a:endParaRPr/>
          </a:p>
        </p:txBody>
      </p:sp>
      <p:pic>
        <p:nvPicPr>
          <p:cNvPr id="382" name="Google Shape;382;p14"/>
          <p:cNvPicPr preferRelativeResize="0"/>
          <p:nvPr/>
        </p:nvPicPr>
        <p:blipFill rotWithShape="1">
          <a:blip r:embed="rId3">
            <a:alphaModFix/>
          </a:blip>
          <a:srcRect t="3063" r="38809"/>
          <a:stretch>
            <a:fillRect/>
          </a:stretch>
        </p:blipFill>
        <p:spPr>
          <a:xfrm>
            <a:off x="1827910" y="1810512"/>
            <a:ext cx="3100706" cy="504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31058" y="1317935"/>
            <a:ext cx="4052256" cy="3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4"/>
          <p:cNvSpPr txBox="1">
            <a:spLocks noGrp="1"/>
          </p:cNvSpPr>
          <p:nvPr>
            <p:ph type="body" idx="1"/>
          </p:nvPr>
        </p:nvSpPr>
        <p:spPr>
          <a:xfrm>
            <a:off x="7538344" y="2181761"/>
            <a:ext cx="2403526" cy="214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 sz="3000" b="0" i="0" u="none" dirty="0">
                <a:solidFill>
                  <a:schemeClr val="lt1"/>
                </a:solidFill>
              </a:rPr>
              <a:t>الذكاء ال</a:t>
            </a:r>
            <a:r>
              <a:rPr lang="ar-AE" sz="3000" b="0" i="0" u="none" dirty="0">
                <a:solidFill>
                  <a:schemeClr val="lt1"/>
                </a:solidFill>
              </a:rPr>
              <a:t>إ</a:t>
            </a:r>
            <a:r>
              <a:rPr lang="ar" sz="3000" b="0" i="0" u="none" dirty="0">
                <a:solidFill>
                  <a:schemeClr val="lt1"/>
                </a:solidFill>
              </a:rPr>
              <a:t>صطناعي</a:t>
            </a:r>
            <a:r>
              <a:rPr lang="ar-AE" sz="3000" b="0" i="0" u="none" dirty="0">
                <a:solidFill>
                  <a:schemeClr val="lt1"/>
                </a:solidFill>
              </a:rPr>
              <a:t>ّ</a:t>
            </a:r>
            <a:r>
              <a:rPr lang="ar" sz="3000" b="0" i="0" u="none" dirty="0">
                <a:solidFill>
                  <a:schemeClr val="lt1"/>
                </a:solidFill>
              </a:rPr>
              <a:t> </a:t>
            </a:r>
            <a:r>
              <a:rPr lang="ar" sz="3000" b="1" i="0" u="none" dirty="0">
                <a:solidFill>
                  <a:schemeClr val="lt1"/>
                </a:solidFill>
              </a:rPr>
              <a:t>لا يحفظ الأسرار</a:t>
            </a:r>
            <a:endParaRPr dirty="0"/>
          </a:p>
        </p:txBody>
      </p:sp>
      <p:pic>
        <p:nvPicPr>
          <p:cNvPr id="385" name="Google Shape;38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4"/>
          <p:cNvSpPr/>
          <p:nvPr/>
        </p:nvSpPr>
        <p:spPr>
          <a:xfrm>
            <a:off x="10768147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7" name="Google Shape;387;p14"/>
          <p:cNvSpPr txBox="1"/>
          <p:nvPr/>
        </p:nvSpPr>
        <p:spPr>
          <a:xfrm>
            <a:off x="10909256" y="1414265"/>
            <a:ext cx="60785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05;p21" descr="נער מתולתל, עם שיער חום כהה קצר. לובש קפוצ'ון צהוב, מכנסי ג'ינס כחולות ונעליים צהובות.">
            <a:extLst>
              <a:ext uri="{FF2B5EF4-FFF2-40B4-BE49-F238E27FC236}">
                <a16:creationId xmlns:a16="http://schemas.microsoft.com/office/drawing/2014/main" id="{435EEAC5-7048-D076-236B-F95C3948B52D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53027" y1="26123" x2="54199" y2="27051"/>
                        <a14:foregroundMark x1="42480" y1="85303" x2="42285" y2="93018"/>
                        <a14:foregroundMark x1="56104" y1="85889" x2="56104" y2="90137"/>
                        <a14:foregroundMark x1="75928" y1="12256" x2="85205" y2="21924"/>
                        <a14:foregroundMark x1="78009" y1="86913" x2="77441" y2="92041"/>
                        <a14:foregroundMark x1="79011" y1="77856" x2="78903" y2="78831"/>
                        <a14:foregroundMark x1="84130" y1="31634" x2="79332" y2="74951"/>
                        <a14:foregroundMark x1="85205" y1="21924" x2="84388" y2="29298"/>
                        <a14:foregroundMark x1="24609" y1="11523" x2="11670" y2="16504"/>
                        <a14:foregroundMark x1="11670" y1="16504" x2="22021" y2="26416"/>
                        <a14:foregroundMark x1="18117" y1="33984" x2="14893" y2="40234"/>
                        <a14:foregroundMark x1="22021" y1="26416" x2="19375" y2="31546"/>
                        <a14:foregroundMark x1="14893" y1="40234" x2="13867" y2="55908"/>
                        <a14:foregroundMark x1="13867" y1="55908" x2="17529" y2="73145"/>
                        <a14:foregroundMark x1="17529" y1="73145" x2="13721" y2="86670"/>
                        <a14:foregroundMark x1="13721" y1="86670" x2="22314" y2="93018"/>
                        <a14:foregroundMark x1="84229" y1="29004" x2="84229" y2="29004"/>
                        <a14:foregroundMark x1="84229" y1="29004" x2="84082" y2="29150"/>
                        <a14:foregroundMark x1="54492" y1="87646" x2="56348" y2="89746"/>
                        <a14:foregroundMark x1="56885" y1="92041" x2="56201" y2="90771"/>
                        <a14:foregroundMark x1="39990" y1="94141" x2="44238" y2="93604"/>
                        <a14:foregroundMark x1="53613" y1="93457" x2="58594" y2="93604"/>
                        <a14:foregroundMark x1="59473" y1="92188" x2="57764" y2="87061"/>
                        <a14:foregroundMark x1="26660" y1="92334" x2="23926" y2="92725"/>
                        <a14:foregroundMark x1="18555" y1="85498" x2="21533" y2="90039"/>
                        <a14:foregroundMark x1="44971" y1="92725" x2="45654" y2="93750"/>
                        <a14:foregroundMark x1="46240" y1="27148" x2="45801" y2="28955"/>
                        <a14:foregroundMark x1="75049" y1="23438" x2="74951" y2="25830"/>
                        <a14:backgroundMark x1="79639" y1="80420" x2="79150" y2="81738"/>
                        <a14:backgroundMark x1="78662" y1="77051" x2="79639" y2="79541"/>
                        <a14:backgroundMark x1="79248" y1="83105" x2="78906" y2="77148"/>
                        <a14:backgroundMark x1="78564" y1="78809" x2="78027" y2="86914"/>
                        <a14:backgroundMark x1="78711" y1="75439" x2="79004" y2="78467"/>
                        <a14:backgroundMark x1="79150" y1="76855" x2="78662" y2="75781"/>
                        <a14:backgroundMark x1="78711" y1="79102" x2="78809" y2="75195"/>
                        <a14:backgroundMark x1="79297" y1="75977" x2="79199" y2="76953"/>
                        <a14:backgroundMark x1="78906" y1="77539" x2="78662" y2="75391"/>
                        <a14:backgroundMark x1="79053" y1="75488" x2="78760" y2="77100"/>
                        <a14:backgroundMark x1="79199" y1="75439" x2="79199" y2="75439"/>
                        <a14:backgroundMark x1="79150" y1="75537" x2="79150" y2="75537"/>
                        <a14:backgroundMark x1="79150" y1="75537" x2="79150" y2="75537"/>
                        <a14:backgroundMark x1="79199" y1="75537" x2="79199" y2="75537"/>
                        <a14:backgroundMark x1="79199" y1="76270" x2="79199" y2="76123"/>
                        <a14:backgroundMark x1="79199" y1="75928" x2="79199" y2="75928"/>
                        <a14:backgroundMark x1="79199" y1="75684" x2="79199" y2="75781"/>
                        <a14:backgroundMark x1="79199" y1="75781" x2="79199" y2="75781"/>
                        <a14:backgroundMark x1="79199" y1="75781" x2="79199" y2="75781"/>
                        <a14:backgroundMark x1="79004" y1="76318" x2="79004" y2="76318"/>
                        <a14:backgroundMark x1="79150" y1="78223" x2="79150" y2="78223"/>
                        <a14:backgroundMark x1="79150" y1="77783" x2="79150" y2="77783"/>
                        <a14:backgroundMark x1="79150" y1="77783" x2="79150" y2="77783"/>
                        <a14:backgroundMark x1="79102" y1="77881" x2="79102" y2="77881"/>
                        <a14:backgroundMark x1="79150" y1="75195" x2="79150" y2="75195"/>
                        <a14:backgroundMark x1="79150" y1="75195" x2="79150" y2="75195"/>
                        <a14:backgroundMark x1="79150" y1="75195" x2="79150" y2="75195"/>
                        <a14:backgroundMark x1="79150" y1="75098" x2="79150" y2="75098"/>
                        <a14:backgroundMark x1="79150" y1="75098" x2="79150" y2="75098"/>
                        <a14:backgroundMark x1="79150" y1="75098" x2="79150" y2="75098"/>
                        <a14:backgroundMark x1="79199" y1="74951" x2="79199" y2="74951"/>
                        <a14:backgroundMark x1="79150" y1="74805" x2="79150" y2="74805"/>
                        <a14:backgroundMark x1="79199" y1="75146" x2="79199" y2="75146"/>
                        <a14:backgroundMark x1="79248" y1="75195" x2="79248" y2="75195"/>
                        <a14:backgroundMark x1="79248" y1="75293" x2="79248" y2="75293"/>
                        <a14:backgroundMark x1="79102" y1="74805" x2="79102" y2="74805"/>
                        <a14:backgroundMark x1="56982" y1="59180" x2="56348" y2="60400"/>
                        <a14:backgroundMark x1="42041" y1="59229" x2="42627" y2="60693"/>
                        <a14:backgroundMark x1="18408" y1="31787" x2="18115" y2="33398"/>
                        <a14:backgroundMark x1="19092" y1="31885" x2="19092" y2="31885"/>
                        <a14:backgroundMark x1="19043" y1="31836" x2="19043" y2="31836"/>
                        <a14:backgroundMark x1="19336" y1="31885" x2="19336" y2="31885"/>
                        <a14:backgroundMark x1="19385" y1="31885" x2="19385" y2="31885"/>
                        <a14:backgroundMark x1="19336" y1="31787" x2="19336" y2="31787"/>
                        <a14:backgroundMark x1="19238" y1="31543" x2="19238" y2="31543"/>
                        <a14:backgroundMark x1="19385" y1="31543" x2="19482" y2="31836"/>
                        <a14:backgroundMark x1="18066" y1="33740" x2="18066" y2="33740"/>
                        <a14:backgroundMark x1="18018" y1="33838" x2="18018" y2="33838"/>
                        <a14:backgroundMark x1="18311" y1="33984" x2="18311" y2="33984"/>
                        <a14:backgroundMark x1="18311" y1="33447" x2="18311" y2="33984"/>
                        <a14:backgroundMark x1="18115" y1="34326" x2="18115" y2="34326"/>
                        <a14:backgroundMark x1="18115" y1="34082" x2="18115" y2="34082"/>
                        <a14:backgroundMark x1="18115" y1="34033" x2="18115" y2="34033"/>
                        <a14:backgroundMark x1="17969" y1="34082" x2="17969" y2="34082"/>
                        <a14:backgroundMark x1="17773" y1="33887" x2="17969" y2="34375"/>
                        <a14:backgroundMark x1="18408" y1="33789" x2="18115" y2="33984"/>
                        <a14:backgroundMark x1="84375" y1="29297" x2="84277" y2="31641"/>
                        <a14:backgroundMark x1="84326" y1="31934" x2="84326" y2="31934"/>
                        <a14:backgroundMark x1="84277" y1="31787" x2="84277" y2="31787"/>
                        <a14:backgroundMark x1="64941" y1="48291" x2="64941" y2="48291"/>
                        <a14:backgroundMark x1="65137" y1="48242" x2="65137" y2="48242"/>
                        <a14:backgroundMark x1="64990" y1="48291" x2="64990" y2="48291"/>
                        <a14:backgroundMark x1="64990" y1="48486" x2="64990" y2="48486"/>
                        <a14:backgroundMark x1="64893" y1="48291" x2="64941" y2="48486"/>
                        <a14:backgroundMark x1="64844" y1="48877" x2="65137" y2="48291"/>
                        <a14:backgroundMark x1="64990" y1="48340" x2="64990" y2="48340"/>
                        <a14:backgroundMark x1="64990" y1="48340" x2="64990" y2="48340"/>
                      </a14:backgroundRemoval>
                    </a14:imgEffect>
                  </a14:imgLayer>
                </a14:imgProps>
              </a:ext>
            </a:extLst>
          </a:blip>
          <a:srcRect l="34021" r="34226"/>
          <a:stretch/>
        </p:blipFill>
        <p:spPr>
          <a:xfrm>
            <a:off x="4493815" y="1317935"/>
            <a:ext cx="1952705" cy="573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5"/>
          <p:cNvSpPr/>
          <p:nvPr/>
        </p:nvSpPr>
        <p:spPr>
          <a:xfrm>
            <a:off x="10768147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4" name="Google Shape;394;p15"/>
          <p:cNvPicPr preferRelativeResize="0"/>
          <p:nvPr/>
        </p:nvPicPr>
        <p:blipFill rotWithShape="1">
          <a:blip r:embed="rId3">
            <a:alphaModFix/>
          </a:blip>
          <a:srcRect l="9" r="7"/>
          <a:stretch/>
        </p:blipFill>
        <p:spPr>
          <a:xfrm>
            <a:off x="630046" y="524401"/>
            <a:ext cx="6137374" cy="580919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5"/>
          <p:cNvSpPr txBox="1"/>
          <p:nvPr/>
        </p:nvSpPr>
        <p:spPr>
          <a:xfrm>
            <a:off x="5841507" y="-7628"/>
            <a:ext cx="556976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5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لماذا يجب علينا الحذر؟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6" name="Google Shape;3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4172" y="814647"/>
            <a:ext cx="1732209" cy="585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080681" y="1317935"/>
            <a:ext cx="3828575" cy="332546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 txBox="1">
            <a:spLocks noGrp="1"/>
          </p:cNvSpPr>
          <p:nvPr>
            <p:ph type="body" idx="1"/>
          </p:nvPr>
        </p:nvSpPr>
        <p:spPr>
          <a:xfrm>
            <a:off x="7298567" y="1669048"/>
            <a:ext cx="3026389" cy="243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 sz="3000" b="1" i="0" u="none" dirty="0">
                <a:solidFill>
                  <a:schemeClr val="lt1"/>
                </a:solidFill>
              </a:rPr>
              <a:t>أحيانًا </a:t>
            </a:r>
            <a:r>
              <a:rPr lang="ar" sz="3000" b="0" i="0" u="none" dirty="0">
                <a:solidFill>
                  <a:schemeClr val="lt1"/>
                </a:solidFill>
              </a:rPr>
              <a:t>يستخدم الأشخاص الذكاء ال</a:t>
            </a:r>
            <a:r>
              <a:rPr lang="ar-AE" sz="3000" b="0" i="0" u="none" dirty="0">
                <a:solidFill>
                  <a:schemeClr val="lt1"/>
                </a:solidFill>
              </a:rPr>
              <a:t>إ</a:t>
            </a:r>
            <a:r>
              <a:rPr lang="ar" sz="3000" b="0" i="0" u="none" dirty="0">
                <a:solidFill>
                  <a:schemeClr val="lt1"/>
                </a:solidFill>
              </a:rPr>
              <a:t>صطناعي</a:t>
            </a:r>
            <a:r>
              <a:rPr lang="ar-AE" sz="3000" b="0" i="0" u="none" dirty="0">
                <a:solidFill>
                  <a:schemeClr val="lt1"/>
                </a:solidFill>
              </a:rPr>
              <a:t>ّ</a:t>
            </a:r>
            <a:r>
              <a:rPr lang="ar" sz="3000" b="0" i="0" u="none" dirty="0">
                <a:solidFill>
                  <a:schemeClr val="lt1"/>
                </a:solidFill>
              </a:rPr>
              <a:t> </a:t>
            </a:r>
            <a:r>
              <a:rPr lang="ar" sz="3000" b="1" i="0" u="none" dirty="0">
                <a:solidFill>
                  <a:schemeClr val="lt1"/>
                </a:solidFill>
              </a:rPr>
              <a:t>بهدف إلحاق الأذى بالآخرين</a:t>
            </a:r>
            <a:endParaRPr dirty="0"/>
          </a:p>
        </p:txBody>
      </p:sp>
      <p:sp>
        <p:nvSpPr>
          <p:cNvPr id="399" name="Google Shape;399;p15"/>
          <p:cNvSpPr txBox="1"/>
          <p:nvPr/>
        </p:nvSpPr>
        <p:spPr>
          <a:xfrm>
            <a:off x="10909256" y="1414265"/>
            <a:ext cx="60785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oogle Shape;40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"/>
          <p:cNvSpPr txBox="1">
            <a:spLocks noGrp="1"/>
          </p:cNvSpPr>
          <p:nvPr>
            <p:ph type="title"/>
          </p:nvPr>
        </p:nvSpPr>
        <p:spPr>
          <a:xfrm>
            <a:off x="5591044" y="18325"/>
            <a:ext cx="576275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6000" b="1" i="0" u="none">
                <a:solidFill>
                  <a:srgbClr val="873189"/>
                </a:solidFill>
              </a:rPr>
              <a:t>لنتأكد من أنكم فهمتم</a:t>
            </a:r>
            <a:endParaRPr/>
          </a:p>
        </p:txBody>
      </p:sp>
      <p:sp>
        <p:nvSpPr>
          <p:cNvPr id="407" name="Google Shape;407;p16"/>
          <p:cNvSpPr txBox="1"/>
          <p:nvPr/>
        </p:nvSpPr>
        <p:spPr>
          <a:xfrm>
            <a:off x="5677246" y="862781"/>
            <a:ext cx="56765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5000" b="0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لماذا يجب علينا الحذر؟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8" name="Google Shape;4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9694" y="4832167"/>
            <a:ext cx="1154105" cy="11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9695" y="2265948"/>
            <a:ext cx="1154105" cy="11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9694" y="3506606"/>
            <a:ext cx="1154105" cy="116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6"/>
          <p:cNvSpPr txBox="1"/>
          <p:nvPr/>
        </p:nvSpPr>
        <p:spPr>
          <a:xfrm>
            <a:off x="3848437" y="2570475"/>
            <a:ext cx="56765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الذكاء ال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إ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صطناعي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يمكن أن يخطئ أيضًا.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2" name="Google Shape;412;p16"/>
          <p:cNvSpPr txBox="1"/>
          <p:nvPr/>
        </p:nvSpPr>
        <p:spPr>
          <a:xfrm>
            <a:off x="2819309" y="3764026"/>
            <a:ext cx="67056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الذكاء ال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إ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صطناعي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لا يحفظ الأسرار دائمًا.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3" name="Google Shape;413;p16"/>
          <p:cNvSpPr txBox="1"/>
          <p:nvPr/>
        </p:nvSpPr>
        <p:spPr>
          <a:xfrm>
            <a:off x="0" y="5136714"/>
            <a:ext cx="952499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أحيانًا يستخدم الأشخاص الذكاء ال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إ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صطناعي</a:t>
            </a:r>
            <a:r>
              <a:rPr lang="ar-AE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3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بهدف إلحاق الأذى بالآخرين.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4" name="Google Shape;414;p16"/>
          <p:cNvSpPr txBox="1"/>
          <p:nvPr/>
        </p:nvSpPr>
        <p:spPr>
          <a:xfrm>
            <a:off x="9523719" y="2416587"/>
            <a:ext cx="68640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1" i="0" u="none" strike="noStrike" cap="none" dirty="0">
                <a:solidFill>
                  <a:srgbClr val="2E064C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5" name="Google Shape;415;p16"/>
          <p:cNvSpPr txBox="1"/>
          <p:nvPr/>
        </p:nvSpPr>
        <p:spPr>
          <a:xfrm>
            <a:off x="9475629" y="3657244"/>
            <a:ext cx="80983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0" i="0" u="none" strike="noStrike" cap="none" dirty="0">
                <a:solidFill>
                  <a:srgbClr val="2E064C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6" name="Google Shape;416;p16"/>
          <p:cNvSpPr txBox="1"/>
          <p:nvPr/>
        </p:nvSpPr>
        <p:spPr>
          <a:xfrm>
            <a:off x="9475629" y="4982806"/>
            <a:ext cx="80983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ar" sz="5000" b="0" i="0" u="none" strike="noStrike" cap="none" dirty="0">
                <a:solidFill>
                  <a:srgbClr val="2E064C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7" name="Google Shape;41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17"/>
          <p:cNvGrpSpPr/>
          <p:nvPr/>
        </p:nvGrpSpPr>
        <p:grpSpPr>
          <a:xfrm rot="10800000">
            <a:off x="2942705" y="423448"/>
            <a:ext cx="8773195" cy="2531094"/>
            <a:chOff x="2853825" y="709187"/>
            <a:chExt cx="4729200" cy="1047138"/>
          </a:xfrm>
        </p:grpSpPr>
        <p:sp>
          <p:nvSpPr>
            <p:cNvPr id="425" name="Google Shape;425;p17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endParaRPr sz="3100" b="1" i="0" u="none" strike="noStrike" cap="none">
                <a:solidFill>
                  <a:srgbClr val="5F25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27" name="Google Shape;427;p17"/>
          <p:cNvSpPr txBox="1">
            <a:spLocks noGrp="1"/>
          </p:cNvSpPr>
          <p:nvPr>
            <p:ph type="title"/>
          </p:nvPr>
        </p:nvSpPr>
        <p:spPr>
          <a:xfrm>
            <a:off x="1998809" y="6710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6000" b="0" i="0" u="none">
                <a:solidFill>
                  <a:srgbClr val="873189"/>
                </a:solidFill>
              </a:rPr>
              <a:t>كيف نحافظ </a:t>
            </a:r>
            <a:r>
              <a:rPr lang="ar" sz="7200" b="1" i="0" u="none">
                <a:solidFill>
                  <a:srgbClr val="873189"/>
                </a:solidFill>
              </a:rPr>
              <a:t>على أنفسنا؟</a:t>
            </a:r>
            <a:endParaRPr/>
          </a:p>
        </p:txBody>
      </p:sp>
      <p:pic>
        <p:nvPicPr>
          <p:cNvPr id="429" name="Google Shape;42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5;p21" descr="נער מתולתל, עם שיער חום כהה קצר. לובש קפוצ'ון צהוב, מכנסי ג'ינס כחולות ונעליים צהובות.">
            <a:extLst>
              <a:ext uri="{FF2B5EF4-FFF2-40B4-BE49-F238E27FC236}">
                <a16:creationId xmlns:a16="http://schemas.microsoft.com/office/drawing/2014/main" id="{22BF61FB-34E7-F727-ED1A-3D46030EFF2B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4141" l="9961" r="89941">
                        <a14:foregroundMark x1="53027" y1="26123" x2="54199" y2="27051"/>
                        <a14:foregroundMark x1="42480" y1="85303" x2="42285" y2="93018"/>
                        <a14:foregroundMark x1="56104" y1="85889" x2="56104" y2="90137"/>
                        <a14:foregroundMark x1="75928" y1="12256" x2="85205" y2="21924"/>
                        <a14:foregroundMark x1="78009" y1="86913" x2="77441" y2="92041"/>
                        <a14:foregroundMark x1="79011" y1="77856" x2="78903" y2="78831"/>
                        <a14:foregroundMark x1="84130" y1="31634" x2="79332" y2="74951"/>
                        <a14:foregroundMark x1="85205" y1="21924" x2="84388" y2="29298"/>
                        <a14:foregroundMark x1="24609" y1="11523" x2="11670" y2="16504"/>
                        <a14:foregroundMark x1="11670" y1="16504" x2="22021" y2="26416"/>
                        <a14:foregroundMark x1="18117" y1="33984" x2="14893" y2="40234"/>
                        <a14:foregroundMark x1="22021" y1="26416" x2="19375" y2="31546"/>
                        <a14:foregroundMark x1="14893" y1="40234" x2="13867" y2="55908"/>
                        <a14:foregroundMark x1="13867" y1="55908" x2="17529" y2="73145"/>
                        <a14:foregroundMark x1="17529" y1="73145" x2="13721" y2="86670"/>
                        <a14:foregroundMark x1="13721" y1="86670" x2="22314" y2="93018"/>
                        <a14:foregroundMark x1="84229" y1="29004" x2="84229" y2="29004"/>
                        <a14:foregroundMark x1="84229" y1="29004" x2="84082" y2="29150"/>
                        <a14:foregroundMark x1="54492" y1="87646" x2="56348" y2="89746"/>
                        <a14:foregroundMark x1="56885" y1="92041" x2="56201" y2="90771"/>
                        <a14:foregroundMark x1="39990" y1="94141" x2="44238" y2="93604"/>
                        <a14:foregroundMark x1="53613" y1="93457" x2="58594" y2="93604"/>
                        <a14:foregroundMark x1="59473" y1="92188" x2="57764" y2="87061"/>
                        <a14:foregroundMark x1="26660" y1="92334" x2="23926" y2="92725"/>
                        <a14:foregroundMark x1="18555" y1="85498" x2="21533" y2="90039"/>
                        <a14:foregroundMark x1="44971" y1="92725" x2="45654" y2="93750"/>
                        <a14:foregroundMark x1="46240" y1="27148" x2="45801" y2="28955"/>
                        <a14:foregroundMark x1="75049" y1="23438" x2="74951" y2="25830"/>
                        <a14:backgroundMark x1="79639" y1="80420" x2="79150" y2="81738"/>
                        <a14:backgroundMark x1="78662" y1="77051" x2="79639" y2="79541"/>
                        <a14:backgroundMark x1="79248" y1="83105" x2="78906" y2="77148"/>
                        <a14:backgroundMark x1="78564" y1="78809" x2="78027" y2="86914"/>
                        <a14:backgroundMark x1="78711" y1="75439" x2="79004" y2="78467"/>
                        <a14:backgroundMark x1="79150" y1="76855" x2="78662" y2="75781"/>
                        <a14:backgroundMark x1="78711" y1="79102" x2="78809" y2="75195"/>
                        <a14:backgroundMark x1="79297" y1="75977" x2="79199" y2="76953"/>
                        <a14:backgroundMark x1="78906" y1="77539" x2="78662" y2="75391"/>
                        <a14:backgroundMark x1="79053" y1="75488" x2="78760" y2="77100"/>
                        <a14:backgroundMark x1="79199" y1="75439" x2="79199" y2="75439"/>
                        <a14:backgroundMark x1="79150" y1="75537" x2="79150" y2="75537"/>
                        <a14:backgroundMark x1="79150" y1="75537" x2="79150" y2="75537"/>
                        <a14:backgroundMark x1="79199" y1="75537" x2="79199" y2="75537"/>
                        <a14:backgroundMark x1="79199" y1="76270" x2="79199" y2="76123"/>
                        <a14:backgroundMark x1="79199" y1="75928" x2="79199" y2="75928"/>
                        <a14:backgroundMark x1="79199" y1="75684" x2="79199" y2="75781"/>
                        <a14:backgroundMark x1="79199" y1="75781" x2="79199" y2="75781"/>
                        <a14:backgroundMark x1="79199" y1="75781" x2="79199" y2="75781"/>
                        <a14:backgroundMark x1="79004" y1="76318" x2="79004" y2="76318"/>
                        <a14:backgroundMark x1="79150" y1="78223" x2="79150" y2="78223"/>
                        <a14:backgroundMark x1="79150" y1="77783" x2="79150" y2="77783"/>
                        <a14:backgroundMark x1="79150" y1="77783" x2="79150" y2="77783"/>
                        <a14:backgroundMark x1="79102" y1="77881" x2="79102" y2="77881"/>
                        <a14:backgroundMark x1="79150" y1="75195" x2="79150" y2="75195"/>
                        <a14:backgroundMark x1="79150" y1="75195" x2="79150" y2="75195"/>
                        <a14:backgroundMark x1="79150" y1="75195" x2="79150" y2="75195"/>
                        <a14:backgroundMark x1="79150" y1="75098" x2="79150" y2="75098"/>
                        <a14:backgroundMark x1="79150" y1="75098" x2="79150" y2="75098"/>
                        <a14:backgroundMark x1="79150" y1="75098" x2="79150" y2="75098"/>
                        <a14:backgroundMark x1="79199" y1="74951" x2="79199" y2="74951"/>
                        <a14:backgroundMark x1="79150" y1="74805" x2="79150" y2="74805"/>
                        <a14:backgroundMark x1="79199" y1="75146" x2="79199" y2="75146"/>
                        <a14:backgroundMark x1="79248" y1="75195" x2="79248" y2="75195"/>
                        <a14:backgroundMark x1="79248" y1="75293" x2="79248" y2="75293"/>
                        <a14:backgroundMark x1="79102" y1="74805" x2="79102" y2="74805"/>
                        <a14:backgroundMark x1="56982" y1="59180" x2="56348" y2="60400"/>
                        <a14:backgroundMark x1="42041" y1="59229" x2="42627" y2="60693"/>
                        <a14:backgroundMark x1="18408" y1="31787" x2="18115" y2="33398"/>
                        <a14:backgroundMark x1="19092" y1="31885" x2="19092" y2="31885"/>
                        <a14:backgroundMark x1="19043" y1="31836" x2="19043" y2="31836"/>
                        <a14:backgroundMark x1="19336" y1="31885" x2="19336" y2="31885"/>
                        <a14:backgroundMark x1="19385" y1="31885" x2="19385" y2="31885"/>
                        <a14:backgroundMark x1="19336" y1="31787" x2="19336" y2="31787"/>
                        <a14:backgroundMark x1="19238" y1="31543" x2="19238" y2="31543"/>
                        <a14:backgroundMark x1="19385" y1="31543" x2="19482" y2="31836"/>
                        <a14:backgroundMark x1="18066" y1="33740" x2="18066" y2="33740"/>
                        <a14:backgroundMark x1="18018" y1="33838" x2="18018" y2="33838"/>
                        <a14:backgroundMark x1="18311" y1="33984" x2="18311" y2="33984"/>
                        <a14:backgroundMark x1="18311" y1="33447" x2="18311" y2="33984"/>
                        <a14:backgroundMark x1="18115" y1="34326" x2="18115" y2="34326"/>
                        <a14:backgroundMark x1="18115" y1="34082" x2="18115" y2="34082"/>
                        <a14:backgroundMark x1="18115" y1="34033" x2="18115" y2="34033"/>
                        <a14:backgroundMark x1="17969" y1="34082" x2="17969" y2="34082"/>
                        <a14:backgroundMark x1="17773" y1="33887" x2="17969" y2="34375"/>
                        <a14:backgroundMark x1="18408" y1="33789" x2="18115" y2="33984"/>
                        <a14:backgroundMark x1="84375" y1="29297" x2="84277" y2="31641"/>
                        <a14:backgroundMark x1="84326" y1="31934" x2="84326" y2="31934"/>
                        <a14:backgroundMark x1="84277" y1="31787" x2="84277" y2="31787"/>
                        <a14:backgroundMark x1="64941" y1="48291" x2="64941" y2="48291"/>
                        <a14:backgroundMark x1="65137" y1="48242" x2="65137" y2="48242"/>
                        <a14:backgroundMark x1="64990" y1="48291" x2="64990" y2="48291"/>
                        <a14:backgroundMark x1="64990" y1="48486" x2="64990" y2="48486"/>
                        <a14:backgroundMark x1="64893" y1="48291" x2="64941" y2="48486"/>
                        <a14:backgroundMark x1="64844" y1="48877" x2="65137" y2="48291"/>
                        <a14:backgroundMark x1="64990" y1="48340" x2="64990" y2="48340"/>
                        <a14:backgroundMark x1="64990" y1="48340" x2="64990" y2="48340"/>
                      </a14:backgroundRemoval>
                    </a14:imgEffect>
                  </a14:imgLayer>
                </a14:imgProps>
              </a:ext>
            </a:extLst>
          </a:blip>
          <a:srcRect l="34021" r="34226"/>
          <a:stretch/>
        </p:blipFill>
        <p:spPr>
          <a:xfrm>
            <a:off x="2942705" y="1485794"/>
            <a:ext cx="1863752" cy="5495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"/>
          <p:cNvSpPr txBox="1"/>
          <p:nvPr/>
        </p:nvSpPr>
        <p:spPr>
          <a:xfrm>
            <a:off x="5053770" y="310751"/>
            <a:ext cx="6357502" cy="68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5000" b="1" i="0" u="none" strike="noStrike" cap="none" dirty="0">
                <a:solidFill>
                  <a:srgbClr val="873189"/>
                </a:solidFill>
                <a:latin typeface="Calibri"/>
                <a:ea typeface="Calibri"/>
                <a:cs typeface="Calibri"/>
                <a:sym typeface="Calibri"/>
              </a:rPr>
              <a:t>كيف نحافظ على أنفسنا؟</a:t>
            </a:r>
            <a:endParaRPr sz="1400" b="0" i="0" u="none" strike="noStrike" cap="none" dirty="0">
              <a:solidFill>
                <a:srgbClr val="87318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6" name="Google Shape;43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448480" y="1340757"/>
            <a:ext cx="3243312" cy="256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8"/>
          <p:cNvSpPr txBox="1"/>
          <p:nvPr/>
        </p:nvSpPr>
        <p:spPr>
          <a:xfrm>
            <a:off x="8694692" y="1882658"/>
            <a:ext cx="27526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لا نصد</a:t>
            </a:r>
            <a:r>
              <a:rPr lang="ar-AE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ق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ar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كل ما نراه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8" name="Google Shape;438;p18"/>
          <p:cNvGrpSpPr/>
          <p:nvPr/>
        </p:nvGrpSpPr>
        <p:grpSpPr>
          <a:xfrm>
            <a:off x="8204057" y="3971600"/>
            <a:ext cx="3243312" cy="2567214"/>
            <a:chOff x="8204057" y="3971600"/>
            <a:chExt cx="3243312" cy="2567214"/>
          </a:xfrm>
        </p:grpSpPr>
        <p:pic>
          <p:nvPicPr>
            <p:cNvPr id="439" name="Google Shape;439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04057" y="3971600"/>
              <a:ext cx="3243312" cy="2567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18"/>
            <p:cNvSpPr txBox="1"/>
            <p:nvPr/>
          </p:nvSpPr>
          <p:spPr>
            <a:xfrm>
              <a:off x="8620896" y="4393080"/>
              <a:ext cx="2409634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نسأل شخصًا بالغًا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إن لم نكن متأكدين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1" name="Google Shape;441;p18"/>
          <p:cNvGrpSpPr/>
          <p:nvPr/>
        </p:nvGrpSpPr>
        <p:grpSpPr>
          <a:xfrm>
            <a:off x="4595010" y="2145393"/>
            <a:ext cx="3243312" cy="2567214"/>
            <a:chOff x="4595010" y="2145393"/>
            <a:chExt cx="3243312" cy="2567214"/>
          </a:xfrm>
        </p:grpSpPr>
        <p:pic>
          <p:nvPicPr>
            <p:cNvPr id="442" name="Google Shape;44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5010" y="2145393"/>
              <a:ext cx="3243312" cy="2567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18"/>
            <p:cNvSpPr txBox="1"/>
            <p:nvPr/>
          </p:nvSpPr>
          <p:spPr>
            <a:xfrm>
              <a:off x="4743947" y="2553371"/>
              <a:ext cx="3002745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نحافظ على المعلومات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الشخصية والخاصة 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لأنفسنا فقط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1046619" y="3714297"/>
            <a:ext cx="3243312" cy="2567214"/>
            <a:chOff x="1046619" y="3714297"/>
            <a:chExt cx="3243312" cy="2567214"/>
          </a:xfrm>
        </p:grpSpPr>
        <p:pic>
          <p:nvPicPr>
            <p:cNvPr id="445" name="Google Shape;4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6619" y="3714297"/>
              <a:ext cx="3243312" cy="2567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18"/>
            <p:cNvSpPr txBox="1"/>
            <p:nvPr/>
          </p:nvSpPr>
          <p:spPr>
            <a:xfrm>
              <a:off x="1220603" y="3962327"/>
              <a:ext cx="289534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نستخدم 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الحاسوب فقط 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بوجود شخص بالغ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47" name="Google Shape;447;p18"/>
          <p:cNvGrpSpPr/>
          <p:nvPr/>
        </p:nvGrpSpPr>
        <p:grpSpPr>
          <a:xfrm>
            <a:off x="744631" y="702582"/>
            <a:ext cx="3243312" cy="2567214"/>
            <a:chOff x="744631" y="702582"/>
            <a:chExt cx="3243312" cy="2567214"/>
          </a:xfrm>
        </p:grpSpPr>
        <p:pic>
          <p:nvPicPr>
            <p:cNvPr id="448" name="Google Shape;44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744631" y="702582"/>
              <a:ext cx="3243312" cy="2567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18"/>
            <p:cNvSpPr txBox="1"/>
            <p:nvPr/>
          </p:nvSpPr>
          <p:spPr>
            <a:xfrm>
              <a:off x="921821" y="999554"/>
              <a:ext cx="2888931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نستخدم الذكاء 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لأهداف جيدة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ar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ولا نضرّ الآخرين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50" name="Google Shape;45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7817" y="1272063"/>
            <a:ext cx="7772400" cy="45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9"/>
          <p:cNvSpPr/>
          <p:nvPr/>
        </p:nvSpPr>
        <p:spPr>
          <a:xfrm>
            <a:off x="2261783" y="2697630"/>
            <a:ext cx="5547443" cy="221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ar" sz="7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هل هذا حقيقي؟</a:t>
            </a:r>
            <a:endParaRPr sz="7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58" name="Google Shape;458;p19"/>
          <p:cNvGrpSpPr/>
          <p:nvPr/>
        </p:nvGrpSpPr>
        <p:grpSpPr>
          <a:xfrm>
            <a:off x="378714" y="5314797"/>
            <a:ext cx="1823364" cy="1325569"/>
            <a:chOff x="5186689" y="2117204"/>
            <a:chExt cx="9731301" cy="7074564"/>
          </a:xfrm>
        </p:grpSpPr>
        <p:sp>
          <p:nvSpPr>
            <p:cNvPr id="459" name="Google Shape;459;p19"/>
            <p:cNvSpPr/>
            <p:nvPr/>
          </p:nvSpPr>
          <p:spPr>
            <a:xfrm>
              <a:off x="8968040" y="2117204"/>
              <a:ext cx="5949950" cy="5121910"/>
            </a:xfrm>
            <a:custGeom>
              <a:avLst/>
              <a:gdLst/>
              <a:ahLst/>
              <a:cxnLst/>
              <a:rect l="l" t="t" r="r" b="b"/>
              <a:pathLst>
                <a:path w="5949950" h="5121909" extrusionOk="0">
                  <a:moveTo>
                    <a:pt x="3302506" y="0"/>
                  </a:moveTo>
                  <a:lnTo>
                    <a:pt x="0" y="0"/>
                  </a:lnTo>
                  <a:lnTo>
                    <a:pt x="0" y="2013352"/>
                  </a:lnTo>
                  <a:lnTo>
                    <a:pt x="231626" y="1978588"/>
                  </a:lnTo>
                  <a:lnTo>
                    <a:pt x="231626" y="2354179"/>
                  </a:lnTo>
                  <a:lnTo>
                    <a:pt x="282176" y="2355439"/>
                  </a:lnTo>
                  <a:lnTo>
                    <a:pt x="332402" y="2357964"/>
                  </a:lnTo>
                  <a:lnTo>
                    <a:pt x="382289" y="2361739"/>
                  </a:lnTo>
                  <a:lnTo>
                    <a:pt x="431820" y="2366749"/>
                  </a:lnTo>
                  <a:lnTo>
                    <a:pt x="480981" y="2372978"/>
                  </a:lnTo>
                  <a:lnTo>
                    <a:pt x="529756" y="2380411"/>
                  </a:lnTo>
                  <a:lnTo>
                    <a:pt x="578130" y="2389032"/>
                  </a:lnTo>
                  <a:lnTo>
                    <a:pt x="626086" y="2398827"/>
                  </a:lnTo>
                  <a:lnTo>
                    <a:pt x="673611" y="2409778"/>
                  </a:lnTo>
                  <a:lnTo>
                    <a:pt x="720688" y="2421872"/>
                  </a:lnTo>
                  <a:lnTo>
                    <a:pt x="767302" y="2435093"/>
                  </a:lnTo>
                  <a:lnTo>
                    <a:pt x="813438" y="2449425"/>
                  </a:lnTo>
                  <a:lnTo>
                    <a:pt x="859079" y="2464852"/>
                  </a:lnTo>
                  <a:lnTo>
                    <a:pt x="904212" y="2481360"/>
                  </a:lnTo>
                  <a:lnTo>
                    <a:pt x="948819" y="2498933"/>
                  </a:lnTo>
                  <a:lnTo>
                    <a:pt x="992887" y="2517556"/>
                  </a:lnTo>
                  <a:lnTo>
                    <a:pt x="1036399" y="2537212"/>
                  </a:lnTo>
                  <a:lnTo>
                    <a:pt x="1079340" y="2557888"/>
                  </a:lnTo>
                  <a:lnTo>
                    <a:pt x="1121695" y="2579566"/>
                  </a:lnTo>
                  <a:lnTo>
                    <a:pt x="1163447" y="2602232"/>
                  </a:lnTo>
                  <a:lnTo>
                    <a:pt x="1204583" y="2625870"/>
                  </a:lnTo>
                  <a:lnTo>
                    <a:pt x="1245086" y="2650466"/>
                  </a:lnTo>
                  <a:lnTo>
                    <a:pt x="1284941" y="2676003"/>
                  </a:lnTo>
                  <a:lnTo>
                    <a:pt x="1324133" y="2702465"/>
                  </a:lnTo>
                  <a:lnTo>
                    <a:pt x="1362645" y="2729839"/>
                  </a:lnTo>
                  <a:lnTo>
                    <a:pt x="1400464" y="2758107"/>
                  </a:lnTo>
                  <a:lnTo>
                    <a:pt x="1437572" y="2787256"/>
                  </a:lnTo>
                  <a:lnTo>
                    <a:pt x="1473955" y="2817268"/>
                  </a:lnTo>
                  <a:lnTo>
                    <a:pt x="1509598" y="2848130"/>
                  </a:lnTo>
                  <a:lnTo>
                    <a:pt x="1544485" y="2879825"/>
                  </a:lnTo>
                  <a:lnTo>
                    <a:pt x="1578601" y="2912338"/>
                  </a:lnTo>
                  <a:lnTo>
                    <a:pt x="1611929" y="2945654"/>
                  </a:lnTo>
                  <a:lnTo>
                    <a:pt x="1644456" y="2979756"/>
                  </a:lnTo>
                  <a:lnTo>
                    <a:pt x="1676164" y="3014631"/>
                  </a:lnTo>
                  <a:lnTo>
                    <a:pt x="1707040" y="3050261"/>
                  </a:lnTo>
                  <a:lnTo>
                    <a:pt x="1737067" y="3086633"/>
                  </a:lnTo>
                  <a:lnTo>
                    <a:pt x="1766230" y="3123730"/>
                  </a:lnTo>
                  <a:lnTo>
                    <a:pt x="1794514" y="3161537"/>
                  </a:lnTo>
                  <a:lnTo>
                    <a:pt x="1821903" y="3200038"/>
                  </a:lnTo>
                  <a:lnTo>
                    <a:pt x="1848382" y="3239219"/>
                  </a:lnTo>
                  <a:lnTo>
                    <a:pt x="1873935" y="3279063"/>
                  </a:lnTo>
                  <a:lnTo>
                    <a:pt x="1898548" y="3319555"/>
                  </a:lnTo>
                  <a:lnTo>
                    <a:pt x="1922203" y="3360680"/>
                  </a:lnTo>
                  <a:lnTo>
                    <a:pt x="1944887" y="3402423"/>
                  </a:lnTo>
                  <a:lnTo>
                    <a:pt x="1966584" y="3444768"/>
                  </a:lnTo>
                  <a:lnTo>
                    <a:pt x="1987278" y="3487699"/>
                  </a:lnTo>
                  <a:lnTo>
                    <a:pt x="2006954" y="3531201"/>
                  </a:lnTo>
                  <a:lnTo>
                    <a:pt x="2972579" y="3531201"/>
                  </a:lnTo>
                  <a:lnTo>
                    <a:pt x="2918329" y="3878730"/>
                  </a:lnTo>
                  <a:lnTo>
                    <a:pt x="3686065" y="3878730"/>
                  </a:lnTo>
                  <a:lnTo>
                    <a:pt x="5266960" y="5121634"/>
                  </a:lnTo>
                  <a:lnTo>
                    <a:pt x="4862888" y="3878730"/>
                  </a:lnTo>
                  <a:lnTo>
                    <a:pt x="5949358" y="3878730"/>
                  </a:lnTo>
                  <a:lnTo>
                    <a:pt x="5949358" y="1434092"/>
                  </a:lnTo>
                  <a:lnTo>
                    <a:pt x="5717626" y="1468876"/>
                  </a:lnTo>
                  <a:lnTo>
                    <a:pt x="5717626" y="347539"/>
                  </a:lnTo>
                  <a:lnTo>
                    <a:pt x="3248173" y="347539"/>
                  </a:lnTo>
                  <a:lnTo>
                    <a:pt x="3302506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064686" y="3043522"/>
              <a:ext cx="3520440" cy="2356485"/>
            </a:xfrm>
            <a:custGeom>
              <a:avLst/>
              <a:gdLst/>
              <a:ahLst/>
              <a:cxnLst/>
              <a:rect l="l" t="t" r="r" b="b"/>
              <a:pathLst>
                <a:path w="3520440" h="2356485" extrusionOk="0">
                  <a:moveTo>
                    <a:pt x="810374" y="219036"/>
                  </a:moveTo>
                  <a:lnTo>
                    <a:pt x="804837" y="169456"/>
                  </a:lnTo>
                  <a:lnTo>
                    <a:pt x="789000" y="123609"/>
                  </a:lnTo>
                  <a:lnTo>
                    <a:pt x="764070" y="82905"/>
                  </a:lnTo>
                  <a:lnTo>
                    <a:pt x="731266" y="48768"/>
                  </a:lnTo>
                  <a:lnTo>
                    <a:pt x="691794" y="22618"/>
                  </a:lnTo>
                  <a:lnTo>
                    <a:pt x="646836" y="5892"/>
                  </a:lnTo>
                  <a:lnTo>
                    <a:pt x="597611" y="0"/>
                  </a:lnTo>
                  <a:lnTo>
                    <a:pt x="75107" y="0"/>
                  </a:lnTo>
                  <a:lnTo>
                    <a:pt x="0" y="491236"/>
                  </a:lnTo>
                  <a:lnTo>
                    <a:pt x="300367" y="491236"/>
                  </a:lnTo>
                  <a:lnTo>
                    <a:pt x="300367" y="1007491"/>
                  </a:lnTo>
                  <a:lnTo>
                    <a:pt x="810374" y="944918"/>
                  </a:lnTo>
                  <a:lnTo>
                    <a:pt x="810374" y="219036"/>
                  </a:lnTo>
                  <a:close/>
                </a:path>
                <a:path w="3520440" h="2356485" extrusionOk="0">
                  <a:moveTo>
                    <a:pt x="1792833" y="219036"/>
                  </a:moveTo>
                  <a:lnTo>
                    <a:pt x="1787283" y="169456"/>
                  </a:lnTo>
                  <a:lnTo>
                    <a:pt x="1771446" y="123609"/>
                  </a:lnTo>
                  <a:lnTo>
                    <a:pt x="1746529" y="82905"/>
                  </a:lnTo>
                  <a:lnTo>
                    <a:pt x="1713725" y="48768"/>
                  </a:lnTo>
                  <a:lnTo>
                    <a:pt x="1674241" y="22618"/>
                  </a:lnTo>
                  <a:lnTo>
                    <a:pt x="1629283" y="5892"/>
                  </a:lnTo>
                  <a:lnTo>
                    <a:pt x="1580070" y="0"/>
                  </a:lnTo>
                  <a:lnTo>
                    <a:pt x="1057541" y="0"/>
                  </a:lnTo>
                  <a:lnTo>
                    <a:pt x="982459" y="491236"/>
                  </a:lnTo>
                  <a:lnTo>
                    <a:pt x="1282827" y="491236"/>
                  </a:lnTo>
                  <a:lnTo>
                    <a:pt x="1282827" y="1007491"/>
                  </a:lnTo>
                  <a:lnTo>
                    <a:pt x="1792833" y="944918"/>
                  </a:lnTo>
                  <a:lnTo>
                    <a:pt x="1792833" y="219036"/>
                  </a:lnTo>
                  <a:close/>
                </a:path>
                <a:path w="3520440" h="2356485" extrusionOk="0">
                  <a:moveTo>
                    <a:pt x="2553131" y="860513"/>
                  </a:moveTo>
                  <a:lnTo>
                    <a:pt x="2030615" y="923086"/>
                  </a:lnTo>
                  <a:lnTo>
                    <a:pt x="2011845" y="1673923"/>
                  </a:lnTo>
                  <a:lnTo>
                    <a:pt x="2553131" y="1673923"/>
                  </a:lnTo>
                  <a:lnTo>
                    <a:pt x="2553131" y="860513"/>
                  </a:lnTo>
                  <a:close/>
                </a:path>
                <a:path w="3520440" h="2356485" extrusionOk="0">
                  <a:moveTo>
                    <a:pt x="2711488" y="2141194"/>
                  </a:moveTo>
                  <a:lnTo>
                    <a:pt x="2706713" y="2094941"/>
                  </a:lnTo>
                  <a:lnTo>
                    <a:pt x="2692844" y="2051494"/>
                  </a:lnTo>
                  <a:lnTo>
                    <a:pt x="2670581" y="2012416"/>
                  </a:lnTo>
                  <a:lnTo>
                    <a:pt x="2640622" y="1979282"/>
                  </a:lnTo>
                  <a:lnTo>
                    <a:pt x="2603677" y="1953666"/>
                  </a:lnTo>
                  <a:lnTo>
                    <a:pt x="2560434" y="1937143"/>
                  </a:lnTo>
                  <a:lnTo>
                    <a:pt x="2511590" y="1931276"/>
                  </a:lnTo>
                  <a:lnTo>
                    <a:pt x="2462746" y="1937143"/>
                  </a:lnTo>
                  <a:lnTo>
                    <a:pt x="2419489" y="1953666"/>
                  </a:lnTo>
                  <a:lnTo>
                    <a:pt x="2382545" y="1979282"/>
                  </a:lnTo>
                  <a:lnTo>
                    <a:pt x="2352586" y="2012416"/>
                  </a:lnTo>
                  <a:lnTo>
                    <a:pt x="2330323" y="2051494"/>
                  </a:lnTo>
                  <a:lnTo>
                    <a:pt x="2316454" y="2094941"/>
                  </a:lnTo>
                  <a:lnTo>
                    <a:pt x="2311666" y="2141194"/>
                  </a:lnTo>
                  <a:lnTo>
                    <a:pt x="2316454" y="2190864"/>
                  </a:lnTo>
                  <a:lnTo>
                    <a:pt x="2330323" y="2236254"/>
                  </a:lnTo>
                  <a:lnTo>
                    <a:pt x="2352586" y="2276132"/>
                  </a:lnTo>
                  <a:lnTo>
                    <a:pt x="2382545" y="2309266"/>
                  </a:lnTo>
                  <a:lnTo>
                    <a:pt x="2419489" y="2334463"/>
                  </a:lnTo>
                  <a:lnTo>
                    <a:pt x="2462746" y="2350478"/>
                  </a:lnTo>
                  <a:lnTo>
                    <a:pt x="2511590" y="2356091"/>
                  </a:lnTo>
                  <a:lnTo>
                    <a:pt x="2560434" y="2350478"/>
                  </a:lnTo>
                  <a:lnTo>
                    <a:pt x="2603677" y="2334463"/>
                  </a:lnTo>
                  <a:lnTo>
                    <a:pt x="2640622" y="2309266"/>
                  </a:lnTo>
                  <a:lnTo>
                    <a:pt x="2670581" y="2276132"/>
                  </a:lnTo>
                  <a:lnTo>
                    <a:pt x="2692844" y="2236254"/>
                  </a:lnTo>
                  <a:lnTo>
                    <a:pt x="2706713" y="2190864"/>
                  </a:lnTo>
                  <a:lnTo>
                    <a:pt x="2711488" y="2141194"/>
                  </a:lnTo>
                  <a:close/>
                </a:path>
                <a:path w="3520440" h="2356485" extrusionOk="0">
                  <a:moveTo>
                    <a:pt x="3256737" y="2141194"/>
                  </a:moveTo>
                  <a:lnTo>
                    <a:pt x="3251962" y="2094941"/>
                  </a:lnTo>
                  <a:lnTo>
                    <a:pt x="3238093" y="2051494"/>
                  </a:lnTo>
                  <a:lnTo>
                    <a:pt x="3215817" y="2012416"/>
                  </a:lnTo>
                  <a:lnTo>
                    <a:pt x="3185858" y="1979282"/>
                  </a:lnTo>
                  <a:lnTo>
                    <a:pt x="3148914" y="1953666"/>
                  </a:lnTo>
                  <a:lnTo>
                    <a:pt x="3105658" y="1937143"/>
                  </a:lnTo>
                  <a:lnTo>
                    <a:pt x="3056826" y="1931276"/>
                  </a:lnTo>
                  <a:lnTo>
                    <a:pt x="3007982" y="1937143"/>
                  </a:lnTo>
                  <a:lnTo>
                    <a:pt x="2964738" y="1953666"/>
                  </a:lnTo>
                  <a:lnTo>
                    <a:pt x="2927781" y="1979282"/>
                  </a:lnTo>
                  <a:lnTo>
                    <a:pt x="2897822" y="2012416"/>
                  </a:lnTo>
                  <a:lnTo>
                    <a:pt x="2875559" y="2051494"/>
                  </a:lnTo>
                  <a:lnTo>
                    <a:pt x="2861691" y="2094941"/>
                  </a:lnTo>
                  <a:lnTo>
                    <a:pt x="2856915" y="2141194"/>
                  </a:lnTo>
                  <a:lnTo>
                    <a:pt x="2861691" y="2190864"/>
                  </a:lnTo>
                  <a:lnTo>
                    <a:pt x="2875559" y="2236254"/>
                  </a:lnTo>
                  <a:lnTo>
                    <a:pt x="2897822" y="2276132"/>
                  </a:lnTo>
                  <a:lnTo>
                    <a:pt x="2927781" y="2309266"/>
                  </a:lnTo>
                  <a:lnTo>
                    <a:pt x="2964738" y="2334463"/>
                  </a:lnTo>
                  <a:lnTo>
                    <a:pt x="3007982" y="2350478"/>
                  </a:lnTo>
                  <a:lnTo>
                    <a:pt x="3056826" y="2356091"/>
                  </a:lnTo>
                  <a:lnTo>
                    <a:pt x="3105658" y="2350478"/>
                  </a:lnTo>
                  <a:lnTo>
                    <a:pt x="3148914" y="2334463"/>
                  </a:lnTo>
                  <a:lnTo>
                    <a:pt x="3185858" y="2309266"/>
                  </a:lnTo>
                  <a:lnTo>
                    <a:pt x="3215817" y="2276132"/>
                  </a:lnTo>
                  <a:lnTo>
                    <a:pt x="3238093" y="2236254"/>
                  </a:lnTo>
                  <a:lnTo>
                    <a:pt x="3251962" y="2190864"/>
                  </a:lnTo>
                  <a:lnTo>
                    <a:pt x="3256737" y="2141194"/>
                  </a:lnTo>
                  <a:close/>
                </a:path>
                <a:path w="3520440" h="2356485" extrusionOk="0">
                  <a:moveTo>
                    <a:pt x="3519932" y="225272"/>
                  </a:moveTo>
                  <a:lnTo>
                    <a:pt x="3515385" y="180568"/>
                  </a:lnTo>
                  <a:lnTo>
                    <a:pt x="3502342" y="138607"/>
                  </a:lnTo>
                  <a:lnTo>
                    <a:pt x="3481654" y="100380"/>
                  </a:lnTo>
                  <a:lnTo>
                    <a:pt x="3454235" y="66890"/>
                  </a:lnTo>
                  <a:lnTo>
                    <a:pt x="3420935" y="39116"/>
                  </a:lnTo>
                  <a:lnTo>
                    <a:pt x="3382657" y="18046"/>
                  </a:lnTo>
                  <a:lnTo>
                    <a:pt x="3340265" y="4686"/>
                  </a:lnTo>
                  <a:lnTo>
                    <a:pt x="3294659" y="0"/>
                  </a:lnTo>
                  <a:lnTo>
                    <a:pt x="2105723" y="0"/>
                  </a:lnTo>
                  <a:lnTo>
                    <a:pt x="2030615" y="481850"/>
                  </a:lnTo>
                  <a:lnTo>
                    <a:pt x="2991167" y="481850"/>
                  </a:lnTo>
                  <a:lnTo>
                    <a:pt x="2991167" y="1673923"/>
                  </a:lnTo>
                  <a:lnTo>
                    <a:pt x="3519932" y="1673923"/>
                  </a:lnTo>
                  <a:lnTo>
                    <a:pt x="3519932" y="225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9199664" y="4471380"/>
              <a:ext cx="1775460" cy="1177290"/>
            </a:xfrm>
            <a:custGeom>
              <a:avLst/>
              <a:gdLst/>
              <a:ahLst/>
              <a:cxnLst/>
              <a:rect l="l" t="t" r="r" b="b"/>
              <a:pathLst>
                <a:path w="1775459" h="1177289" extrusionOk="0">
                  <a:moveTo>
                    <a:pt x="0" y="0"/>
                  </a:moveTo>
                  <a:lnTo>
                    <a:pt x="0" y="1177032"/>
                  </a:lnTo>
                  <a:lnTo>
                    <a:pt x="1775328" y="1177032"/>
                  </a:lnTo>
                  <a:lnTo>
                    <a:pt x="1755652" y="1133529"/>
                  </a:lnTo>
                  <a:lnTo>
                    <a:pt x="1734958" y="1090597"/>
                  </a:lnTo>
                  <a:lnTo>
                    <a:pt x="1713261" y="1048252"/>
                  </a:lnTo>
                  <a:lnTo>
                    <a:pt x="1690577" y="1006509"/>
                  </a:lnTo>
                  <a:lnTo>
                    <a:pt x="1666921" y="965383"/>
                  </a:lnTo>
                  <a:lnTo>
                    <a:pt x="1642309" y="924890"/>
                  </a:lnTo>
                  <a:lnTo>
                    <a:pt x="1616756" y="885046"/>
                  </a:lnTo>
                  <a:lnTo>
                    <a:pt x="1590277" y="845865"/>
                  </a:lnTo>
                  <a:lnTo>
                    <a:pt x="1562888" y="807363"/>
                  </a:lnTo>
                  <a:lnTo>
                    <a:pt x="1534604" y="769556"/>
                  </a:lnTo>
                  <a:lnTo>
                    <a:pt x="1505441" y="732459"/>
                  </a:lnTo>
                  <a:lnTo>
                    <a:pt x="1475413" y="696087"/>
                  </a:lnTo>
                  <a:lnTo>
                    <a:pt x="1444538" y="660457"/>
                  </a:lnTo>
                  <a:lnTo>
                    <a:pt x="1412829" y="625582"/>
                  </a:lnTo>
                  <a:lnTo>
                    <a:pt x="1380303" y="591479"/>
                  </a:lnTo>
                  <a:lnTo>
                    <a:pt x="1346974" y="558164"/>
                  </a:lnTo>
                  <a:lnTo>
                    <a:pt x="1312859" y="525651"/>
                  </a:lnTo>
                  <a:lnTo>
                    <a:pt x="1277972" y="493956"/>
                  </a:lnTo>
                  <a:lnTo>
                    <a:pt x="1242329" y="463094"/>
                  </a:lnTo>
                  <a:lnTo>
                    <a:pt x="1205946" y="433081"/>
                  </a:lnTo>
                  <a:lnTo>
                    <a:pt x="1168837" y="403933"/>
                  </a:lnTo>
                  <a:lnTo>
                    <a:pt x="1131019" y="375664"/>
                  </a:lnTo>
                  <a:lnTo>
                    <a:pt x="1092506" y="348291"/>
                  </a:lnTo>
                  <a:lnTo>
                    <a:pt x="1053315" y="321828"/>
                  </a:lnTo>
                  <a:lnTo>
                    <a:pt x="1013460" y="296291"/>
                  </a:lnTo>
                  <a:lnTo>
                    <a:pt x="972957" y="271696"/>
                  </a:lnTo>
                  <a:lnTo>
                    <a:pt x="931821" y="248058"/>
                  </a:lnTo>
                  <a:lnTo>
                    <a:pt x="890068" y="225391"/>
                  </a:lnTo>
                  <a:lnTo>
                    <a:pt x="847713" y="203713"/>
                  </a:lnTo>
                  <a:lnTo>
                    <a:pt x="804772" y="183038"/>
                  </a:lnTo>
                  <a:lnTo>
                    <a:pt x="761260" y="163381"/>
                  </a:lnTo>
                  <a:lnTo>
                    <a:pt x="717193" y="144759"/>
                  </a:lnTo>
                  <a:lnTo>
                    <a:pt x="672585" y="127186"/>
                  </a:lnTo>
                  <a:lnTo>
                    <a:pt x="627453" y="110678"/>
                  </a:lnTo>
                  <a:lnTo>
                    <a:pt x="581811" y="95250"/>
                  </a:lnTo>
                  <a:lnTo>
                    <a:pt x="535676" y="80918"/>
                  </a:lnTo>
                  <a:lnTo>
                    <a:pt x="489062" y="67697"/>
                  </a:lnTo>
                  <a:lnTo>
                    <a:pt x="441985" y="55603"/>
                  </a:lnTo>
                  <a:lnTo>
                    <a:pt x="394460" y="44651"/>
                  </a:lnTo>
                  <a:lnTo>
                    <a:pt x="346503" y="34856"/>
                  </a:lnTo>
                  <a:lnTo>
                    <a:pt x="298130" y="26234"/>
                  </a:lnTo>
                  <a:lnTo>
                    <a:pt x="249355" y="18801"/>
                  </a:lnTo>
                  <a:lnTo>
                    <a:pt x="200194" y="12571"/>
                  </a:lnTo>
                  <a:lnTo>
                    <a:pt x="150662" y="7561"/>
                  </a:lnTo>
                  <a:lnTo>
                    <a:pt x="100776" y="3785"/>
                  </a:lnTo>
                  <a:lnTo>
                    <a:pt x="50550" y="1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5186689" y="4471178"/>
              <a:ext cx="5952490" cy="4720590"/>
            </a:xfrm>
            <a:custGeom>
              <a:avLst/>
              <a:gdLst/>
              <a:ahLst/>
              <a:cxnLst/>
              <a:rect l="l" t="t" r="r" b="b"/>
              <a:pathLst>
                <a:path w="5952490" h="4720590" extrusionOk="0">
                  <a:moveTo>
                    <a:pt x="4004809" y="0"/>
                  </a:moveTo>
                  <a:lnTo>
                    <a:pt x="1963814" y="0"/>
                  </a:lnTo>
                  <a:lnTo>
                    <a:pt x="1911499" y="683"/>
                  </a:lnTo>
                  <a:lnTo>
                    <a:pt x="1859522" y="2721"/>
                  </a:lnTo>
                  <a:lnTo>
                    <a:pt x="1807899" y="6098"/>
                  </a:lnTo>
                  <a:lnTo>
                    <a:pt x="1756648" y="10796"/>
                  </a:lnTo>
                  <a:lnTo>
                    <a:pt x="1705786" y="16798"/>
                  </a:lnTo>
                  <a:lnTo>
                    <a:pt x="1655329" y="24088"/>
                  </a:lnTo>
                  <a:lnTo>
                    <a:pt x="1605295" y="32648"/>
                  </a:lnTo>
                  <a:lnTo>
                    <a:pt x="1555700" y="42462"/>
                  </a:lnTo>
                  <a:lnTo>
                    <a:pt x="1506562" y="53512"/>
                  </a:lnTo>
                  <a:lnTo>
                    <a:pt x="1457897" y="65782"/>
                  </a:lnTo>
                  <a:lnTo>
                    <a:pt x="1409722" y="79255"/>
                  </a:lnTo>
                  <a:lnTo>
                    <a:pt x="1362054" y="93913"/>
                  </a:lnTo>
                  <a:lnTo>
                    <a:pt x="1314911" y="109740"/>
                  </a:lnTo>
                  <a:lnTo>
                    <a:pt x="1268308" y="126719"/>
                  </a:lnTo>
                  <a:lnTo>
                    <a:pt x="1222264" y="144833"/>
                  </a:lnTo>
                  <a:lnTo>
                    <a:pt x="1176795" y="164065"/>
                  </a:lnTo>
                  <a:lnTo>
                    <a:pt x="1131917" y="184397"/>
                  </a:lnTo>
                  <a:lnTo>
                    <a:pt x="1087649" y="205814"/>
                  </a:lnTo>
                  <a:lnTo>
                    <a:pt x="1044006" y="228298"/>
                  </a:lnTo>
                  <a:lnTo>
                    <a:pt x="1001006" y="251832"/>
                  </a:lnTo>
                  <a:lnTo>
                    <a:pt x="958665" y="276399"/>
                  </a:lnTo>
                  <a:lnTo>
                    <a:pt x="917001" y="301982"/>
                  </a:lnTo>
                  <a:lnTo>
                    <a:pt x="876031" y="328565"/>
                  </a:lnTo>
                  <a:lnTo>
                    <a:pt x="835771" y="356130"/>
                  </a:lnTo>
                  <a:lnTo>
                    <a:pt x="796239" y="384660"/>
                  </a:lnTo>
                  <a:lnTo>
                    <a:pt x="757451" y="414139"/>
                  </a:lnTo>
                  <a:lnTo>
                    <a:pt x="719425" y="444549"/>
                  </a:lnTo>
                  <a:lnTo>
                    <a:pt x="682176" y="475873"/>
                  </a:lnTo>
                  <a:lnTo>
                    <a:pt x="645723" y="508096"/>
                  </a:lnTo>
                  <a:lnTo>
                    <a:pt x="610082" y="541199"/>
                  </a:lnTo>
                  <a:lnTo>
                    <a:pt x="575270" y="575165"/>
                  </a:lnTo>
                  <a:lnTo>
                    <a:pt x="541304" y="609978"/>
                  </a:lnTo>
                  <a:lnTo>
                    <a:pt x="508201" y="645621"/>
                  </a:lnTo>
                  <a:lnTo>
                    <a:pt x="475978" y="682077"/>
                  </a:lnTo>
                  <a:lnTo>
                    <a:pt x="444652" y="719329"/>
                  </a:lnTo>
                  <a:lnTo>
                    <a:pt x="414239" y="757360"/>
                  </a:lnTo>
                  <a:lnTo>
                    <a:pt x="384758" y="796153"/>
                  </a:lnTo>
                  <a:lnTo>
                    <a:pt x="356225" y="835692"/>
                  </a:lnTo>
                  <a:lnTo>
                    <a:pt x="328657" y="875958"/>
                  </a:lnTo>
                  <a:lnTo>
                    <a:pt x="302070" y="916935"/>
                  </a:lnTo>
                  <a:lnTo>
                    <a:pt x="276483" y="958606"/>
                  </a:lnTo>
                  <a:lnTo>
                    <a:pt x="251911" y="1000954"/>
                  </a:lnTo>
                  <a:lnTo>
                    <a:pt x="228372" y="1043962"/>
                  </a:lnTo>
                  <a:lnTo>
                    <a:pt x="205883" y="1087613"/>
                  </a:lnTo>
                  <a:lnTo>
                    <a:pt x="184462" y="1131889"/>
                  </a:lnTo>
                  <a:lnTo>
                    <a:pt x="164124" y="1176774"/>
                  </a:lnTo>
                  <a:lnTo>
                    <a:pt x="144887" y="1222251"/>
                  </a:lnTo>
                  <a:lnTo>
                    <a:pt x="126768" y="1268302"/>
                  </a:lnTo>
                  <a:lnTo>
                    <a:pt x="109783" y="1314911"/>
                  </a:lnTo>
                  <a:lnTo>
                    <a:pt x="93951" y="1362060"/>
                  </a:lnTo>
                  <a:lnTo>
                    <a:pt x="79288" y="1409733"/>
                  </a:lnTo>
                  <a:lnTo>
                    <a:pt x="65810" y="1457913"/>
                  </a:lnTo>
                  <a:lnTo>
                    <a:pt x="53536" y="1506582"/>
                  </a:lnTo>
                  <a:lnTo>
                    <a:pt x="42481" y="1555723"/>
                  </a:lnTo>
                  <a:lnTo>
                    <a:pt x="32663" y="1605319"/>
                  </a:lnTo>
                  <a:lnTo>
                    <a:pt x="24099" y="1655354"/>
                  </a:lnTo>
                  <a:lnTo>
                    <a:pt x="16806" y="1705811"/>
                  </a:lnTo>
                  <a:lnTo>
                    <a:pt x="10801" y="1756671"/>
                  </a:lnTo>
                  <a:lnTo>
                    <a:pt x="6101" y="1807919"/>
                  </a:lnTo>
                  <a:lnTo>
                    <a:pt x="2723" y="1859536"/>
                  </a:lnTo>
                  <a:lnTo>
                    <a:pt x="683" y="1911507"/>
                  </a:lnTo>
                  <a:lnTo>
                    <a:pt x="0" y="1963814"/>
                  </a:lnTo>
                  <a:lnTo>
                    <a:pt x="840" y="2035835"/>
                  </a:lnTo>
                  <a:lnTo>
                    <a:pt x="3335" y="2106074"/>
                  </a:lnTo>
                  <a:lnTo>
                    <a:pt x="7444" y="2174555"/>
                  </a:lnTo>
                  <a:lnTo>
                    <a:pt x="13127" y="2241300"/>
                  </a:lnTo>
                  <a:lnTo>
                    <a:pt x="20341" y="2306331"/>
                  </a:lnTo>
                  <a:lnTo>
                    <a:pt x="29048" y="2369670"/>
                  </a:lnTo>
                  <a:lnTo>
                    <a:pt x="39207" y="2431340"/>
                  </a:lnTo>
                  <a:lnTo>
                    <a:pt x="50776" y="2491362"/>
                  </a:lnTo>
                  <a:lnTo>
                    <a:pt x="63715" y="2549760"/>
                  </a:lnTo>
                  <a:lnTo>
                    <a:pt x="77984" y="2606555"/>
                  </a:lnTo>
                  <a:lnTo>
                    <a:pt x="93543" y="2661769"/>
                  </a:lnTo>
                  <a:lnTo>
                    <a:pt x="110349" y="2715426"/>
                  </a:lnTo>
                  <a:lnTo>
                    <a:pt x="128364" y="2767546"/>
                  </a:lnTo>
                  <a:lnTo>
                    <a:pt x="147546" y="2818153"/>
                  </a:lnTo>
                  <a:lnTo>
                    <a:pt x="167855" y="2867269"/>
                  </a:lnTo>
                  <a:lnTo>
                    <a:pt x="189249" y="2914915"/>
                  </a:lnTo>
                  <a:lnTo>
                    <a:pt x="211690" y="2961115"/>
                  </a:lnTo>
                  <a:lnTo>
                    <a:pt x="235135" y="3005891"/>
                  </a:lnTo>
                  <a:lnTo>
                    <a:pt x="259545" y="3049264"/>
                  </a:lnTo>
                  <a:lnTo>
                    <a:pt x="284878" y="3091257"/>
                  </a:lnTo>
                  <a:lnTo>
                    <a:pt x="311095" y="3131893"/>
                  </a:lnTo>
                  <a:lnTo>
                    <a:pt x="338154" y="3171193"/>
                  </a:lnTo>
                  <a:lnTo>
                    <a:pt x="366015" y="3209180"/>
                  </a:lnTo>
                  <a:lnTo>
                    <a:pt x="394638" y="3245876"/>
                  </a:lnTo>
                  <a:lnTo>
                    <a:pt x="423981" y="3281303"/>
                  </a:lnTo>
                  <a:lnTo>
                    <a:pt x="454005" y="3315485"/>
                  </a:lnTo>
                  <a:lnTo>
                    <a:pt x="484668" y="3348442"/>
                  </a:lnTo>
                  <a:lnTo>
                    <a:pt x="515930" y="3380197"/>
                  </a:lnTo>
                  <a:lnTo>
                    <a:pt x="547751" y="3410773"/>
                  </a:lnTo>
                  <a:lnTo>
                    <a:pt x="580089" y="3440192"/>
                  </a:lnTo>
                  <a:lnTo>
                    <a:pt x="612905" y="3468475"/>
                  </a:lnTo>
                  <a:lnTo>
                    <a:pt x="646158" y="3495646"/>
                  </a:lnTo>
                  <a:lnTo>
                    <a:pt x="679806" y="3521727"/>
                  </a:lnTo>
                  <a:lnTo>
                    <a:pt x="713810" y="3546739"/>
                  </a:lnTo>
                  <a:lnTo>
                    <a:pt x="748129" y="3570706"/>
                  </a:lnTo>
                  <a:lnTo>
                    <a:pt x="782722" y="3593649"/>
                  </a:lnTo>
                  <a:lnTo>
                    <a:pt x="817549" y="3615590"/>
                  </a:lnTo>
                  <a:lnTo>
                    <a:pt x="852569" y="3636553"/>
                  </a:lnTo>
                  <a:lnTo>
                    <a:pt x="887742" y="3656558"/>
                  </a:lnTo>
                  <a:lnTo>
                    <a:pt x="923026" y="3675630"/>
                  </a:lnTo>
                  <a:lnTo>
                    <a:pt x="958382" y="3693788"/>
                  </a:lnTo>
                  <a:lnTo>
                    <a:pt x="993769" y="3711057"/>
                  </a:lnTo>
                  <a:lnTo>
                    <a:pt x="1029145" y="3727458"/>
                  </a:lnTo>
                  <a:lnTo>
                    <a:pt x="1064472" y="3743014"/>
                  </a:lnTo>
                  <a:lnTo>
                    <a:pt x="1099707" y="3757747"/>
                  </a:lnTo>
                  <a:lnTo>
                    <a:pt x="1169742" y="3784831"/>
                  </a:lnTo>
                  <a:lnTo>
                    <a:pt x="1238926" y="3808890"/>
                  </a:lnTo>
                  <a:lnTo>
                    <a:pt x="1306934" y="3830102"/>
                  </a:lnTo>
                  <a:lnTo>
                    <a:pt x="1373442" y="3848645"/>
                  </a:lnTo>
                  <a:lnTo>
                    <a:pt x="1438124" y="3864697"/>
                  </a:lnTo>
                  <a:lnTo>
                    <a:pt x="1500656" y="3878436"/>
                  </a:lnTo>
                  <a:lnTo>
                    <a:pt x="1560713" y="3890040"/>
                  </a:lnTo>
                  <a:lnTo>
                    <a:pt x="1617970" y="3899688"/>
                  </a:lnTo>
                  <a:lnTo>
                    <a:pt x="1672103" y="3907558"/>
                  </a:lnTo>
                  <a:lnTo>
                    <a:pt x="1722788" y="3913827"/>
                  </a:lnTo>
                  <a:lnTo>
                    <a:pt x="1769698" y="3918674"/>
                  </a:lnTo>
                  <a:lnTo>
                    <a:pt x="1812510" y="3922278"/>
                  </a:lnTo>
                  <a:lnTo>
                    <a:pt x="1857050" y="3933104"/>
                  </a:lnTo>
                  <a:lnTo>
                    <a:pt x="1893900" y="3956427"/>
                  </a:lnTo>
                  <a:lnTo>
                    <a:pt x="1921302" y="3989348"/>
                  </a:lnTo>
                  <a:lnTo>
                    <a:pt x="1937501" y="4028969"/>
                  </a:lnTo>
                  <a:lnTo>
                    <a:pt x="1940739" y="4072393"/>
                  </a:lnTo>
                  <a:lnTo>
                    <a:pt x="1929260" y="4116722"/>
                  </a:lnTo>
                  <a:lnTo>
                    <a:pt x="1894059" y="4183335"/>
                  </a:lnTo>
                  <a:lnTo>
                    <a:pt x="1872666" y="4215698"/>
                  </a:lnTo>
                  <a:lnTo>
                    <a:pt x="1848828" y="4247386"/>
                  </a:lnTo>
                  <a:lnTo>
                    <a:pt x="1822610" y="4278364"/>
                  </a:lnTo>
                  <a:lnTo>
                    <a:pt x="1794074" y="4308597"/>
                  </a:lnTo>
                  <a:lnTo>
                    <a:pt x="1763284" y="4338051"/>
                  </a:lnTo>
                  <a:lnTo>
                    <a:pt x="1730305" y="4366689"/>
                  </a:lnTo>
                  <a:lnTo>
                    <a:pt x="1695198" y="4394477"/>
                  </a:lnTo>
                  <a:lnTo>
                    <a:pt x="1658027" y="4421381"/>
                  </a:lnTo>
                  <a:lnTo>
                    <a:pt x="1618857" y="4447365"/>
                  </a:lnTo>
                  <a:lnTo>
                    <a:pt x="1577749" y="4472394"/>
                  </a:lnTo>
                  <a:lnTo>
                    <a:pt x="1534769" y="4496434"/>
                  </a:lnTo>
                  <a:lnTo>
                    <a:pt x="1489978" y="4519449"/>
                  </a:lnTo>
                  <a:lnTo>
                    <a:pt x="1443441" y="4541405"/>
                  </a:lnTo>
                  <a:lnTo>
                    <a:pt x="1395221" y="4562266"/>
                  </a:lnTo>
                  <a:lnTo>
                    <a:pt x="1345382" y="4581998"/>
                  </a:lnTo>
                  <a:lnTo>
                    <a:pt x="1293986" y="4600566"/>
                  </a:lnTo>
                  <a:lnTo>
                    <a:pt x="1241098" y="4617934"/>
                  </a:lnTo>
                  <a:lnTo>
                    <a:pt x="1186780" y="4634068"/>
                  </a:lnTo>
                  <a:lnTo>
                    <a:pt x="1131096" y="4648933"/>
                  </a:lnTo>
                  <a:lnTo>
                    <a:pt x="1074110" y="4662494"/>
                  </a:lnTo>
                  <a:lnTo>
                    <a:pt x="1015885" y="4674716"/>
                  </a:lnTo>
                  <a:lnTo>
                    <a:pt x="1061214" y="4683138"/>
                  </a:lnTo>
                  <a:lnTo>
                    <a:pt x="1107216" y="4690742"/>
                  </a:lnTo>
                  <a:lnTo>
                    <a:pt x="1153859" y="4697510"/>
                  </a:lnTo>
                  <a:lnTo>
                    <a:pt x="1201111" y="4703426"/>
                  </a:lnTo>
                  <a:lnTo>
                    <a:pt x="1248941" y="4708477"/>
                  </a:lnTo>
                  <a:lnTo>
                    <a:pt x="1297317" y="4712644"/>
                  </a:lnTo>
                  <a:lnTo>
                    <a:pt x="1346209" y="4715913"/>
                  </a:lnTo>
                  <a:lnTo>
                    <a:pt x="1395584" y="4718267"/>
                  </a:lnTo>
                  <a:lnTo>
                    <a:pt x="1445412" y="4719692"/>
                  </a:lnTo>
                  <a:lnTo>
                    <a:pt x="1495661" y="4720170"/>
                  </a:lnTo>
                  <a:lnTo>
                    <a:pt x="1531306" y="4719691"/>
                  </a:lnTo>
                  <a:lnTo>
                    <a:pt x="1606787" y="4715823"/>
                  </a:lnTo>
                  <a:lnTo>
                    <a:pt x="1646461" y="4712409"/>
                  </a:lnTo>
                  <a:lnTo>
                    <a:pt x="1687317" y="4707989"/>
                  </a:lnTo>
                  <a:lnTo>
                    <a:pt x="1729273" y="4702553"/>
                  </a:lnTo>
                  <a:lnTo>
                    <a:pt x="1772251" y="4696087"/>
                  </a:lnTo>
                  <a:lnTo>
                    <a:pt x="1816168" y="4688577"/>
                  </a:lnTo>
                  <a:lnTo>
                    <a:pt x="1860945" y="4680012"/>
                  </a:lnTo>
                  <a:lnTo>
                    <a:pt x="1906500" y="4670379"/>
                  </a:lnTo>
                  <a:lnTo>
                    <a:pt x="1952754" y="4659664"/>
                  </a:lnTo>
                  <a:lnTo>
                    <a:pt x="1999626" y="4647855"/>
                  </a:lnTo>
                  <a:lnTo>
                    <a:pt x="2047035" y="4634938"/>
                  </a:lnTo>
                  <a:lnTo>
                    <a:pt x="2094901" y="4620902"/>
                  </a:lnTo>
                  <a:lnTo>
                    <a:pt x="2143143" y="4605734"/>
                  </a:lnTo>
                  <a:lnTo>
                    <a:pt x="2191681" y="4589419"/>
                  </a:lnTo>
                  <a:lnTo>
                    <a:pt x="2240434" y="4571947"/>
                  </a:lnTo>
                  <a:lnTo>
                    <a:pt x="2289321" y="4553303"/>
                  </a:lnTo>
                  <a:lnTo>
                    <a:pt x="2338262" y="4533475"/>
                  </a:lnTo>
                  <a:lnTo>
                    <a:pt x="2387176" y="4512450"/>
                  </a:lnTo>
                  <a:lnTo>
                    <a:pt x="2435984" y="4490216"/>
                  </a:lnTo>
                  <a:lnTo>
                    <a:pt x="2484603" y="4466759"/>
                  </a:lnTo>
                  <a:lnTo>
                    <a:pt x="2532955" y="4442067"/>
                  </a:lnTo>
                  <a:lnTo>
                    <a:pt x="2580957" y="4416126"/>
                  </a:lnTo>
                  <a:lnTo>
                    <a:pt x="2628530" y="4388925"/>
                  </a:lnTo>
                  <a:lnTo>
                    <a:pt x="2675594" y="4360449"/>
                  </a:lnTo>
                  <a:lnTo>
                    <a:pt x="2722066" y="4330687"/>
                  </a:lnTo>
                  <a:lnTo>
                    <a:pt x="2767868" y="4299626"/>
                  </a:lnTo>
                  <a:lnTo>
                    <a:pt x="2812918" y="4267252"/>
                  </a:lnTo>
                  <a:lnTo>
                    <a:pt x="2857136" y="4233553"/>
                  </a:lnTo>
                  <a:lnTo>
                    <a:pt x="2900442" y="4198516"/>
                  </a:lnTo>
                  <a:lnTo>
                    <a:pt x="2942754" y="4162128"/>
                  </a:lnTo>
                  <a:lnTo>
                    <a:pt x="2983992" y="4124377"/>
                  </a:lnTo>
                  <a:lnTo>
                    <a:pt x="3022011" y="4090952"/>
                  </a:lnTo>
                  <a:lnTo>
                    <a:pt x="3062098" y="4060505"/>
                  </a:lnTo>
                  <a:lnTo>
                    <a:pt x="3104075" y="4033079"/>
                  </a:lnTo>
                  <a:lnTo>
                    <a:pt x="3147761" y="4008717"/>
                  </a:lnTo>
                  <a:lnTo>
                    <a:pt x="3192979" y="3987464"/>
                  </a:lnTo>
                  <a:lnTo>
                    <a:pt x="3239548" y="3969361"/>
                  </a:lnTo>
                  <a:lnTo>
                    <a:pt x="3287289" y="3954453"/>
                  </a:lnTo>
                  <a:lnTo>
                    <a:pt x="3336022" y="3942782"/>
                  </a:lnTo>
                  <a:lnTo>
                    <a:pt x="3385569" y="3934392"/>
                  </a:lnTo>
                  <a:lnTo>
                    <a:pt x="3435750" y="3929327"/>
                  </a:lnTo>
                  <a:lnTo>
                    <a:pt x="3486385" y="3927629"/>
                  </a:lnTo>
                  <a:lnTo>
                    <a:pt x="3988255" y="3927629"/>
                  </a:lnTo>
                  <a:lnTo>
                    <a:pt x="4040581" y="3926946"/>
                  </a:lnTo>
                  <a:lnTo>
                    <a:pt x="4092570" y="3924908"/>
                  </a:lnTo>
                  <a:lnTo>
                    <a:pt x="4144203" y="3921533"/>
                  </a:lnTo>
                  <a:lnTo>
                    <a:pt x="4195464" y="3916836"/>
                  </a:lnTo>
                  <a:lnTo>
                    <a:pt x="4246337" y="3910836"/>
                  </a:lnTo>
                  <a:lnTo>
                    <a:pt x="4296804" y="3903549"/>
                  </a:lnTo>
                  <a:lnTo>
                    <a:pt x="4346848" y="3894992"/>
                  </a:lnTo>
                  <a:lnTo>
                    <a:pt x="4396453" y="3885182"/>
                  </a:lnTo>
                  <a:lnTo>
                    <a:pt x="4445601" y="3874135"/>
                  </a:lnTo>
                  <a:lnTo>
                    <a:pt x="4494275" y="3861869"/>
                  </a:lnTo>
                  <a:lnTo>
                    <a:pt x="4542459" y="3848401"/>
                  </a:lnTo>
                  <a:lnTo>
                    <a:pt x="4590135" y="3833747"/>
                  </a:lnTo>
                  <a:lnTo>
                    <a:pt x="4637287" y="3817924"/>
                  </a:lnTo>
                  <a:lnTo>
                    <a:pt x="4683897" y="3800950"/>
                  </a:lnTo>
                  <a:lnTo>
                    <a:pt x="4729949" y="3782841"/>
                  </a:lnTo>
                  <a:lnTo>
                    <a:pt x="4775426" y="3763614"/>
                  </a:lnTo>
                  <a:lnTo>
                    <a:pt x="4820310" y="3743286"/>
                  </a:lnTo>
                  <a:lnTo>
                    <a:pt x="4864586" y="3721874"/>
                  </a:lnTo>
                  <a:lnTo>
                    <a:pt x="4908235" y="3699395"/>
                  </a:lnTo>
                  <a:lnTo>
                    <a:pt x="4951240" y="3675866"/>
                  </a:lnTo>
                  <a:lnTo>
                    <a:pt x="4993586" y="3651304"/>
                  </a:lnTo>
                  <a:lnTo>
                    <a:pt x="5035255" y="3625725"/>
                  </a:lnTo>
                  <a:lnTo>
                    <a:pt x="5076230" y="3599146"/>
                  </a:lnTo>
                  <a:lnTo>
                    <a:pt x="5116493" y="3571585"/>
                  </a:lnTo>
                  <a:lnTo>
                    <a:pt x="5156029" y="3543059"/>
                  </a:lnTo>
                  <a:lnTo>
                    <a:pt x="5194820" y="3513583"/>
                  </a:lnTo>
                  <a:lnTo>
                    <a:pt x="5232849" y="3483176"/>
                  </a:lnTo>
                  <a:lnTo>
                    <a:pt x="5270100" y="3451854"/>
                  </a:lnTo>
                  <a:lnTo>
                    <a:pt x="5306554" y="3419634"/>
                  </a:lnTo>
                  <a:lnTo>
                    <a:pt x="5342196" y="3386533"/>
                  </a:lnTo>
                  <a:lnTo>
                    <a:pt x="5377009" y="3352568"/>
                  </a:lnTo>
                  <a:lnTo>
                    <a:pt x="5410974" y="3317754"/>
                  </a:lnTo>
                  <a:lnTo>
                    <a:pt x="5444076" y="3282112"/>
                  </a:lnTo>
                  <a:lnTo>
                    <a:pt x="5476298" y="3245656"/>
                  </a:lnTo>
                  <a:lnTo>
                    <a:pt x="5507622" y="3208405"/>
                  </a:lnTo>
                  <a:lnTo>
                    <a:pt x="5538032" y="3170376"/>
                  </a:lnTo>
                  <a:lnTo>
                    <a:pt x="5567510" y="3131584"/>
                  </a:lnTo>
                  <a:lnTo>
                    <a:pt x="5596040" y="3092048"/>
                  </a:lnTo>
                  <a:lnTo>
                    <a:pt x="5623605" y="3051784"/>
                  </a:lnTo>
                  <a:lnTo>
                    <a:pt x="5650187" y="3010809"/>
                  </a:lnTo>
                  <a:lnTo>
                    <a:pt x="5675770" y="2969141"/>
                  </a:lnTo>
                  <a:lnTo>
                    <a:pt x="5700337" y="2926795"/>
                  </a:lnTo>
                  <a:lnTo>
                    <a:pt x="5723871" y="2883789"/>
                  </a:lnTo>
                  <a:lnTo>
                    <a:pt x="5746355" y="2840140"/>
                  </a:lnTo>
                  <a:lnTo>
                    <a:pt x="5767772" y="2795865"/>
                  </a:lnTo>
                  <a:lnTo>
                    <a:pt x="5788105" y="2750981"/>
                  </a:lnTo>
                  <a:lnTo>
                    <a:pt x="5807337" y="2705504"/>
                  </a:lnTo>
                  <a:lnTo>
                    <a:pt x="5825451" y="2659453"/>
                  </a:lnTo>
                  <a:lnTo>
                    <a:pt x="5842430" y="2612843"/>
                  </a:lnTo>
                  <a:lnTo>
                    <a:pt x="5858258" y="2565691"/>
                  </a:lnTo>
                  <a:lnTo>
                    <a:pt x="5872916" y="2518015"/>
                  </a:lnTo>
                  <a:lnTo>
                    <a:pt x="5886389" y="2469832"/>
                  </a:lnTo>
                  <a:lnTo>
                    <a:pt x="5898659" y="2421158"/>
                  </a:lnTo>
                  <a:lnTo>
                    <a:pt x="5909710" y="2372010"/>
                  </a:lnTo>
                  <a:lnTo>
                    <a:pt x="5919524" y="2322406"/>
                  </a:lnTo>
                  <a:lnTo>
                    <a:pt x="5928085" y="2272362"/>
                  </a:lnTo>
                  <a:lnTo>
                    <a:pt x="5935375" y="2221895"/>
                  </a:lnTo>
                  <a:lnTo>
                    <a:pt x="5941377" y="2171023"/>
                  </a:lnTo>
                  <a:lnTo>
                    <a:pt x="5946076" y="2119762"/>
                  </a:lnTo>
                  <a:lnTo>
                    <a:pt x="5949452" y="2068128"/>
                  </a:lnTo>
                  <a:lnTo>
                    <a:pt x="5951491" y="2016140"/>
                  </a:lnTo>
                  <a:lnTo>
                    <a:pt x="5952174" y="1963814"/>
                  </a:lnTo>
                  <a:lnTo>
                    <a:pt x="5951492" y="1911535"/>
                  </a:lnTo>
                  <a:lnTo>
                    <a:pt x="5949458" y="1859593"/>
                  </a:lnTo>
                  <a:lnTo>
                    <a:pt x="5946087" y="1808004"/>
                  </a:lnTo>
                  <a:lnTo>
                    <a:pt x="5941397" y="1756786"/>
                  </a:lnTo>
                  <a:lnTo>
                    <a:pt x="5935405" y="1705955"/>
                  </a:lnTo>
                  <a:lnTo>
                    <a:pt x="5928127" y="1655528"/>
                  </a:lnTo>
                  <a:lnTo>
                    <a:pt x="5919580" y="1605523"/>
                  </a:lnTo>
                  <a:lnTo>
                    <a:pt x="5909780" y="1555956"/>
                  </a:lnTo>
                  <a:lnTo>
                    <a:pt x="5898745" y="1506845"/>
                  </a:lnTo>
                  <a:lnTo>
                    <a:pt x="5886491" y="1458206"/>
                  </a:lnTo>
                  <a:lnTo>
                    <a:pt x="5873035" y="1410056"/>
                  </a:lnTo>
                  <a:lnTo>
                    <a:pt x="5858393" y="1362412"/>
                  </a:lnTo>
                  <a:lnTo>
                    <a:pt x="5842582" y="1315292"/>
                  </a:lnTo>
                  <a:lnTo>
                    <a:pt x="5825620" y="1268712"/>
                  </a:lnTo>
                  <a:lnTo>
                    <a:pt x="5807522" y="1222690"/>
                  </a:lnTo>
                  <a:lnTo>
                    <a:pt x="5788305" y="1177241"/>
                  </a:lnTo>
                  <a:lnTo>
                    <a:pt x="4012966" y="1177241"/>
                  </a:lnTo>
                  <a:lnTo>
                    <a:pt x="4012966" y="209"/>
                  </a:lnTo>
                  <a:lnTo>
                    <a:pt x="4004809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6399085" y="5211984"/>
              <a:ext cx="3235325" cy="2439670"/>
            </a:xfrm>
            <a:custGeom>
              <a:avLst/>
              <a:gdLst/>
              <a:ahLst/>
              <a:cxnLst/>
              <a:rect l="l" t="t" r="r" b="b"/>
              <a:pathLst>
                <a:path w="3235325" h="2439670" extrusionOk="0">
                  <a:moveTo>
                    <a:pt x="417855" y="1788731"/>
                  </a:moveTo>
                  <a:lnTo>
                    <a:pt x="412470" y="1740052"/>
                  </a:lnTo>
                  <a:lnTo>
                    <a:pt x="397052" y="1695767"/>
                  </a:lnTo>
                  <a:lnTo>
                    <a:pt x="372732" y="1657019"/>
                  </a:lnTo>
                  <a:lnTo>
                    <a:pt x="340639" y="1624926"/>
                  </a:lnTo>
                  <a:lnTo>
                    <a:pt x="301879" y="1600606"/>
                  </a:lnTo>
                  <a:lnTo>
                    <a:pt x="257606" y="1585188"/>
                  </a:lnTo>
                  <a:lnTo>
                    <a:pt x="208927" y="1579803"/>
                  </a:lnTo>
                  <a:lnTo>
                    <a:pt x="160248" y="1585188"/>
                  </a:lnTo>
                  <a:lnTo>
                    <a:pt x="115963" y="1600606"/>
                  </a:lnTo>
                  <a:lnTo>
                    <a:pt x="77216" y="1624926"/>
                  </a:lnTo>
                  <a:lnTo>
                    <a:pt x="45123" y="1657019"/>
                  </a:lnTo>
                  <a:lnTo>
                    <a:pt x="20802" y="1695767"/>
                  </a:lnTo>
                  <a:lnTo>
                    <a:pt x="5384" y="1740052"/>
                  </a:lnTo>
                  <a:lnTo>
                    <a:pt x="0" y="1788731"/>
                  </a:lnTo>
                  <a:lnTo>
                    <a:pt x="5384" y="1837410"/>
                  </a:lnTo>
                  <a:lnTo>
                    <a:pt x="20802" y="1881695"/>
                  </a:lnTo>
                  <a:lnTo>
                    <a:pt x="45123" y="1920443"/>
                  </a:lnTo>
                  <a:lnTo>
                    <a:pt x="77216" y="1952536"/>
                  </a:lnTo>
                  <a:lnTo>
                    <a:pt x="115963" y="1976856"/>
                  </a:lnTo>
                  <a:lnTo>
                    <a:pt x="160248" y="1992261"/>
                  </a:lnTo>
                  <a:lnTo>
                    <a:pt x="208927" y="1997659"/>
                  </a:lnTo>
                  <a:lnTo>
                    <a:pt x="257606" y="1992261"/>
                  </a:lnTo>
                  <a:lnTo>
                    <a:pt x="301879" y="1976856"/>
                  </a:lnTo>
                  <a:lnTo>
                    <a:pt x="340639" y="1952536"/>
                  </a:lnTo>
                  <a:lnTo>
                    <a:pt x="372732" y="1920443"/>
                  </a:lnTo>
                  <a:lnTo>
                    <a:pt x="397052" y="1881695"/>
                  </a:lnTo>
                  <a:lnTo>
                    <a:pt x="412470" y="1837410"/>
                  </a:lnTo>
                  <a:lnTo>
                    <a:pt x="417855" y="1788731"/>
                  </a:lnTo>
                  <a:close/>
                </a:path>
                <a:path w="3235325" h="2439670" extrusionOk="0">
                  <a:moveTo>
                    <a:pt x="899464" y="168109"/>
                  </a:moveTo>
                  <a:lnTo>
                    <a:pt x="895819" y="126174"/>
                  </a:lnTo>
                  <a:lnTo>
                    <a:pt x="881900" y="87210"/>
                  </a:lnTo>
                  <a:lnTo>
                    <a:pt x="858621" y="53149"/>
                  </a:lnTo>
                  <a:lnTo>
                    <a:pt x="826846" y="25946"/>
                  </a:lnTo>
                  <a:lnTo>
                    <a:pt x="787488" y="7518"/>
                  </a:lnTo>
                  <a:lnTo>
                    <a:pt x="744308" y="0"/>
                  </a:lnTo>
                  <a:lnTo>
                    <a:pt x="701878" y="3657"/>
                  </a:lnTo>
                  <a:lnTo>
                    <a:pt x="662266" y="17564"/>
                  </a:lnTo>
                  <a:lnTo>
                    <a:pt x="627570" y="40855"/>
                  </a:lnTo>
                  <a:lnTo>
                    <a:pt x="599871" y="72618"/>
                  </a:lnTo>
                  <a:lnTo>
                    <a:pt x="581253" y="111988"/>
                  </a:lnTo>
                  <a:lnTo>
                    <a:pt x="225005" y="1202143"/>
                  </a:lnTo>
                  <a:lnTo>
                    <a:pt x="216750" y="1246251"/>
                  </a:lnTo>
                  <a:lnTo>
                    <a:pt x="220535" y="1288935"/>
                  </a:lnTo>
                  <a:lnTo>
                    <a:pt x="235038" y="1328356"/>
                  </a:lnTo>
                  <a:lnTo>
                    <a:pt x="258927" y="1362646"/>
                  </a:lnTo>
                  <a:lnTo>
                    <a:pt x="290842" y="1389938"/>
                  </a:lnTo>
                  <a:lnTo>
                    <a:pt x="329450" y="1408379"/>
                  </a:lnTo>
                  <a:lnTo>
                    <a:pt x="372452" y="1416088"/>
                  </a:lnTo>
                  <a:lnTo>
                    <a:pt x="414477" y="1412849"/>
                  </a:lnTo>
                  <a:lnTo>
                    <a:pt x="453669" y="1399336"/>
                  </a:lnTo>
                  <a:lnTo>
                    <a:pt x="488188" y="1376235"/>
                  </a:lnTo>
                  <a:lnTo>
                    <a:pt x="516153" y="1344206"/>
                  </a:lnTo>
                  <a:lnTo>
                    <a:pt x="535698" y="1303921"/>
                  </a:lnTo>
                  <a:lnTo>
                    <a:pt x="891946" y="211086"/>
                  </a:lnTo>
                  <a:lnTo>
                    <a:pt x="899464" y="168109"/>
                  </a:lnTo>
                  <a:close/>
                </a:path>
                <a:path w="3235325" h="2439670" extrusionOk="0">
                  <a:moveTo>
                    <a:pt x="1526247" y="510946"/>
                  </a:moveTo>
                  <a:lnTo>
                    <a:pt x="1522603" y="469011"/>
                  </a:lnTo>
                  <a:lnTo>
                    <a:pt x="1508696" y="430060"/>
                  </a:lnTo>
                  <a:lnTo>
                    <a:pt x="1485404" y="395998"/>
                  </a:lnTo>
                  <a:lnTo>
                    <a:pt x="1453629" y="368795"/>
                  </a:lnTo>
                  <a:lnTo>
                    <a:pt x="1414272" y="350367"/>
                  </a:lnTo>
                  <a:lnTo>
                    <a:pt x="1371104" y="342849"/>
                  </a:lnTo>
                  <a:lnTo>
                    <a:pt x="1328661" y="346506"/>
                  </a:lnTo>
                  <a:lnTo>
                    <a:pt x="1289062" y="360413"/>
                  </a:lnTo>
                  <a:lnTo>
                    <a:pt x="1254366" y="383705"/>
                  </a:lnTo>
                  <a:lnTo>
                    <a:pt x="1226654" y="415467"/>
                  </a:lnTo>
                  <a:lnTo>
                    <a:pt x="1208024" y="454837"/>
                  </a:lnTo>
                  <a:lnTo>
                    <a:pt x="993749" y="1116418"/>
                  </a:lnTo>
                  <a:lnTo>
                    <a:pt x="986421" y="1159598"/>
                  </a:lnTo>
                  <a:lnTo>
                    <a:pt x="990473" y="1202042"/>
                  </a:lnTo>
                  <a:lnTo>
                    <a:pt x="1004798" y="1241640"/>
                  </a:lnTo>
                  <a:lnTo>
                    <a:pt x="1028268" y="1276337"/>
                  </a:lnTo>
                  <a:lnTo>
                    <a:pt x="1059789" y="1304048"/>
                  </a:lnTo>
                  <a:lnTo>
                    <a:pt x="1098219" y="1322666"/>
                  </a:lnTo>
                  <a:lnTo>
                    <a:pt x="1141399" y="1330185"/>
                  </a:lnTo>
                  <a:lnTo>
                    <a:pt x="1183830" y="1326540"/>
                  </a:lnTo>
                  <a:lnTo>
                    <a:pt x="1223441" y="1312633"/>
                  </a:lnTo>
                  <a:lnTo>
                    <a:pt x="1258138" y="1289342"/>
                  </a:lnTo>
                  <a:lnTo>
                    <a:pt x="1285836" y="1257566"/>
                  </a:lnTo>
                  <a:lnTo>
                    <a:pt x="1304455" y="1218209"/>
                  </a:lnTo>
                  <a:lnTo>
                    <a:pt x="1518742" y="553923"/>
                  </a:lnTo>
                  <a:lnTo>
                    <a:pt x="1526247" y="510946"/>
                  </a:lnTo>
                  <a:close/>
                </a:path>
                <a:path w="3235325" h="2439670" extrusionOk="0">
                  <a:moveTo>
                    <a:pt x="2072703" y="1169873"/>
                  </a:moveTo>
                  <a:lnTo>
                    <a:pt x="2069058" y="1127937"/>
                  </a:lnTo>
                  <a:lnTo>
                    <a:pt x="2055139" y="1088974"/>
                  </a:lnTo>
                  <a:lnTo>
                    <a:pt x="2031860" y="1054912"/>
                  </a:lnTo>
                  <a:lnTo>
                    <a:pt x="2000084" y="1027709"/>
                  </a:lnTo>
                  <a:lnTo>
                    <a:pt x="1960727" y="1009281"/>
                  </a:lnTo>
                  <a:lnTo>
                    <a:pt x="1917547" y="1001763"/>
                  </a:lnTo>
                  <a:lnTo>
                    <a:pt x="1875116" y="1005408"/>
                  </a:lnTo>
                  <a:lnTo>
                    <a:pt x="1835505" y="1019327"/>
                  </a:lnTo>
                  <a:lnTo>
                    <a:pt x="1800809" y="1042619"/>
                  </a:lnTo>
                  <a:lnTo>
                    <a:pt x="1773110" y="1074394"/>
                  </a:lnTo>
                  <a:lnTo>
                    <a:pt x="1754479" y="1113751"/>
                  </a:lnTo>
                  <a:lnTo>
                    <a:pt x="1532166" y="1796770"/>
                  </a:lnTo>
                  <a:lnTo>
                    <a:pt x="1524838" y="1839950"/>
                  </a:lnTo>
                  <a:lnTo>
                    <a:pt x="1528889" y="1882381"/>
                  </a:lnTo>
                  <a:lnTo>
                    <a:pt x="1543215" y="1921992"/>
                  </a:lnTo>
                  <a:lnTo>
                    <a:pt x="1566684" y="1956676"/>
                  </a:lnTo>
                  <a:lnTo>
                    <a:pt x="1598193" y="1984375"/>
                  </a:lnTo>
                  <a:lnTo>
                    <a:pt x="1636610" y="2003005"/>
                  </a:lnTo>
                  <a:lnTo>
                    <a:pt x="1679790" y="2010524"/>
                  </a:lnTo>
                  <a:lnTo>
                    <a:pt x="1722234" y="2006879"/>
                  </a:lnTo>
                  <a:lnTo>
                    <a:pt x="1761845" y="1992960"/>
                  </a:lnTo>
                  <a:lnTo>
                    <a:pt x="1796542" y="1969681"/>
                  </a:lnTo>
                  <a:lnTo>
                    <a:pt x="1824240" y="1937905"/>
                  </a:lnTo>
                  <a:lnTo>
                    <a:pt x="1842858" y="1898548"/>
                  </a:lnTo>
                  <a:lnTo>
                    <a:pt x="2065185" y="1212850"/>
                  </a:lnTo>
                  <a:lnTo>
                    <a:pt x="2072703" y="1169873"/>
                  </a:lnTo>
                  <a:close/>
                </a:path>
                <a:path w="3235325" h="2439670" extrusionOk="0">
                  <a:moveTo>
                    <a:pt x="2640050" y="2319655"/>
                  </a:moveTo>
                  <a:lnTo>
                    <a:pt x="2632278" y="2281313"/>
                  </a:lnTo>
                  <a:lnTo>
                    <a:pt x="2611310" y="2249170"/>
                  </a:lnTo>
                  <a:lnTo>
                    <a:pt x="2579116" y="2225446"/>
                  </a:lnTo>
                  <a:lnTo>
                    <a:pt x="2537663" y="2212416"/>
                  </a:lnTo>
                  <a:lnTo>
                    <a:pt x="2498153" y="2209850"/>
                  </a:lnTo>
                  <a:lnTo>
                    <a:pt x="2164219" y="2209685"/>
                  </a:lnTo>
                  <a:lnTo>
                    <a:pt x="1850529" y="2209723"/>
                  </a:lnTo>
                  <a:lnTo>
                    <a:pt x="1804822" y="2211489"/>
                  </a:lnTo>
                  <a:lnTo>
                    <a:pt x="1759521" y="2222576"/>
                  </a:lnTo>
                  <a:lnTo>
                    <a:pt x="1724164" y="2246109"/>
                  </a:lnTo>
                  <a:lnTo>
                    <a:pt x="1701076" y="2279535"/>
                  </a:lnTo>
                  <a:lnTo>
                    <a:pt x="1692592" y="2320328"/>
                  </a:lnTo>
                  <a:lnTo>
                    <a:pt x="1700237" y="2363165"/>
                  </a:lnTo>
                  <a:lnTo>
                    <a:pt x="1722526" y="2398484"/>
                  </a:lnTo>
                  <a:lnTo>
                    <a:pt x="1757197" y="2423820"/>
                  </a:lnTo>
                  <a:lnTo>
                    <a:pt x="1802028" y="2436723"/>
                  </a:lnTo>
                  <a:lnTo>
                    <a:pt x="1847735" y="2439174"/>
                  </a:lnTo>
                  <a:lnTo>
                    <a:pt x="2498839" y="2438984"/>
                  </a:lnTo>
                  <a:lnTo>
                    <a:pt x="2538298" y="2435733"/>
                  </a:lnTo>
                  <a:lnTo>
                    <a:pt x="2580284" y="2421636"/>
                  </a:lnTo>
                  <a:lnTo>
                    <a:pt x="2612542" y="2395994"/>
                  </a:lnTo>
                  <a:lnTo>
                    <a:pt x="2633116" y="2361196"/>
                  </a:lnTo>
                  <a:lnTo>
                    <a:pt x="2640050" y="2319655"/>
                  </a:lnTo>
                  <a:close/>
                </a:path>
                <a:path w="3235325" h="2439670" extrusionOk="0">
                  <a:moveTo>
                    <a:pt x="3234779" y="878776"/>
                  </a:moveTo>
                  <a:lnTo>
                    <a:pt x="3232429" y="836803"/>
                  </a:lnTo>
                  <a:lnTo>
                    <a:pt x="3227679" y="796023"/>
                  </a:lnTo>
                  <a:lnTo>
                    <a:pt x="3220542" y="756462"/>
                  </a:lnTo>
                  <a:lnTo>
                    <a:pt x="3211030" y="718197"/>
                  </a:lnTo>
                  <a:lnTo>
                    <a:pt x="3199168" y="681240"/>
                  </a:lnTo>
                  <a:lnTo>
                    <a:pt x="3184969" y="645655"/>
                  </a:lnTo>
                  <a:lnTo>
                    <a:pt x="3158464" y="594106"/>
                  </a:lnTo>
                  <a:lnTo>
                    <a:pt x="3128556" y="547560"/>
                  </a:lnTo>
                  <a:lnTo>
                    <a:pt x="3079610" y="489813"/>
                  </a:lnTo>
                  <a:lnTo>
                    <a:pt x="3051797" y="463372"/>
                  </a:lnTo>
                  <a:lnTo>
                    <a:pt x="3021787" y="438619"/>
                  </a:lnTo>
                  <a:lnTo>
                    <a:pt x="2989580" y="415582"/>
                  </a:lnTo>
                  <a:lnTo>
                    <a:pt x="2955213" y="394309"/>
                  </a:lnTo>
                  <a:lnTo>
                    <a:pt x="2918688" y="374853"/>
                  </a:lnTo>
                  <a:lnTo>
                    <a:pt x="2880042" y="357263"/>
                  </a:lnTo>
                  <a:lnTo>
                    <a:pt x="2839288" y="341566"/>
                  </a:lnTo>
                  <a:lnTo>
                    <a:pt x="2796438" y="327825"/>
                  </a:lnTo>
                  <a:lnTo>
                    <a:pt x="2751505" y="316064"/>
                  </a:lnTo>
                  <a:lnTo>
                    <a:pt x="2704528" y="306349"/>
                  </a:lnTo>
                  <a:lnTo>
                    <a:pt x="2655506" y="298716"/>
                  </a:lnTo>
                  <a:lnTo>
                    <a:pt x="2604478" y="293204"/>
                  </a:lnTo>
                  <a:lnTo>
                    <a:pt x="2551442" y="289877"/>
                  </a:lnTo>
                  <a:lnTo>
                    <a:pt x="2496439" y="288747"/>
                  </a:lnTo>
                  <a:lnTo>
                    <a:pt x="2422144" y="289725"/>
                  </a:lnTo>
                  <a:lnTo>
                    <a:pt x="2352535" y="292506"/>
                  </a:lnTo>
                  <a:lnTo>
                    <a:pt x="2287524" y="296951"/>
                  </a:lnTo>
                  <a:lnTo>
                    <a:pt x="2227021" y="302856"/>
                  </a:lnTo>
                  <a:lnTo>
                    <a:pt x="2170950" y="310057"/>
                  </a:lnTo>
                  <a:lnTo>
                    <a:pt x="2119236" y="318389"/>
                  </a:lnTo>
                  <a:lnTo>
                    <a:pt x="2071789" y="327647"/>
                  </a:lnTo>
                  <a:lnTo>
                    <a:pt x="2028532" y="337680"/>
                  </a:lnTo>
                  <a:lnTo>
                    <a:pt x="1989391" y="348310"/>
                  </a:lnTo>
                  <a:lnTo>
                    <a:pt x="1923122" y="370636"/>
                  </a:lnTo>
                  <a:lnTo>
                    <a:pt x="1872322" y="393230"/>
                  </a:lnTo>
                  <a:lnTo>
                    <a:pt x="1833829" y="419455"/>
                  </a:lnTo>
                  <a:lnTo>
                    <a:pt x="1803412" y="454558"/>
                  </a:lnTo>
                  <a:lnTo>
                    <a:pt x="1783422" y="495820"/>
                  </a:lnTo>
                  <a:lnTo>
                    <a:pt x="1776158" y="540562"/>
                  </a:lnTo>
                  <a:lnTo>
                    <a:pt x="1783943" y="586066"/>
                  </a:lnTo>
                  <a:lnTo>
                    <a:pt x="1809572" y="627608"/>
                  </a:lnTo>
                  <a:lnTo>
                    <a:pt x="1848180" y="656018"/>
                  </a:lnTo>
                  <a:lnTo>
                    <a:pt x="1895411" y="671703"/>
                  </a:lnTo>
                  <a:lnTo>
                    <a:pt x="1946871" y="675055"/>
                  </a:lnTo>
                  <a:lnTo>
                    <a:pt x="1998218" y="666445"/>
                  </a:lnTo>
                  <a:lnTo>
                    <a:pt x="2045601" y="653376"/>
                  </a:lnTo>
                  <a:lnTo>
                    <a:pt x="2094699" y="641108"/>
                  </a:lnTo>
                  <a:lnTo>
                    <a:pt x="2145246" y="629831"/>
                  </a:lnTo>
                  <a:lnTo>
                    <a:pt x="2196985" y="619747"/>
                  </a:lnTo>
                  <a:lnTo>
                    <a:pt x="2249652" y="611047"/>
                  </a:lnTo>
                  <a:lnTo>
                    <a:pt x="2302980" y="603935"/>
                  </a:lnTo>
                  <a:lnTo>
                    <a:pt x="2356701" y="598614"/>
                  </a:lnTo>
                  <a:lnTo>
                    <a:pt x="2410561" y="595274"/>
                  </a:lnTo>
                  <a:lnTo>
                    <a:pt x="2464282" y="594106"/>
                  </a:lnTo>
                  <a:lnTo>
                    <a:pt x="2518638" y="595668"/>
                  </a:lnTo>
                  <a:lnTo>
                    <a:pt x="2569235" y="600329"/>
                  </a:lnTo>
                  <a:lnTo>
                    <a:pt x="2616073" y="608037"/>
                  </a:lnTo>
                  <a:lnTo>
                    <a:pt x="2659151" y="618782"/>
                  </a:lnTo>
                  <a:lnTo>
                    <a:pt x="2698483" y="632485"/>
                  </a:lnTo>
                  <a:lnTo>
                    <a:pt x="2734081" y="649147"/>
                  </a:lnTo>
                  <a:lnTo>
                    <a:pt x="2794101" y="691134"/>
                  </a:lnTo>
                  <a:lnTo>
                    <a:pt x="2839275" y="744448"/>
                  </a:lnTo>
                  <a:lnTo>
                    <a:pt x="2869666" y="808761"/>
                  </a:lnTo>
                  <a:lnTo>
                    <a:pt x="2885325" y="883780"/>
                  </a:lnTo>
                  <a:lnTo>
                    <a:pt x="2887662" y="925207"/>
                  </a:lnTo>
                  <a:lnTo>
                    <a:pt x="2886329" y="969187"/>
                  </a:lnTo>
                  <a:lnTo>
                    <a:pt x="2881363" y="1015707"/>
                  </a:lnTo>
                  <a:lnTo>
                    <a:pt x="2872752" y="1064704"/>
                  </a:lnTo>
                  <a:lnTo>
                    <a:pt x="2860497" y="1116152"/>
                  </a:lnTo>
                  <a:lnTo>
                    <a:pt x="2844635" y="1170000"/>
                  </a:lnTo>
                  <a:lnTo>
                    <a:pt x="2643733" y="1794090"/>
                  </a:lnTo>
                  <a:lnTo>
                    <a:pt x="2636596" y="1837270"/>
                  </a:lnTo>
                  <a:lnTo>
                    <a:pt x="2641066" y="1879701"/>
                  </a:lnTo>
                  <a:lnTo>
                    <a:pt x="2655798" y="1919312"/>
                  </a:lnTo>
                  <a:lnTo>
                    <a:pt x="2679458" y="1954009"/>
                  </a:lnTo>
                  <a:lnTo>
                    <a:pt x="2710713" y="1981708"/>
                  </a:lnTo>
                  <a:lnTo>
                    <a:pt x="2748203" y="2000326"/>
                  </a:lnTo>
                  <a:lnTo>
                    <a:pt x="2788412" y="2008403"/>
                  </a:lnTo>
                  <a:lnTo>
                    <a:pt x="2829649" y="2005990"/>
                  </a:lnTo>
                  <a:lnTo>
                    <a:pt x="2869412" y="1993303"/>
                  </a:lnTo>
                  <a:lnTo>
                    <a:pt x="2905150" y="1970570"/>
                  </a:lnTo>
                  <a:lnTo>
                    <a:pt x="2934335" y="1938020"/>
                  </a:lnTo>
                  <a:lnTo>
                    <a:pt x="2954451" y="1895868"/>
                  </a:lnTo>
                  <a:lnTo>
                    <a:pt x="3182124" y="1202131"/>
                  </a:lnTo>
                  <a:lnTo>
                    <a:pt x="3197174" y="1153083"/>
                  </a:lnTo>
                  <a:lnTo>
                    <a:pt x="3209683" y="1104912"/>
                  </a:lnTo>
                  <a:lnTo>
                    <a:pt x="3219666" y="1057668"/>
                  </a:lnTo>
                  <a:lnTo>
                    <a:pt x="3227146" y="1011389"/>
                  </a:lnTo>
                  <a:lnTo>
                    <a:pt x="3232150" y="966114"/>
                  </a:lnTo>
                  <a:lnTo>
                    <a:pt x="3234690" y="921893"/>
                  </a:lnTo>
                  <a:lnTo>
                    <a:pt x="3234779" y="8787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64" name="Google Shape;464;p19"/>
          <p:cNvSpPr txBox="1">
            <a:spLocks noGrp="1"/>
          </p:cNvSpPr>
          <p:nvPr>
            <p:ph type="title"/>
          </p:nvPr>
        </p:nvSpPr>
        <p:spPr>
          <a:xfrm>
            <a:off x="2990903" y="1881363"/>
            <a:ext cx="466113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7200" b="0" i="0" u="none" dirty="0">
                <a:solidFill>
                  <a:schemeClr val="lt1"/>
                </a:solidFill>
              </a:rPr>
              <a:t>لنلعب لعبة</a:t>
            </a:r>
            <a:endParaRPr dirty="0"/>
          </a:p>
        </p:txBody>
      </p:sp>
      <p:pic>
        <p:nvPicPr>
          <p:cNvPr id="465" name="Google Shape;465;p19"/>
          <p:cNvPicPr preferRelativeResize="0"/>
          <p:nvPr/>
        </p:nvPicPr>
        <p:blipFill rotWithShape="1">
          <a:blip r:embed="rId4">
            <a:alphaModFix/>
          </a:blip>
          <a:srcRect r="44879" b="26515"/>
          <a:stretch/>
        </p:blipFill>
        <p:spPr>
          <a:xfrm>
            <a:off x="7730630" y="1948071"/>
            <a:ext cx="3659614" cy="49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"/>
          <p:cNvSpPr/>
          <p:nvPr/>
        </p:nvSpPr>
        <p:spPr>
          <a:xfrm>
            <a:off x="9432099" y="4399768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9432099" y="3299867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9432099" y="2092582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9432099" y="1045770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"/>
          <p:cNvSpPr txBox="1">
            <a:spLocks noGrp="1"/>
          </p:cNvSpPr>
          <p:nvPr>
            <p:ph type="body" idx="1"/>
          </p:nvPr>
        </p:nvSpPr>
        <p:spPr>
          <a:xfrm>
            <a:off x="1902691" y="925701"/>
            <a:ext cx="9846541" cy="4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ماذا نفعل هنا؟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في إطار شهر AI لعام 202</a:t>
            </a:r>
            <a:r>
              <a:rPr lang="he-IL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، سنُجري عدة دروس وفعاليات في الصف حول موضوع الذكاء ال</a:t>
            </a:r>
            <a:r>
              <a:rPr lang="ar-AE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إ</a:t>
            </a: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صطناعي</a:t>
            </a:r>
            <a:r>
              <a:rPr lang="ar-AE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. في هذا الدرس سنتناول موضوع الأخلاقيات وقواعد الحذر في هذا المجال.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أعطوني المزيد من التفاصيل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0" i="0" u="none" dirty="0">
                <a:latin typeface="Calibri"/>
                <a:ea typeface="Calibri"/>
                <a:cs typeface="Calibri"/>
                <a:sym typeface="Calibri"/>
              </a:rPr>
              <a:t>المدة: 45 دقيقة | </a:t>
            </a:r>
            <a:r>
              <a:rPr lang="ar-AE" sz="1800" b="0" i="0" u="none" dirty="0">
                <a:latin typeface="Calibri"/>
                <a:ea typeface="Calibri"/>
                <a:cs typeface="Calibri"/>
                <a:sym typeface="Calibri"/>
              </a:rPr>
              <a:t>طريقة</a:t>
            </a:r>
            <a:r>
              <a:rPr lang="ar" sz="1800" b="0" i="0" u="none" dirty="0">
                <a:latin typeface="Calibri"/>
                <a:ea typeface="Calibri"/>
                <a:cs typeface="Calibri"/>
                <a:sym typeface="Calibri"/>
              </a:rPr>
              <a:t> التعلّم: درس فع</a:t>
            </a:r>
            <a:r>
              <a:rPr lang="ar-AE" sz="1800" b="0" i="0" u="none" dirty="0"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1800" b="0" i="0" u="none" dirty="0">
                <a:latin typeface="Calibri"/>
                <a:ea typeface="Calibri"/>
                <a:cs typeface="Calibri"/>
                <a:sym typeface="Calibri"/>
              </a:rPr>
              <a:t>ال 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0" i="0" u="none" dirty="0">
                <a:latin typeface="Calibri"/>
                <a:ea typeface="Calibri"/>
                <a:cs typeface="Calibri"/>
                <a:sym typeface="Calibri"/>
              </a:rPr>
              <a:t>الأدوات المساعِدة: </a:t>
            </a: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معروضة، أيدي خضراء وحمراء من ورق لكل طالب.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كيف نستعدّ؟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من المهم أن نعرف محتوى المعروضة مسبقًا. من المفضل التأكد من أن المحتوى ملاءَم لصفك، وإضافة محتوى يمكنه برأيك أن يساعد الطلاب على فهم الموضوع.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تعليمات للمعل</a:t>
            </a:r>
            <a:r>
              <a:rPr lang="ar-AE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1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ar" sz="1800" b="0" i="0" u="none" dirty="0">
                <a:latin typeface="Calibri"/>
                <a:ea typeface="Calibri"/>
                <a:cs typeface="Calibri"/>
                <a:sym typeface="Calibri"/>
              </a:rPr>
              <a:t>التعليمات التي تشمل مسار الدرس، تظهر في الملاحظات أسفل كل شريحة.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9837374" y="0"/>
            <a:ext cx="1986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للمعل</a:t>
            </a:r>
            <a:r>
              <a:rPr lang="ar-AE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0"/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4" name="Google Shape;474;p20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حقيقي</a:t>
            </a:r>
            <a:r>
              <a:rPr lang="ar-AE" sz="5000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 أم اصطناعي</a:t>
            </a:r>
            <a:r>
              <a:rPr lang="ar-AE" sz="5000" b="1" i="0" u="none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؟</a:t>
            </a:r>
            <a:endParaRPr sz="5000" dirty="0"/>
          </a:p>
        </p:txBody>
      </p:sp>
      <p:pic>
        <p:nvPicPr>
          <p:cNvPr id="475" name="Google Shape;475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18906" y="2587053"/>
            <a:ext cx="3340180" cy="353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0" descr="תמונה שמכילה יונק, עז, בעלי חיים יבשתיים, עזים&#10;&#10;התיאור נוצר באופן אוטומטי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6953" y="2422050"/>
            <a:ext cx="3796141" cy="370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308" y="2179858"/>
            <a:ext cx="5113166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1" descr="תמונה שמכילה אדם, צעצוע, בתוך מבנה, פלסטיק&#10;&#10;התיאור נוצר באופן אוטומטי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4321" b="22881"/>
          <a:stretch/>
        </p:blipFill>
        <p:spPr>
          <a:xfrm>
            <a:off x="6885629" y="2828512"/>
            <a:ext cx="3922034" cy="30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1" descr="תמונה שמכילה פני אדם, אדם, בתוך מבנה, פעוט&#10;&#10;התיאור נוצר באופן אוטומטי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6377" y="2629232"/>
            <a:ext cx="3454186" cy="345418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1"/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7" name="Google Shape;487;p21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حقيقي</a:t>
            </a:r>
            <a:r>
              <a:rPr lang="ar-AE" sz="5000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 أم اصطناعي</a:t>
            </a:r>
            <a:r>
              <a:rPr lang="ar-AE" sz="5000" b="1" i="0" u="none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؟</a:t>
            </a:r>
            <a:endParaRPr sz="5000" dirty="0"/>
          </a:p>
        </p:txBody>
      </p:sp>
      <p:pic>
        <p:nvPicPr>
          <p:cNvPr id="488" name="Google Shape;4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57003" y="2179858"/>
            <a:ext cx="4352934" cy="435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6758" y="2956617"/>
            <a:ext cx="4139776" cy="27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065" y="2956617"/>
            <a:ext cx="4334766" cy="279941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2"/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9" name="Google Shape;499;p22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حقيقي</a:t>
            </a:r>
            <a:r>
              <a:rPr lang="ar-AE" sz="5000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 أم اصطناعي</a:t>
            </a:r>
            <a:r>
              <a:rPr lang="ar-AE" sz="5000" b="1" i="0" u="none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؟</a:t>
            </a:r>
            <a:endParaRPr sz="5000" dirty="0"/>
          </a:p>
        </p:txBody>
      </p:sp>
      <p:pic>
        <p:nvPicPr>
          <p:cNvPr id="500" name="Google Shape;50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3"/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0" name="Google Shape;510;p23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حقيقي</a:t>
            </a:r>
            <a:r>
              <a:rPr lang="ar-AE" sz="5000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 أم اصطناعي</a:t>
            </a:r>
            <a:r>
              <a:rPr lang="ar-AE" sz="5000" b="1" i="0" u="none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؟</a:t>
            </a:r>
            <a:endParaRPr sz="5000" dirty="0"/>
          </a:p>
        </p:txBody>
      </p:sp>
      <p:pic>
        <p:nvPicPr>
          <p:cNvPr id="511" name="Google Shape;5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8068" y="2760680"/>
            <a:ext cx="3957155" cy="319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869" y="2760659"/>
            <a:ext cx="3957157" cy="319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4"/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1" name="Google Shape;521;p24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حقيقي</a:t>
            </a:r>
            <a:r>
              <a:rPr lang="ar-AE" sz="5000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 أم اصطناعي</a:t>
            </a:r>
            <a:r>
              <a:rPr lang="ar-AE" sz="5000" b="1" i="0" u="none" dirty="0">
                <a:solidFill>
                  <a:schemeClr val="lt1"/>
                </a:solidFill>
              </a:rPr>
              <a:t>ّ</a:t>
            </a:r>
            <a:r>
              <a:rPr lang="ar" sz="5000" b="1" i="0" u="none" dirty="0">
                <a:solidFill>
                  <a:schemeClr val="lt1"/>
                </a:solidFill>
              </a:rPr>
              <a:t>؟</a:t>
            </a:r>
            <a:endParaRPr sz="5000" dirty="0"/>
          </a:p>
        </p:txBody>
      </p:sp>
      <p:pic>
        <p:nvPicPr>
          <p:cNvPr id="522" name="Google Shape;5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506" y="2705226"/>
            <a:ext cx="2576229" cy="38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8758" y="2714725"/>
            <a:ext cx="2557380" cy="3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606199" y="1958893"/>
            <a:ext cx="6502172" cy="320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11702" y="544286"/>
            <a:ext cx="5578690" cy="275139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5832580" y="202875"/>
            <a:ext cx="557869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365"/>
              <a:buNone/>
            </a:pPr>
            <a:r>
              <a:rPr lang="ar" sz="5600" b="1" i="0" u="none" dirty="0">
                <a:solidFill>
                  <a:srgbClr val="873189"/>
                </a:solidFill>
              </a:rPr>
              <a:t>لماذا من المهم أن نعرف </a:t>
            </a:r>
            <a:br>
              <a:rPr lang="ar" sz="6700" dirty="0">
                <a:solidFill>
                  <a:srgbClr val="873189"/>
                </a:solidFill>
              </a:rPr>
            </a:br>
            <a:r>
              <a:rPr lang="ar" sz="5600" b="0" i="0" u="none" dirty="0">
                <a:solidFill>
                  <a:srgbClr val="873189"/>
                </a:solidFill>
              </a:rPr>
              <a:t>إذا كان حقيقي</a:t>
            </a:r>
            <a:r>
              <a:rPr lang="ar-AE" sz="5600" b="0" i="0" u="none" dirty="0">
                <a:solidFill>
                  <a:srgbClr val="873189"/>
                </a:solidFill>
              </a:rPr>
              <a:t>ًّ</a:t>
            </a:r>
            <a:r>
              <a:rPr lang="ar" sz="5600" b="0" i="0" u="none" dirty="0">
                <a:solidFill>
                  <a:srgbClr val="873189"/>
                </a:solidFill>
              </a:rPr>
              <a:t>ا أم لا؟</a:t>
            </a:r>
            <a:endParaRPr dirty="0"/>
          </a:p>
        </p:txBody>
      </p:sp>
      <p:sp>
        <p:nvSpPr>
          <p:cNvPr id="533" name="Google Shape;533;p25"/>
          <p:cNvSpPr txBox="1">
            <a:spLocks noGrp="1"/>
          </p:cNvSpPr>
          <p:nvPr>
            <p:ph type="body" idx="1"/>
          </p:nvPr>
        </p:nvSpPr>
        <p:spPr>
          <a:xfrm>
            <a:off x="6091470" y="1958893"/>
            <a:ext cx="5035500" cy="2459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b="0" i="0" u="none" dirty="0">
                <a:solidFill>
                  <a:schemeClr val="lt1"/>
                </a:solidFill>
              </a:rPr>
              <a:t>رأى أشرف صورة لقطعة حلوى جديدة أنشأها الذكاء ال</a:t>
            </a:r>
            <a:r>
              <a:rPr lang="ar-AE" b="0" i="0" u="none" dirty="0">
                <a:solidFill>
                  <a:schemeClr val="lt1"/>
                </a:solidFill>
              </a:rPr>
              <a:t>إ</a:t>
            </a:r>
            <a:r>
              <a:rPr lang="ar" b="0" i="0" u="none" dirty="0">
                <a:solidFill>
                  <a:schemeClr val="lt1"/>
                </a:solidFill>
              </a:rPr>
              <a:t>صطناعي</a:t>
            </a:r>
            <a:r>
              <a:rPr lang="ar-AE" b="0" i="0" u="none" dirty="0">
                <a:solidFill>
                  <a:schemeClr val="lt1"/>
                </a:solidFill>
              </a:rPr>
              <a:t>ّ</a:t>
            </a:r>
            <a:r>
              <a:rPr lang="ar" b="0" i="0" u="none" dirty="0">
                <a:solidFill>
                  <a:schemeClr val="lt1"/>
                </a:solidFill>
              </a:rPr>
              <a:t>.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b="0" i="0" u="none" dirty="0">
                <a:solidFill>
                  <a:schemeClr val="lt1"/>
                </a:solidFill>
              </a:rPr>
              <a:t>يظهر على الصورة أن هذه أطيب حلوى في العالم، وأنها صحية! 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b="0" i="0" u="none" dirty="0">
                <a:solidFill>
                  <a:schemeClr val="lt1"/>
                </a:solidFill>
              </a:rPr>
              <a:t>أراد أشرف مثل هذه الحلوى.</a:t>
            </a:r>
            <a:endParaRPr dirty="0"/>
          </a:p>
        </p:txBody>
      </p:sp>
      <p:sp>
        <p:nvSpPr>
          <p:cNvPr id="534" name="Google Shape;534;p25"/>
          <p:cNvSpPr txBox="1">
            <a:spLocks noGrp="1"/>
          </p:cNvSpPr>
          <p:nvPr>
            <p:ph type="body" idx="1"/>
          </p:nvPr>
        </p:nvSpPr>
        <p:spPr>
          <a:xfrm>
            <a:off x="708784" y="865725"/>
            <a:ext cx="4541169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b="0" i="0" u="none">
                <a:solidFill>
                  <a:schemeClr val="lt1"/>
                </a:solidFill>
              </a:rPr>
              <a:t>أرسل شخص ما لسمر صورة لصديقتها وهي تحتفل بعيد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b="0" i="0" u="none">
                <a:solidFill>
                  <a:schemeClr val="lt1"/>
                </a:solidFill>
              </a:rPr>
              <a:t>ميلادها مع بنات أخريات.</a:t>
            </a:r>
            <a:endParaRPr/>
          </a:p>
        </p:txBody>
      </p:sp>
      <p:pic>
        <p:nvPicPr>
          <p:cNvPr id="535" name="Google Shape;5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1602" y="4683563"/>
            <a:ext cx="4500398" cy="197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26" y="3355362"/>
            <a:ext cx="6069135" cy="350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45" y="2089823"/>
            <a:ext cx="6339369" cy="591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007429" y="128970"/>
            <a:ext cx="6034753" cy="353626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6"/>
          <p:cNvSpPr/>
          <p:nvPr/>
        </p:nvSpPr>
        <p:spPr>
          <a:xfrm>
            <a:off x="6091902" y="46674"/>
            <a:ext cx="5311835" cy="28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ar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ماذا تعلّمنا </a:t>
            </a:r>
            <a:r>
              <a:rPr lang="ar" sz="5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اليوم،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ar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وماذا سنتعل</a:t>
            </a:r>
            <a:r>
              <a:rPr lang="ar-AE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 </a:t>
            </a:r>
            <a:r>
              <a:rPr lang="ar" sz="5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فيما بعد</a:t>
            </a:r>
            <a:r>
              <a:rPr lang="ar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؟</a:t>
            </a:r>
            <a:endParaRPr sz="5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47" name="Google Shape;547;p26"/>
          <p:cNvGrpSpPr/>
          <p:nvPr/>
        </p:nvGrpSpPr>
        <p:grpSpPr>
          <a:xfrm>
            <a:off x="428469" y="262532"/>
            <a:ext cx="1665185" cy="1595432"/>
            <a:chOff x="9686925" y="3490291"/>
            <a:chExt cx="5195449" cy="4223743"/>
          </a:xfrm>
        </p:grpSpPr>
        <p:sp>
          <p:nvSpPr>
            <p:cNvPr id="548" name="Google Shape;548;p26"/>
            <p:cNvSpPr/>
            <p:nvPr/>
          </p:nvSpPr>
          <p:spPr>
            <a:xfrm>
              <a:off x="11593709" y="6502576"/>
              <a:ext cx="3288665" cy="605790"/>
            </a:xfrm>
            <a:custGeom>
              <a:avLst/>
              <a:gdLst/>
              <a:ahLst/>
              <a:cxnLst/>
              <a:rect l="l" t="t" r="r" b="b"/>
              <a:pathLst>
                <a:path w="3288665" h="605790" extrusionOk="0">
                  <a:moveTo>
                    <a:pt x="3288140" y="0"/>
                  </a:moveTo>
                  <a:lnTo>
                    <a:pt x="0" y="0"/>
                  </a:lnTo>
                  <a:lnTo>
                    <a:pt x="0" y="605667"/>
                  </a:lnTo>
                  <a:lnTo>
                    <a:pt x="3288140" y="605667"/>
                  </a:lnTo>
                  <a:lnTo>
                    <a:pt x="3288140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11748376" y="6576713"/>
              <a:ext cx="2981959" cy="378459"/>
            </a:xfrm>
            <a:custGeom>
              <a:avLst/>
              <a:gdLst/>
              <a:ahLst/>
              <a:cxnLst/>
              <a:rect l="l" t="t" r="r" b="b"/>
              <a:pathLst>
                <a:path w="2981959" h="378459" extrusionOk="0">
                  <a:moveTo>
                    <a:pt x="228434" y="77863"/>
                  </a:moveTo>
                  <a:lnTo>
                    <a:pt x="3467" y="77863"/>
                  </a:lnTo>
                  <a:lnTo>
                    <a:pt x="3467" y="142468"/>
                  </a:lnTo>
                  <a:lnTo>
                    <a:pt x="34607" y="142468"/>
                  </a:lnTo>
                  <a:lnTo>
                    <a:pt x="34607" y="282079"/>
                  </a:lnTo>
                  <a:lnTo>
                    <a:pt x="33896" y="296189"/>
                  </a:lnTo>
                  <a:lnTo>
                    <a:pt x="31000" y="305866"/>
                  </a:lnTo>
                  <a:lnTo>
                    <a:pt x="24879" y="311442"/>
                  </a:lnTo>
                  <a:lnTo>
                    <a:pt x="14414" y="313232"/>
                  </a:lnTo>
                  <a:lnTo>
                    <a:pt x="0" y="313232"/>
                  </a:lnTo>
                  <a:lnTo>
                    <a:pt x="0" y="377837"/>
                  </a:lnTo>
                  <a:lnTo>
                    <a:pt x="32880" y="377837"/>
                  </a:lnTo>
                  <a:lnTo>
                    <a:pt x="70510" y="373710"/>
                  </a:lnTo>
                  <a:lnTo>
                    <a:pt x="94246" y="359587"/>
                  </a:lnTo>
                  <a:lnTo>
                    <a:pt x="106616" y="332816"/>
                  </a:lnTo>
                  <a:lnTo>
                    <a:pt x="110185" y="290728"/>
                  </a:lnTo>
                  <a:lnTo>
                    <a:pt x="110185" y="142468"/>
                  </a:lnTo>
                  <a:lnTo>
                    <a:pt x="152869" y="142468"/>
                  </a:lnTo>
                  <a:lnTo>
                    <a:pt x="152869" y="377837"/>
                  </a:lnTo>
                  <a:lnTo>
                    <a:pt x="228434" y="377837"/>
                  </a:lnTo>
                  <a:lnTo>
                    <a:pt x="228434" y="77863"/>
                  </a:lnTo>
                  <a:close/>
                </a:path>
                <a:path w="2981959" h="378459" extrusionOk="0">
                  <a:moveTo>
                    <a:pt x="367474" y="77698"/>
                  </a:moveTo>
                  <a:lnTo>
                    <a:pt x="269976" y="77698"/>
                  </a:lnTo>
                  <a:lnTo>
                    <a:pt x="269976" y="142468"/>
                  </a:lnTo>
                  <a:lnTo>
                    <a:pt x="293065" y="142468"/>
                  </a:lnTo>
                  <a:lnTo>
                    <a:pt x="293065" y="247878"/>
                  </a:lnTo>
                  <a:lnTo>
                    <a:pt x="367474" y="247878"/>
                  </a:lnTo>
                  <a:lnTo>
                    <a:pt x="367474" y="142468"/>
                  </a:lnTo>
                  <a:lnTo>
                    <a:pt x="367474" y="77698"/>
                  </a:lnTo>
                  <a:close/>
                </a:path>
                <a:path w="2981959" h="378459" extrusionOk="0">
                  <a:moveTo>
                    <a:pt x="638022" y="77863"/>
                  </a:moveTo>
                  <a:lnTo>
                    <a:pt x="413054" y="77863"/>
                  </a:lnTo>
                  <a:lnTo>
                    <a:pt x="413054" y="142468"/>
                  </a:lnTo>
                  <a:lnTo>
                    <a:pt x="444207" y="142468"/>
                  </a:lnTo>
                  <a:lnTo>
                    <a:pt x="444207" y="282079"/>
                  </a:lnTo>
                  <a:lnTo>
                    <a:pt x="443484" y="296189"/>
                  </a:lnTo>
                  <a:lnTo>
                    <a:pt x="440601" y="305866"/>
                  </a:lnTo>
                  <a:lnTo>
                    <a:pt x="434467" y="311442"/>
                  </a:lnTo>
                  <a:lnTo>
                    <a:pt x="424014" y="313232"/>
                  </a:lnTo>
                  <a:lnTo>
                    <a:pt x="409587" y="313232"/>
                  </a:lnTo>
                  <a:lnTo>
                    <a:pt x="409587" y="377837"/>
                  </a:lnTo>
                  <a:lnTo>
                    <a:pt x="442468" y="377837"/>
                  </a:lnTo>
                  <a:lnTo>
                    <a:pt x="480110" y="373710"/>
                  </a:lnTo>
                  <a:lnTo>
                    <a:pt x="503847" y="359587"/>
                  </a:lnTo>
                  <a:lnTo>
                    <a:pt x="516216" y="332816"/>
                  </a:lnTo>
                  <a:lnTo>
                    <a:pt x="519772" y="290728"/>
                  </a:lnTo>
                  <a:lnTo>
                    <a:pt x="519772" y="142468"/>
                  </a:lnTo>
                  <a:lnTo>
                    <a:pt x="562457" y="142468"/>
                  </a:lnTo>
                  <a:lnTo>
                    <a:pt x="562457" y="377837"/>
                  </a:lnTo>
                  <a:lnTo>
                    <a:pt x="638022" y="377837"/>
                  </a:lnTo>
                  <a:lnTo>
                    <a:pt x="638022" y="77863"/>
                  </a:lnTo>
                  <a:close/>
                </a:path>
                <a:path w="2981959" h="378459" extrusionOk="0">
                  <a:moveTo>
                    <a:pt x="778230" y="77698"/>
                  </a:moveTo>
                  <a:lnTo>
                    <a:pt x="679577" y="77698"/>
                  </a:lnTo>
                  <a:lnTo>
                    <a:pt x="679577" y="142468"/>
                  </a:lnTo>
                  <a:lnTo>
                    <a:pt x="702652" y="142468"/>
                  </a:lnTo>
                  <a:lnTo>
                    <a:pt x="702652" y="377418"/>
                  </a:lnTo>
                  <a:lnTo>
                    <a:pt x="778230" y="377418"/>
                  </a:lnTo>
                  <a:lnTo>
                    <a:pt x="778230" y="142468"/>
                  </a:lnTo>
                  <a:lnTo>
                    <a:pt x="778230" y="77698"/>
                  </a:lnTo>
                  <a:close/>
                </a:path>
                <a:path w="2981959" h="378459" extrusionOk="0">
                  <a:moveTo>
                    <a:pt x="969175" y="223227"/>
                  </a:moveTo>
                  <a:lnTo>
                    <a:pt x="963904" y="154520"/>
                  </a:lnTo>
                  <a:lnTo>
                    <a:pt x="946962" y="109664"/>
                  </a:lnTo>
                  <a:lnTo>
                    <a:pt x="916609" y="85242"/>
                  </a:lnTo>
                  <a:lnTo>
                    <a:pt x="871105" y="77863"/>
                  </a:lnTo>
                  <a:lnTo>
                    <a:pt x="825538" y="77863"/>
                  </a:lnTo>
                  <a:lnTo>
                    <a:pt x="825538" y="142468"/>
                  </a:lnTo>
                  <a:lnTo>
                    <a:pt x="854379" y="142468"/>
                  </a:lnTo>
                  <a:lnTo>
                    <a:pt x="873467" y="144945"/>
                  </a:lnTo>
                  <a:lnTo>
                    <a:pt x="885088" y="155816"/>
                  </a:lnTo>
                  <a:lnTo>
                    <a:pt x="890879" y="180200"/>
                  </a:lnTo>
                  <a:lnTo>
                    <a:pt x="892454" y="223227"/>
                  </a:lnTo>
                  <a:lnTo>
                    <a:pt x="890879" y="270395"/>
                  </a:lnTo>
                  <a:lnTo>
                    <a:pt x="885088" y="297649"/>
                  </a:lnTo>
                  <a:lnTo>
                    <a:pt x="873467" y="310197"/>
                  </a:lnTo>
                  <a:lnTo>
                    <a:pt x="854379" y="313232"/>
                  </a:lnTo>
                  <a:lnTo>
                    <a:pt x="825538" y="313232"/>
                  </a:lnTo>
                  <a:lnTo>
                    <a:pt x="825538" y="377837"/>
                  </a:lnTo>
                  <a:lnTo>
                    <a:pt x="871105" y="377837"/>
                  </a:lnTo>
                  <a:lnTo>
                    <a:pt x="908773" y="372668"/>
                  </a:lnTo>
                  <a:lnTo>
                    <a:pt x="936523" y="356146"/>
                  </a:lnTo>
                  <a:lnTo>
                    <a:pt x="955255" y="326745"/>
                  </a:lnTo>
                  <a:lnTo>
                    <a:pt x="965835" y="282943"/>
                  </a:lnTo>
                  <a:lnTo>
                    <a:pt x="969175" y="223227"/>
                  </a:lnTo>
                  <a:close/>
                </a:path>
                <a:path w="2981959" h="378459" extrusionOk="0">
                  <a:moveTo>
                    <a:pt x="1222997" y="377837"/>
                  </a:moveTo>
                  <a:lnTo>
                    <a:pt x="1209522" y="344436"/>
                  </a:lnTo>
                  <a:lnTo>
                    <a:pt x="1195235" y="310997"/>
                  </a:lnTo>
                  <a:lnTo>
                    <a:pt x="1180414" y="277647"/>
                  </a:lnTo>
                  <a:lnTo>
                    <a:pt x="1165313" y="244589"/>
                  </a:lnTo>
                  <a:lnTo>
                    <a:pt x="1184376" y="229235"/>
                  </a:lnTo>
                  <a:lnTo>
                    <a:pt x="1197546" y="207886"/>
                  </a:lnTo>
                  <a:lnTo>
                    <a:pt x="1206284" y="178625"/>
                  </a:lnTo>
                  <a:lnTo>
                    <a:pt x="1212049" y="139585"/>
                  </a:lnTo>
                  <a:lnTo>
                    <a:pt x="1218374" y="77863"/>
                  </a:lnTo>
                  <a:lnTo>
                    <a:pt x="1145705" y="77863"/>
                  </a:lnTo>
                  <a:lnTo>
                    <a:pt x="1140510" y="148234"/>
                  </a:lnTo>
                  <a:lnTo>
                    <a:pt x="1139101" y="164680"/>
                  </a:lnTo>
                  <a:lnTo>
                    <a:pt x="1137475" y="177228"/>
                  </a:lnTo>
                  <a:lnTo>
                    <a:pt x="1135646" y="186524"/>
                  </a:lnTo>
                  <a:lnTo>
                    <a:pt x="1133589" y="193230"/>
                  </a:lnTo>
                  <a:lnTo>
                    <a:pt x="1115910" y="158089"/>
                  </a:lnTo>
                  <a:lnTo>
                    <a:pt x="1100785" y="129273"/>
                  </a:lnTo>
                  <a:lnTo>
                    <a:pt x="1086624" y="103606"/>
                  </a:lnTo>
                  <a:lnTo>
                    <a:pt x="1071867" y="77863"/>
                  </a:lnTo>
                  <a:lnTo>
                    <a:pt x="990523" y="77863"/>
                  </a:lnTo>
                  <a:lnTo>
                    <a:pt x="1007770" y="105816"/>
                  </a:lnTo>
                  <a:lnTo>
                    <a:pt x="1024636" y="134035"/>
                  </a:lnTo>
                  <a:lnTo>
                    <a:pt x="1040739" y="162153"/>
                  </a:lnTo>
                  <a:lnTo>
                    <a:pt x="1055712" y="189776"/>
                  </a:lnTo>
                  <a:lnTo>
                    <a:pt x="1031849" y="209219"/>
                  </a:lnTo>
                  <a:lnTo>
                    <a:pt x="1018362" y="232829"/>
                  </a:lnTo>
                  <a:lnTo>
                    <a:pt x="1011580" y="261734"/>
                  </a:lnTo>
                  <a:lnTo>
                    <a:pt x="1007833" y="297078"/>
                  </a:lnTo>
                  <a:lnTo>
                    <a:pt x="1000912" y="377837"/>
                  </a:lnTo>
                  <a:lnTo>
                    <a:pt x="1075321" y="378409"/>
                  </a:lnTo>
                  <a:lnTo>
                    <a:pt x="1078788" y="298805"/>
                  </a:lnTo>
                  <a:lnTo>
                    <a:pt x="1079919" y="277355"/>
                  </a:lnTo>
                  <a:lnTo>
                    <a:pt x="1081316" y="260883"/>
                  </a:lnTo>
                  <a:lnTo>
                    <a:pt x="1083894" y="248513"/>
                  </a:lnTo>
                  <a:lnTo>
                    <a:pt x="1088593" y="239395"/>
                  </a:lnTo>
                  <a:lnTo>
                    <a:pt x="1105585" y="274726"/>
                  </a:lnTo>
                  <a:lnTo>
                    <a:pt x="1121105" y="309257"/>
                  </a:lnTo>
                  <a:lnTo>
                    <a:pt x="1135240" y="343458"/>
                  </a:lnTo>
                  <a:lnTo>
                    <a:pt x="1148003" y="377837"/>
                  </a:lnTo>
                  <a:lnTo>
                    <a:pt x="1222997" y="377837"/>
                  </a:lnTo>
                  <a:close/>
                </a:path>
                <a:path w="2981959" h="378459" extrusionOk="0">
                  <a:moveTo>
                    <a:pt x="1423187" y="77863"/>
                  </a:moveTo>
                  <a:lnTo>
                    <a:pt x="1321079" y="77863"/>
                  </a:lnTo>
                  <a:lnTo>
                    <a:pt x="1321079" y="0"/>
                  </a:lnTo>
                  <a:lnTo>
                    <a:pt x="1247241" y="0"/>
                  </a:lnTo>
                  <a:lnTo>
                    <a:pt x="1247241" y="142468"/>
                  </a:lnTo>
                  <a:lnTo>
                    <a:pt x="1333766" y="142468"/>
                  </a:lnTo>
                  <a:lnTo>
                    <a:pt x="1282433" y="377837"/>
                  </a:lnTo>
                  <a:lnTo>
                    <a:pt x="1357998" y="377837"/>
                  </a:lnTo>
                  <a:lnTo>
                    <a:pt x="1423187" y="79019"/>
                  </a:lnTo>
                  <a:lnTo>
                    <a:pt x="1423187" y="77863"/>
                  </a:lnTo>
                  <a:close/>
                </a:path>
                <a:path w="2981959" h="378459" extrusionOk="0">
                  <a:moveTo>
                    <a:pt x="1670100" y="184581"/>
                  </a:moveTo>
                  <a:lnTo>
                    <a:pt x="1665820" y="130441"/>
                  </a:lnTo>
                  <a:lnTo>
                    <a:pt x="1650123" y="97917"/>
                  </a:lnTo>
                  <a:lnTo>
                    <a:pt x="1618754" y="82054"/>
                  </a:lnTo>
                  <a:lnTo>
                    <a:pt x="1567421" y="77863"/>
                  </a:lnTo>
                  <a:lnTo>
                    <a:pt x="1453197" y="77863"/>
                  </a:lnTo>
                  <a:lnTo>
                    <a:pt x="1453197" y="142468"/>
                  </a:lnTo>
                  <a:lnTo>
                    <a:pt x="1482610" y="142468"/>
                  </a:lnTo>
                  <a:lnTo>
                    <a:pt x="1458963" y="377837"/>
                  </a:lnTo>
                  <a:lnTo>
                    <a:pt x="1534528" y="377837"/>
                  </a:lnTo>
                  <a:lnTo>
                    <a:pt x="1558188" y="143624"/>
                  </a:lnTo>
                  <a:lnTo>
                    <a:pt x="1567421" y="143624"/>
                  </a:lnTo>
                  <a:lnTo>
                    <a:pt x="1581632" y="145161"/>
                  </a:lnTo>
                  <a:lnTo>
                    <a:pt x="1589836" y="151130"/>
                  </a:lnTo>
                  <a:lnTo>
                    <a:pt x="1593621" y="163588"/>
                  </a:lnTo>
                  <a:lnTo>
                    <a:pt x="1594535" y="184581"/>
                  </a:lnTo>
                  <a:lnTo>
                    <a:pt x="1594535" y="313232"/>
                  </a:lnTo>
                  <a:lnTo>
                    <a:pt x="1570304" y="313232"/>
                  </a:lnTo>
                  <a:lnTo>
                    <a:pt x="1570304" y="377837"/>
                  </a:lnTo>
                  <a:lnTo>
                    <a:pt x="1670100" y="377837"/>
                  </a:lnTo>
                  <a:lnTo>
                    <a:pt x="1670100" y="184581"/>
                  </a:lnTo>
                  <a:close/>
                </a:path>
                <a:path w="2981959" h="378459" extrusionOk="0">
                  <a:moveTo>
                    <a:pt x="1798167" y="184581"/>
                  </a:moveTo>
                  <a:lnTo>
                    <a:pt x="1722602" y="184581"/>
                  </a:lnTo>
                  <a:lnTo>
                    <a:pt x="1722602" y="377837"/>
                  </a:lnTo>
                  <a:lnTo>
                    <a:pt x="1798167" y="377837"/>
                  </a:lnTo>
                  <a:lnTo>
                    <a:pt x="1798167" y="184581"/>
                  </a:lnTo>
                  <a:close/>
                </a:path>
                <a:path w="2981959" h="378459" extrusionOk="0">
                  <a:moveTo>
                    <a:pt x="1915274" y="77698"/>
                  </a:moveTo>
                  <a:lnTo>
                    <a:pt x="1719719" y="77698"/>
                  </a:lnTo>
                  <a:lnTo>
                    <a:pt x="1719719" y="142468"/>
                  </a:lnTo>
                  <a:lnTo>
                    <a:pt x="1839709" y="142468"/>
                  </a:lnTo>
                  <a:lnTo>
                    <a:pt x="1839709" y="377418"/>
                  </a:lnTo>
                  <a:lnTo>
                    <a:pt x="1915274" y="377418"/>
                  </a:lnTo>
                  <a:lnTo>
                    <a:pt x="1915274" y="142468"/>
                  </a:lnTo>
                  <a:lnTo>
                    <a:pt x="1915274" y="77698"/>
                  </a:lnTo>
                  <a:close/>
                </a:path>
                <a:path w="2981959" h="378459" extrusionOk="0">
                  <a:moveTo>
                    <a:pt x="2125268" y="184581"/>
                  </a:moveTo>
                  <a:lnTo>
                    <a:pt x="2049703" y="184581"/>
                  </a:lnTo>
                  <a:lnTo>
                    <a:pt x="2049703" y="377837"/>
                  </a:lnTo>
                  <a:lnTo>
                    <a:pt x="2125268" y="377837"/>
                  </a:lnTo>
                  <a:lnTo>
                    <a:pt x="2125268" y="184581"/>
                  </a:lnTo>
                  <a:close/>
                </a:path>
                <a:path w="2981959" h="378459" extrusionOk="0">
                  <a:moveTo>
                    <a:pt x="2242375" y="77698"/>
                  </a:moveTo>
                  <a:lnTo>
                    <a:pt x="2046820" y="77698"/>
                  </a:lnTo>
                  <a:lnTo>
                    <a:pt x="2046820" y="142468"/>
                  </a:lnTo>
                  <a:lnTo>
                    <a:pt x="2166810" y="142468"/>
                  </a:lnTo>
                  <a:lnTo>
                    <a:pt x="2166810" y="377418"/>
                  </a:lnTo>
                  <a:lnTo>
                    <a:pt x="2242375" y="377418"/>
                  </a:lnTo>
                  <a:lnTo>
                    <a:pt x="2242375" y="142468"/>
                  </a:lnTo>
                  <a:lnTo>
                    <a:pt x="2242375" y="77698"/>
                  </a:lnTo>
                  <a:close/>
                </a:path>
                <a:path w="2981959" h="378459" extrusionOk="0">
                  <a:moveTo>
                    <a:pt x="2398712" y="78282"/>
                  </a:moveTo>
                  <a:lnTo>
                    <a:pt x="2289695" y="78282"/>
                  </a:lnTo>
                  <a:lnTo>
                    <a:pt x="2289695" y="143052"/>
                  </a:lnTo>
                  <a:lnTo>
                    <a:pt x="2323160" y="143052"/>
                  </a:lnTo>
                  <a:lnTo>
                    <a:pt x="2323160" y="313232"/>
                  </a:lnTo>
                  <a:lnTo>
                    <a:pt x="2289695" y="313232"/>
                  </a:lnTo>
                  <a:lnTo>
                    <a:pt x="2289695" y="378002"/>
                  </a:lnTo>
                  <a:lnTo>
                    <a:pt x="2398712" y="378002"/>
                  </a:lnTo>
                  <a:lnTo>
                    <a:pt x="2398712" y="313232"/>
                  </a:lnTo>
                  <a:lnTo>
                    <a:pt x="2398712" y="143052"/>
                  </a:lnTo>
                  <a:lnTo>
                    <a:pt x="2398712" y="78282"/>
                  </a:lnTo>
                  <a:close/>
                </a:path>
                <a:path w="2981959" h="378459" extrusionOk="0">
                  <a:moveTo>
                    <a:pt x="2537752" y="77698"/>
                  </a:moveTo>
                  <a:lnTo>
                    <a:pt x="2440267" y="77698"/>
                  </a:lnTo>
                  <a:lnTo>
                    <a:pt x="2440267" y="142468"/>
                  </a:lnTo>
                  <a:lnTo>
                    <a:pt x="2463330" y="142468"/>
                  </a:lnTo>
                  <a:lnTo>
                    <a:pt x="2463330" y="247878"/>
                  </a:lnTo>
                  <a:lnTo>
                    <a:pt x="2537752" y="247878"/>
                  </a:lnTo>
                  <a:lnTo>
                    <a:pt x="2537752" y="142468"/>
                  </a:lnTo>
                  <a:lnTo>
                    <a:pt x="2537752" y="77698"/>
                  </a:lnTo>
                  <a:close/>
                </a:path>
                <a:path w="2981959" h="378459" extrusionOk="0">
                  <a:moveTo>
                    <a:pt x="2749753" y="313232"/>
                  </a:moveTo>
                  <a:lnTo>
                    <a:pt x="2726385" y="313232"/>
                  </a:lnTo>
                  <a:lnTo>
                    <a:pt x="2726385" y="143052"/>
                  </a:lnTo>
                  <a:lnTo>
                    <a:pt x="2726385" y="78282"/>
                  </a:lnTo>
                  <a:lnTo>
                    <a:pt x="2579865" y="78282"/>
                  </a:lnTo>
                  <a:lnTo>
                    <a:pt x="2579865" y="143052"/>
                  </a:lnTo>
                  <a:lnTo>
                    <a:pt x="2650820" y="143052"/>
                  </a:lnTo>
                  <a:lnTo>
                    <a:pt x="2650820" y="313232"/>
                  </a:lnTo>
                  <a:lnTo>
                    <a:pt x="2579865" y="313232"/>
                  </a:lnTo>
                  <a:lnTo>
                    <a:pt x="2579865" y="378002"/>
                  </a:lnTo>
                  <a:lnTo>
                    <a:pt x="2749753" y="378002"/>
                  </a:lnTo>
                  <a:lnTo>
                    <a:pt x="2749753" y="313232"/>
                  </a:lnTo>
                  <a:close/>
                </a:path>
                <a:path w="2981959" h="378459" extrusionOk="0">
                  <a:moveTo>
                    <a:pt x="2864269" y="184581"/>
                  </a:moveTo>
                  <a:lnTo>
                    <a:pt x="2788704" y="184581"/>
                  </a:lnTo>
                  <a:lnTo>
                    <a:pt x="2788704" y="377837"/>
                  </a:lnTo>
                  <a:lnTo>
                    <a:pt x="2864269" y="377837"/>
                  </a:lnTo>
                  <a:lnTo>
                    <a:pt x="2864269" y="184581"/>
                  </a:lnTo>
                  <a:close/>
                </a:path>
                <a:path w="2981959" h="378459" extrusionOk="0">
                  <a:moveTo>
                    <a:pt x="2981375" y="77698"/>
                  </a:moveTo>
                  <a:lnTo>
                    <a:pt x="2785821" y="77698"/>
                  </a:lnTo>
                  <a:lnTo>
                    <a:pt x="2785821" y="142468"/>
                  </a:lnTo>
                  <a:lnTo>
                    <a:pt x="2905810" y="142468"/>
                  </a:lnTo>
                  <a:lnTo>
                    <a:pt x="2905810" y="377418"/>
                  </a:lnTo>
                  <a:lnTo>
                    <a:pt x="2981375" y="377418"/>
                  </a:lnTo>
                  <a:lnTo>
                    <a:pt x="2981375" y="142468"/>
                  </a:lnTo>
                  <a:lnTo>
                    <a:pt x="2981375" y="7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10174506" y="7108244"/>
              <a:ext cx="1419225" cy="605790"/>
            </a:xfrm>
            <a:custGeom>
              <a:avLst/>
              <a:gdLst/>
              <a:ahLst/>
              <a:cxnLst/>
              <a:rect l="l" t="t" r="r" b="b"/>
              <a:pathLst>
                <a:path w="1419225" h="605790" extrusionOk="0">
                  <a:moveTo>
                    <a:pt x="1419192" y="0"/>
                  </a:moveTo>
                  <a:lnTo>
                    <a:pt x="0" y="0"/>
                  </a:lnTo>
                  <a:lnTo>
                    <a:pt x="0" y="605656"/>
                  </a:lnTo>
                  <a:lnTo>
                    <a:pt x="1419192" y="605656"/>
                  </a:lnTo>
                  <a:lnTo>
                    <a:pt x="1419192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10358031" y="7260088"/>
              <a:ext cx="1054734" cy="300990"/>
            </a:xfrm>
            <a:custGeom>
              <a:avLst/>
              <a:gdLst/>
              <a:ahLst/>
              <a:cxnLst/>
              <a:rect l="l" t="t" r="r" b="b"/>
              <a:pathLst>
                <a:path w="1054734" h="300990" extrusionOk="0">
                  <a:moveTo>
                    <a:pt x="98653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3075" y="64770"/>
                  </a:lnTo>
                  <a:lnTo>
                    <a:pt x="23075" y="299720"/>
                  </a:lnTo>
                  <a:lnTo>
                    <a:pt x="98653" y="299720"/>
                  </a:lnTo>
                  <a:lnTo>
                    <a:pt x="98653" y="64770"/>
                  </a:lnTo>
                  <a:lnTo>
                    <a:pt x="98653" y="0"/>
                  </a:lnTo>
                  <a:close/>
                </a:path>
                <a:path w="1054734" h="300990" extrusionOk="0">
                  <a:moveTo>
                    <a:pt x="254990" y="571"/>
                  </a:moveTo>
                  <a:lnTo>
                    <a:pt x="145961" y="571"/>
                  </a:lnTo>
                  <a:lnTo>
                    <a:pt x="145961" y="65341"/>
                  </a:lnTo>
                  <a:lnTo>
                    <a:pt x="179425" y="65341"/>
                  </a:lnTo>
                  <a:lnTo>
                    <a:pt x="179425" y="235521"/>
                  </a:lnTo>
                  <a:lnTo>
                    <a:pt x="145961" y="235521"/>
                  </a:lnTo>
                  <a:lnTo>
                    <a:pt x="145961" y="300291"/>
                  </a:lnTo>
                  <a:lnTo>
                    <a:pt x="254990" y="300291"/>
                  </a:lnTo>
                  <a:lnTo>
                    <a:pt x="254990" y="235521"/>
                  </a:lnTo>
                  <a:lnTo>
                    <a:pt x="254990" y="65341"/>
                  </a:lnTo>
                  <a:lnTo>
                    <a:pt x="254990" y="571"/>
                  </a:lnTo>
                  <a:close/>
                </a:path>
                <a:path w="1054734" h="300990" extrusionOk="0">
                  <a:moveTo>
                    <a:pt x="505358" y="106883"/>
                  </a:moveTo>
                  <a:lnTo>
                    <a:pt x="501065" y="52730"/>
                  </a:lnTo>
                  <a:lnTo>
                    <a:pt x="485381" y="20205"/>
                  </a:lnTo>
                  <a:lnTo>
                    <a:pt x="453999" y="4343"/>
                  </a:lnTo>
                  <a:lnTo>
                    <a:pt x="402678" y="152"/>
                  </a:lnTo>
                  <a:lnTo>
                    <a:pt x="309219" y="152"/>
                  </a:lnTo>
                  <a:lnTo>
                    <a:pt x="309219" y="300126"/>
                  </a:lnTo>
                  <a:lnTo>
                    <a:pt x="384797" y="300126"/>
                  </a:lnTo>
                  <a:lnTo>
                    <a:pt x="384797" y="64757"/>
                  </a:lnTo>
                  <a:lnTo>
                    <a:pt x="402678" y="64757"/>
                  </a:lnTo>
                  <a:lnTo>
                    <a:pt x="416890" y="66294"/>
                  </a:lnTo>
                  <a:lnTo>
                    <a:pt x="425094" y="72263"/>
                  </a:lnTo>
                  <a:lnTo>
                    <a:pt x="428879" y="84721"/>
                  </a:lnTo>
                  <a:lnTo>
                    <a:pt x="429780" y="105727"/>
                  </a:lnTo>
                  <a:lnTo>
                    <a:pt x="429780" y="300126"/>
                  </a:lnTo>
                  <a:lnTo>
                    <a:pt x="505358" y="300126"/>
                  </a:lnTo>
                  <a:lnTo>
                    <a:pt x="505358" y="106883"/>
                  </a:lnTo>
                  <a:close/>
                </a:path>
                <a:path w="1054734" h="300990" extrusionOk="0">
                  <a:moveTo>
                    <a:pt x="662851" y="571"/>
                  </a:moveTo>
                  <a:lnTo>
                    <a:pt x="553821" y="571"/>
                  </a:lnTo>
                  <a:lnTo>
                    <a:pt x="553821" y="65341"/>
                  </a:lnTo>
                  <a:lnTo>
                    <a:pt x="587286" y="65341"/>
                  </a:lnTo>
                  <a:lnTo>
                    <a:pt x="587286" y="235521"/>
                  </a:lnTo>
                  <a:lnTo>
                    <a:pt x="553821" y="235521"/>
                  </a:lnTo>
                  <a:lnTo>
                    <a:pt x="553821" y="300291"/>
                  </a:lnTo>
                  <a:lnTo>
                    <a:pt x="662851" y="300291"/>
                  </a:lnTo>
                  <a:lnTo>
                    <a:pt x="662851" y="235521"/>
                  </a:lnTo>
                  <a:lnTo>
                    <a:pt x="662851" y="65341"/>
                  </a:lnTo>
                  <a:lnTo>
                    <a:pt x="662851" y="571"/>
                  </a:lnTo>
                  <a:close/>
                </a:path>
                <a:path w="1054734" h="300990" extrusionOk="0">
                  <a:moveTo>
                    <a:pt x="927633" y="300126"/>
                  </a:moveTo>
                  <a:lnTo>
                    <a:pt x="914158" y="266725"/>
                  </a:lnTo>
                  <a:lnTo>
                    <a:pt x="899871" y="233286"/>
                  </a:lnTo>
                  <a:lnTo>
                    <a:pt x="885050" y="199948"/>
                  </a:lnTo>
                  <a:lnTo>
                    <a:pt x="869950" y="166878"/>
                  </a:lnTo>
                  <a:lnTo>
                    <a:pt x="889012" y="151523"/>
                  </a:lnTo>
                  <a:lnTo>
                    <a:pt x="902182" y="130162"/>
                  </a:lnTo>
                  <a:lnTo>
                    <a:pt x="910920" y="100914"/>
                  </a:lnTo>
                  <a:lnTo>
                    <a:pt x="916686" y="61887"/>
                  </a:lnTo>
                  <a:lnTo>
                    <a:pt x="923023" y="152"/>
                  </a:lnTo>
                  <a:lnTo>
                    <a:pt x="850341" y="152"/>
                  </a:lnTo>
                  <a:lnTo>
                    <a:pt x="845146" y="70535"/>
                  </a:lnTo>
                  <a:lnTo>
                    <a:pt x="843749" y="86969"/>
                  </a:lnTo>
                  <a:lnTo>
                    <a:pt x="842124" y="99517"/>
                  </a:lnTo>
                  <a:lnTo>
                    <a:pt x="840282" y="108813"/>
                  </a:lnTo>
                  <a:lnTo>
                    <a:pt x="838225" y="115519"/>
                  </a:lnTo>
                  <a:lnTo>
                    <a:pt x="820559" y="80378"/>
                  </a:lnTo>
                  <a:lnTo>
                    <a:pt x="805421" y="51574"/>
                  </a:lnTo>
                  <a:lnTo>
                    <a:pt x="791260" y="25895"/>
                  </a:lnTo>
                  <a:lnTo>
                    <a:pt x="776503" y="152"/>
                  </a:lnTo>
                  <a:lnTo>
                    <a:pt x="695159" y="152"/>
                  </a:lnTo>
                  <a:lnTo>
                    <a:pt x="712406" y="28105"/>
                  </a:lnTo>
                  <a:lnTo>
                    <a:pt x="729272" y="56324"/>
                  </a:lnTo>
                  <a:lnTo>
                    <a:pt x="745375" y="84442"/>
                  </a:lnTo>
                  <a:lnTo>
                    <a:pt x="760361" y="112064"/>
                  </a:lnTo>
                  <a:lnTo>
                    <a:pt x="736485" y="131508"/>
                  </a:lnTo>
                  <a:lnTo>
                    <a:pt x="722998" y="155117"/>
                  </a:lnTo>
                  <a:lnTo>
                    <a:pt x="716229" y="184023"/>
                  </a:lnTo>
                  <a:lnTo>
                    <a:pt x="712470" y="219367"/>
                  </a:lnTo>
                  <a:lnTo>
                    <a:pt x="705548" y="300126"/>
                  </a:lnTo>
                  <a:lnTo>
                    <a:pt x="779970" y="300697"/>
                  </a:lnTo>
                  <a:lnTo>
                    <a:pt x="783424" y="221094"/>
                  </a:lnTo>
                  <a:lnTo>
                    <a:pt x="784555" y="199644"/>
                  </a:lnTo>
                  <a:lnTo>
                    <a:pt x="785952" y="183159"/>
                  </a:lnTo>
                  <a:lnTo>
                    <a:pt x="788543" y="170802"/>
                  </a:lnTo>
                  <a:lnTo>
                    <a:pt x="793229" y="161683"/>
                  </a:lnTo>
                  <a:lnTo>
                    <a:pt x="810221" y="197015"/>
                  </a:lnTo>
                  <a:lnTo>
                    <a:pt x="825754" y="231546"/>
                  </a:lnTo>
                  <a:lnTo>
                    <a:pt x="839876" y="265747"/>
                  </a:lnTo>
                  <a:lnTo>
                    <a:pt x="852652" y="300126"/>
                  </a:lnTo>
                  <a:lnTo>
                    <a:pt x="927633" y="300126"/>
                  </a:lnTo>
                  <a:close/>
                </a:path>
                <a:path w="1054734" h="300990" extrusionOk="0">
                  <a:moveTo>
                    <a:pt x="1054569" y="0"/>
                  </a:moveTo>
                  <a:lnTo>
                    <a:pt x="955929" y="0"/>
                  </a:lnTo>
                  <a:lnTo>
                    <a:pt x="955929" y="64770"/>
                  </a:lnTo>
                  <a:lnTo>
                    <a:pt x="978992" y="64770"/>
                  </a:lnTo>
                  <a:lnTo>
                    <a:pt x="978992" y="299720"/>
                  </a:lnTo>
                  <a:lnTo>
                    <a:pt x="1054569" y="299720"/>
                  </a:lnTo>
                  <a:lnTo>
                    <a:pt x="1054569" y="64770"/>
                  </a:lnTo>
                  <a:lnTo>
                    <a:pt x="1054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11401632" y="3490291"/>
              <a:ext cx="2698115" cy="2322829"/>
            </a:xfrm>
            <a:custGeom>
              <a:avLst/>
              <a:gdLst/>
              <a:ahLst/>
              <a:cxnLst/>
              <a:rect l="l" t="t" r="r" b="b"/>
              <a:pathLst>
                <a:path w="2698115" h="2322829" extrusionOk="0">
                  <a:moveTo>
                    <a:pt x="1497577" y="0"/>
                  </a:moveTo>
                  <a:lnTo>
                    <a:pt x="0" y="0"/>
                  </a:lnTo>
                  <a:lnTo>
                    <a:pt x="0" y="912987"/>
                  </a:lnTo>
                  <a:lnTo>
                    <a:pt x="105033" y="897229"/>
                  </a:lnTo>
                  <a:lnTo>
                    <a:pt x="105033" y="1067548"/>
                  </a:lnTo>
                  <a:lnTo>
                    <a:pt x="156132" y="1069618"/>
                  </a:lnTo>
                  <a:lnTo>
                    <a:pt x="206451" y="1074520"/>
                  </a:lnTo>
                  <a:lnTo>
                    <a:pt x="255912" y="1082175"/>
                  </a:lnTo>
                  <a:lnTo>
                    <a:pt x="304437" y="1092504"/>
                  </a:lnTo>
                  <a:lnTo>
                    <a:pt x="351946" y="1105430"/>
                  </a:lnTo>
                  <a:lnTo>
                    <a:pt x="398362" y="1120873"/>
                  </a:lnTo>
                  <a:lnTo>
                    <a:pt x="443606" y="1138756"/>
                  </a:lnTo>
                  <a:lnTo>
                    <a:pt x="487600" y="1158999"/>
                  </a:lnTo>
                  <a:lnTo>
                    <a:pt x="530265" y="1181525"/>
                  </a:lnTo>
                  <a:lnTo>
                    <a:pt x="571524" y="1206254"/>
                  </a:lnTo>
                  <a:lnTo>
                    <a:pt x="611297" y="1233109"/>
                  </a:lnTo>
                  <a:lnTo>
                    <a:pt x="649506" y="1262010"/>
                  </a:lnTo>
                  <a:lnTo>
                    <a:pt x="686073" y="1292880"/>
                  </a:lnTo>
                  <a:lnTo>
                    <a:pt x="720920" y="1325639"/>
                  </a:lnTo>
                  <a:lnTo>
                    <a:pt x="753967" y="1360210"/>
                  </a:lnTo>
                  <a:lnTo>
                    <a:pt x="785138" y="1396514"/>
                  </a:lnTo>
                  <a:lnTo>
                    <a:pt x="814352" y="1434472"/>
                  </a:lnTo>
                  <a:lnTo>
                    <a:pt x="841533" y="1474007"/>
                  </a:lnTo>
                  <a:lnTo>
                    <a:pt x="866601" y="1515038"/>
                  </a:lnTo>
                  <a:lnTo>
                    <a:pt x="889479" y="1557489"/>
                  </a:lnTo>
                  <a:lnTo>
                    <a:pt x="910087" y="1601281"/>
                  </a:lnTo>
                  <a:lnTo>
                    <a:pt x="1347958" y="1601281"/>
                  </a:lnTo>
                  <a:lnTo>
                    <a:pt x="1323373" y="1758878"/>
                  </a:lnTo>
                  <a:lnTo>
                    <a:pt x="1671509" y="1758878"/>
                  </a:lnTo>
                  <a:lnTo>
                    <a:pt x="2388388" y="2322484"/>
                  </a:lnTo>
                  <a:lnTo>
                    <a:pt x="2205157" y="1758878"/>
                  </a:lnTo>
                  <a:lnTo>
                    <a:pt x="2697834" y="1758878"/>
                  </a:lnTo>
                  <a:lnTo>
                    <a:pt x="2697834" y="650315"/>
                  </a:lnTo>
                  <a:lnTo>
                    <a:pt x="2592758" y="666084"/>
                  </a:lnTo>
                  <a:lnTo>
                    <a:pt x="2592758" y="157597"/>
                  </a:lnTo>
                  <a:lnTo>
                    <a:pt x="1472939" y="157597"/>
                  </a:lnTo>
                  <a:lnTo>
                    <a:pt x="1497577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11898922" y="3910348"/>
              <a:ext cx="1596390" cy="1068704"/>
            </a:xfrm>
            <a:custGeom>
              <a:avLst/>
              <a:gdLst/>
              <a:ahLst/>
              <a:cxnLst/>
              <a:rect l="l" t="t" r="r" b="b"/>
              <a:pathLst>
                <a:path w="1596390" h="1068704" extrusionOk="0">
                  <a:moveTo>
                    <a:pt x="367474" y="99326"/>
                  </a:moveTo>
                  <a:lnTo>
                    <a:pt x="359981" y="61048"/>
                  </a:lnTo>
                  <a:lnTo>
                    <a:pt x="339458" y="29438"/>
                  </a:lnTo>
                  <a:lnTo>
                    <a:pt x="308813" y="7937"/>
                  </a:lnTo>
                  <a:lnTo>
                    <a:pt x="270992" y="0"/>
                  </a:lnTo>
                  <a:lnTo>
                    <a:pt x="34048" y="0"/>
                  </a:lnTo>
                  <a:lnTo>
                    <a:pt x="0" y="222758"/>
                  </a:lnTo>
                  <a:lnTo>
                    <a:pt x="136207" y="222758"/>
                  </a:lnTo>
                  <a:lnTo>
                    <a:pt x="136207" y="456857"/>
                  </a:lnTo>
                  <a:lnTo>
                    <a:pt x="367474" y="428485"/>
                  </a:lnTo>
                  <a:lnTo>
                    <a:pt x="367474" y="99326"/>
                  </a:lnTo>
                  <a:close/>
                </a:path>
                <a:path w="1596390" h="1068704" extrusionOk="0">
                  <a:moveTo>
                    <a:pt x="812990" y="99326"/>
                  </a:moveTo>
                  <a:lnTo>
                    <a:pt x="805497" y="61048"/>
                  </a:lnTo>
                  <a:lnTo>
                    <a:pt x="784961" y="29438"/>
                  </a:lnTo>
                  <a:lnTo>
                    <a:pt x="754329" y="7937"/>
                  </a:lnTo>
                  <a:lnTo>
                    <a:pt x="716508" y="0"/>
                  </a:lnTo>
                  <a:lnTo>
                    <a:pt x="479564" y="0"/>
                  </a:lnTo>
                  <a:lnTo>
                    <a:pt x="445516" y="222758"/>
                  </a:lnTo>
                  <a:lnTo>
                    <a:pt x="581723" y="222758"/>
                  </a:lnTo>
                  <a:lnTo>
                    <a:pt x="581723" y="456857"/>
                  </a:lnTo>
                  <a:lnTo>
                    <a:pt x="812990" y="428485"/>
                  </a:lnTo>
                  <a:lnTo>
                    <a:pt x="812990" y="99326"/>
                  </a:lnTo>
                  <a:close/>
                </a:path>
                <a:path w="1596390" h="1068704" extrusionOk="0">
                  <a:moveTo>
                    <a:pt x="1157757" y="390207"/>
                  </a:moveTo>
                  <a:lnTo>
                    <a:pt x="920813" y="418579"/>
                  </a:lnTo>
                  <a:lnTo>
                    <a:pt x="912304" y="759066"/>
                  </a:lnTo>
                  <a:lnTo>
                    <a:pt x="1157757" y="759066"/>
                  </a:lnTo>
                  <a:lnTo>
                    <a:pt x="1157757" y="390207"/>
                  </a:lnTo>
                  <a:close/>
                </a:path>
                <a:path w="1596390" h="1068704" extrusionOk="0">
                  <a:moveTo>
                    <a:pt x="1229563" y="970953"/>
                  </a:moveTo>
                  <a:lnTo>
                    <a:pt x="1223048" y="935050"/>
                  </a:lnTo>
                  <a:lnTo>
                    <a:pt x="1204645" y="904671"/>
                  </a:lnTo>
                  <a:lnTo>
                    <a:pt x="1176032" y="883627"/>
                  </a:lnTo>
                  <a:lnTo>
                    <a:pt x="1138923" y="875766"/>
                  </a:lnTo>
                  <a:lnTo>
                    <a:pt x="1101813" y="883627"/>
                  </a:lnTo>
                  <a:lnTo>
                    <a:pt x="1073200" y="904671"/>
                  </a:lnTo>
                  <a:lnTo>
                    <a:pt x="1054785" y="935050"/>
                  </a:lnTo>
                  <a:lnTo>
                    <a:pt x="1048270" y="970953"/>
                  </a:lnTo>
                  <a:lnTo>
                    <a:pt x="1054785" y="1009129"/>
                  </a:lnTo>
                  <a:lnTo>
                    <a:pt x="1073200" y="1040079"/>
                  </a:lnTo>
                  <a:lnTo>
                    <a:pt x="1101813" y="1060831"/>
                  </a:lnTo>
                  <a:lnTo>
                    <a:pt x="1138923" y="1068400"/>
                  </a:lnTo>
                  <a:lnTo>
                    <a:pt x="1176032" y="1060831"/>
                  </a:lnTo>
                  <a:lnTo>
                    <a:pt x="1204645" y="1040079"/>
                  </a:lnTo>
                  <a:lnTo>
                    <a:pt x="1223048" y="1009129"/>
                  </a:lnTo>
                  <a:lnTo>
                    <a:pt x="1229563" y="970953"/>
                  </a:lnTo>
                  <a:close/>
                </a:path>
                <a:path w="1596390" h="1068704" extrusionOk="0">
                  <a:moveTo>
                    <a:pt x="1476832" y="970953"/>
                  </a:moveTo>
                  <a:lnTo>
                    <a:pt x="1470304" y="935050"/>
                  </a:lnTo>
                  <a:lnTo>
                    <a:pt x="1451889" y="904671"/>
                  </a:lnTo>
                  <a:lnTo>
                    <a:pt x="1423276" y="883627"/>
                  </a:lnTo>
                  <a:lnTo>
                    <a:pt x="1386166" y="875766"/>
                  </a:lnTo>
                  <a:lnTo>
                    <a:pt x="1349057" y="883627"/>
                  </a:lnTo>
                  <a:lnTo>
                    <a:pt x="1320444" y="904671"/>
                  </a:lnTo>
                  <a:lnTo>
                    <a:pt x="1302029" y="935050"/>
                  </a:lnTo>
                  <a:lnTo>
                    <a:pt x="1295514" y="970953"/>
                  </a:lnTo>
                  <a:lnTo>
                    <a:pt x="1302029" y="1009129"/>
                  </a:lnTo>
                  <a:lnTo>
                    <a:pt x="1320444" y="1040079"/>
                  </a:lnTo>
                  <a:lnTo>
                    <a:pt x="1349057" y="1060831"/>
                  </a:lnTo>
                  <a:lnTo>
                    <a:pt x="1386166" y="1068400"/>
                  </a:lnTo>
                  <a:lnTo>
                    <a:pt x="1423276" y="1060831"/>
                  </a:lnTo>
                  <a:lnTo>
                    <a:pt x="1451889" y="1040079"/>
                  </a:lnTo>
                  <a:lnTo>
                    <a:pt x="1470304" y="1009129"/>
                  </a:lnTo>
                  <a:lnTo>
                    <a:pt x="1476832" y="970953"/>
                  </a:lnTo>
                  <a:close/>
                </a:path>
                <a:path w="1596390" h="1068704" extrusionOk="0">
                  <a:moveTo>
                    <a:pt x="1596174" y="102158"/>
                  </a:moveTo>
                  <a:lnTo>
                    <a:pt x="1588185" y="62852"/>
                  </a:lnTo>
                  <a:lnTo>
                    <a:pt x="1566379" y="30327"/>
                  </a:lnTo>
                  <a:lnTo>
                    <a:pt x="1533918" y="8178"/>
                  </a:lnTo>
                  <a:lnTo>
                    <a:pt x="1494015" y="0"/>
                  </a:lnTo>
                  <a:lnTo>
                    <a:pt x="954874" y="0"/>
                  </a:lnTo>
                  <a:lnTo>
                    <a:pt x="920813" y="218503"/>
                  </a:lnTo>
                  <a:lnTo>
                    <a:pt x="1356398" y="218503"/>
                  </a:lnTo>
                  <a:lnTo>
                    <a:pt x="1356398" y="759066"/>
                  </a:lnTo>
                  <a:lnTo>
                    <a:pt x="1596174" y="759066"/>
                  </a:lnTo>
                  <a:lnTo>
                    <a:pt x="1596174" y="102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11506661" y="4557836"/>
              <a:ext cx="805179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5" extrusionOk="0">
                  <a:moveTo>
                    <a:pt x="0" y="0"/>
                  </a:moveTo>
                  <a:lnTo>
                    <a:pt x="0" y="533732"/>
                  </a:lnTo>
                  <a:lnTo>
                    <a:pt x="805054" y="533732"/>
                  </a:lnTo>
                  <a:lnTo>
                    <a:pt x="784445" y="489941"/>
                  </a:lnTo>
                  <a:lnTo>
                    <a:pt x="761568" y="447490"/>
                  </a:lnTo>
                  <a:lnTo>
                    <a:pt x="736500" y="406459"/>
                  </a:lnTo>
                  <a:lnTo>
                    <a:pt x="709319" y="366925"/>
                  </a:lnTo>
                  <a:lnTo>
                    <a:pt x="680104" y="328967"/>
                  </a:lnTo>
                  <a:lnTo>
                    <a:pt x="648934" y="292663"/>
                  </a:lnTo>
                  <a:lnTo>
                    <a:pt x="615886" y="258093"/>
                  </a:lnTo>
                  <a:lnTo>
                    <a:pt x="581039" y="225334"/>
                  </a:lnTo>
                  <a:lnTo>
                    <a:pt x="544472" y="194465"/>
                  </a:lnTo>
                  <a:lnTo>
                    <a:pt x="506263" y="165564"/>
                  </a:lnTo>
                  <a:lnTo>
                    <a:pt x="466490" y="138709"/>
                  </a:lnTo>
                  <a:lnTo>
                    <a:pt x="425232" y="113980"/>
                  </a:lnTo>
                  <a:lnTo>
                    <a:pt x="382566" y="91455"/>
                  </a:lnTo>
                  <a:lnTo>
                    <a:pt x="338572" y="71212"/>
                  </a:lnTo>
                  <a:lnTo>
                    <a:pt x="293328" y="53329"/>
                  </a:lnTo>
                  <a:lnTo>
                    <a:pt x="246912" y="37886"/>
                  </a:lnTo>
                  <a:lnTo>
                    <a:pt x="199403" y="24960"/>
                  </a:lnTo>
                  <a:lnTo>
                    <a:pt x="150879" y="14630"/>
                  </a:lnTo>
                  <a:lnTo>
                    <a:pt x="101418" y="6974"/>
                  </a:lnTo>
                  <a:lnTo>
                    <a:pt x="51099" y="2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9686925" y="4557735"/>
              <a:ext cx="2699384" cy="2140584"/>
            </a:xfrm>
            <a:custGeom>
              <a:avLst/>
              <a:gdLst/>
              <a:ahLst/>
              <a:cxnLst/>
              <a:rect l="l" t="t" r="r" b="b"/>
              <a:pathLst>
                <a:path w="2699384" h="2140584" extrusionOk="0">
                  <a:moveTo>
                    <a:pt x="1819735" y="94"/>
                  </a:moveTo>
                  <a:lnTo>
                    <a:pt x="890517" y="0"/>
                  </a:lnTo>
                  <a:lnTo>
                    <a:pt x="838193" y="1511"/>
                  </a:lnTo>
                  <a:lnTo>
                    <a:pt x="786666" y="5990"/>
                  </a:lnTo>
                  <a:lnTo>
                    <a:pt x="736019" y="13353"/>
                  </a:lnTo>
                  <a:lnTo>
                    <a:pt x="686336" y="23516"/>
                  </a:lnTo>
                  <a:lnTo>
                    <a:pt x="637700" y="36397"/>
                  </a:lnTo>
                  <a:lnTo>
                    <a:pt x="590194" y="51911"/>
                  </a:lnTo>
                  <a:lnTo>
                    <a:pt x="543903" y="69975"/>
                  </a:lnTo>
                  <a:lnTo>
                    <a:pt x="498909" y="90506"/>
                  </a:lnTo>
                  <a:lnTo>
                    <a:pt x="455296" y="113420"/>
                  </a:lnTo>
                  <a:lnTo>
                    <a:pt x="413147" y="138634"/>
                  </a:lnTo>
                  <a:lnTo>
                    <a:pt x="372545" y="166064"/>
                  </a:lnTo>
                  <a:lnTo>
                    <a:pt x="333575" y="195628"/>
                  </a:lnTo>
                  <a:lnTo>
                    <a:pt x="296319" y="227240"/>
                  </a:lnTo>
                  <a:lnTo>
                    <a:pt x="260861" y="260819"/>
                  </a:lnTo>
                  <a:lnTo>
                    <a:pt x="227281" y="296280"/>
                  </a:lnTo>
                  <a:lnTo>
                    <a:pt x="195667" y="333541"/>
                  </a:lnTo>
                  <a:lnTo>
                    <a:pt x="166101" y="372518"/>
                  </a:lnTo>
                  <a:lnTo>
                    <a:pt x="138668" y="413127"/>
                  </a:lnTo>
                  <a:lnTo>
                    <a:pt x="113450" y="455284"/>
                  </a:lnTo>
                  <a:lnTo>
                    <a:pt x="90531" y="498905"/>
                  </a:lnTo>
                  <a:lnTo>
                    <a:pt x="69996" y="543907"/>
                  </a:lnTo>
                  <a:lnTo>
                    <a:pt x="51927" y="590205"/>
                  </a:lnTo>
                  <a:lnTo>
                    <a:pt x="36409" y="637716"/>
                  </a:lnTo>
                  <a:lnTo>
                    <a:pt x="23525" y="686356"/>
                  </a:lnTo>
                  <a:lnTo>
                    <a:pt x="13358" y="736041"/>
                  </a:lnTo>
                  <a:lnTo>
                    <a:pt x="5992" y="786687"/>
                  </a:lnTo>
                  <a:lnTo>
                    <a:pt x="1512" y="838210"/>
                  </a:lnTo>
                  <a:lnTo>
                    <a:pt x="0" y="890527"/>
                  </a:lnTo>
                  <a:lnTo>
                    <a:pt x="1870" y="962119"/>
                  </a:lnTo>
                  <a:lnTo>
                    <a:pt x="7345" y="1029772"/>
                  </a:lnTo>
                  <a:lnTo>
                    <a:pt x="16222" y="1093596"/>
                  </a:lnTo>
                  <a:lnTo>
                    <a:pt x="28298" y="1153704"/>
                  </a:lnTo>
                  <a:lnTo>
                    <a:pt x="43370" y="1210206"/>
                  </a:lnTo>
                  <a:lnTo>
                    <a:pt x="61235" y="1263215"/>
                  </a:lnTo>
                  <a:lnTo>
                    <a:pt x="81690" y="1312840"/>
                  </a:lnTo>
                  <a:lnTo>
                    <a:pt x="104532" y="1359195"/>
                  </a:lnTo>
                  <a:lnTo>
                    <a:pt x="129558" y="1402390"/>
                  </a:lnTo>
                  <a:lnTo>
                    <a:pt x="156565" y="1442536"/>
                  </a:lnTo>
                  <a:lnTo>
                    <a:pt x="185351" y="1479745"/>
                  </a:lnTo>
                  <a:lnTo>
                    <a:pt x="215712" y="1514128"/>
                  </a:lnTo>
                  <a:lnTo>
                    <a:pt x="247445" y="1545796"/>
                  </a:lnTo>
                  <a:lnTo>
                    <a:pt x="280347" y="1574862"/>
                  </a:lnTo>
                  <a:lnTo>
                    <a:pt x="314216" y="1601436"/>
                  </a:lnTo>
                  <a:lnTo>
                    <a:pt x="348847" y="1625630"/>
                  </a:lnTo>
                  <a:lnTo>
                    <a:pt x="384040" y="1647554"/>
                  </a:lnTo>
                  <a:lnTo>
                    <a:pt x="419589" y="1667321"/>
                  </a:lnTo>
                  <a:lnTo>
                    <a:pt x="455293" y="1685042"/>
                  </a:lnTo>
                  <a:lnTo>
                    <a:pt x="490949" y="1700828"/>
                  </a:lnTo>
                  <a:lnTo>
                    <a:pt x="561302" y="1727041"/>
                  </a:lnTo>
                  <a:lnTo>
                    <a:pt x="629025" y="1746851"/>
                  </a:lnTo>
                  <a:lnTo>
                    <a:pt x="692494" y="1761149"/>
                  </a:lnTo>
                  <a:lnTo>
                    <a:pt x="750086" y="1770826"/>
                  </a:lnTo>
                  <a:lnTo>
                    <a:pt x="800176" y="1776773"/>
                  </a:lnTo>
                  <a:lnTo>
                    <a:pt x="821901" y="1778626"/>
                  </a:lnTo>
                  <a:lnTo>
                    <a:pt x="850944" y="1788198"/>
                  </a:lnTo>
                  <a:lnTo>
                    <a:pt x="871241" y="1809041"/>
                  </a:lnTo>
                  <a:lnTo>
                    <a:pt x="880106" y="1836721"/>
                  </a:lnTo>
                  <a:lnTo>
                    <a:pt x="874852" y="1866801"/>
                  </a:lnTo>
                  <a:lnTo>
                    <a:pt x="856095" y="1901440"/>
                  </a:lnTo>
                  <a:lnTo>
                    <a:pt x="831369" y="1934519"/>
                  </a:lnTo>
                  <a:lnTo>
                    <a:pt x="801024" y="1965844"/>
                  </a:lnTo>
                  <a:lnTo>
                    <a:pt x="765409" y="1995223"/>
                  </a:lnTo>
                  <a:lnTo>
                    <a:pt x="724875" y="2022463"/>
                  </a:lnTo>
                  <a:lnTo>
                    <a:pt x="679772" y="2047371"/>
                  </a:lnTo>
                  <a:lnTo>
                    <a:pt x="630450" y="2069755"/>
                  </a:lnTo>
                  <a:lnTo>
                    <a:pt x="577258" y="2089421"/>
                  </a:lnTo>
                  <a:lnTo>
                    <a:pt x="520547" y="2106177"/>
                  </a:lnTo>
                  <a:lnTo>
                    <a:pt x="460666" y="2119830"/>
                  </a:lnTo>
                  <a:lnTo>
                    <a:pt x="512619" y="2128678"/>
                  </a:lnTo>
                  <a:lnTo>
                    <a:pt x="566345" y="2135136"/>
                  </a:lnTo>
                  <a:lnTo>
                    <a:pt x="621620" y="2139093"/>
                  </a:lnTo>
                  <a:lnTo>
                    <a:pt x="678220" y="2140437"/>
                  </a:lnTo>
                  <a:lnTo>
                    <a:pt x="714629" y="2139381"/>
                  </a:lnTo>
                  <a:lnTo>
                    <a:pt x="753951" y="2136171"/>
                  </a:lnTo>
                  <a:lnTo>
                    <a:pt x="795796" y="2130746"/>
                  </a:lnTo>
                  <a:lnTo>
                    <a:pt x="839775" y="2123043"/>
                  </a:lnTo>
                  <a:lnTo>
                    <a:pt x="885498" y="2113000"/>
                  </a:lnTo>
                  <a:lnTo>
                    <a:pt x="932578" y="2100556"/>
                  </a:lnTo>
                  <a:lnTo>
                    <a:pt x="980625" y="2085649"/>
                  </a:lnTo>
                  <a:lnTo>
                    <a:pt x="1029249" y="2068216"/>
                  </a:lnTo>
                  <a:lnTo>
                    <a:pt x="1078063" y="2048195"/>
                  </a:lnTo>
                  <a:lnTo>
                    <a:pt x="1126677" y="2025526"/>
                  </a:lnTo>
                  <a:lnTo>
                    <a:pt x="1174702" y="2000144"/>
                  </a:lnTo>
                  <a:lnTo>
                    <a:pt x="1221748" y="1971990"/>
                  </a:lnTo>
                  <a:lnTo>
                    <a:pt x="1267428" y="1941000"/>
                  </a:lnTo>
                  <a:lnTo>
                    <a:pt x="1311352" y="1907113"/>
                  </a:lnTo>
                  <a:lnTo>
                    <a:pt x="1353131" y="1870267"/>
                  </a:lnTo>
                  <a:lnTo>
                    <a:pt x="1392293" y="1838705"/>
                  </a:lnTo>
                  <a:lnTo>
                    <a:pt x="1435520" y="1813792"/>
                  </a:lnTo>
                  <a:lnTo>
                    <a:pt x="1481948" y="1795738"/>
                  </a:lnTo>
                  <a:lnTo>
                    <a:pt x="1530712" y="1784753"/>
                  </a:lnTo>
                  <a:lnTo>
                    <a:pt x="1580946" y="1781045"/>
                  </a:lnTo>
                  <a:lnTo>
                    <a:pt x="1808531" y="1781045"/>
                  </a:lnTo>
                  <a:lnTo>
                    <a:pt x="1860866" y="1779534"/>
                  </a:lnTo>
                  <a:lnTo>
                    <a:pt x="1912404" y="1775057"/>
                  </a:lnTo>
                  <a:lnTo>
                    <a:pt x="1963061" y="1767698"/>
                  </a:lnTo>
                  <a:lnTo>
                    <a:pt x="2012754" y="1757538"/>
                  </a:lnTo>
                  <a:lnTo>
                    <a:pt x="2061399" y="1744663"/>
                  </a:lnTo>
                  <a:lnTo>
                    <a:pt x="2108912" y="1729154"/>
                  </a:lnTo>
                  <a:lnTo>
                    <a:pt x="2155211" y="1711095"/>
                  </a:lnTo>
                  <a:lnTo>
                    <a:pt x="2200212" y="1690570"/>
                  </a:lnTo>
                  <a:lnTo>
                    <a:pt x="2243832" y="1667661"/>
                  </a:lnTo>
                  <a:lnTo>
                    <a:pt x="2285986" y="1642452"/>
                  </a:lnTo>
                  <a:lnTo>
                    <a:pt x="2326591" y="1615026"/>
                  </a:lnTo>
                  <a:lnTo>
                    <a:pt x="2365565" y="1585466"/>
                  </a:lnTo>
                  <a:lnTo>
                    <a:pt x="2402822" y="1553856"/>
                  </a:lnTo>
                  <a:lnTo>
                    <a:pt x="2438281" y="1520278"/>
                  </a:lnTo>
                  <a:lnTo>
                    <a:pt x="2471860" y="1484817"/>
                  </a:lnTo>
                  <a:lnTo>
                    <a:pt x="2503472" y="1447557"/>
                  </a:lnTo>
                  <a:lnTo>
                    <a:pt x="2533036" y="1408582"/>
                  </a:lnTo>
                  <a:lnTo>
                    <a:pt x="2560466" y="1367976"/>
                  </a:lnTo>
                  <a:lnTo>
                    <a:pt x="2585680" y="1325821"/>
                  </a:lnTo>
                  <a:lnTo>
                    <a:pt x="2608594" y="1282201"/>
                  </a:lnTo>
                  <a:lnTo>
                    <a:pt x="2629125" y="1237200"/>
                  </a:lnTo>
                  <a:lnTo>
                    <a:pt x="2647189" y="1190901"/>
                  </a:lnTo>
                  <a:lnTo>
                    <a:pt x="2662703" y="1143388"/>
                  </a:lnTo>
                  <a:lnTo>
                    <a:pt x="2675584" y="1094744"/>
                  </a:lnTo>
                  <a:lnTo>
                    <a:pt x="2685747" y="1045052"/>
                  </a:lnTo>
                  <a:lnTo>
                    <a:pt x="2693110" y="994396"/>
                  </a:lnTo>
                  <a:lnTo>
                    <a:pt x="2697589" y="942860"/>
                  </a:lnTo>
                  <a:lnTo>
                    <a:pt x="2699101" y="890527"/>
                  </a:lnTo>
                  <a:lnTo>
                    <a:pt x="2697494" y="836564"/>
                  </a:lnTo>
                  <a:lnTo>
                    <a:pt x="2692733" y="783451"/>
                  </a:lnTo>
                  <a:lnTo>
                    <a:pt x="2684910" y="731279"/>
                  </a:lnTo>
                  <a:lnTo>
                    <a:pt x="2674113" y="680141"/>
                  </a:lnTo>
                  <a:lnTo>
                    <a:pt x="2660434" y="630128"/>
                  </a:lnTo>
                  <a:lnTo>
                    <a:pt x="2643962" y="581333"/>
                  </a:lnTo>
                  <a:lnTo>
                    <a:pt x="2624789" y="533847"/>
                  </a:lnTo>
                  <a:lnTo>
                    <a:pt x="1819735" y="533847"/>
                  </a:lnTo>
                  <a:lnTo>
                    <a:pt x="1819735" y="94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10236695" y="4893887"/>
              <a:ext cx="1467484" cy="1106170"/>
            </a:xfrm>
            <a:custGeom>
              <a:avLst/>
              <a:gdLst/>
              <a:ahLst/>
              <a:cxnLst/>
              <a:rect l="l" t="t" r="r" b="b"/>
              <a:pathLst>
                <a:path w="1467484" h="1106170" extrusionOk="0">
                  <a:moveTo>
                    <a:pt x="189484" y="810907"/>
                  </a:moveTo>
                  <a:lnTo>
                    <a:pt x="182194" y="773569"/>
                  </a:lnTo>
                  <a:lnTo>
                    <a:pt x="162153" y="743496"/>
                  </a:lnTo>
                  <a:lnTo>
                    <a:pt x="132092" y="723455"/>
                  </a:lnTo>
                  <a:lnTo>
                    <a:pt x="94742" y="716178"/>
                  </a:lnTo>
                  <a:lnTo>
                    <a:pt x="57391" y="723455"/>
                  </a:lnTo>
                  <a:lnTo>
                    <a:pt x="27330" y="743496"/>
                  </a:lnTo>
                  <a:lnTo>
                    <a:pt x="7289" y="773569"/>
                  </a:lnTo>
                  <a:lnTo>
                    <a:pt x="0" y="810907"/>
                  </a:lnTo>
                  <a:lnTo>
                    <a:pt x="7289" y="848258"/>
                  </a:lnTo>
                  <a:lnTo>
                    <a:pt x="27330" y="878319"/>
                  </a:lnTo>
                  <a:lnTo>
                    <a:pt x="57391" y="898359"/>
                  </a:lnTo>
                  <a:lnTo>
                    <a:pt x="94742" y="905649"/>
                  </a:lnTo>
                  <a:lnTo>
                    <a:pt x="132092" y="898359"/>
                  </a:lnTo>
                  <a:lnTo>
                    <a:pt x="162153" y="878319"/>
                  </a:lnTo>
                  <a:lnTo>
                    <a:pt x="182194" y="848258"/>
                  </a:lnTo>
                  <a:lnTo>
                    <a:pt x="189484" y="810907"/>
                  </a:lnTo>
                  <a:close/>
                </a:path>
                <a:path w="1467484" h="1106170" extrusionOk="0">
                  <a:moveTo>
                    <a:pt x="407657" y="66382"/>
                  </a:moveTo>
                  <a:lnTo>
                    <a:pt x="399910" y="39331"/>
                  </a:lnTo>
                  <a:lnTo>
                    <a:pt x="382600" y="17272"/>
                  </a:lnTo>
                  <a:lnTo>
                    <a:pt x="357098" y="3187"/>
                  </a:lnTo>
                  <a:lnTo>
                    <a:pt x="327799" y="0"/>
                  </a:lnTo>
                  <a:lnTo>
                    <a:pt x="300316" y="7747"/>
                  </a:lnTo>
                  <a:lnTo>
                    <a:pt x="277850" y="25057"/>
                  </a:lnTo>
                  <a:lnTo>
                    <a:pt x="263575" y="50558"/>
                  </a:lnTo>
                  <a:lnTo>
                    <a:pt x="102031" y="544906"/>
                  </a:lnTo>
                  <a:lnTo>
                    <a:pt x="98501" y="574725"/>
                  </a:lnTo>
                  <a:lnTo>
                    <a:pt x="106578" y="602145"/>
                  </a:lnTo>
                  <a:lnTo>
                    <a:pt x="124231" y="624332"/>
                  </a:lnTo>
                  <a:lnTo>
                    <a:pt x="149402" y="638441"/>
                  </a:lnTo>
                  <a:lnTo>
                    <a:pt x="178536" y="641794"/>
                  </a:lnTo>
                  <a:lnTo>
                    <a:pt x="205727" y="634339"/>
                  </a:lnTo>
                  <a:lnTo>
                    <a:pt x="228142" y="617080"/>
                  </a:lnTo>
                  <a:lnTo>
                    <a:pt x="242925" y="591070"/>
                  </a:lnTo>
                  <a:lnTo>
                    <a:pt x="404469" y="95504"/>
                  </a:lnTo>
                  <a:lnTo>
                    <a:pt x="407657" y="66382"/>
                  </a:lnTo>
                  <a:close/>
                </a:path>
                <a:path w="1467484" h="1106170" extrusionOk="0">
                  <a:moveTo>
                    <a:pt x="691883" y="221869"/>
                  </a:moveTo>
                  <a:lnTo>
                    <a:pt x="684149" y="194805"/>
                  </a:lnTo>
                  <a:lnTo>
                    <a:pt x="666838" y="172745"/>
                  </a:lnTo>
                  <a:lnTo>
                    <a:pt x="641324" y="158661"/>
                  </a:lnTo>
                  <a:lnTo>
                    <a:pt x="612025" y="155473"/>
                  </a:lnTo>
                  <a:lnTo>
                    <a:pt x="584542" y="163220"/>
                  </a:lnTo>
                  <a:lnTo>
                    <a:pt x="562076" y="180530"/>
                  </a:lnTo>
                  <a:lnTo>
                    <a:pt x="547801" y="206032"/>
                  </a:lnTo>
                  <a:lnTo>
                    <a:pt x="450634" y="506044"/>
                  </a:lnTo>
                  <a:lnTo>
                    <a:pt x="447611" y="535343"/>
                  </a:lnTo>
                  <a:lnTo>
                    <a:pt x="455637" y="562825"/>
                  </a:lnTo>
                  <a:lnTo>
                    <a:pt x="473011" y="585304"/>
                  </a:lnTo>
                  <a:lnTo>
                    <a:pt x="498005" y="599567"/>
                  </a:lnTo>
                  <a:lnTo>
                    <a:pt x="527304" y="602754"/>
                  </a:lnTo>
                  <a:lnTo>
                    <a:pt x="554786" y="595020"/>
                  </a:lnTo>
                  <a:lnTo>
                    <a:pt x="577253" y="577710"/>
                  </a:lnTo>
                  <a:lnTo>
                    <a:pt x="591527" y="552196"/>
                  </a:lnTo>
                  <a:lnTo>
                    <a:pt x="688695" y="250977"/>
                  </a:lnTo>
                  <a:lnTo>
                    <a:pt x="691883" y="221869"/>
                  </a:lnTo>
                  <a:close/>
                </a:path>
                <a:path w="1467484" h="1106170" extrusionOk="0">
                  <a:moveTo>
                    <a:pt x="939685" y="520661"/>
                  </a:moveTo>
                  <a:lnTo>
                    <a:pt x="931938" y="493598"/>
                  </a:lnTo>
                  <a:lnTo>
                    <a:pt x="914628" y="471538"/>
                  </a:lnTo>
                  <a:lnTo>
                    <a:pt x="889127" y="457454"/>
                  </a:lnTo>
                  <a:lnTo>
                    <a:pt x="859828" y="454266"/>
                  </a:lnTo>
                  <a:lnTo>
                    <a:pt x="832345" y="462013"/>
                  </a:lnTo>
                  <a:lnTo>
                    <a:pt x="809866" y="479323"/>
                  </a:lnTo>
                  <a:lnTo>
                    <a:pt x="795591" y="504825"/>
                  </a:lnTo>
                  <a:lnTo>
                    <a:pt x="694791" y="814552"/>
                  </a:lnTo>
                  <a:lnTo>
                    <a:pt x="691769" y="843864"/>
                  </a:lnTo>
                  <a:lnTo>
                    <a:pt x="699795" y="871334"/>
                  </a:lnTo>
                  <a:lnTo>
                    <a:pt x="717156" y="893813"/>
                  </a:lnTo>
                  <a:lnTo>
                    <a:pt x="742149" y="908075"/>
                  </a:lnTo>
                  <a:lnTo>
                    <a:pt x="771448" y="911263"/>
                  </a:lnTo>
                  <a:lnTo>
                    <a:pt x="798931" y="903528"/>
                  </a:lnTo>
                  <a:lnTo>
                    <a:pt x="821410" y="886218"/>
                  </a:lnTo>
                  <a:lnTo>
                    <a:pt x="835672" y="860717"/>
                  </a:lnTo>
                  <a:lnTo>
                    <a:pt x="936485" y="549770"/>
                  </a:lnTo>
                  <a:lnTo>
                    <a:pt x="939685" y="520661"/>
                  </a:lnTo>
                  <a:close/>
                </a:path>
                <a:path w="1467484" h="1106170" extrusionOk="0">
                  <a:moveTo>
                    <a:pt x="1197178" y="1051661"/>
                  </a:moveTo>
                  <a:lnTo>
                    <a:pt x="1169543" y="1008951"/>
                  </a:lnTo>
                  <a:lnTo>
                    <a:pt x="981405" y="1001801"/>
                  </a:lnTo>
                  <a:lnTo>
                    <a:pt x="828776" y="1002030"/>
                  </a:lnTo>
                  <a:lnTo>
                    <a:pt x="781850" y="1018311"/>
                  </a:lnTo>
                  <a:lnTo>
                    <a:pt x="767537" y="1051979"/>
                  </a:lnTo>
                  <a:lnTo>
                    <a:pt x="771004" y="1071410"/>
                  </a:lnTo>
                  <a:lnTo>
                    <a:pt x="817156" y="1104760"/>
                  </a:lnTo>
                  <a:lnTo>
                    <a:pt x="830973" y="1105865"/>
                  </a:lnTo>
                  <a:lnTo>
                    <a:pt x="1135113" y="1105839"/>
                  </a:lnTo>
                  <a:lnTo>
                    <a:pt x="1184706" y="1086281"/>
                  </a:lnTo>
                  <a:lnTo>
                    <a:pt x="1197178" y="1051661"/>
                  </a:lnTo>
                  <a:close/>
                </a:path>
                <a:path w="1467484" h="1106170" extrusionOk="0">
                  <a:moveTo>
                    <a:pt x="1466913" y="401040"/>
                  </a:moveTo>
                  <a:lnTo>
                    <a:pt x="1463243" y="358152"/>
                  </a:lnTo>
                  <a:lnTo>
                    <a:pt x="1453921" y="318211"/>
                  </a:lnTo>
                  <a:lnTo>
                    <a:pt x="1439037" y="281432"/>
                  </a:lnTo>
                  <a:lnTo>
                    <a:pt x="1418691" y="248094"/>
                  </a:lnTo>
                  <a:lnTo>
                    <a:pt x="1392999" y="218401"/>
                  </a:lnTo>
                  <a:lnTo>
                    <a:pt x="1362049" y="192620"/>
                  </a:lnTo>
                  <a:lnTo>
                    <a:pt x="1325956" y="170980"/>
                  </a:lnTo>
                  <a:lnTo>
                    <a:pt x="1284808" y="153733"/>
                  </a:lnTo>
                  <a:lnTo>
                    <a:pt x="1238707" y="141109"/>
                  </a:lnTo>
                  <a:lnTo>
                    <a:pt x="1187754" y="133362"/>
                  </a:lnTo>
                  <a:lnTo>
                    <a:pt x="1132052" y="130721"/>
                  </a:lnTo>
                  <a:lnTo>
                    <a:pt x="1061745" y="132715"/>
                  </a:lnTo>
                  <a:lnTo>
                    <a:pt x="1001179" y="138150"/>
                  </a:lnTo>
                  <a:lnTo>
                    <a:pt x="950010" y="146215"/>
                  </a:lnTo>
                  <a:lnTo>
                    <a:pt x="907834" y="156095"/>
                  </a:lnTo>
                  <a:lnTo>
                    <a:pt x="849033" y="178092"/>
                  </a:lnTo>
                  <a:lnTo>
                    <a:pt x="812596" y="214985"/>
                  </a:lnTo>
                  <a:lnTo>
                    <a:pt x="805649" y="239763"/>
                  </a:lnTo>
                  <a:lnTo>
                    <a:pt x="808964" y="265544"/>
                  </a:lnTo>
                  <a:lnTo>
                    <a:pt x="848423" y="301536"/>
                  </a:lnTo>
                  <a:lnTo>
                    <a:pt x="906119" y="301993"/>
                  </a:lnTo>
                  <a:lnTo>
                    <a:pt x="955548" y="289179"/>
                  </a:lnTo>
                  <a:lnTo>
                    <a:pt x="1008151" y="278765"/>
                  </a:lnTo>
                  <a:lnTo>
                    <a:pt x="1062583" y="271754"/>
                  </a:lnTo>
                  <a:lnTo>
                    <a:pt x="1117460" y="269189"/>
                  </a:lnTo>
                  <a:lnTo>
                    <a:pt x="1169924" y="272669"/>
                  </a:lnTo>
                  <a:lnTo>
                    <a:pt x="1213967" y="282981"/>
                  </a:lnTo>
                  <a:lnTo>
                    <a:pt x="1249629" y="299923"/>
                  </a:lnTo>
                  <a:lnTo>
                    <a:pt x="1295996" y="352958"/>
                  </a:lnTo>
                  <a:lnTo>
                    <a:pt x="1309319" y="430276"/>
                  </a:lnTo>
                  <a:lnTo>
                    <a:pt x="1303705" y="477558"/>
                  </a:lnTo>
                  <a:lnTo>
                    <a:pt x="1289939" y="530339"/>
                  </a:lnTo>
                  <a:lnTo>
                    <a:pt x="1198841" y="813346"/>
                  </a:lnTo>
                  <a:lnTo>
                    <a:pt x="1195997" y="842645"/>
                  </a:lnTo>
                  <a:lnTo>
                    <a:pt x="1204315" y="870127"/>
                  </a:lnTo>
                  <a:lnTo>
                    <a:pt x="1221740" y="892594"/>
                  </a:lnTo>
                  <a:lnTo>
                    <a:pt x="1246212" y="906868"/>
                  </a:lnTo>
                  <a:lnTo>
                    <a:pt x="1273810" y="910564"/>
                  </a:lnTo>
                  <a:lnTo>
                    <a:pt x="1301178" y="903681"/>
                  </a:lnTo>
                  <a:lnTo>
                    <a:pt x="1339735" y="859497"/>
                  </a:lnTo>
                  <a:lnTo>
                    <a:pt x="1442986" y="544906"/>
                  </a:lnTo>
                  <a:lnTo>
                    <a:pt x="1456893" y="494665"/>
                  </a:lnTo>
                  <a:lnTo>
                    <a:pt x="1464830" y="446620"/>
                  </a:lnTo>
                  <a:lnTo>
                    <a:pt x="1466913" y="401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Google Shape;362;p24" descr="בינה והנער מסמנים להתראות עם הידיים.">
            <a:extLst>
              <a:ext uri="{FF2B5EF4-FFF2-40B4-BE49-F238E27FC236}">
                <a16:creationId xmlns:a16="http://schemas.microsoft.com/office/drawing/2014/main" id="{1283A411-A303-8D74-8F35-8D350A9B8D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34359"/>
          <a:stretch/>
        </p:blipFill>
        <p:spPr>
          <a:xfrm>
            <a:off x="2044924" y="3133782"/>
            <a:ext cx="5439226" cy="372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1681312" y="1565752"/>
            <a:ext cx="8829300" cy="314700"/>
          </a:xfrm>
          <a:prstGeom prst="roundRect">
            <a:avLst>
              <a:gd name="adj" fmla="val 16667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"/>
          <p:cNvSpPr/>
          <p:nvPr/>
        </p:nvSpPr>
        <p:spPr>
          <a:xfrm>
            <a:off x="1681312" y="1690878"/>
            <a:ext cx="8829300" cy="671400"/>
          </a:xfrm>
          <a:prstGeom prst="rect">
            <a:avLst/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681311" y="2362391"/>
            <a:ext cx="8829300" cy="67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1681311" y="3033904"/>
            <a:ext cx="8829300" cy="6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681312" y="3705417"/>
            <a:ext cx="8829300" cy="67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1681312" y="4376930"/>
            <a:ext cx="8829300" cy="6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"/>
          <p:cNvSpPr txBox="1"/>
          <p:nvPr/>
        </p:nvSpPr>
        <p:spPr>
          <a:xfrm>
            <a:off x="9384145" y="1814988"/>
            <a:ext cx="103887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الموضوع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4854804" y="1814988"/>
            <a:ext cx="212078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كيف نتعلّم؟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2439987" y="1814988"/>
            <a:ext cx="75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المدة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4" name="Google Shape;224;p3"/>
          <p:cNvSpPr txBox="1"/>
          <p:nvPr/>
        </p:nvSpPr>
        <p:spPr>
          <a:xfrm>
            <a:off x="7458731" y="2486501"/>
            <a:ext cx="29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مقدمة - لماذا نحتاج إلى القوانين؟</a:t>
            </a: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 txBox="1"/>
          <p:nvPr/>
        </p:nvSpPr>
        <p:spPr>
          <a:xfrm>
            <a:off x="7388199" y="3156703"/>
            <a:ext cx="303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القوانين والقواعد في الـ AI</a:t>
            </a: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7311255" y="3856507"/>
            <a:ext cx="311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قواعد حذر مهمة في الـ AI</a:t>
            </a: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 txBox="1"/>
          <p:nvPr/>
        </p:nvSpPr>
        <p:spPr>
          <a:xfrm>
            <a:off x="7073955" y="4410946"/>
            <a:ext cx="3348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هو الحقيقي وما هو غير الحقيقي؟ وما أهمية ذلك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"/>
          <p:cNvSpPr txBox="1"/>
          <p:nvPr/>
        </p:nvSpPr>
        <p:spPr>
          <a:xfrm>
            <a:off x="3190620" y="2482575"/>
            <a:ext cx="37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أمثلة من حياة الطل</a:t>
            </a:r>
            <a:r>
              <a:rPr lang="ar-AE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ّا</a:t>
            </a: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 اليومية</a:t>
            </a:r>
            <a:endParaRPr sz="1800"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 txBox="1"/>
          <p:nvPr/>
        </p:nvSpPr>
        <p:spPr>
          <a:xfrm>
            <a:off x="3626468" y="3165233"/>
            <a:ext cx="33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أمثلة، طرح الأسئلة</a:t>
            </a: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2844550" y="3825600"/>
            <a:ext cx="413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عرض المبادئ الـ 4 للحفاظ على أنفسنا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 txBox="1"/>
          <p:nvPr/>
        </p:nvSpPr>
        <p:spPr>
          <a:xfrm>
            <a:off x="3499325" y="4448550"/>
            <a:ext cx="347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لعبة – هل تم إنشاؤه بواسطة AI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2332586" y="2482585"/>
            <a:ext cx="85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5 دقائق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3" name="Google Shape;233;p3"/>
          <p:cNvSpPr txBox="1"/>
          <p:nvPr/>
        </p:nvSpPr>
        <p:spPr>
          <a:xfrm>
            <a:off x="2188316" y="3187232"/>
            <a:ext cx="100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10 دقائق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4" name="Google Shape;234;p3"/>
          <p:cNvSpPr txBox="1"/>
          <p:nvPr/>
        </p:nvSpPr>
        <p:spPr>
          <a:xfrm>
            <a:off x="2233200" y="3854270"/>
            <a:ext cx="95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15 دقيقة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5" name="Google Shape;235;p3"/>
          <p:cNvSpPr txBox="1"/>
          <p:nvPr/>
        </p:nvSpPr>
        <p:spPr>
          <a:xfrm>
            <a:off x="1870394" y="4525775"/>
            <a:ext cx="132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10 دقائق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6" name="Google Shape;236;p3"/>
          <p:cNvSpPr/>
          <p:nvPr/>
        </p:nvSpPr>
        <p:spPr>
          <a:xfrm rot="10800000" flipH="1">
            <a:off x="1679061" y="5668831"/>
            <a:ext cx="8829300" cy="314700"/>
          </a:xfrm>
          <a:prstGeom prst="roundRect">
            <a:avLst>
              <a:gd name="adj" fmla="val 16667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 rot="10800000" flipH="1">
            <a:off x="1681311" y="5043830"/>
            <a:ext cx="8829300" cy="186600"/>
          </a:xfrm>
          <a:prstGeom prst="rect">
            <a:avLst/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 txBox="1"/>
          <p:nvPr/>
        </p:nvSpPr>
        <p:spPr>
          <a:xfrm>
            <a:off x="9067892" y="1083906"/>
            <a:ext cx="156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مبنى الدرس: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9837374" y="0"/>
            <a:ext cx="1986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للمعل</a:t>
            </a:r>
            <a:r>
              <a:rPr lang="ar-AE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ّ</a:t>
            </a:r>
            <a:r>
              <a:rPr lang="ar" sz="4900" b="1" i="0" u="none" dirty="0">
                <a:solidFill>
                  <a:srgbClr val="8A2B7E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endParaRPr dirty="0"/>
          </a:p>
        </p:txBody>
      </p:sp>
      <p:sp>
        <p:nvSpPr>
          <p:cNvPr id="240" name="Google Shape;240;p3"/>
          <p:cNvSpPr/>
          <p:nvPr/>
        </p:nvSpPr>
        <p:spPr>
          <a:xfrm>
            <a:off x="1681362" y="5021930"/>
            <a:ext cx="8829300" cy="67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7311255" y="5150257"/>
            <a:ext cx="311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تلخيص - ماذا تعلّمنا اليوم؟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2" name="Google Shape;242;p3"/>
          <p:cNvSpPr txBox="1"/>
          <p:nvPr/>
        </p:nvSpPr>
        <p:spPr>
          <a:xfrm>
            <a:off x="2332586" y="5149585"/>
            <a:ext cx="85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5 دقائق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4745" y="600942"/>
            <a:ext cx="3951730" cy="85392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"/>
          <p:cNvSpPr txBox="1">
            <a:spLocks noGrp="1"/>
          </p:cNvSpPr>
          <p:nvPr>
            <p:ph type="body" idx="1"/>
          </p:nvPr>
        </p:nvSpPr>
        <p:spPr>
          <a:xfrm>
            <a:off x="1263872" y="2431110"/>
            <a:ext cx="919548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ar" b="1" i="0" u="none" dirty="0">
                <a:solidFill>
                  <a:srgbClr val="3F3F3F"/>
                </a:solidFill>
              </a:rPr>
              <a:t>سيفهمون</a:t>
            </a:r>
            <a:r>
              <a:rPr lang="ar" b="0" i="0" u="none" dirty="0">
                <a:solidFill>
                  <a:srgbClr val="3F3F3F"/>
                </a:solidFill>
              </a:rPr>
              <a:t> أن الذكاء ال</a:t>
            </a:r>
            <a:r>
              <a:rPr lang="ar-AE" b="0" i="0" u="none" dirty="0">
                <a:solidFill>
                  <a:srgbClr val="3F3F3F"/>
                </a:solidFill>
              </a:rPr>
              <a:t>إ</a:t>
            </a:r>
            <a:r>
              <a:rPr lang="ar" b="0" i="0" u="none" dirty="0">
                <a:solidFill>
                  <a:srgbClr val="3F3F3F"/>
                </a:solidFill>
              </a:rPr>
              <a:t>صطناعي</a:t>
            </a:r>
            <a:r>
              <a:rPr lang="ar-AE" b="0" i="0" u="none" dirty="0">
                <a:solidFill>
                  <a:srgbClr val="3F3F3F"/>
                </a:solidFill>
              </a:rPr>
              <a:t>ّ</a:t>
            </a:r>
            <a:r>
              <a:rPr lang="ar" b="0" i="0" u="none" dirty="0">
                <a:solidFill>
                  <a:srgbClr val="3F3F3F"/>
                </a:solidFill>
              </a:rPr>
              <a:t> يمكن أن يخطئ، لذلك توجد قوانين وقواعد تهدف إلى الحفاظ علينا.</a:t>
            </a:r>
            <a:endParaRPr dirty="0"/>
          </a:p>
        </p:txBody>
      </p:sp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ar" b="1" i="0" u="none">
                <a:solidFill>
                  <a:srgbClr val="2E064C"/>
                </a:solidFill>
              </a:rPr>
              <a:t>أهداف الدرس</a:t>
            </a:r>
            <a:endParaRPr/>
          </a:p>
        </p:txBody>
      </p:sp>
      <p:sp>
        <p:nvSpPr>
          <p:cNvPr id="250" name="Google Shape;250;p4"/>
          <p:cNvSpPr txBox="1"/>
          <p:nvPr/>
        </p:nvSpPr>
        <p:spPr>
          <a:xfrm>
            <a:off x="7213600" y="1363580"/>
            <a:ext cx="4731658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في نهاية الدرس، الطل</a:t>
            </a:r>
            <a:r>
              <a:rPr lang="ar-AE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ّا</a:t>
            </a: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ب: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1263872" y="3722852"/>
            <a:ext cx="919548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ar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سيرفعون مستوى وعيهم</a:t>
            </a: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بأنه ليس كل ما يرونه على الإنترنت حقيقي</a:t>
            </a:r>
            <a:r>
              <a:rPr lang="ar-AE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ًّ</a:t>
            </a: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ا، وأنه من المهم استشارة شخص بالغ ومسؤول.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1292708" y="4991182"/>
            <a:ext cx="9166649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ar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سيتدربون</a:t>
            </a: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على التمييز بشكل أساسي بين المعلومات الحقيقية وغير الحقيقية </a:t>
            </a:r>
            <a:b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" sz="2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من خلال أمثلة من عالمهم الخاص.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>
            <a:off x="378714" y="5532449"/>
            <a:ext cx="1523977" cy="1107917"/>
            <a:chOff x="5186689" y="2117204"/>
            <a:chExt cx="9731301" cy="7074564"/>
          </a:xfrm>
        </p:grpSpPr>
        <p:sp>
          <p:nvSpPr>
            <p:cNvPr id="254" name="Google Shape;254;p4"/>
            <p:cNvSpPr/>
            <p:nvPr/>
          </p:nvSpPr>
          <p:spPr>
            <a:xfrm>
              <a:off x="8968040" y="2117204"/>
              <a:ext cx="5949950" cy="5121910"/>
            </a:xfrm>
            <a:custGeom>
              <a:avLst/>
              <a:gdLst/>
              <a:ahLst/>
              <a:cxnLst/>
              <a:rect l="l" t="t" r="r" b="b"/>
              <a:pathLst>
                <a:path w="5949950" h="5121909" extrusionOk="0">
                  <a:moveTo>
                    <a:pt x="3302506" y="0"/>
                  </a:moveTo>
                  <a:lnTo>
                    <a:pt x="0" y="0"/>
                  </a:lnTo>
                  <a:lnTo>
                    <a:pt x="0" y="2013352"/>
                  </a:lnTo>
                  <a:lnTo>
                    <a:pt x="231626" y="1978588"/>
                  </a:lnTo>
                  <a:lnTo>
                    <a:pt x="231626" y="2354179"/>
                  </a:lnTo>
                  <a:lnTo>
                    <a:pt x="282176" y="2355439"/>
                  </a:lnTo>
                  <a:lnTo>
                    <a:pt x="332402" y="2357964"/>
                  </a:lnTo>
                  <a:lnTo>
                    <a:pt x="382289" y="2361739"/>
                  </a:lnTo>
                  <a:lnTo>
                    <a:pt x="431820" y="2366749"/>
                  </a:lnTo>
                  <a:lnTo>
                    <a:pt x="480981" y="2372978"/>
                  </a:lnTo>
                  <a:lnTo>
                    <a:pt x="529756" y="2380411"/>
                  </a:lnTo>
                  <a:lnTo>
                    <a:pt x="578130" y="2389032"/>
                  </a:lnTo>
                  <a:lnTo>
                    <a:pt x="626086" y="2398827"/>
                  </a:lnTo>
                  <a:lnTo>
                    <a:pt x="673611" y="2409778"/>
                  </a:lnTo>
                  <a:lnTo>
                    <a:pt x="720688" y="2421872"/>
                  </a:lnTo>
                  <a:lnTo>
                    <a:pt x="767302" y="2435093"/>
                  </a:lnTo>
                  <a:lnTo>
                    <a:pt x="813438" y="2449425"/>
                  </a:lnTo>
                  <a:lnTo>
                    <a:pt x="859079" y="2464852"/>
                  </a:lnTo>
                  <a:lnTo>
                    <a:pt x="904212" y="2481360"/>
                  </a:lnTo>
                  <a:lnTo>
                    <a:pt x="948819" y="2498933"/>
                  </a:lnTo>
                  <a:lnTo>
                    <a:pt x="992887" y="2517556"/>
                  </a:lnTo>
                  <a:lnTo>
                    <a:pt x="1036399" y="2537212"/>
                  </a:lnTo>
                  <a:lnTo>
                    <a:pt x="1079340" y="2557888"/>
                  </a:lnTo>
                  <a:lnTo>
                    <a:pt x="1121695" y="2579566"/>
                  </a:lnTo>
                  <a:lnTo>
                    <a:pt x="1163447" y="2602232"/>
                  </a:lnTo>
                  <a:lnTo>
                    <a:pt x="1204583" y="2625870"/>
                  </a:lnTo>
                  <a:lnTo>
                    <a:pt x="1245086" y="2650466"/>
                  </a:lnTo>
                  <a:lnTo>
                    <a:pt x="1284941" y="2676003"/>
                  </a:lnTo>
                  <a:lnTo>
                    <a:pt x="1324133" y="2702465"/>
                  </a:lnTo>
                  <a:lnTo>
                    <a:pt x="1362645" y="2729839"/>
                  </a:lnTo>
                  <a:lnTo>
                    <a:pt x="1400464" y="2758107"/>
                  </a:lnTo>
                  <a:lnTo>
                    <a:pt x="1437572" y="2787256"/>
                  </a:lnTo>
                  <a:lnTo>
                    <a:pt x="1473955" y="2817268"/>
                  </a:lnTo>
                  <a:lnTo>
                    <a:pt x="1509598" y="2848130"/>
                  </a:lnTo>
                  <a:lnTo>
                    <a:pt x="1544485" y="2879825"/>
                  </a:lnTo>
                  <a:lnTo>
                    <a:pt x="1578601" y="2912338"/>
                  </a:lnTo>
                  <a:lnTo>
                    <a:pt x="1611929" y="2945654"/>
                  </a:lnTo>
                  <a:lnTo>
                    <a:pt x="1644456" y="2979756"/>
                  </a:lnTo>
                  <a:lnTo>
                    <a:pt x="1676164" y="3014631"/>
                  </a:lnTo>
                  <a:lnTo>
                    <a:pt x="1707040" y="3050261"/>
                  </a:lnTo>
                  <a:lnTo>
                    <a:pt x="1737067" y="3086633"/>
                  </a:lnTo>
                  <a:lnTo>
                    <a:pt x="1766230" y="3123730"/>
                  </a:lnTo>
                  <a:lnTo>
                    <a:pt x="1794514" y="3161537"/>
                  </a:lnTo>
                  <a:lnTo>
                    <a:pt x="1821903" y="3200038"/>
                  </a:lnTo>
                  <a:lnTo>
                    <a:pt x="1848382" y="3239219"/>
                  </a:lnTo>
                  <a:lnTo>
                    <a:pt x="1873935" y="3279063"/>
                  </a:lnTo>
                  <a:lnTo>
                    <a:pt x="1898548" y="3319555"/>
                  </a:lnTo>
                  <a:lnTo>
                    <a:pt x="1922203" y="3360680"/>
                  </a:lnTo>
                  <a:lnTo>
                    <a:pt x="1944887" y="3402423"/>
                  </a:lnTo>
                  <a:lnTo>
                    <a:pt x="1966584" y="3444768"/>
                  </a:lnTo>
                  <a:lnTo>
                    <a:pt x="1987278" y="3487699"/>
                  </a:lnTo>
                  <a:lnTo>
                    <a:pt x="2006954" y="3531201"/>
                  </a:lnTo>
                  <a:lnTo>
                    <a:pt x="2972579" y="3531201"/>
                  </a:lnTo>
                  <a:lnTo>
                    <a:pt x="2918329" y="3878730"/>
                  </a:lnTo>
                  <a:lnTo>
                    <a:pt x="3686065" y="3878730"/>
                  </a:lnTo>
                  <a:lnTo>
                    <a:pt x="5266960" y="5121634"/>
                  </a:lnTo>
                  <a:lnTo>
                    <a:pt x="4862888" y="3878730"/>
                  </a:lnTo>
                  <a:lnTo>
                    <a:pt x="5949358" y="3878730"/>
                  </a:lnTo>
                  <a:lnTo>
                    <a:pt x="5949358" y="1434092"/>
                  </a:lnTo>
                  <a:lnTo>
                    <a:pt x="5717626" y="1468876"/>
                  </a:lnTo>
                  <a:lnTo>
                    <a:pt x="5717626" y="347539"/>
                  </a:lnTo>
                  <a:lnTo>
                    <a:pt x="3248173" y="347539"/>
                  </a:lnTo>
                  <a:lnTo>
                    <a:pt x="3302506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064686" y="3043522"/>
              <a:ext cx="3520440" cy="2356485"/>
            </a:xfrm>
            <a:custGeom>
              <a:avLst/>
              <a:gdLst/>
              <a:ahLst/>
              <a:cxnLst/>
              <a:rect l="l" t="t" r="r" b="b"/>
              <a:pathLst>
                <a:path w="3520440" h="2356485" extrusionOk="0">
                  <a:moveTo>
                    <a:pt x="810374" y="219036"/>
                  </a:moveTo>
                  <a:lnTo>
                    <a:pt x="804837" y="169456"/>
                  </a:lnTo>
                  <a:lnTo>
                    <a:pt x="789000" y="123609"/>
                  </a:lnTo>
                  <a:lnTo>
                    <a:pt x="764070" y="82905"/>
                  </a:lnTo>
                  <a:lnTo>
                    <a:pt x="731266" y="48768"/>
                  </a:lnTo>
                  <a:lnTo>
                    <a:pt x="691794" y="22618"/>
                  </a:lnTo>
                  <a:lnTo>
                    <a:pt x="646836" y="5892"/>
                  </a:lnTo>
                  <a:lnTo>
                    <a:pt x="597611" y="0"/>
                  </a:lnTo>
                  <a:lnTo>
                    <a:pt x="75107" y="0"/>
                  </a:lnTo>
                  <a:lnTo>
                    <a:pt x="0" y="491236"/>
                  </a:lnTo>
                  <a:lnTo>
                    <a:pt x="300367" y="491236"/>
                  </a:lnTo>
                  <a:lnTo>
                    <a:pt x="300367" y="1007491"/>
                  </a:lnTo>
                  <a:lnTo>
                    <a:pt x="810374" y="944918"/>
                  </a:lnTo>
                  <a:lnTo>
                    <a:pt x="810374" y="219036"/>
                  </a:lnTo>
                  <a:close/>
                </a:path>
                <a:path w="3520440" h="2356485" extrusionOk="0">
                  <a:moveTo>
                    <a:pt x="1792833" y="219036"/>
                  </a:moveTo>
                  <a:lnTo>
                    <a:pt x="1787283" y="169456"/>
                  </a:lnTo>
                  <a:lnTo>
                    <a:pt x="1771446" y="123609"/>
                  </a:lnTo>
                  <a:lnTo>
                    <a:pt x="1746529" y="82905"/>
                  </a:lnTo>
                  <a:lnTo>
                    <a:pt x="1713725" y="48768"/>
                  </a:lnTo>
                  <a:lnTo>
                    <a:pt x="1674241" y="22618"/>
                  </a:lnTo>
                  <a:lnTo>
                    <a:pt x="1629283" y="5892"/>
                  </a:lnTo>
                  <a:lnTo>
                    <a:pt x="1580070" y="0"/>
                  </a:lnTo>
                  <a:lnTo>
                    <a:pt x="1057541" y="0"/>
                  </a:lnTo>
                  <a:lnTo>
                    <a:pt x="982459" y="491236"/>
                  </a:lnTo>
                  <a:lnTo>
                    <a:pt x="1282827" y="491236"/>
                  </a:lnTo>
                  <a:lnTo>
                    <a:pt x="1282827" y="1007491"/>
                  </a:lnTo>
                  <a:lnTo>
                    <a:pt x="1792833" y="944918"/>
                  </a:lnTo>
                  <a:lnTo>
                    <a:pt x="1792833" y="219036"/>
                  </a:lnTo>
                  <a:close/>
                </a:path>
                <a:path w="3520440" h="2356485" extrusionOk="0">
                  <a:moveTo>
                    <a:pt x="2553131" y="860513"/>
                  </a:moveTo>
                  <a:lnTo>
                    <a:pt x="2030615" y="923086"/>
                  </a:lnTo>
                  <a:lnTo>
                    <a:pt x="2011845" y="1673923"/>
                  </a:lnTo>
                  <a:lnTo>
                    <a:pt x="2553131" y="1673923"/>
                  </a:lnTo>
                  <a:lnTo>
                    <a:pt x="2553131" y="860513"/>
                  </a:lnTo>
                  <a:close/>
                </a:path>
                <a:path w="3520440" h="2356485" extrusionOk="0">
                  <a:moveTo>
                    <a:pt x="2711488" y="2141194"/>
                  </a:moveTo>
                  <a:lnTo>
                    <a:pt x="2706713" y="2094941"/>
                  </a:lnTo>
                  <a:lnTo>
                    <a:pt x="2692844" y="2051494"/>
                  </a:lnTo>
                  <a:lnTo>
                    <a:pt x="2670581" y="2012416"/>
                  </a:lnTo>
                  <a:lnTo>
                    <a:pt x="2640622" y="1979282"/>
                  </a:lnTo>
                  <a:lnTo>
                    <a:pt x="2603677" y="1953666"/>
                  </a:lnTo>
                  <a:lnTo>
                    <a:pt x="2560434" y="1937143"/>
                  </a:lnTo>
                  <a:lnTo>
                    <a:pt x="2511590" y="1931276"/>
                  </a:lnTo>
                  <a:lnTo>
                    <a:pt x="2462746" y="1937143"/>
                  </a:lnTo>
                  <a:lnTo>
                    <a:pt x="2419489" y="1953666"/>
                  </a:lnTo>
                  <a:lnTo>
                    <a:pt x="2382545" y="1979282"/>
                  </a:lnTo>
                  <a:lnTo>
                    <a:pt x="2352586" y="2012416"/>
                  </a:lnTo>
                  <a:lnTo>
                    <a:pt x="2330323" y="2051494"/>
                  </a:lnTo>
                  <a:lnTo>
                    <a:pt x="2316454" y="2094941"/>
                  </a:lnTo>
                  <a:lnTo>
                    <a:pt x="2311666" y="2141194"/>
                  </a:lnTo>
                  <a:lnTo>
                    <a:pt x="2316454" y="2190864"/>
                  </a:lnTo>
                  <a:lnTo>
                    <a:pt x="2330323" y="2236254"/>
                  </a:lnTo>
                  <a:lnTo>
                    <a:pt x="2352586" y="2276132"/>
                  </a:lnTo>
                  <a:lnTo>
                    <a:pt x="2382545" y="2309266"/>
                  </a:lnTo>
                  <a:lnTo>
                    <a:pt x="2419489" y="2334463"/>
                  </a:lnTo>
                  <a:lnTo>
                    <a:pt x="2462746" y="2350478"/>
                  </a:lnTo>
                  <a:lnTo>
                    <a:pt x="2511590" y="2356091"/>
                  </a:lnTo>
                  <a:lnTo>
                    <a:pt x="2560434" y="2350478"/>
                  </a:lnTo>
                  <a:lnTo>
                    <a:pt x="2603677" y="2334463"/>
                  </a:lnTo>
                  <a:lnTo>
                    <a:pt x="2640622" y="2309266"/>
                  </a:lnTo>
                  <a:lnTo>
                    <a:pt x="2670581" y="2276132"/>
                  </a:lnTo>
                  <a:lnTo>
                    <a:pt x="2692844" y="2236254"/>
                  </a:lnTo>
                  <a:lnTo>
                    <a:pt x="2706713" y="2190864"/>
                  </a:lnTo>
                  <a:lnTo>
                    <a:pt x="2711488" y="2141194"/>
                  </a:lnTo>
                  <a:close/>
                </a:path>
                <a:path w="3520440" h="2356485" extrusionOk="0">
                  <a:moveTo>
                    <a:pt x="3256737" y="2141194"/>
                  </a:moveTo>
                  <a:lnTo>
                    <a:pt x="3251962" y="2094941"/>
                  </a:lnTo>
                  <a:lnTo>
                    <a:pt x="3238093" y="2051494"/>
                  </a:lnTo>
                  <a:lnTo>
                    <a:pt x="3215817" y="2012416"/>
                  </a:lnTo>
                  <a:lnTo>
                    <a:pt x="3185858" y="1979282"/>
                  </a:lnTo>
                  <a:lnTo>
                    <a:pt x="3148914" y="1953666"/>
                  </a:lnTo>
                  <a:lnTo>
                    <a:pt x="3105658" y="1937143"/>
                  </a:lnTo>
                  <a:lnTo>
                    <a:pt x="3056826" y="1931276"/>
                  </a:lnTo>
                  <a:lnTo>
                    <a:pt x="3007982" y="1937143"/>
                  </a:lnTo>
                  <a:lnTo>
                    <a:pt x="2964738" y="1953666"/>
                  </a:lnTo>
                  <a:lnTo>
                    <a:pt x="2927781" y="1979282"/>
                  </a:lnTo>
                  <a:lnTo>
                    <a:pt x="2897822" y="2012416"/>
                  </a:lnTo>
                  <a:lnTo>
                    <a:pt x="2875559" y="2051494"/>
                  </a:lnTo>
                  <a:lnTo>
                    <a:pt x="2861691" y="2094941"/>
                  </a:lnTo>
                  <a:lnTo>
                    <a:pt x="2856915" y="2141194"/>
                  </a:lnTo>
                  <a:lnTo>
                    <a:pt x="2861691" y="2190864"/>
                  </a:lnTo>
                  <a:lnTo>
                    <a:pt x="2875559" y="2236254"/>
                  </a:lnTo>
                  <a:lnTo>
                    <a:pt x="2897822" y="2276132"/>
                  </a:lnTo>
                  <a:lnTo>
                    <a:pt x="2927781" y="2309266"/>
                  </a:lnTo>
                  <a:lnTo>
                    <a:pt x="2964738" y="2334463"/>
                  </a:lnTo>
                  <a:lnTo>
                    <a:pt x="3007982" y="2350478"/>
                  </a:lnTo>
                  <a:lnTo>
                    <a:pt x="3056826" y="2356091"/>
                  </a:lnTo>
                  <a:lnTo>
                    <a:pt x="3105658" y="2350478"/>
                  </a:lnTo>
                  <a:lnTo>
                    <a:pt x="3148914" y="2334463"/>
                  </a:lnTo>
                  <a:lnTo>
                    <a:pt x="3185858" y="2309266"/>
                  </a:lnTo>
                  <a:lnTo>
                    <a:pt x="3215817" y="2276132"/>
                  </a:lnTo>
                  <a:lnTo>
                    <a:pt x="3238093" y="2236254"/>
                  </a:lnTo>
                  <a:lnTo>
                    <a:pt x="3251962" y="2190864"/>
                  </a:lnTo>
                  <a:lnTo>
                    <a:pt x="3256737" y="2141194"/>
                  </a:lnTo>
                  <a:close/>
                </a:path>
                <a:path w="3520440" h="2356485" extrusionOk="0">
                  <a:moveTo>
                    <a:pt x="3519932" y="225272"/>
                  </a:moveTo>
                  <a:lnTo>
                    <a:pt x="3515385" y="180568"/>
                  </a:lnTo>
                  <a:lnTo>
                    <a:pt x="3502342" y="138607"/>
                  </a:lnTo>
                  <a:lnTo>
                    <a:pt x="3481654" y="100380"/>
                  </a:lnTo>
                  <a:lnTo>
                    <a:pt x="3454235" y="66890"/>
                  </a:lnTo>
                  <a:lnTo>
                    <a:pt x="3420935" y="39116"/>
                  </a:lnTo>
                  <a:lnTo>
                    <a:pt x="3382657" y="18046"/>
                  </a:lnTo>
                  <a:lnTo>
                    <a:pt x="3340265" y="4686"/>
                  </a:lnTo>
                  <a:lnTo>
                    <a:pt x="3294659" y="0"/>
                  </a:lnTo>
                  <a:lnTo>
                    <a:pt x="2105723" y="0"/>
                  </a:lnTo>
                  <a:lnTo>
                    <a:pt x="2030615" y="481850"/>
                  </a:lnTo>
                  <a:lnTo>
                    <a:pt x="2991167" y="481850"/>
                  </a:lnTo>
                  <a:lnTo>
                    <a:pt x="2991167" y="1673923"/>
                  </a:lnTo>
                  <a:lnTo>
                    <a:pt x="3519932" y="1673923"/>
                  </a:lnTo>
                  <a:lnTo>
                    <a:pt x="3519932" y="225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9199664" y="4471380"/>
              <a:ext cx="1775460" cy="1177290"/>
            </a:xfrm>
            <a:custGeom>
              <a:avLst/>
              <a:gdLst/>
              <a:ahLst/>
              <a:cxnLst/>
              <a:rect l="l" t="t" r="r" b="b"/>
              <a:pathLst>
                <a:path w="1775459" h="1177289" extrusionOk="0">
                  <a:moveTo>
                    <a:pt x="0" y="0"/>
                  </a:moveTo>
                  <a:lnTo>
                    <a:pt x="0" y="1177032"/>
                  </a:lnTo>
                  <a:lnTo>
                    <a:pt x="1775328" y="1177032"/>
                  </a:lnTo>
                  <a:lnTo>
                    <a:pt x="1755652" y="1133529"/>
                  </a:lnTo>
                  <a:lnTo>
                    <a:pt x="1734958" y="1090597"/>
                  </a:lnTo>
                  <a:lnTo>
                    <a:pt x="1713261" y="1048252"/>
                  </a:lnTo>
                  <a:lnTo>
                    <a:pt x="1690577" y="1006509"/>
                  </a:lnTo>
                  <a:lnTo>
                    <a:pt x="1666921" y="965383"/>
                  </a:lnTo>
                  <a:lnTo>
                    <a:pt x="1642309" y="924890"/>
                  </a:lnTo>
                  <a:lnTo>
                    <a:pt x="1616756" y="885046"/>
                  </a:lnTo>
                  <a:lnTo>
                    <a:pt x="1590277" y="845865"/>
                  </a:lnTo>
                  <a:lnTo>
                    <a:pt x="1562888" y="807363"/>
                  </a:lnTo>
                  <a:lnTo>
                    <a:pt x="1534604" y="769556"/>
                  </a:lnTo>
                  <a:lnTo>
                    <a:pt x="1505441" y="732459"/>
                  </a:lnTo>
                  <a:lnTo>
                    <a:pt x="1475413" y="696087"/>
                  </a:lnTo>
                  <a:lnTo>
                    <a:pt x="1444538" y="660457"/>
                  </a:lnTo>
                  <a:lnTo>
                    <a:pt x="1412829" y="625582"/>
                  </a:lnTo>
                  <a:lnTo>
                    <a:pt x="1380303" y="591479"/>
                  </a:lnTo>
                  <a:lnTo>
                    <a:pt x="1346974" y="558164"/>
                  </a:lnTo>
                  <a:lnTo>
                    <a:pt x="1312859" y="525651"/>
                  </a:lnTo>
                  <a:lnTo>
                    <a:pt x="1277972" y="493956"/>
                  </a:lnTo>
                  <a:lnTo>
                    <a:pt x="1242329" y="463094"/>
                  </a:lnTo>
                  <a:lnTo>
                    <a:pt x="1205946" y="433081"/>
                  </a:lnTo>
                  <a:lnTo>
                    <a:pt x="1168837" y="403933"/>
                  </a:lnTo>
                  <a:lnTo>
                    <a:pt x="1131019" y="375664"/>
                  </a:lnTo>
                  <a:lnTo>
                    <a:pt x="1092506" y="348291"/>
                  </a:lnTo>
                  <a:lnTo>
                    <a:pt x="1053315" y="321828"/>
                  </a:lnTo>
                  <a:lnTo>
                    <a:pt x="1013460" y="296291"/>
                  </a:lnTo>
                  <a:lnTo>
                    <a:pt x="972957" y="271696"/>
                  </a:lnTo>
                  <a:lnTo>
                    <a:pt x="931821" y="248058"/>
                  </a:lnTo>
                  <a:lnTo>
                    <a:pt x="890068" y="225391"/>
                  </a:lnTo>
                  <a:lnTo>
                    <a:pt x="847713" y="203713"/>
                  </a:lnTo>
                  <a:lnTo>
                    <a:pt x="804772" y="183038"/>
                  </a:lnTo>
                  <a:lnTo>
                    <a:pt x="761260" y="163381"/>
                  </a:lnTo>
                  <a:lnTo>
                    <a:pt x="717193" y="144759"/>
                  </a:lnTo>
                  <a:lnTo>
                    <a:pt x="672585" y="127186"/>
                  </a:lnTo>
                  <a:lnTo>
                    <a:pt x="627453" y="110678"/>
                  </a:lnTo>
                  <a:lnTo>
                    <a:pt x="581811" y="95250"/>
                  </a:lnTo>
                  <a:lnTo>
                    <a:pt x="535676" y="80918"/>
                  </a:lnTo>
                  <a:lnTo>
                    <a:pt x="489062" y="67697"/>
                  </a:lnTo>
                  <a:lnTo>
                    <a:pt x="441985" y="55603"/>
                  </a:lnTo>
                  <a:lnTo>
                    <a:pt x="394460" y="44651"/>
                  </a:lnTo>
                  <a:lnTo>
                    <a:pt x="346503" y="34856"/>
                  </a:lnTo>
                  <a:lnTo>
                    <a:pt x="298130" y="26234"/>
                  </a:lnTo>
                  <a:lnTo>
                    <a:pt x="249355" y="18801"/>
                  </a:lnTo>
                  <a:lnTo>
                    <a:pt x="200194" y="12571"/>
                  </a:lnTo>
                  <a:lnTo>
                    <a:pt x="150662" y="7561"/>
                  </a:lnTo>
                  <a:lnTo>
                    <a:pt x="100776" y="3785"/>
                  </a:lnTo>
                  <a:lnTo>
                    <a:pt x="50550" y="1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5186689" y="4471178"/>
              <a:ext cx="5952490" cy="4720590"/>
            </a:xfrm>
            <a:custGeom>
              <a:avLst/>
              <a:gdLst/>
              <a:ahLst/>
              <a:cxnLst/>
              <a:rect l="l" t="t" r="r" b="b"/>
              <a:pathLst>
                <a:path w="5952490" h="4720590" extrusionOk="0">
                  <a:moveTo>
                    <a:pt x="4004809" y="0"/>
                  </a:moveTo>
                  <a:lnTo>
                    <a:pt x="1963814" y="0"/>
                  </a:lnTo>
                  <a:lnTo>
                    <a:pt x="1911499" y="683"/>
                  </a:lnTo>
                  <a:lnTo>
                    <a:pt x="1859522" y="2721"/>
                  </a:lnTo>
                  <a:lnTo>
                    <a:pt x="1807899" y="6098"/>
                  </a:lnTo>
                  <a:lnTo>
                    <a:pt x="1756648" y="10796"/>
                  </a:lnTo>
                  <a:lnTo>
                    <a:pt x="1705786" y="16798"/>
                  </a:lnTo>
                  <a:lnTo>
                    <a:pt x="1655329" y="24088"/>
                  </a:lnTo>
                  <a:lnTo>
                    <a:pt x="1605295" y="32648"/>
                  </a:lnTo>
                  <a:lnTo>
                    <a:pt x="1555700" y="42462"/>
                  </a:lnTo>
                  <a:lnTo>
                    <a:pt x="1506562" y="53512"/>
                  </a:lnTo>
                  <a:lnTo>
                    <a:pt x="1457897" y="65782"/>
                  </a:lnTo>
                  <a:lnTo>
                    <a:pt x="1409722" y="79255"/>
                  </a:lnTo>
                  <a:lnTo>
                    <a:pt x="1362054" y="93913"/>
                  </a:lnTo>
                  <a:lnTo>
                    <a:pt x="1314911" y="109740"/>
                  </a:lnTo>
                  <a:lnTo>
                    <a:pt x="1268308" y="126719"/>
                  </a:lnTo>
                  <a:lnTo>
                    <a:pt x="1222264" y="144833"/>
                  </a:lnTo>
                  <a:lnTo>
                    <a:pt x="1176795" y="164065"/>
                  </a:lnTo>
                  <a:lnTo>
                    <a:pt x="1131917" y="184397"/>
                  </a:lnTo>
                  <a:lnTo>
                    <a:pt x="1087649" y="205814"/>
                  </a:lnTo>
                  <a:lnTo>
                    <a:pt x="1044006" y="228298"/>
                  </a:lnTo>
                  <a:lnTo>
                    <a:pt x="1001006" y="251832"/>
                  </a:lnTo>
                  <a:lnTo>
                    <a:pt x="958665" y="276399"/>
                  </a:lnTo>
                  <a:lnTo>
                    <a:pt x="917001" y="301982"/>
                  </a:lnTo>
                  <a:lnTo>
                    <a:pt x="876031" y="328565"/>
                  </a:lnTo>
                  <a:lnTo>
                    <a:pt x="835771" y="356130"/>
                  </a:lnTo>
                  <a:lnTo>
                    <a:pt x="796239" y="384660"/>
                  </a:lnTo>
                  <a:lnTo>
                    <a:pt x="757451" y="414139"/>
                  </a:lnTo>
                  <a:lnTo>
                    <a:pt x="719425" y="444549"/>
                  </a:lnTo>
                  <a:lnTo>
                    <a:pt x="682176" y="475873"/>
                  </a:lnTo>
                  <a:lnTo>
                    <a:pt x="645723" y="508096"/>
                  </a:lnTo>
                  <a:lnTo>
                    <a:pt x="610082" y="541199"/>
                  </a:lnTo>
                  <a:lnTo>
                    <a:pt x="575270" y="575165"/>
                  </a:lnTo>
                  <a:lnTo>
                    <a:pt x="541304" y="609978"/>
                  </a:lnTo>
                  <a:lnTo>
                    <a:pt x="508201" y="645621"/>
                  </a:lnTo>
                  <a:lnTo>
                    <a:pt x="475978" y="682077"/>
                  </a:lnTo>
                  <a:lnTo>
                    <a:pt x="444652" y="719329"/>
                  </a:lnTo>
                  <a:lnTo>
                    <a:pt x="414239" y="757360"/>
                  </a:lnTo>
                  <a:lnTo>
                    <a:pt x="384758" y="796153"/>
                  </a:lnTo>
                  <a:lnTo>
                    <a:pt x="356225" y="835692"/>
                  </a:lnTo>
                  <a:lnTo>
                    <a:pt x="328657" y="875958"/>
                  </a:lnTo>
                  <a:lnTo>
                    <a:pt x="302070" y="916935"/>
                  </a:lnTo>
                  <a:lnTo>
                    <a:pt x="276483" y="958606"/>
                  </a:lnTo>
                  <a:lnTo>
                    <a:pt x="251911" y="1000954"/>
                  </a:lnTo>
                  <a:lnTo>
                    <a:pt x="228372" y="1043962"/>
                  </a:lnTo>
                  <a:lnTo>
                    <a:pt x="205883" y="1087613"/>
                  </a:lnTo>
                  <a:lnTo>
                    <a:pt x="184462" y="1131889"/>
                  </a:lnTo>
                  <a:lnTo>
                    <a:pt x="164124" y="1176774"/>
                  </a:lnTo>
                  <a:lnTo>
                    <a:pt x="144887" y="1222251"/>
                  </a:lnTo>
                  <a:lnTo>
                    <a:pt x="126768" y="1268302"/>
                  </a:lnTo>
                  <a:lnTo>
                    <a:pt x="109783" y="1314911"/>
                  </a:lnTo>
                  <a:lnTo>
                    <a:pt x="93951" y="1362060"/>
                  </a:lnTo>
                  <a:lnTo>
                    <a:pt x="79288" y="1409733"/>
                  </a:lnTo>
                  <a:lnTo>
                    <a:pt x="65810" y="1457913"/>
                  </a:lnTo>
                  <a:lnTo>
                    <a:pt x="53536" y="1506582"/>
                  </a:lnTo>
                  <a:lnTo>
                    <a:pt x="42481" y="1555723"/>
                  </a:lnTo>
                  <a:lnTo>
                    <a:pt x="32663" y="1605319"/>
                  </a:lnTo>
                  <a:lnTo>
                    <a:pt x="24099" y="1655354"/>
                  </a:lnTo>
                  <a:lnTo>
                    <a:pt x="16806" y="1705811"/>
                  </a:lnTo>
                  <a:lnTo>
                    <a:pt x="10801" y="1756671"/>
                  </a:lnTo>
                  <a:lnTo>
                    <a:pt x="6101" y="1807919"/>
                  </a:lnTo>
                  <a:lnTo>
                    <a:pt x="2723" y="1859536"/>
                  </a:lnTo>
                  <a:lnTo>
                    <a:pt x="683" y="1911507"/>
                  </a:lnTo>
                  <a:lnTo>
                    <a:pt x="0" y="1963814"/>
                  </a:lnTo>
                  <a:lnTo>
                    <a:pt x="840" y="2035835"/>
                  </a:lnTo>
                  <a:lnTo>
                    <a:pt x="3335" y="2106074"/>
                  </a:lnTo>
                  <a:lnTo>
                    <a:pt x="7444" y="2174555"/>
                  </a:lnTo>
                  <a:lnTo>
                    <a:pt x="13127" y="2241300"/>
                  </a:lnTo>
                  <a:lnTo>
                    <a:pt x="20341" y="2306331"/>
                  </a:lnTo>
                  <a:lnTo>
                    <a:pt x="29048" y="2369670"/>
                  </a:lnTo>
                  <a:lnTo>
                    <a:pt x="39207" y="2431340"/>
                  </a:lnTo>
                  <a:lnTo>
                    <a:pt x="50776" y="2491362"/>
                  </a:lnTo>
                  <a:lnTo>
                    <a:pt x="63715" y="2549760"/>
                  </a:lnTo>
                  <a:lnTo>
                    <a:pt x="77984" y="2606555"/>
                  </a:lnTo>
                  <a:lnTo>
                    <a:pt x="93543" y="2661769"/>
                  </a:lnTo>
                  <a:lnTo>
                    <a:pt x="110349" y="2715426"/>
                  </a:lnTo>
                  <a:lnTo>
                    <a:pt x="128364" y="2767546"/>
                  </a:lnTo>
                  <a:lnTo>
                    <a:pt x="147546" y="2818153"/>
                  </a:lnTo>
                  <a:lnTo>
                    <a:pt x="167855" y="2867269"/>
                  </a:lnTo>
                  <a:lnTo>
                    <a:pt x="189249" y="2914915"/>
                  </a:lnTo>
                  <a:lnTo>
                    <a:pt x="211690" y="2961115"/>
                  </a:lnTo>
                  <a:lnTo>
                    <a:pt x="235135" y="3005891"/>
                  </a:lnTo>
                  <a:lnTo>
                    <a:pt x="259545" y="3049264"/>
                  </a:lnTo>
                  <a:lnTo>
                    <a:pt x="284878" y="3091257"/>
                  </a:lnTo>
                  <a:lnTo>
                    <a:pt x="311095" y="3131893"/>
                  </a:lnTo>
                  <a:lnTo>
                    <a:pt x="338154" y="3171193"/>
                  </a:lnTo>
                  <a:lnTo>
                    <a:pt x="366015" y="3209180"/>
                  </a:lnTo>
                  <a:lnTo>
                    <a:pt x="394638" y="3245876"/>
                  </a:lnTo>
                  <a:lnTo>
                    <a:pt x="423981" y="3281303"/>
                  </a:lnTo>
                  <a:lnTo>
                    <a:pt x="454005" y="3315485"/>
                  </a:lnTo>
                  <a:lnTo>
                    <a:pt x="484668" y="3348442"/>
                  </a:lnTo>
                  <a:lnTo>
                    <a:pt x="515930" y="3380197"/>
                  </a:lnTo>
                  <a:lnTo>
                    <a:pt x="547751" y="3410773"/>
                  </a:lnTo>
                  <a:lnTo>
                    <a:pt x="580089" y="3440192"/>
                  </a:lnTo>
                  <a:lnTo>
                    <a:pt x="612905" y="3468475"/>
                  </a:lnTo>
                  <a:lnTo>
                    <a:pt x="646158" y="3495646"/>
                  </a:lnTo>
                  <a:lnTo>
                    <a:pt x="679806" y="3521727"/>
                  </a:lnTo>
                  <a:lnTo>
                    <a:pt x="713810" y="3546739"/>
                  </a:lnTo>
                  <a:lnTo>
                    <a:pt x="748129" y="3570706"/>
                  </a:lnTo>
                  <a:lnTo>
                    <a:pt x="782722" y="3593649"/>
                  </a:lnTo>
                  <a:lnTo>
                    <a:pt x="817549" y="3615590"/>
                  </a:lnTo>
                  <a:lnTo>
                    <a:pt x="852569" y="3636553"/>
                  </a:lnTo>
                  <a:lnTo>
                    <a:pt x="887742" y="3656558"/>
                  </a:lnTo>
                  <a:lnTo>
                    <a:pt x="923026" y="3675630"/>
                  </a:lnTo>
                  <a:lnTo>
                    <a:pt x="958382" y="3693788"/>
                  </a:lnTo>
                  <a:lnTo>
                    <a:pt x="993769" y="3711057"/>
                  </a:lnTo>
                  <a:lnTo>
                    <a:pt x="1029145" y="3727458"/>
                  </a:lnTo>
                  <a:lnTo>
                    <a:pt x="1064472" y="3743014"/>
                  </a:lnTo>
                  <a:lnTo>
                    <a:pt x="1099707" y="3757747"/>
                  </a:lnTo>
                  <a:lnTo>
                    <a:pt x="1169742" y="3784831"/>
                  </a:lnTo>
                  <a:lnTo>
                    <a:pt x="1238926" y="3808890"/>
                  </a:lnTo>
                  <a:lnTo>
                    <a:pt x="1306934" y="3830102"/>
                  </a:lnTo>
                  <a:lnTo>
                    <a:pt x="1373442" y="3848645"/>
                  </a:lnTo>
                  <a:lnTo>
                    <a:pt x="1438124" y="3864697"/>
                  </a:lnTo>
                  <a:lnTo>
                    <a:pt x="1500656" y="3878436"/>
                  </a:lnTo>
                  <a:lnTo>
                    <a:pt x="1560713" y="3890040"/>
                  </a:lnTo>
                  <a:lnTo>
                    <a:pt x="1617970" y="3899688"/>
                  </a:lnTo>
                  <a:lnTo>
                    <a:pt x="1672103" y="3907558"/>
                  </a:lnTo>
                  <a:lnTo>
                    <a:pt x="1722788" y="3913827"/>
                  </a:lnTo>
                  <a:lnTo>
                    <a:pt x="1769698" y="3918674"/>
                  </a:lnTo>
                  <a:lnTo>
                    <a:pt x="1812510" y="3922278"/>
                  </a:lnTo>
                  <a:lnTo>
                    <a:pt x="1857050" y="3933104"/>
                  </a:lnTo>
                  <a:lnTo>
                    <a:pt x="1893900" y="3956427"/>
                  </a:lnTo>
                  <a:lnTo>
                    <a:pt x="1921302" y="3989348"/>
                  </a:lnTo>
                  <a:lnTo>
                    <a:pt x="1937501" y="4028969"/>
                  </a:lnTo>
                  <a:lnTo>
                    <a:pt x="1940739" y="4072393"/>
                  </a:lnTo>
                  <a:lnTo>
                    <a:pt x="1929260" y="4116722"/>
                  </a:lnTo>
                  <a:lnTo>
                    <a:pt x="1894059" y="4183335"/>
                  </a:lnTo>
                  <a:lnTo>
                    <a:pt x="1872666" y="4215698"/>
                  </a:lnTo>
                  <a:lnTo>
                    <a:pt x="1848828" y="4247386"/>
                  </a:lnTo>
                  <a:lnTo>
                    <a:pt x="1822610" y="4278364"/>
                  </a:lnTo>
                  <a:lnTo>
                    <a:pt x="1794074" y="4308597"/>
                  </a:lnTo>
                  <a:lnTo>
                    <a:pt x="1763284" y="4338051"/>
                  </a:lnTo>
                  <a:lnTo>
                    <a:pt x="1730305" y="4366689"/>
                  </a:lnTo>
                  <a:lnTo>
                    <a:pt x="1695198" y="4394477"/>
                  </a:lnTo>
                  <a:lnTo>
                    <a:pt x="1658027" y="4421381"/>
                  </a:lnTo>
                  <a:lnTo>
                    <a:pt x="1618857" y="4447365"/>
                  </a:lnTo>
                  <a:lnTo>
                    <a:pt x="1577749" y="4472394"/>
                  </a:lnTo>
                  <a:lnTo>
                    <a:pt x="1534769" y="4496434"/>
                  </a:lnTo>
                  <a:lnTo>
                    <a:pt x="1489978" y="4519449"/>
                  </a:lnTo>
                  <a:lnTo>
                    <a:pt x="1443441" y="4541405"/>
                  </a:lnTo>
                  <a:lnTo>
                    <a:pt x="1395221" y="4562266"/>
                  </a:lnTo>
                  <a:lnTo>
                    <a:pt x="1345382" y="4581998"/>
                  </a:lnTo>
                  <a:lnTo>
                    <a:pt x="1293986" y="4600566"/>
                  </a:lnTo>
                  <a:lnTo>
                    <a:pt x="1241098" y="4617934"/>
                  </a:lnTo>
                  <a:lnTo>
                    <a:pt x="1186780" y="4634068"/>
                  </a:lnTo>
                  <a:lnTo>
                    <a:pt x="1131096" y="4648933"/>
                  </a:lnTo>
                  <a:lnTo>
                    <a:pt x="1074110" y="4662494"/>
                  </a:lnTo>
                  <a:lnTo>
                    <a:pt x="1015885" y="4674716"/>
                  </a:lnTo>
                  <a:lnTo>
                    <a:pt x="1061214" y="4683138"/>
                  </a:lnTo>
                  <a:lnTo>
                    <a:pt x="1107216" y="4690742"/>
                  </a:lnTo>
                  <a:lnTo>
                    <a:pt x="1153859" y="4697510"/>
                  </a:lnTo>
                  <a:lnTo>
                    <a:pt x="1201111" y="4703426"/>
                  </a:lnTo>
                  <a:lnTo>
                    <a:pt x="1248941" y="4708477"/>
                  </a:lnTo>
                  <a:lnTo>
                    <a:pt x="1297317" y="4712644"/>
                  </a:lnTo>
                  <a:lnTo>
                    <a:pt x="1346209" y="4715913"/>
                  </a:lnTo>
                  <a:lnTo>
                    <a:pt x="1395584" y="4718267"/>
                  </a:lnTo>
                  <a:lnTo>
                    <a:pt x="1445412" y="4719692"/>
                  </a:lnTo>
                  <a:lnTo>
                    <a:pt x="1495661" y="4720170"/>
                  </a:lnTo>
                  <a:lnTo>
                    <a:pt x="1531306" y="4719691"/>
                  </a:lnTo>
                  <a:lnTo>
                    <a:pt x="1606787" y="4715823"/>
                  </a:lnTo>
                  <a:lnTo>
                    <a:pt x="1646461" y="4712409"/>
                  </a:lnTo>
                  <a:lnTo>
                    <a:pt x="1687317" y="4707989"/>
                  </a:lnTo>
                  <a:lnTo>
                    <a:pt x="1729273" y="4702553"/>
                  </a:lnTo>
                  <a:lnTo>
                    <a:pt x="1772251" y="4696087"/>
                  </a:lnTo>
                  <a:lnTo>
                    <a:pt x="1816168" y="4688577"/>
                  </a:lnTo>
                  <a:lnTo>
                    <a:pt x="1860945" y="4680012"/>
                  </a:lnTo>
                  <a:lnTo>
                    <a:pt x="1906500" y="4670379"/>
                  </a:lnTo>
                  <a:lnTo>
                    <a:pt x="1952754" y="4659664"/>
                  </a:lnTo>
                  <a:lnTo>
                    <a:pt x="1999626" y="4647855"/>
                  </a:lnTo>
                  <a:lnTo>
                    <a:pt x="2047035" y="4634938"/>
                  </a:lnTo>
                  <a:lnTo>
                    <a:pt x="2094901" y="4620902"/>
                  </a:lnTo>
                  <a:lnTo>
                    <a:pt x="2143143" y="4605734"/>
                  </a:lnTo>
                  <a:lnTo>
                    <a:pt x="2191681" y="4589419"/>
                  </a:lnTo>
                  <a:lnTo>
                    <a:pt x="2240434" y="4571947"/>
                  </a:lnTo>
                  <a:lnTo>
                    <a:pt x="2289321" y="4553303"/>
                  </a:lnTo>
                  <a:lnTo>
                    <a:pt x="2338262" y="4533475"/>
                  </a:lnTo>
                  <a:lnTo>
                    <a:pt x="2387176" y="4512450"/>
                  </a:lnTo>
                  <a:lnTo>
                    <a:pt x="2435984" y="4490216"/>
                  </a:lnTo>
                  <a:lnTo>
                    <a:pt x="2484603" y="4466759"/>
                  </a:lnTo>
                  <a:lnTo>
                    <a:pt x="2532955" y="4442067"/>
                  </a:lnTo>
                  <a:lnTo>
                    <a:pt x="2580957" y="4416126"/>
                  </a:lnTo>
                  <a:lnTo>
                    <a:pt x="2628530" y="4388925"/>
                  </a:lnTo>
                  <a:lnTo>
                    <a:pt x="2675594" y="4360449"/>
                  </a:lnTo>
                  <a:lnTo>
                    <a:pt x="2722066" y="4330687"/>
                  </a:lnTo>
                  <a:lnTo>
                    <a:pt x="2767868" y="4299626"/>
                  </a:lnTo>
                  <a:lnTo>
                    <a:pt x="2812918" y="4267252"/>
                  </a:lnTo>
                  <a:lnTo>
                    <a:pt x="2857136" y="4233553"/>
                  </a:lnTo>
                  <a:lnTo>
                    <a:pt x="2900442" y="4198516"/>
                  </a:lnTo>
                  <a:lnTo>
                    <a:pt x="2942754" y="4162128"/>
                  </a:lnTo>
                  <a:lnTo>
                    <a:pt x="2983992" y="4124377"/>
                  </a:lnTo>
                  <a:lnTo>
                    <a:pt x="3022011" y="4090952"/>
                  </a:lnTo>
                  <a:lnTo>
                    <a:pt x="3062098" y="4060505"/>
                  </a:lnTo>
                  <a:lnTo>
                    <a:pt x="3104075" y="4033079"/>
                  </a:lnTo>
                  <a:lnTo>
                    <a:pt x="3147761" y="4008717"/>
                  </a:lnTo>
                  <a:lnTo>
                    <a:pt x="3192979" y="3987464"/>
                  </a:lnTo>
                  <a:lnTo>
                    <a:pt x="3239548" y="3969361"/>
                  </a:lnTo>
                  <a:lnTo>
                    <a:pt x="3287289" y="3954453"/>
                  </a:lnTo>
                  <a:lnTo>
                    <a:pt x="3336022" y="3942782"/>
                  </a:lnTo>
                  <a:lnTo>
                    <a:pt x="3385569" y="3934392"/>
                  </a:lnTo>
                  <a:lnTo>
                    <a:pt x="3435750" y="3929327"/>
                  </a:lnTo>
                  <a:lnTo>
                    <a:pt x="3486385" y="3927629"/>
                  </a:lnTo>
                  <a:lnTo>
                    <a:pt x="3988255" y="3927629"/>
                  </a:lnTo>
                  <a:lnTo>
                    <a:pt x="4040581" y="3926946"/>
                  </a:lnTo>
                  <a:lnTo>
                    <a:pt x="4092570" y="3924908"/>
                  </a:lnTo>
                  <a:lnTo>
                    <a:pt x="4144203" y="3921533"/>
                  </a:lnTo>
                  <a:lnTo>
                    <a:pt x="4195464" y="3916836"/>
                  </a:lnTo>
                  <a:lnTo>
                    <a:pt x="4246337" y="3910836"/>
                  </a:lnTo>
                  <a:lnTo>
                    <a:pt x="4296804" y="3903549"/>
                  </a:lnTo>
                  <a:lnTo>
                    <a:pt x="4346848" y="3894992"/>
                  </a:lnTo>
                  <a:lnTo>
                    <a:pt x="4396453" y="3885182"/>
                  </a:lnTo>
                  <a:lnTo>
                    <a:pt x="4445601" y="3874135"/>
                  </a:lnTo>
                  <a:lnTo>
                    <a:pt x="4494275" y="3861869"/>
                  </a:lnTo>
                  <a:lnTo>
                    <a:pt x="4542459" y="3848401"/>
                  </a:lnTo>
                  <a:lnTo>
                    <a:pt x="4590135" y="3833747"/>
                  </a:lnTo>
                  <a:lnTo>
                    <a:pt x="4637287" y="3817924"/>
                  </a:lnTo>
                  <a:lnTo>
                    <a:pt x="4683897" y="3800950"/>
                  </a:lnTo>
                  <a:lnTo>
                    <a:pt x="4729949" y="3782841"/>
                  </a:lnTo>
                  <a:lnTo>
                    <a:pt x="4775426" y="3763614"/>
                  </a:lnTo>
                  <a:lnTo>
                    <a:pt x="4820310" y="3743286"/>
                  </a:lnTo>
                  <a:lnTo>
                    <a:pt x="4864586" y="3721874"/>
                  </a:lnTo>
                  <a:lnTo>
                    <a:pt x="4908235" y="3699395"/>
                  </a:lnTo>
                  <a:lnTo>
                    <a:pt x="4951240" y="3675866"/>
                  </a:lnTo>
                  <a:lnTo>
                    <a:pt x="4993586" y="3651304"/>
                  </a:lnTo>
                  <a:lnTo>
                    <a:pt x="5035255" y="3625725"/>
                  </a:lnTo>
                  <a:lnTo>
                    <a:pt x="5076230" y="3599146"/>
                  </a:lnTo>
                  <a:lnTo>
                    <a:pt x="5116493" y="3571585"/>
                  </a:lnTo>
                  <a:lnTo>
                    <a:pt x="5156029" y="3543059"/>
                  </a:lnTo>
                  <a:lnTo>
                    <a:pt x="5194820" y="3513583"/>
                  </a:lnTo>
                  <a:lnTo>
                    <a:pt x="5232849" y="3483176"/>
                  </a:lnTo>
                  <a:lnTo>
                    <a:pt x="5270100" y="3451854"/>
                  </a:lnTo>
                  <a:lnTo>
                    <a:pt x="5306554" y="3419634"/>
                  </a:lnTo>
                  <a:lnTo>
                    <a:pt x="5342196" y="3386533"/>
                  </a:lnTo>
                  <a:lnTo>
                    <a:pt x="5377009" y="3352568"/>
                  </a:lnTo>
                  <a:lnTo>
                    <a:pt x="5410974" y="3317754"/>
                  </a:lnTo>
                  <a:lnTo>
                    <a:pt x="5444076" y="3282112"/>
                  </a:lnTo>
                  <a:lnTo>
                    <a:pt x="5476298" y="3245656"/>
                  </a:lnTo>
                  <a:lnTo>
                    <a:pt x="5507622" y="3208405"/>
                  </a:lnTo>
                  <a:lnTo>
                    <a:pt x="5538032" y="3170376"/>
                  </a:lnTo>
                  <a:lnTo>
                    <a:pt x="5567510" y="3131584"/>
                  </a:lnTo>
                  <a:lnTo>
                    <a:pt x="5596040" y="3092048"/>
                  </a:lnTo>
                  <a:lnTo>
                    <a:pt x="5623605" y="3051784"/>
                  </a:lnTo>
                  <a:lnTo>
                    <a:pt x="5650187" y="3010809"/>
                  </a:lnTo>
                  <a:lnTo>
                    <a:pt x="5675770" y="2969141"/>
                  </a:lnTo>
                  <a:lnTo>
                    <a:pt x="5700337" y="2926795"/>
                  </a:lnTo>
                  <a:lnTo>
                    <a:pt x="5723871" y="2883789"/>
                  </a:lnTo>
                  <a:lnTo>
                    <a:pt x="5746355" y="2840140"/>
                  </a:lnTo>
                  <a:lnTo>
                    <a:pt x="5767772" y="2795865"/>
                  </a:lnTo>
                  <a:lnTo>
                    <a:pt x="5788105" y="2750981"/>
                  </a:lnTo>
                  <a:lnTo>
                    <a:pt x="5807337" y="2705504"/>
                  </a:lnTo>
                  <a:lnTo>
                    <a:pt x="5825451" y="2659453"/>
                  </a:lnTo>
                  <a:lnTo>
                    <a:pt x="5842430" y="2612843"/>
                  </a:lnTo>
                  <a:lnTo>
                    <a:pt x="5858258" y="2565691"/>
                  </a:lnTo>
                  <a:lnTo>
                    <a:pt x="5872916" y="2518015"/>
                  </a:lnTo>
                  <a:lnTo>
                    <a:pt x="5886389" y="2469832"/>
                  </a:lnTo>
                  <a:lnTo>
                    <a:pt x="5898659" y="2421158"/>
                  </a:lnTo>
                  <a:lnTo>
                    <a:pt x="5909710" y="2372010"/>
                  </a:lnTo>
                  <a:lnTo>
                    <a:pt x="5919524" y="2322406"/>
                  </a:lnTo>
                  <a:lnTo>
                    <a:pt x="5928085" y="2272362"/>
                  </a:lnTo>
                  <a:lnTo>
                    <a:pt x="5935375" y="2221895"/>
                  </a:lnTo>
                  <a:lnTo>
                    <a:pt x="5941377" y="2171023"/>
                  </a:lnTo>
                  <a:lnTo>
                    <a:pt x="5946076" y="2119762"/>
                  </a:lnTo>
                  <a:lnTo>
                    <a:pt x="5949452" y="2068128"/>
                  </a:lnTo>
                  <a:lnTo>
                    <a:pt x="5951491" y="2016140"/>
                  </a:lnTo>
                  <a:lnTo>
                    <a:pt x="5952174" y="1963814"/>
                  </a:lnTo>
                  <a:lnTo>
                    <a:pt x="5951492" y="1911535"/>
                  </a:lnTo>
                  <a:lnTo>
                    <a:pt x="5949458" y="1859593"/>
                  </a:lnTo>
                  <a:lnTo>
                    <a:pt x="5946087" y="1808004"/>
                  </a:lnTo>
                  <a:lnTo>
                    <a:pt x="5941397" y="1756786"/>
                  </a:lnTo>
                  <a:lnTo>
                    <a:pt x="5935405" y="1705955"/>
                  </a:lnTo>
                  <a:lnTo>
                    <a:pt x="5928127" y="1655528"/>
                  </a:lnTo>
                  <a:lnTo>
                    <a:pt x="5919580" y="1605523"/>
                  </a:lnTo>
                  <a:lnTo>
                    <a:pt x="5909780" y="1555956"/>
                  </a:lnTo>
                  <a:lnTo>
                    <a:pt x="5898745" y="1506845"/>
                  </a:lnTo>
                  <a:lnTo>
                    <a:pt x="5886491" y="1458206"/>
                  </a:lnTo>
                  <a:lnTo>
                    <a:pt x="5873035" y="1410056"/>
                  </a:lnTo>
                  <a:lnTo>
                    <a:pt x="5858393" y="1362412"/>
                  </a:lnTo>
                  <a:lnTo>
                    <a:pt x="5842582" y="1315292"/>
                  </a:lnTo>
                  <a:lnTo>
                    <a:pt x="5825620" y="1268712"/>
                  </a:lnTo>
                  <a:lnTo>
                    <a:pt x="5807522" y="1222690"/>
                  </a:lnTo>
                  <a:lnTo>
                    <a:pt x="5788305" y="1177241"/>
                  </a:lnTo>
                  <a:lnTo>
                    <a:pt x="4012966" y="1177241"/>
                  </a:lnTo>
                  <a:lnTo>
                    <a:pt x="4012966" y="209"/>
                  </a:lnTo>
                  <a:lnTo>
                    <a:pt x="4004809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6399085" y="5211984"/>
              <a:ext cx="3235325" cy="2439670"/>
            </a:xfrm>
            <a:custGeom>
              <a:avLst/>
              <a:gdLst/>
              <a:ahLst/>
              <a:cxnLst/>
              <a:rect l="l" t="t" r="r" b="b"/>
              <a:pathLst>
                <a:path w="3235325" h="2439670" extrusionOk="0">
                  <a:moveTo>
                    <a:pt x="417855" y="1788731"/>
                  </a:moveTo>
                  <a:lnTo>
                    <a:pt x="412470" y="1740052"/>
                  </a:lnTo>
                  <a:lnTo>
                    <a:pt x="397052" y="1695767"/>
                  </a:lnTo>
                  <a:lnTo>
                    <a:pt x="372732" y="1657019"/>
                  </a:lnTo>
                  <a:lnTo>
                    <a:pt x="340639" y="1624926"/>
                  </a:lnTo>
                  <a:lnTo>
                    <a:pt x="301879" y="1600606"/>
                  </a:lnTo>
                  <a:lnTo>
                    <a:pt x="257606" y="1585188"/>
                  </a:lnTo>
                  <a:lnTo>
                    <a:pt x="208927" y="1579803"/>
                  </a:lnTo>
                  <a:lnTo>
                    <a:pt x="160248" y="1585188"/>
                  </a:lnTo>
                  <a:lnTo>
                    <a:pt x="115963" y="1600606"/>
                  </a:lnTo>
                  <a:lnTo>
                    <a:pt x="77216" y="1624926"/>
                  </a:lnTo>
                  <a:lnTo>
                    <a:pt x="45123" y="1657019"/>
                  </a:lnTo>
                  <a:lnTo>
                    <a:pt x="20802" y="1695767"/>
                  </a:lnTo>
                  <a:lnTo>
                    <a:pt x="5384" y="1740052"/>
                  </a:lnTo>
                  <a:lnTo>
                    <a:pt x="0" y="1788731"/>
                  </a:lnTo>
                  <a:lnTo>
                    <a:pt x="5384" y="1837410"/>
                  </a:lnTo>
                  <a:lnTo>
                    <a:pt x="20802" y="1881695"/>
                  </a:lnTo>
                  <a:lnTo>
                    <a:pt x="45123" y="1920443"/>
                  </a:lnTo>
                  <a:lnTo>
                    <a:pt x="77216" y="1952536"/>
                  </a:lnTo>
                  <a:lnTo>
                    <a:pt x="115963" y="1976856"/>
                  </a:lnTo>
                  <a:lnTo>
                    <a:pt x="160248" y="1992261"/>
                  </a:lnTo>
                  <a:lnTo>
                    <a:pt x="208927" y="1997659"/>
                  </a:lnTo>
                  <a:lnTo>
                    <a:pt x="257606" y="1992261"/>
                  </a:lnTo>
                  <a:lnTo>
                    <a:pt x="301879" y="1976856"/>
                  </a:lnTo>
                  <a:lnTo>
                    <a:pt x="340639" y="1952536"/>
                  </a:lnTo>
                  <a:lnTo>
                    <a:pt x="372732" y="1920443"/>
                  </a:lnTo>
                  <a:lnTo>
                    <a:pt x="397052" y="1881695"/>
                  </a:lnTo>
                  <a:lnTo>
                    <a:pt x="412470" y="1837410"/>
                  </a:lnTo>
                  <a:lnTo>
                    <a:pt x="417855" y="1788731"/>
                  </a:lnTo>
                  <a:close/>
                </a:path>
                <a:path w="3235325" h="2439670" extrusionOk="0">
                  <a:moveTo>
                    <a:pt x="899464" y="168109"/>
                  </a:moveTo>
                  <a:lnTo>
                    <a:pt x="895819" y="126174"/>
                  </a:lnTo>
                  <a:lnTo>
                    <a:pt x="881900" y="87210"/>
                  </a:lnTo>
                  <a:lnTo>
                    <a:pt x="858621" y="53149"/>
                  </a:lnTo>
                  <a:lnTo>
                    <a:pt x="826846" y="25946"/>
                  </a:lnTo>
                  <a:lnTo>
                    <a:pt x="787488" y="7518"/>
                  </a:lnTo>
                  <a:lnTo>
                    <a:pt x="744308" y="0"/>
                  </a:lnTo>
                  <a:lnTo>
                    <a:pt x="701878" y="3657"/>
                  </a:lnTo>
                  <a:lnTo>
                    <a:pt x="662266" y="17564"/>
                  </a:lnTo>
                  <a:lnTo>
                    <a:pt x="627570" y="40855"/>
                  </a:lnTo>
                  <a:lnTo>
                    <a:pt x="599871" y="72618"/>
                  </a:lnTo>
                  <a:lnTo>
                    <a:pt x="581253" y="111988"/>
                  </a:lnTo>
                  <a:lnTo>
                    <a:pt x="225005" y="1202143"/>
                  </a:lnTo>
                  <a:lnTo>
                    <a:pt x="216750" y="1246251"/>
                  </a:lnTo>
                  <a:lnTo>
                    <a:pt x="220535" y="1288935"/>
                  </a:lnTo>
                  <a:lnTo>
                    <a:pt x="235038" y="1328356"/>
                  </a:lnTo>
                  <a:lnTo>
                    <a:pt x="258927" y="1362646"/>
                  </a:lnTo>
                  <a:lnTo>
                    <a:pt x="290842" y="1389938"/>
                  </a:lnTo>
                  <a:lnTo>
                    <a:pt x="329450" y="1408379"/>
                  </a:lnTo>
                  <a:lnTo>
                    <a:pt x="372452" y="1416088"/>
                  </a:lnTo>
                  <a:lnTo>
                    <a:pt x="414477" y="1412849"/>
                  </a:lnTo>
                  <a:lnTo>
                    <a:pt x="453669" y="1399336"/>
                  </a:lnTo>
                  <a:lnTo>
                    <a:pt x="488188" y="1376235"/>
                  </a:lnTo>
                  <a:lnTo>
                    <a:pt x="516153" y="1344206"/>
                  </a:lnTo>
                  <a:lnTo>
                    <a:pt x="535698" y="1303921"/>
                  </a:lnTo>
                  <a:lnTo>
                    <a:pt x="891946" y="211086"/>
                  </a:lnTo>
                  <a:lnTo>
                    <a:pt x="899464" y="168109"/>
                  </a:lnTo>
                  <a:close/>
                </a:path>
                <a:path w="3235325" h="2439670" extrusionOk="0">
                  <a:moveTo>
                    <a:pt x="1526247" y="510946"/>
                  </a:moveTo>
                  <a:lnTo>
                    <a:pt x="1522603" y="469011"/>
                  </a:lnTo>
                  <a:lnTo>
                    <a:pt x="1508696" y="430060"/>
                  </a:lnTo>
                  <a:lnTo>
                    <a:pt x="1485404" y="395998"/>
                  </a:lnTo>
                  <a:lnTo>
                    <a:pt x="1453629" y="368795"/>
                  </a:lnTo>
                  <a:lnTo>
                    <a:pt x="1414272" y="350367"/>
                  </a:lnTo>
                  <a:lnTo>
                    <a:pt x="1371104" y="342849"/>
                  </a:lnTo>
                  <a:lnTo>
                    <a:pt x="1328661" y="346506"/>
                  </a:lnTo>
                  <a:lnTo>
                    <a:pt x="1289062" y="360413"/>
                  </a:lnTo>
                  <a:lnTo>
                    <a:pt x="1254366" y="383705"/>
                  </a:lnTo>
                  <a:lnTo>
                    <a:pt x="1226654" y="415467"/>
                  </a:lnTo>
                  <a:lnTo>
                    <a:pt x="1208024" y="454837"/>
                  </a:lnTo>
                  <a:lnTo>
                    <a:pt x="993749" y="1116418"/>
                  </a:lnTo>
                  <a:lnTo>
                    <a:pt x="986421" y="1159598"/>
                  </a:lnTo>
                  <a:lnTo>
                    <a:pt x="990473" y="1202042"/>
                  </a:lnTo>
                  <a:lnTo>
                    <a:pt x="1004798" y="1241640"/>
                  </a:lnTo>
                  <a:lnTo>
                    <a:pt x="1028268" y="1276337"/>
                  </a:lnTo>
                  <a:lnTo>
                    <a:pt x="1059789" y="1304048"/>
                  </a:lnTo>
                  <a:lnTo>
                    <a:pt x="1098219" y="1322666"/>
                  </a:lnTo>
                  <a:lnTo>
                    <a:pt x="1141399" y="1330185"/>
                  </a:lnTo>
                  <a:lnTo>
                    <a:pt x="1183830" y="1326540"/>
                  </a:lnTo>
                  <a:lnTo>
                    <a:pt x="1223441" y="1312633"/>
                  </a:lnTo>
                  <a:lnTo>
                    <a:pt x="1258138" y="1289342"/>
                  </a:lnTo>
                  <a:lnTo>
                    <a:pt x="1285836" y="1257566"/>
                  </a:lnTo>
                  <a:lnTo>
                    <a:pt x="1304455" y="1218209"/>
                  </a:lnTo>
                  <a:lnTo>
                    <a:pt x="1518742" y="553923"/>
                  </a:lnTo>
                  <a:lnTo>
                    <a:pt x="1526247" y="510946"/>
                  </a:lnTo>
                  <a:close/>
                </a:path>
                <a:path w="3235325" h="2439670" extrusionOk="0">
                  <a:moveTo>
                    <a:pt x="2072703" y="1169873"/>
                  </a:moveTo>
                  <a:lnTo>
                    <a:pt x="2069058" y="1127937"/>
                  </a:lnTo>
                  <a:lnTo>
                    <a:pt x="2055139" y="1088974"/>
                  </a:lnTo>
                  <a:lnTo>
                    <a:pt x="2031860" y="1054912"/>
                  </a:lnTo>
                  <a:lnTo>
                    <a:pt x="2000084" y="1027709"/>
                  </a:lnTo>
                  <a:lnTo>
                    <a:pt x="1960727" y="1009281"/>
                  </a:lnTo>
                  <a:lnTo>
                    <a:pt x="1917547" y="1001763"/>
                  </a:lnTo>
                  <a:lnTo>
                    <a:pt x="1875116" y="1005408"/>
                  </a:lnTo>
                  <a:lnTo>
                    <a:pt x="1835505" y="1019327"/>
                  </a:lnTo>
                  <a:lnTo>
                    <a:pt x="1800809" y="1042619"/>
                  </a:lnTo>
                  <a:lnTo>
                    <a:pt x="1773110" y="1074394"/>
                  </a:lnTo>
                  <a:lnTo>
                    <a:pt x="1754479" y="1113751"/>
                  </a:lnTo>
                  <a:lnTo>
                    <a:pt x="1532166" y="1796770"/>
                  </a:lnTo>
                  <a:lnTo>
                    <a:pt x="1524838" y="1839950"/>
                  </a:lnTo>
                  <a:lnTo>
                    <a:pt x="1528889" y="1882381"/>
                  </a:lnTo>
                  <a:lnTo>
                    <a:pt x="1543215" y="1921992"/>
                  </a:lnTo>
                  <a:lnTo>
                    <a:pt x="1566684" y="1956676"/>
                  </a:lnTo>
                  <a:lnTo>
                    <a:pt x="1598193" y="1984375"/>
                  </a:lnTo>
                  <a:lnTo>
                    <a:pt x="1636610" y="2003005"/>
                  </a:lnTo>
                  <a:lnTo>
                    <a:pt x="1679790" y="2010524"/>
                  </a:lnTo>
                  <a:lnTo>
                    <a:pt x="1722234" y="2006879"/>
                  </a:lnTo>
                  <a:lnTo>
                    <a:pt x="1761845" y="1992960"/>
                  </a:lnTo>
                  <a:lnTo>
                    <a:pt x="1796542" y="1969681"/>
                  </a:lnTo>
                  <a:lnTo>
                    <a:pt x="1824240" y="1937905"/>
                  </a:lnTo>
                  <a:lnTo>
                    <a:pt x="1842858" y="1898548"/>
                  </a:lnTo>
                  <a:lnTo>
                    <a:pt x="2065185" y="1212850"/>
                  </a:lnTo>
                  <a:lnTo>
                    <a:pt x="2072703" y="1169873"/>
                  </a:lnTo>
                  <a:close/>
                </a:path>
                <a:path w="3235325" h="2439670" extrusionOk="0">
                  <a:moveTo>
                    <a:pt x="2640050" y="2319655"/>
                  </a:moveTo>
                  <a:lnTo>
                    <a:pt x="2632278" y="2281313"/>
                  </a:lnTo>
                  <a:lnTo>
                    <a:pt x="2611310" y="2249170"/>
                  </a:lnTo>
                  <a:lnTo>
                    <a:pt x="2579116" y="2225446"/>
                  </a:lnTo>
                  <a:lnTo>
                    <a:pt x="2537663" y="2212416"/>
                  </a:lnTo>
                  <a:lnTo>
                    <a:pt x="2498153" y="2209850"/>
                  </a:lnTo>
                  <a:lnTo>
                    <a:pt x="2164219" y="2209685"/>
                  </a:lnTo>
                  <a:lnTo>
                    <a:pt x="1850529" y="2209723"/>
                  </a:lnTo>
                  <a:lnTo>
                    <a:pt x="1804822" y="2211489"/>
                  </a:lnTo>
                  <a:lnTo>
                    <a:pt x="1759521" y="2222576"/>
                  </a:lnTo>
                  <a:lnTo>
                    <a:pt x="1724164" y="2246109"/>
                  </a:lnTo>
                  <a:lnTo>
                    <a:pt x="1701076" y="2279535"/>
                  </a:lnTo>
                  <a:lnTo>
                    <a:pt x="1692592" y="2320328"/>
                  </a:lnTo>
                  <a:lnTo>
                    <a:pt x="1700237" y="2363165"/>
                  </a:lnTo>
                  <a:lnTo>
                    <a:pt x="1722526" y="2398484"/>
                  </a:lnTo>
                  <a:lnTo>
                    <a:pt x="1757197" y="2423820"/>
                  </a:lnTo>
                  <a:lnTo>
                    <a:pt x="1802028" y="2436723"/>
                  </a:lnTo>
                  <a:lnTo>
                    <a:pt x="1847735" y="2439174"/>
                  </a:lnTo>
                  <a:lnTo>
                    <a:pt x="2498839" y="2438984"/>
                  </a:lnTo>
                  <a:lnTo>
                    <a:pt x="2538298" y="2435733"/>
                  </a:lnTo>
                  <a:lnTo>
                    <a:pt x="2580284" y="2421636"/>
                  </a:lnTo>
                  <a:lnTo>
                    <a:pt x="2612542" y="2395994"/>
                  </a:lnTo>
                  <a:lnTo>
                    <a:pt x="2633116" y="2361196"/>
                  </a:lnTo>
                  <a:lnTo>
                    <a:pt x="2640050" y="2319655"/>
                  </a:lnTo>
                  <a:close/>
                </a:path>
                <a:path w="3235325" h="2439670" extrusionOk="0">
                  <a:moveTo>
                    <a:pt x="3234779" y="878776"/>
                  </a:moveTo>
                  <a:lnTo>
                    <a:pt x="3232429" y="836803"/>
                  </a:lnTo>
                  <a:lnTo>
                    <a:pt x="3227679" y="796023"/>
                  </a:lnTo>
                  <a:lnTo>
                    <a:pt x="3220542" y="756462"/>
                  </a:lnTo>
                  <a:lnTo>
                    <a:pt x="3211030" y="718197"/>
                  </a:lnTo>
                  <a:lnTo>
                    <a:pt x="3199168" y="681240"/>
                  </a:lnTo>
                  <a:lnTo>
                    <a:pt x="3184969" y="645655"/>
                  </a:lnTo>
                  <a:lnTo>
                    <a:pt x="3158464" y="594106"/>
                  </a:lnTo>
                  <a:lnTo>
                    <a:pt x="3128556" y="547560"/>
                  </a:lnTo>
                  <a:lnTo>
                    <a:pt x="3079610" y="489813"/>
                  </a:lnTo>
                  <a:lnTo>
                    <a:pt x="3051797" y="463372"/>
                  </a:lnTo>
                  <a:lnTo>
                    <a:pt x="3021787" y="438619"/>
                  </a:lnTo>
                  <a:lnTo>
                    <a:pt x="2989580" y="415582"/>
                  </a:lnTo>
                  <a:lnTo>
                    <a:pt x="2955213" y="394309"/>
                  </a:lnTo>
                  <a:lnTo>
                    <a:pt x="2918688" y="374853"/>
                  </a:lnTo>
                  <a:lnTo>
                    <a:pt x="2880042" y="357263"/>
                  </a:lnTo>
                  <a:lnTo>
                    <a:pt x="2839288" y="341566"/>
                  </a:lnTo>
                  <a:lnTo>
                    <a:pt x="2796438" y="327825"/>
                  </a:lnTo>
                  <a:lnTo>
                    <a:pt x="2751505" y="316064"/>
                  </a:lnTo>
                  <a:lnTo>
                    <a:pt x="2704528" y="306349"/>
                  </a:lnTo>
                  <a:lnTo>
                    <a:pt x="2655506" y="298716"/>
                  </a:lnTo>
                  <a:lnTo>
                    <a:pt x="2604478" y="293204"/>
                  </a:lnTo>
                  <a:lnTo>
                    <a:pt x="2551442" y="289877"/>
                  </a:lnTo>
                  <a:lnTo>
                    <a:pt x="2496439" y="288747"/>
                  </a:lnTo>
                  <a:lnTo>
                    <a:pt x="2422144" y="289725"/>
                  </a:lnTo>
                  <a:lnTo>
                    <a:pt x="2352535" y="292506"/>
                  </a:lnTo>
                  <a:lnTo>
                    <a:pt x="2287524" y="296951"/>
                  </a:lnTo>
                  <a:lnTo>
                    <a:pt x="2227021" y="302856"/>
                  </a:lnTo>
                  <a:lnTo>
                    <a:pt x="2170950" y="310057"/>
                  </a:lnTo>
                  <a:lnTo>
                    <a:pt x="2119236" y="318389"/>
                  </a:lnTo>
                  <a:lnTo>
                    <a:pt x="2071789" y="327647"/>
                  </a:lnTo>
                  <a:lnTo>
                    <a:pt x="2028532" y="337680"/>
                  </a:lnTo>
                  <a:lnTo>
                    <a:pt x="1989391" y="348310"/>
                  </a:lnTo>
                  <a:lnTo>
                    <a:pt x="1923122" y="370636"/>
                  </a:lnTo>
                  <a:lnTo>
                    <a:pt x="1872322" y="393230"/>
                  </a:lnTo>
                  <a:lnTo>
                    <a:pt x="1833829" y="419455"/>
                  </a:lnTo>
                  <a:lnTo>
                    <a:pt x="1803412" y="454558"/>
                  </a:lnTo>
                  <a:lnTo>
                    <a:pt x="1783422" y="495820"/>
                  </a:lnTo>
                  <a:lnTo>
                    <a:pt x="1776158" y="540562"/>
                  </a:lnTo>
                  <a:lnTo>
                    <a:pt x="1783943" y="586066"/>
                  </a:lnTo>
                  <a:lnTo>
                    <a:pt x="1809572" y="627608"/>
                  </a:lnTo>
                  <a:lnTo>
                    <a:pt x="1848180" y="656018"/>
                  </a:lnTo>
                  <a:lnTo>
                    <a:pt x="1895411" y="671703"/>
                  </a:lnTo>
                  <a:lnTo>
                    <a:pt x="1946871" y="675055"/>
                  </a:lnTo>
                  <a:lnTo>
                    <a:pt x="1998218" y="666445"/>
                  </a:lnTo>
                  <a:lnTo>
                    <a:pt x="2045601" y="653376"/>
                  </a:lnTo>
                  <a:lnTo>
                    <a:pt x="2094699" y="641108"/>
                  </a:lnTo>
                  <a:lnTo>
                    <a:pt x="2145246" y="629831"/>
                  </a:lnTo>
                  <a:lnTo>
                    <a:pt x="2196985" y="619747"/>
                  </a:lnTo>
                  <a:lnTo>
                    <a:pt x="2249652" y="611047"/>
                  </a:lnTo>
                  <a:lnTo>
                    <a:pt x="2302980" y="603935"/>
                  </a:lnTo>
                  <a:lnTo>
                    <a:pt x="2356701" y="598614"/>
                  </a:lnTo>
                  <a:lnTo>
                    <a:pt x="2410561" y="595274"/>
                  </a:lnTo>
                  <a:lnTo>
                    <a:pt x="2464282" y="594106"/>
                  </a:lnTo>
                  <a:lnTo>
                    <a:pt x="2518638" y="595668"/>
                  </a:lnTo>
                  <a:lnTo>
                    <a:pt x="2569235" y="600329"/>
                  </a:lnTo>
                  <a:lnTo>
                    <a:pt x="2616073" y="608037"/>
                  </a:lnTo>
                  <a:lnTo>
                    <a:pt x="2659151" y="618782"/>
                  </a:lnTo>
                  <a:lnTo>
                    <a:pt x="2698483" y="632485"/>
                  </a:lnTo>
                  <a:lnTo>
                    <a:pt x="2734081" y="649147"/>
                  </a:lnTo>
                  <a:lnTo>
                    <a:pt x="2794101" y="691134"/>
                  </a:lnTo>
                  <a:lnTo>
                    <a:pt x="2839275" y="744448"/>
                  </a:lnTo>
                  <a:lnTo>
                    <a:pt x="2869666" y="808761"/>
                  </a:lnTo>
                  <a:lnTo>
                    <a:pt x="2885325" y="883780"/>
                  </a:lnTo>
                  <a:lnTo>
                    <a:pt x="2887662" y="925207"/>
                  </a:lnTo>
                  <a:lnTo>
                    <a:pt x="2886329" y="969187"/>
                  </a:lnTo>
                  <a:lnTo>
                    <a:pt x="2881363" y="1015707"/>
                  </a:lnTo>
                  <a:lnTo>
                    <a:pt x="2872752" y="1064704"/>
                  </a:lnTo>
                  <a:lnTo>
                    <a:pt x="2860497" y="1116152"/>
                  </a:lnTo>
                  <a:lnTo>
                    <a:pt x="2844635" y="1170000"/>
                  </a:lnTo>
                  <a:lnTo>
                    <a:pt x="2643733" y="1794090"/>
                  </a:lnTo>
                  <a:lnTo>
                    <a:pt x="2636596" y="1837270"/>
                  </a:lnTo>
                  <a:lnTo>
                    <a:pt x="2641066" y="1879701"/>
                  </a:lnTo>
                  <a:lnTo>
                    <a:pt x="2655798" y="1919312"/>
                  </a:lnTo>
                  <a:lnTo>
                    <a:pt x="2679458" y="1954009"/>
                  </a:lnTo>
                  <a:lnTo>
                    <a:pt x="2710713" y="1981708"/>
                  </a:lnTo>
                  <a:lnTo>
                    <a:pt x="2748203" y="2000326"/>
                  </a:lnTo>
                  <a:lnTo>
                    <a:pt x="2788412" y="2008403"/>
                  </a:lnTo>
                  <a:lnTo>
                    <a:pt x="2829649" y="2005990"/>
                  </a:lnTo>
                  <a:lnTo>
                    <a:pt x="2869412" y="1993303"/>
                  </a:lnTo>
                  <a:lnTo>
                    <a:pt x="2905150" y="1970570"/>
                  </a:lnTo>
                  <a:lnTo>
                    <a:pt x="2934335" y="1938020"/>
                  </a:lnTo>
                  <a:lnTo>
                    <a:pt x="2954451" y="1895868"/>
                  </a:lnTo>
                  <a:lnTo>
                    <a:pt x="3182124" y="1202131"/>
                  </a:lnTo>
                  <a:lnTo>
                    <a:pt x="3197174" y="1153083"/>
                  </a:lnTo>
                  <a:lnTo>
                    <a:pt x="3209683" y="1104912"/>
                  </a:lnTo>
                  <a:lnTo>
                    <a:pt x="3219666" y="1057668"/>
                  </a:lnTo>
                  <a:lnTo>
                    <a:pt x="3227146" y="1011389"/>
                  </a:lnTo>
                  <a:lnTo>
                    <a:pt x="3232150" y="966114"/>
                  </a:lnTo>
                  <a:lnTo>
                    <a:pt x="3234690" y="921893"/>
                  </a:lnTo>
                  <a:lnTo>
                    <a:pt x="3234779" y="8787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59" name="Google Shape;259;p4"/>
          <p:cNvSpPr/>
          <p:nvPr/>
        </p:nvSpPr>
        <p:spPr>
          <a:xfrm>
            <a:off x="10714418" y="2486389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0714418" y="3851098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0714418" y="5144688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ar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8841"/>
            <a:ext cx="12192000" cy="682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503607"/>
            <a:ext cx="5055639" cy="323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127548" y="2176936"/>
            <a:ext cx="480054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5000" b="1" i="0" u="none" dirty="0">
                <a:solidFill>
                  <a:schemeClr val="lt1"/>
                </a:solidFill>
              </a:rPr>
              <a:t>اللعب ممتع جد</a:t>
            </a:r>
            <a:r>
              <a:rPr lang="ar-AE" sz="5000" b="1" i="0" u="none" dirty="0">
                <a:solidFill>
                  <a:schemeClr val="lt1"/>
                </a:solidFill>
              </a:rPr>
              <a:t>ًّ</a:t>
            </a:r>
            <a:r>
              <a:rPr lang="ar" sz="5000" b="1" i="0" u="none" dirty="0">
                <a:solidFill>
                  <a:schemeClr val="lt1"/>
                </a:solidFill>
              </a:rPr>
              <a:t>ا!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"/>
          <p:cNvSpPr txBox="1">
            <a:spLocks noGrp="1"/>
          </p:cNvSpPr>
          <p:nvPr>
            <p:ph type="title"/>
          </p:nvPr>
        </p:nvSpPr>
        <p:spPr>
          <a:xfrm>
            <a:off x="6727181" y="0"/>
            <a:ext cx="4694267" cy="5624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8000" b="1" i="0" u="none">
                <a:solidFill>
                  <a:srgbClr val="873189"/>
                </a:solidFill>
              </a:rPr>
              <a:t>القواعد</a:t>
            </a:r>
            <a:r>
              <a:rPr lang="ar" sz="7200" b="1" i="0" u="none">
                <a:solidFill>
                  <a:srgbClr val="873189"/>
                </a:solidFill>
              </a:rPr>
              <a:t> </a:t>
            </a:r>
            <a:r>
              <a:rPr lang="ar" sz="7000" b="0" i="0" u="none">
                <a:solidFill>
                  <a:srgbClr val="873189"/>
                </a:solidFill>
              </a:rPr>
              <a:t>في </a:t>
            </a:r>
            <a:br>
              <a:rPr lang="ar" sz="7000" b="0">
                <a:solidFill>
                  <a:srgbClr val="873189"/>
                </a:solidFill>
              </a:rPr>
            </a:br>
            <a:r>
              <a:rPr lang="ar" sz="7000" b="0" i="0" u="none">
                <a:solidFill>
                  <a:srgbClr val="873189"/>
                </a:solidFill>
              </a:rPr>
              <a:t>عالمنا</a:t>
            </a:r>
            <a:endParaRPr sz="7000" b="0">
              <a:solidFill>
                <a:srgbClr val="873189"/>
              </a:solidFill>
            </a:endParaRPr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98" y="578083"/>
            <a:ext cx="7219258" cy="570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14286" flipH="1">
            <a:off x="6700606" y="1121552"/>
            <a:ext cx="6690360" cy="6148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7"/>
          <p:cNvSpPr txBox="1">
            <a:spLocks noGrp="1"/>
          </p:cNvSpPr>
          <p:nvPr>
            <p:ph type="title"/>
          </p:nvPr>
        </p:nvSpPr>
        <p:spPr>
          <a:xfrm>
            <a:off x="5460745" y="381750"/>
            <a:ext cx="59505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ar" sz="5000" b="0" i="0" u="none">
                <a:solidFill>
                  <a:srgbClr val="873189"/>
                </a:solidFill>
              </a:rPr>
              <a:t>أين توجد لنا </a:t>
            </a:r>
            <a:r>
              <a:rPr lang="ar" sz="7000" b="1" i="0" u="none">
                <a:solidFill>
                  <a:srgbClr val="873189"/>
                </a:solidFill>
              </a:rPr>
              <a:t>قواعد؟</a:t>
            </a:r>
            <a:endParaRPr/>
          </a:p>
        </p:txBody>
      </p:sp>
      <p:pic>
        <p:nvPicPr>
          <p:cNvPr id="286" name="Google Shape;2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34" y="2894100"/>
            <a:ext cx="45212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0725" y="1509800"/>
            <a:ext cx="1123810" cy="42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4096" y="2685011"/>
            <a:ext cx="1487977" cy="148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91173" y="1410957"/>
            <a:ext cx="6294696" cy="49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;p20" descr="נער מתולתל, עם שיער חום כהה קצר. לובש קפוצ'ון צהוב, מכנסי ג'ינס כחולות ונעליים צהובות. הנער מצביע למעלה.">
            <a:extLst>
              <a:ext uri="{FF2B5EF4-FFF2-40B4-BE49-F238E27FC236}">
                <a16:creationId xmlns:a16="http://schemas.microsoft.com/office/drawing/2014/main" id="{53C03DFE-BA32-3056-6C42-589C62ED0B51}"/>
              </a:ext>
            </a:extLst>
          </p:cNvPr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9" b="94824" l="9961" r="89844">
                        <a14:foregroundMark x1="62109" y1="14258" x2="48340" y2="10254"/>
                        <a14:foregroundMark x1="48340" y1="10254" x2="41797" y2="17969"/>
                        <a14:foregroundMark x1="42676" y1="22168" x2="43262" y2="21777"/>
                        <a14:foregroundMark x1="55566" y1="24316" x2="56836" y2="22168"/>
                        <a14:foregroundMark x1="57715" y1="11719" x2="41602" y2="10059"/>
                        <a14:foregroundMark x1="41602" y1="10059" x2="65039" y2="20508"/>
                        <a14:foregroundMark x1="52784" y1="4662" x2="45703" y2="8203"/>
                        <a14:foregroundMark x1="36035" y1="93457" x2="45898" y2="92480"/>
                        <a14:foregroundMark x1="58984" y1="89844" x2="60352" y2="94824"/>
                        <a14:foregroundMark x1="43750" y1="84082" x2="42676" y2="91309"/>
                        <a14:foregroundMark x1="40723" y1="89453" x2="39648" y2="91309"/>
                        <a14:backgroundMark x1="51074" y1="8203" x2="50210" y2="8949"/>
                        <a14:backgroundMark x1="54297" y1="92676" x2="51660" y2="96094"/>
                        <a14:backgroundMark x1="59277" y1="48047" x2="58984" y2="50195"/>
                        <a14:backgroundMark x1="53418" y1="4102" x2="54492" y2="4980"/>
                      </a14:backgroundRemoval>
                    </a14:imgEffect>
                  </a14:imgLayer>
                </a14:imgProps>
              </a:ext>
            </a:extLst>
          </a:blip>
          <a:srcRect l="18380" r="28199"/>
          <a:stretch/>
        </p:blipFill>
        <p:spPr>
          <a:xfrm>
            <a:off x="4694498" y="1998184"/>
            <a:ext cx="2392215" cy="4478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52902" y="242567"/>
            <a:ext cx="6168331" cy="361453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 txBox="1">
            <a:spLocks noGrp="1"/>
          </p:cNvSpPr>
          <p:nvPr>
            <p:ph type="title"/>
          </p:nvPr>
        </p:nvSpPr>
        <p:spPr>
          <a:xfrm>
            <a:off x="5938982" y="762913"/>
            <a:ext cx="5201053" cy="222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4074"/>
              <a:buNone/>
            </a:pPr>
            <a:r>
              <a:rPr lang="ar" sz="6000" b="1" i="0" u="none" dirty="0">
                <a:solidFill>
                  <a:schemeClr val="lt1"/>
                </a:solidFill>
              </a:rPr>
              <a:t>لماذا نحتاج أساسًا إلى </a:t>
            </a:r>
            <a:br>
              <a:rPr lang="ar" sz="6000" dirty="0">
                <a:solidFill>
                  <a:schemeClr val="lt1"/>
                </a:solidFill>
              </a:rPr>
            </a:br>
            <a:r>
              <a:rPr lang="ar" sz="5000" b="0" i="0" u="none" dirty="0">
                <a:solidFill>
                  <a:schemeClr val="lt1"/>
                </a:solidFill>
              </a:rPr>
              <a:t>قواعد في عالمنا؟</a:t>
            </a:r>
            <a:endParaRPr dirty="0"/>
          </a:p>
        </p:txBody>
      </p:sp>
      <p:pic>
        <p:nvPicPr>
          <p:cNvPr id="298" name="Google Shape;29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8170" y="2010656"/>
            <a:ext cx="2707525" cy="484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8"/>
          <p:cNvPicPr preferRelativeResize="0"/>
          <p:nvPr/>
        </p:nvPicPr>
        <p:blipFill rotWithShape="1">
          <a:blip r:embed="rId3">
            <a:alphaModFix/>
          </a:blip>
          <a:srcRect t="83646"/>
          <a:stretch/>
        </p:blipFill>
        <p:spPr>
          <a:xfrm flipH="1">
            <a:off x="5552902" y="3241964"/>
            <a:ext cx="6418926" cy="61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0870" y="3058750"/>
            <a:ext cx="2527300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849" y="4692650"/>
            <a:ext cx="205740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767" y="355600"/>
            <a:ext cx="307340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9"/>
          <p:cNvSpPr txBox="1">
            <a:spLocks noGrp="1"/>
          </p:cNvSpPr>
          <p:nvPr>
            <p:ph type="body" idx="1"/>
          </p:nvPr>
        </p:nvSpPr>
        <p:spPr>
          <a:xfrm>
            <a:off x="6783484" y="2417537"/>
            <a:ext cx="4466927" cy="127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 sz="6000" b="1" i="0" u="none">
                <a:solidFill>
                  <a:schemeClr val="lt1"/>
                </a:solidFill>
              </a:rPr>
              <a:t>ما الهدف منها؟</a:t>
            </a:r>
            <a:endParaRPr/>
          </a:p>
        </p:txBody>
      </p:sp>
      <p:grpSp>
        <p:nvGrpSpPr>
          <p:cNvPr id="311" name="Google Shape;311;p9"/>
          <p:cNvGrpSpPr/>
          <p:nvPr/>
        </p:nvGrpSpPr>
        <p:grpSpPr>
          <a:xfrm rot="10800000">
            <a:off x="2942705" y="423448"/>
            <a:ext cx="8773195" cy="2531094"/>
            <a:chOff x="2853825" y="709187"/>
            <a:chExt cx="4729200" cy="1047138"/>
          </a:xfrm>
        </p:grpSpPr>
        <p:sp>
          <p:nvSpPr>
            <p:cNvPr id="312" name="Google Shape;312;p9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endParaRPr sz="3100" b="1" i="0" u="none" strike="noStrike" cap="none">
                <a:solidFill>
                  <a:srgbClr val="5F25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14" name="Google Shape;31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20658" y="567604"/>
            <a:ext cx="8998871" cy="85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"/>
          <p:cNvSpPr txBox="1">
            <a:spLocks noGrp="1"/>
          </p:cNvSpPr>
          <p:nvPr>
            <p:ph type="title"/>
          </p:nvPr>
        </p:nvSpPr>
        <p:spPr>
          <a:xfrm>
            <a:off x="2942705" y="609930"/>
            <a:ext cx="844041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" sz="5000" b="0" i="0" u="none" dirty="0">
                <a:solidFill>
                  <a:srgbClr val="873189"/>
                </a:solidFill>
              </a:rPr>
              <a:t>في الذكاء ال</a:t>
            </a:r>
            <a:r>
              <a:rPr lang="ar-AE" sz="5000" b="0" i="0" u="none" dirty="0">
                <a:solidFill>
                  <a:srgbClr val="873189"/>
                </a:solidFill>
              </a:rPr>
              <a:t>إ</a:t>
            </a:r>
            <a:r>
              <a:rPr lang="ar" sz="5000" b="0" i="0" u="none" dirty="0">
                <a:solidFill>
                  <a:srgbClr val="873189"/>
                </a:solidFill>
              </a:rPr>
              <a:t>صطناعي</a:t>
            </a:r>
            <a:r>
              <a:rPr lang="ar-AE" sz="5000" b="0" i="0" u="none" dirty="0">
                <a:solidFill>
                  <a:srgbClr val="873189"/>
                </a:solidFill>
              </a:rPr>
              <a:t>ّ</a:t>
            </a:r>
            <a:r>
              <a:rPr lang="ar" sz="5000" b="0" i="0" u="none" dirty="0">
                <a:solidFill>
                  <a:srgbClr val="873189"/>
                </a:solidFill>
              </a:rPr>
              <a:t> أيضًا </a:t>
            </a:r>
            <a:r>
              <a:rPr lang="ar" sz="5000" b="1" i="0" u="none" dirty="0">
                <a:solidFill>
                  <a:srgbClr val="873189"/>
                </a:solidFill>
              </a:rPr>
              <a:t>توجد قوانين</a:t>
            </a:r>
            <a:endParaRPr dirty="0"/>
          </a:p>
        </p:txBody>
      </p:sp>
      <p:pic>
        <p:nvPicPr>
          <p:cNvPr id="316" name="Google Shape;31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5" ma:contentTypeDescription="Create a new document." ma:contentTypeScope="" ma:versionID="0cb09847fd7ee3f4544c7d008f056e82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2c7e39bc629585b388cec5b573d21f4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B80341-D402-46A9-A17A-9C189DFCD8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79000B-0065-4327-82CC-45A27B5E85D5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3.xml><?xml version="1.0" encoding="utf-8"?>
<ds:datastoreItem xmlns:ds="http://schemas.openxmlformats.org/officeDocument/2006/customXml" ds:itemID="{B774FAF1-D759-4639-AD8D-3DAA1A128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2032</Words>
  <Application>Microsoft Macintosh PowerPoint</Application>
  <PresentationFormat>Widescreen</PresentationFormat>
  <Paragraphs>273</Paragraphs>
  <Slides>26</Slides>
  <Notes>26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Calibri</vt:lpstr>
      <vt:lpstr>Times New Roman</vt:lpstr>
      <vt:lpstr>Arial</vt:lpstr>
      <vt:lpstr>Noto Sans Symbols</vt:lpstr>
      <vt:lpstr>Roboto</vt:lpstr>
      <vt:lpstr>Aptos Display</vt:lpstr>
      <vt:lpstr>Rubik</vt:lpstr>
      <vt:lpstr>ערכת נושא Office</vt:lpstr>
      <vt:lpstr>PowerPoint Presentation</vt:lpstr>
      <vt:lpstr>للمعلّم</vt:lpstr>
      <vt:lpstr>للمعلّم</vt:lpstr>
      <vt:lpstr>أهداف الدرس</vt:lpstr>
      <vt:lpstr>اللعب ممتع جدًّا!</vt:lpstr>
      <vt:lpstr>القواعد في  عالمنا</vt:lpstr>
      <vt:lpstr>أين توجد لنا قواعد؟</vt:lpstr>
      <vt:lpstr>لماذا نحتاج أساسًا إلى  قواعد في عالمنا؟</vt:lpstr>
      <vt:lpstr>في الذكاء الإصطناعيّ أيضًا توجد قوانين</vt:lpstr>
      <vt:lpstr>الذكاء الإصطناعيّ ليس بشريًّا</vt:lpstr>
      <vt:lpstr>لماذا يجب علينا الحذر؟</vt:lpstr>
      <vt:lpstr>لماذا يجب علينا الحذر؟</vt:lpstr>
      <vt:lpstr>PowerPoint Presentation</vt:lpstr>
      <vt:lpstr>لماذا يجب علينا الحذر؟</vt:lpstr>
      <vt:lpstr>PowerPoint Presentation</vt:lpstr>
      <vt:lpstr>لنتأكد من أنكم فهمتم</vt:lpstr>
      <vt:lpstr>كيف نحافظ على أنفسنا؟</vt:lpstr>
      <vt:lpstr>PowerPoint Presentation</vt:lpstr>
      <vt:lpstr>لنلعب لعبة</vt:lpstr>
      <vt:lpstr>حقيقيّ أم اصطناعيّ؟</vt:lpstr>
      <vt:lpstr>حقيقيّ أم اصطناعيّ؟</vt:lpstr>
      <vt:lpstr>حقيقيّ أم اصطناعيّ؟</vt:lpstr>
      <vt:lpstr>حقيقيّ أم اصطناعيّ؟</vt:lpstr>
      <vt:lpstr>حقيقيّ أم اصطناعيّ؟</vt:lpstr>
      <vt:lpstr>لماذا من المهم أن نعرف  إذا كان حقيقيًّا أم لا؟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Marah Katish</dc:creator>
  <cp:lastModifiedBy>Limor Leibovitz</cp:lastModifiedBy>
  <cp:revision>2</cp:revision>
  <dcterms:created xsi:type="dcterms:W3CDTF">2025-01-29T21:18:23Z</dcterms:created>
  <dcterms:modified xsi:type="dcterms:W3CDTF">2025-11-19T09:26:31Z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