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Rubik ExtraBold" panose="020B0604020202020204" charset="-79"/>
      <p:bold r:id="rId4"/>
      <p:boldItalic r:id="rId5"/>
    </p:embeddedFont>
    <p:embeddedFont>
      <p:font typeface="Rubik Medium" panose="020B0604020202020204" charset="-79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FABAE9B-B27B-48BC-A031-2B892AC48EAF}">
  <a:tblStyle styleId="{FFABAE9B-B27B-48BC-A031-2B892AC48EA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268e7f207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268e7f207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3301750" y="243725"/>
            <a:ext cx="21204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" sz="2900" b="1">
                <a:solidFill>
                  <a:srgbClr val="F61167"/>
                </a:solidFill>
              </a:rPr>
              <a:t>לוח משדרים</a:t>
            </a:r>
            <a:endParaRPr sz="2900" b="1">
              <a:solidFill>
                <a:srgbClr val="F61167"/>
              </a:solidFill>
            </a:endParaRPr>
          </a:p>
        </p:txBody>
      </p:sp>
      <p:graphicFrame>
        <p:nvGraphicFramePr>
          <p:cNvPr id="55" name="Google Shape;55;p13"/>
          <p:cNvGraphicFramePr/>
          <p:nvPr/>
        </p:nvGraphicFramePr>
        <p:xfrm>
          <a:off x="971050" y="1036325"/>
          <a:ext cx="7442475" cy="3489720"/>
        </p:xfrm>
        <a:graphic>
          <a:graphicData uri="http://schemas.openxmlformats.org/drawingml/2006/table">
            <a:tbl>
              <a:tblPr>
                <a:noFill/>
                <a:tableStyleId>{FFABAE9B-B27B-48BC-A031-2B892AC48EAF}</a:tableStyleId>
              </a:tblPr>
              <a:tblGrid>
                <a:gridCol w="2041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8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2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 sz="2100">
                          <a:latin typeface="Rubik ExtraBold"/>
                          <a:ea typeface="Rubik ExtraBold"/>
                          <a:cs typeface="Rubik ExtraBold"/>
                          <a:sym typeface="Rubik ExtraBold"/>
                        </a:rPr>
                        <a:t>קהל יעד</a:t>
                      </a:r>
                      <a:endParaRPr sz="2100">
                        <a:latin typeface="Rubik ExtraBold"/>
                        <a:ea typeface="Rubik ExtraBold"/>
                        <a:cs typeface="Rubik ExtraBold"/>
                        <a:sym typeface="Rubik ExtraBold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 sz="2100">
                          <a:latin typeface="Rubik ExtraBold"/>
                          <a:ea typeface="Rubik ExtraBold"/>
                          <a:cs typeface="Rubik ExtraBold"/>
                          <a:sym typeface="Rubik ExtraBold"/>
                        </a:rPr>
                        <a:t>שעה</a:t>
                      </a:r>
                      <a:endParaRPr sz="2100">
                        <a:latin typeface="Rubik ExtraBold"/>
                        <a:ea typeface="Rubik ExtraBold"/>
                        <a:cs typeface="Rubik ExtraBold"/>
                        <a:sym typeface="Rubik ExtraBold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 sz="2100">
                          <a:latin typeface="Rubik ExtraBold"/>
                          <a:ea typeface="Rubik ExtraBold"/>
                          <a:cs typeface="Rubik ExtraBold"/>
                          <a:sym typeface="Rubik ExtraBold"/>
                        </a:rPr>
                        <a:t>תאריך</a:t>
                      </a:r>
                      <a:endParaRPr sz="2100">
                        <a:latin typeface="Rubik ExtraBold"/>
                        <a:ea typeface="Rubik ExtraBold"/>
                        <a:cs typeface="Rubik ExtraBold"/>
                        <a:sym typeface="Rubik ExtraBold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 sz="2100">
                          <a:latin typeface="Rubik ExtraBold"/>
                          <a:ea typeface="Rubik ExtraBold"/>
                          <a:cs typeface="Rubik ExtraBold"/>
                          <a:sym typeface="Rubik ExtraBold"/>
                        </a:rPr>
                        <a:t>שם משדר</a:t>
                      </a:r>
                      <a:endParaRPr sz="2100">
                        <a:latin typeface="Rubik ExtraBold"/>
                        <a:ea typeface="Rubik ExtraBold"/>
                        <a:cs typeface="Rubik ExtraBold"/>
                        <a:sym typeface="Rubik ExtraBold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>
                          <a:latin typeface="Rubik Medium"/>
                          <a:ea typeface="Rubik Medium"/>
                          <a:cs typeface="Rubik Medium"/>
                          <a:sym typeface="Rubik Medium"/>
                        </a:rPr>
                        <a:t>יסודי</a:t>
                      </a:r>
                      <a:endParaRPr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>
                          <a:latin typeface="Rubik Medium"/>
                          <a:ea typeface="Rubik Medium"/>
                          <a:cs typeface="Rubik Medium"/>
                          <a:sym typeface="Rubik Medium"/>
                        </a:rPr>
                        <a:t>9:00</a:t>
                      </a:r>
                      <a:endParaRPr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>
                          <a:latin typeface="Rubik Medium"/>
                          <a:ea typeface="Rubik Medium"/>
                          <a:cs typeface="Rubik Medium"/>
                          <a:sym typeface="Rubik Medium"/>
                        </a:rPr>
                        <a:t>יום א'-  2.2</a:t>
                      </a:r>
                      <a:endParaRPr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 sz="1600">
                          <a:latin typeface="Rubik ExtraBold"/>
                          <a:ea typeface="Rubik ExtraBold"/>
                          <a:cs typeface="Rubik ExtraBold"/>
                          <a:sym typeface="Rubik ExtraBold"/>
                        </a:rPr>
                        <a:t>משדר פתיחה </a:t>
                      </a:r>
                      <a:endParaRPr sz="1600">
                        <a:latin typeface="Rubik ExtraBold"/>
                        <a:ea typeface="Rubik ExtraBold"/>
                        <a:cs typeface="Rubik ExtraBold"/>
                        <a:sym typeface="Rubik ExtraBold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A7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>
                          <a:latin typeface="Rubik Medium"/>
                          <a:ea typeface="Rubik Medium"/>
                          <a:cs typeface="Rubik Medium"/>
                          <a:sym typeface="Rubik Medium"/>
                        </a:rPr>
                        <a:t>על יסודי</a:t>
                      </a:r>
                      <a:endParaRPr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>
                          <a:latin typeface="Rubik Medium"/>
                          <a:ea typeface="Rubik Medium"/>
                          <a:cs typeface="Rubik Medium"/>
                          <a:sym typeface="Rubik Medium"/>
                        </a:rPr>
                        <a:t>11:00</a:t>
                      </a:r>
                      <a:endParaRPr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>
                          <a:solidFill>
                            <a:schemeClr val="dk1"/>
                          </a:solidFill>
                          <a:latin typeface="Rubik Medium"/>
                          <a:ea typeface="Rubik Medium"/>
                          <a:cs typeface="Rubik Medium"/>
                          <a:sym typeface="Rubik Medium"/>
                        </a:rPr>
                        <a:t>יום א'-2.2</a:t>
                      </a:r>
                      <a:endParaRPr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>
                          <a:latin typeface="Rubik Medium"/>
                          <a:ea typeface="Rubik Medium"/>
                          <a:cs typeface="Rubik Medium"/>
                          <a:sym typeface="Rubik Medium"/>
                        </a:rPr>
                        <a:t>מגזר ערבי,דרוזי,בדואי  א-ח</a:t>
                      </a:r>
                      <a:endParaRPr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>
                          <a:latin typeface="Rubik Medium"/>
                          <a:ea typeface="Rubik Medium"/>
                          <a:cs typeface="Rubik Medium"/>
                          <a:sym typeface="Rubik Medium"/>
                        </a:rPr>
                        <a:t>10:00</a:t>
                      </a:r>
                      <a:endParaRPr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>
                          <a:latin typeface="Rubik Medium"/>
                          <a:ea typeface="Rubik Medium"/>
                          <a:cs typeface="Rubik Medium"/>
                          <a:sym typeface="Rubik Medium"/>
                        </a:rPr>
                        <a:t>יום ב-10.2</a:t>
                      </a:r>
                      <a:endParaRPr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3">
                  <a:txBody>
                    <a:bodyPr/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 sz="1600">
                          <a:latin typeface="Rubik ExtraBold"/>
                          <a:ea typeface="Rubik ExtraBold"/>
                          <a:cs typeface="Rubik ExtraBold"/>
                          <a:sym typeface="Rubik ExtraBold"/>
                        </a:rPr>
                        <a:t>שעשועון (צ'ייסר)</a:t>
                      </a:r>
                      <a:endParaRPr sz="1600">
                        <a:latin typeface="Rubik ExtraBold"/>
                        <a:ea typeface="Rubik ExtraBold"/>
                        <a:cs typeface="Rubik ExtraBold"/>
                        <a:sym typeface="Rubik ExtraBold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FA8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>
                          <a:latin typeface="Rubik Medium"/>
                          <a:ea typeface="Rubik Medium"/>
                          <a:cs typeface="Rubik Medium"/>
                          <a:sym typeface="Rubik Medium"/>
                        </a:rPr>
                        <a:t>יסודי</a:t>
                      </a:r>
                      <a:endParaRPr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>
                          <a:latin typeface="Rubik Medium"/>
                          <a:ea typeface="Rubik Medium"/>
                          <a:cs typeface="Rubik Medium"/>
                          <a:sym typeface="Rubik Medium"/>
                        </a:rPr>
                        <a:t>9:00</a:t>
                      </a:r>
                      <a:endParaRPr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>
                          <a:latin typeface="Rubik Medium"/>
                          <a:ea typeface="Rubik Medium"/>
                          <a:cs typeface="Rubik Medium"/>
                          <a:sym typeface="Rubik Medium"/>
                        </a:rPr>
                        <a:t>יום ג'-11.2</a:t>
                      </a:r>
                      <a:endParaRPr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>
                          <a:latin typeface="Rubik Medium"/>
                          <a:ea typeface="Rubik Medium"/>
                          <a:cs typeface="Rubik Medium"/>
                          <a:sym typeface="Rubik Medium"/>
                        </a:rPr>
                        <a:t>על יסודי</a:t>
                      </a:r>
                      <a:endParaRPr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>
                          <a:latin typeface="Rubik Medium"/>
                          <a:ea typeface="Rubik Medium"/>
                          <a:cs typeface="Rubik Medium"/>
                          <a:sym typeface="Rubik Medium"/>
                        </a:rPr>
                        <a:t>11:00</a:t>
                      </a:r>
                      <a:endParaRPr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>
                          <a:latin typeface="Rubik Medium"/>
                          <a:ea typeface="Rubik Medium"/>
                          <a:cs typeface="Rubik Medium"/>
                          <a:sym typeface="Rubik Medium"/>
                        </a:rPr>
                        <a:t>יום ד'-12.2</a:t>
                      </a:r>
                      <a:endParaRPr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>
                          <a:latin typeface="Rubik Medium"/>
                          <a:ea typeface="Rubik Medium"/>
                          <a:cs typeface="Rubik Medium"/>
                          <a:sym typeface="Rubik Medium"/>
                        </a:rPr>
                        <a:t>יסודי</a:t>
                      </a:r>
                      <a:endParaRPr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>
                          <a:latin typeface="Rubik Medium"/>
                          <a:ea typeface="Rubik Medium"/>
                          <a:cs typeface="Rubik Medium"/>
                          <a:sym typeface="Rubik Medium"/>
                        </a:rPr>
                        <a:t>9:00</a:t>
                      </a:r>
                      <a:endParaRPr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>
                          <a:latin typeface="Rubik Medium"/>
                          <a:ea typeface="Rubik Medium"/>
                          <a:cs typeface="Rubik Medium"/>
                          <a:sym typeface="Rubik Medium"/>
                        </a:rPr>
                        <a:t>יום ה-27.2</a:t>
                      </a:r>
                      <a:endParaRPr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 sz="1600">
                          <a:latin typeface="Rubik ExtraBold"/>
                          <a:ea typeface="Rubik ExtraBold"/>
                          <a:cs typeface="Rubik ExtraBold"/>
                          <a:sym typeface="Rubik ExtraBold"/>
                        </a:rPr>
                        <a:t>משדר סיום </a:t>
                      </a:r>
                      <a:endParaRPr sz="1600">
                        <a:latin typeface="Rubik ExtraBold"/>
                        <a:ea typeface="Rubik ExtraBold"/>
                        <a:cs typeface="Rubik ExtraBold"/>
                        <a:sym typeface="Rubik ExtraBold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5D6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>
                          <a:latin typeface="Rubik Medium"/>
                          <a:ea typeface="Rubik Medium"/>
                          <a:cs typeface="Rubik Medium"/>
                          <a:sym typeface="Rubik Medium"/>
                        </a:rPr>
                        <a:t>על יסודי</a:t>
                      </a:r>
                      <a:endParaRPr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>
                          <a:latin typeface="Rubik Medium"/>
                          <a:ea typeface="Rubik Medium"/>
                          <a:cs typeface="Rubik Medium"/>
                          <a:sym typeface="Rubik Medium"/>
                        </a:rPr>
                        <a:t>11:00</a:t>
                      </a:r>
                      <a:endParaRPr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>
                          <a:latin typeface="Rubik Medium"/>
                          <a:ea typeface="Rubik Medium"/>
                          <a:cs typeface="Rubik Medium"/>
                          <a:sym typeface="Rubik Medium"/>
                        </a:rPr>
                        <a:t>יום ה -27.2</a:t>
                      </a:r>
                      <a:endParaRPr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t="-4547" r="-2669"/>
          <a:stretch/>
        </p:blipFill>
        <p:spPr>
          <a:xfrm>
            <a:off x="6663025" y="106950"/>
            <a:ext cx="2222500" cy="5539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‫הצגה על המסך (16:9)</PresentationFormat>
  <Paragraphs>29</Paragraphs>
  <Slides>1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Rubik Medium</vt:lpstr>
      <vt:lpstr>Rubik ExtraBold</vt:lpstr>
      <vt:lpstr>Simple Light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ASUS</dc:creator>
  <cp:lastModifiedBy>ASUS</cp:lastModifiedBy>
  <cp:revision>1</cp:revision>
  <dcterms:modified xsi:type="dcterms:W3CDTF">2025-01-16T13:46:25Z</dcterms:modified>
</cp:coreProperties>
</file>