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132" y="3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00C42FF-CD07-B3A3-0E24-0C0AFF0AF9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46286372-518D-2301-3EE6-FD2CA97B49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A83FCF8-E670-3197-06F5-5A137F0AA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2C4B7-A0AF-4E2D-9B55-ACB8D021A0F5}" type="datetimeFigureOut">
              <a:rPr lang="he-IL" smtClean="0"/>
              <a:t>כ"ט/תשרי/תשפ"ד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67B2833-D656-25C1-05CA-A23B320AE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4209EA4-CE5F-C9A3-E8FC-CADBA6E3C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3C4B-73A1-48FE-83D7-2CBD8E180D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40817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6C940DA-7208-692F-08E4-A2CA1BD93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04F3D5A-5ECE-2EE5-99F1-300D21332D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D3C4350-90F5-70F9-BF97-733FC0B2F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2C4B7-A0AF-4E2D-9B55-ACB8D021A0F5}" type="datetimeFigureOut">
              <a:rPr lang="he-IL" smtClean="0"/>
              <a:t>כ"ט/תשרי/תשפ"ד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D8A9D2D-4CE6-CE58-085A-D001316EF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77563F8-7AAC-FCCD-6B5A-3A0F86F96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3C4B-73A1-48FE-83D7-2CBD8E180D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52008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9CF8EF7-65B9-6B35-9D81-DF8987177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3E972DC-9B88-A3BF-1AD5-3489305AD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0ABABF6-EE8D-4678-BECC-078A224E8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2C4B7-A0AF-4E2D-9B55-ACB8D021A0F5}" type="datetimeFigureOut">
              <a:rPr lang="he-IL" smtClean="0"/>
              <a:t>כ"ט/תשרי/תשפ"ד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21AA920-1BA5-8BF5-5586-9C67E4BE0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73CCCFB-9FCF-6992-D367-2E91FFAAE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3C4B-73A1-48FE-83D7-2CBD8E180D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20594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83CF19E-903D-1DA5-8179-92CFD830A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7AAC24C-F7F3-7B2D-6AF4-48D303C5D1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7F782282-4AFF-4E01-C015-6645C38542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058FA2EF-A89D-FEAA-386D-E90518076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2C4B7-A0AF-4E2D-9B55-ACB8D021A0F5}" type="datetimeFigureOut">
              <a:rPr lang="he-IL" smtClean="0"/>
              <a:t>כ"ט/תשרי/תשפ"ד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3B22E71-BEA0-A97E-4652-2020F8D4D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996CD64-3ED7-69D7-0366-DA011841D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3C4B-73A1-48FE-83D7-2CBD8E180D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9413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329D26A-1A4A-7512-BD5E-D8DFE3CD7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6D8C26E-C851-060A-AB35-5E073E907E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791B2D74-CE55-427B-9B77-650F6ED002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3A1569E9-F5F4-0878-1073-70B433B0C1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4F0D3DF4-0462-2408-C7FD-6567D7E544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2D0DD668-D459-722D-E72A-9DF7D8AD3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2C4B7-A0AF-4E2D-9B55-ACB8D021A0F5}" type="datetimeFigureOut">
              <a:rPr lang="he-IL" smtClean="0"/>
              <a:t>כ"ט/תשרי/תשפ"ד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42839EC3-E01E-79C8-D3B5-2073F22B3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CACC975A-69A6-F9D4-026F-A8A5AA57F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3C4B-73A1-48FE-83D7-2CBD8E180D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6057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49D6F26-330E-64CC-3336-D840D90A9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EF5446DC-68CC-44A0-E55A-78CDD3741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2C4B7-A0AF-4E2D-9B55-ACB8D021A0F5}" type="datetimeFigureOut">
              <a:rPr lang="he-IL" smtClean="0"/>
              <a:t>כ"ט/תשרי/תשפ"ד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E03D123F-133F-5C3C-97A5-B814089DD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4DD3079A-1447-5E07-F98A-1D7B7F7C0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3C4B-73A1-48FE-83D7-2CBD8E180D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32646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6359C765-6D76-B3BC-3248-0064AD5AF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2C4B7-A0AF-4E2D-9B55-ACB8D021A0F5}" type="datetimeFigureOut">
              <a:rPr lang="he-IL" smtClean="0"/>
              <a:t>כ"ט/תשרי/תשפ"ד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FD0FB708-25BE-C687-56FC-88C1A3CB2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44BB3D8-B2BB-B221-58F4-CFB41B37B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3C4B-73A1-48FE-83D7-2CBD8E180D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9108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73EC67A-D73A-8C88-CC27-5C862361D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84F297A-EC00-A116-F88A-E20D286B7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AE19E993-0AD4-7B27-E947-68164A15F7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59958EE-EEDA-D700-487F-B3DF338A5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2C4B7-A0AF-4E2D-9B55-ACB8D021A0F5}" type="datetimeFigureOut">
              <a:rPr lang="he-IL" smtClean="0"/>
              <a:t>כ"ט/תשרי/תשפ"ד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2C421F6-CD32-5E51-46AC-248A9B1FA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621BE0F2-3CE0-68AA-3072-6999EBA5D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3C4B-73A1-48FE-83D7-2CBD8E180D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28884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28843C1-0DC3-F5FC-9B19-156134201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32205983-2FB2-2108-E606-4159451E43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40853892-E4C3-D621-7A00-B16B7E787A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8026C07-988C-AC7A-96BF-E77ABB991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2C4B7-A0AF-4E2D-9B55-ACB8D021A0F5}" type="datetimeFigureOut">
              <a:rPr lang="he-IL" smtClean="0"/>
              <a:t>כ"ט/תשרי/תשפ"ד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3A629CA-5137-B5B1-BD18-8F560B7BF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12F1CCBE-073A-D47D-108C-C454399BC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3C4B-73A1-48FE-83D7-2CBD8E180D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68826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21CE61-2377-BA2A-6CE7-80CE94D27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45C49F0F-17E9-3182-30F8-82EA3DA40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35AF0B2-2FC3-C4C8-D715-806E25700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2C4B7-A0AF-4E2D-9B55-ACB8D021A0F5}" type="datetimeFigureOut">
              <a:rPr lang="he-IL" smtClean="0"/>
              <a:t>כ"ט/תשרי/תשפ"ד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6BA3C16-27AF-7195-4803-80319AEEA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55E5D34-843C-C269-3792-AD9E5174C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3C4B-73A1-48FE-83D7-2CBD8E180D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78453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3026D1C7-7285-B91E-0ED2-5EA6EC1D33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C1ECEF5A-CAC8-6B78-F544-75D53B9E05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362C255-091A-74D7-2F76-C25188723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2C4B7-A0AF-4E2D-9B55-ACB8D021A0F5}" type="datetimeFigureOut">
              <a:rPr lang="he-IL" smtClean="0"/>
              <a:t>כ"ט/תשרי/תשפ"ד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1230873-4521-C1CD-659E-7E5E630AD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BA2CA2C-96FA-5423-8615-948A49F57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13C4B-73A1-48FE-83D7-2CBD8E180D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29002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87DCEBBB-0E90-B267-758E-F87404874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1A46C23-CE12-EE0F-D242-27ED45F340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4D75CDD-5C1B-30D6-BE66-C4CB04EC1C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2C4B7-A0AF-4E2D-9B55-ACB8D021A0F5}" type="datetimeFigureOut">
              <a:rPr lang="he-IL" smtClean="0"/>
              <a:t>כ"ט/תשרי/תשפ"ד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938814B-958A-2D4D-B3A9-D4AD029C56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6B575D9-E58E-C242-865A-E78FDE7B17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13C4B-73A1-48FE-83D7-2CBD8E180DA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99693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 descr="תמונה שמכילה טקסט, גופן, גרפיקה, עיצוב&#10;&#10;התיאור נוצר באופן אוטומטי">
            <a:extLst>
              <a:ext uri="{FF2B5EF4-FFF2-40B4-BE49-F238E27FC236}">
                <a16:creationId xmlns:a16="http://schemas.microsoft.com/office/drawing/2014/main" id="{AD810DFF-3126-FD98-48AF-4B0C3EFE0B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546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מכילה טקסט, גרפיקה, גופן, אומנות קליפיפם&#10;&#10;התיאור נוצר באופן אוטומטי">
            <a:extLst>
              <a:ext uri="{FF2B5EF4-FFF2-40B4-BE49-F238E27FC236}">
                <a16:creationId xmlns:a16="http://schemas.microsoft.com/office/drawing/2014/main" id="{88427399-5B61-4CE9-F1ED-FF88C98612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829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 descr="תמונה שמכילה טקסט, גופן, גרפיקה, עיצוב&#10;&#10;התיאור נוצר באופן אוטומטי">
            <a:extLst>
              <a:ext uri="{FF2B5EF4-FFF2-40B4-BE49-F238E27FC236}">
                <a16:creationId xmlns:a16="http://schemas.microsoft.com/office/drawing/2014/main" id="{72E2E550-AF86-B819-725C-8056E4AA00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237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מכילה טקסט, גופן, גרפיקה, עיצוב&#10;&#10;התיאור נוצר באופן אוטומטי">
            <a:extLst>
              <a:ext uri="{FF2B5EF4-FFF2-40B4-BE49-F238E27FC236}">
                <a16:creationId xmlns:a16="http://schemas.microsoft.com/office/drawing/2014/main" id="{A6B4CDC2-84F4-D19A-B3C1-2330B15EBD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318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 descr="תמונה שמכילה טקסט, גופן, גרפיקה, עיצוב&#10;&#10;התיאור נוצר באופן אוטומטי">
            <a:extLst>
              <a:ext uri="{FF2B5EF4-FFF2-40B4-BE49-F238E27FC236}">
                <a16:creationId xmlns:a16="http://schemas.microsoft.com/office/drawing/2014/main" id="{A09B36A7-2A9C-F0CB-9207-03FF6F452A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448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מכילה טקסט, גופן, גרפיקה, עיצוב&#10;&#10;התיאור נוצר באופן אוטומטי">
            <a:extLst>
              <a:ext uri="{FF2B5EF4-FFF2-40B4-BE49-F238E27FC236}">
                <a16:creationId xmlns:a16="http://schemas.microsoft.com/office/drawing/2014/main" id="{83A4A195-B9F2-EA74-CD1A-82B88F106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001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 descr="תמונה שמכילה טקסט, גופן, גרפיקה, עיצוב&#10;&#10;התיאור נוצר באופן אוטומטי">
            <a:extLst>
              <a:ext uri="{FF2B5EF4-FFF2-40B4-BE49-F238E27FC236}">
                <a16:creationId xmlns:a16="http://schemas.microsoft.com/office/drawing/2014/main" id="{22844897-C330-E465-5D6C-FF790070D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625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מכילה טקסט, גרפיקה, עיצוב, גופן&#10;&#10;התיאור נוצר באופן אוטומטי">
            <a:extLst>
              <a:ext uri="{FF2B5EF4-FFF2-40B4-BE49-F238E27FC236}">
                <a16:creationId xmlns:a16="http://schemas.microsoft.com/office/drawing/2014/main" id="{F809B64A-D12A-1B09-9770-FA7B71A50A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32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 descr="תמונה שמכילה טקסט, גופן, גרפיקה, עיצוב&#10;&#10;התיאור נוצר באופן אוטומטי">
            <a:extLst>
              <a:ext uri="{FF2B5EF4-FFF2-40B4-BE49-F238E27FC236}">
                <a16:creationId xmlns:a16="http://schemas.microsoft.com/office/drawing/2014/main" id="{FE15DF7F-0EFF-6179-A67F-F01FC097C7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448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מכילה טקסט, גופן, גרפיקה, עיצוב גרפי&#10;&#10;התיאור נוצר באופן אוטומטי">
            <a:extLst>
              <a:ext uri="{FF2B5EF4-FFF2-40B4-BE49-F238E27FC236}">
                <a16:creationId xmlns:a16="http://schemas.microsoft.com/office/drawing/2014/main" id="{D861020D-A62D-93F9-F8B3-FEA7FFF4C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090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 descr="תמונה שמכילה טקסט, גרפיקה, גופן, עיצוב גרפי&#10;&#10;התיאור נוצר באופן אוטומטי">
            <a:extLst>
              <a:ext uri="{FF2B5EF4-FFF2-40B4-BE49-F238E27FC236}">
                <a16:creationId xmlns:a16="http://schemas.microsoft.com/office/drawing/2014/main" id="{31E2E9F1-F6BD-D93C-5B1A-76C8405599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827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מכילה טקסט, גופן, גרפיקה, עיצוב גרפי&#10;&#10;התיאור נוצר באופן אוטומטי">
            <a:extLst>
              <a:ext uri="{FF2B5EF4-FFF2-40B4-BE49-F238E27FC236}">
                <a16:creationId xmlns:a16="http://schemas.microsoft.com/office/drawing/2014/main" id="{BFC5DD41-A2EA-69FE-14C5-3E3E065CDB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492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 descr="תמונה שמכילה טקסט, גופן, כתב יד, גרפיקה&#10;&#10;התיאור נוצר באופן אוטומטי">
            <a:extLst>
              <a:ext uri="{FF2B5EF4-FFF2-40B4-BE49-F238E27FC236}">
                <a16:creationId xmlns:a16="http://schemas.microsoft.com/office/drawing/2014/main" id="{61481D91-615D-6B88-9D8F-B0FFF15FC9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690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מכילה טקסט, גופן, גרפיקה, כתב יד&#10;&#10;התיאור נוצר באופן אוטומטי">
            <a:extLst>
              <a:ext uri="{FF2B5EF4-FFF2-40B4-BE49-F238E27FC236}">
                <a16:creationId xmlns:a16="http://schemas.microsoft.com/office/drawing/2014/main" id="{977D00A2-306E-1521-EDC4-D942B72C0D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9311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 descr="תמונה שמכילה טקסט, עיצוב, גרפיקה, עיצוב גרפי&#10;&#10;התיאור נוצר באופן אוטומטי">
            <a:extLst>
              <a:ext uri="{FF2B5EF4-FFF2-40B4-BE49-F238E27FC236}">
                <a16:creationId xmlns:a16="http://schemas.microsoft.com/office/drawing/2014/main" id="{06206BF8-181D-1009-DBFA-7E9AE92192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327156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מסך רחב</PresentationFormat>
  <Paragraphs>0</Paragraphs>
  <Slides>15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עטר ברמן</dc:creator>
  <cp:lastModifiedBy>עטר ברמן</cp:lastModifiedBy>
  <cp:revision>1</cp:revision>
  <dcterms:created xsi:type="dcterms:W3CDTF">2023-10-14T20:25:21Z</dcterms:created>
  <dcterms:modified xsi:type="dcterms:W3CDTF">2023-10-14T20:41:58Z</dcterms:modified>
</cp:coreProperties>
</file>