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73"/>
  </p:notesMasterIdLst>
  <p:sldIdLst>
    <p:sldId id="404" r:id="rId2"/>
    <p:sldId id="306" r:id="rId3"/>
    <p:sldId id="692" r:id="rId4"/>
    <p:sldId id="279" r:id="rId5"/>
    <p:sldId id="746" r:id="rId6"/>
    <p:sldId id="728" r:id="rId7"/>
    <p:sldId id="729" r:id="rId8"/>
    <p:sldId id="700" r:id="rId9"/>
    <p:sldId id="706" r:id="rId10"/>
    <p:sldId id="730" r:id="rId11"/>
    <p:sldId id="731" r:id="rId12"/>
    <p:sldId id="732" r:id="rId13"/>
    <p:sldId id="733" r:id="rId14"/>
    <p:sldId id="734" r:id="rId15"/>
    <p:sldId id="735" r:id="rId16"/>
    <p:sldId id="749" r:id="rId17"/>
    <p:sldId id="769" r:id="rId18"/>
    <p:sldId id="750" r:id="rId19"/>
    <p:sldId id="751" r:id="rId20"/>
    <p:sldId id="768" r:id="rId21"/>
    <p:sldId id="765" r:id="rId22"/>
    <p:sldId id="752" r:id="rId23"/>
    <p:sldId id="766" r:id="rId24"/>
    <p:sldId id="753" r:id="rId25"/>
    <p:sldId id="754" r:id="rId26"/>
    <p:sldId id="755" r:id="rId27"/>
    <p:sldId id="756" r:id="rId28"/>
    <p:sldId id="736" r:id="rId29"/>
    <p:sldId id="737" r:id="rId30"/>
    <p:sldId id="738" r:id="rId31"/>
    <p:sldId id="705" r:id="rId32"/>
    <p:sldId id="446" r:id="rId33"/>
    <p:sldId id="691" r:id="rId34"/>
    <p:sldId id="757" r:id="rId35"/>
    <p:sldId id="402" r:id="rId36"/>
    <p:sldId id="772" r:id="rId37"/>
    <p:sldId id="408" r:id="rId38"/>
    <p:sldId id="770" r:id="rId39"/>
    <p:sldId id="771" r:id="rId40"/>
    <p:sldId id="409" r:id="rId41"/>
    <p:sldId id="410" r:id="rId42"/>
    <p:sldId id="739" r:id="rId43"/>
    <p:sldId id="710" r:id="rId44"/>
    <p:sldId id="711" r:id="rId45"/>
    <p:sldId id="712" r:id="rId46"/>
    <p:sldId id="436" r:id="rId47"/>
    <p:sldId id="760" r:id="rId48"/>
    <p:sldId id="715" r:id="rId49"/>
    <p:sldId id="716" r:id="rId50"/>
    <p:sldId id="713" r:id="rId51"/>
    <p:sldId id="714" r:id="rId52"/>
    <p:sldId id="717" r:id="rId53"/>
    <p:sldId id="718" r:id="rId54"/>
    <p:sldId id="740" r:id="rId55"/>
    <p:sldId id="741" r:id="rId56"/>
    <p:sldId id="721" r:id="rId57"/>
    <p:sldId id="720" r:id="rId58"/>
    <p:sldId id="722" r:id="rId59"/>
    <p:sldId id="761" r:id="rId60"/>
    <p:sldId id="767" r:id="rId61"/>
    <p:sldId id="392" r:id="rId62"/>
    <p:sldId id="723" r:id="rId63"/>
    <p:sldId id="773" r:id="rId64"/>
    <p:sldId id="759" r:id="rId65"/>
    <p:sldId id="758" r:id="rId66"/>
    <p:sldId id="743" r:id="rId67"/>
    <p:sldId id="762" r:id="rId68"/>
    <p:sldId id="763" r:id="rId69"/>
    <p:sldId id="726" r:id="rId70"/>
    <p:sldId id="379" r:id="rId71"/>
    <p:sldId id="727" r:id="rId72"/>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lomit" initials="S" lastIdx="1" clrIdx="0">
    <p:extLst>
      <p:ext uri="{19B8F6BF-5375-455C-9EA6-DF929625EA0E}">
        <p15:presenceInfo xmlns:p15="http://schemas.microsoft.com/office/powerpoint/2012/main" userId="Shlomi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D12"/>
    <a:srgbClr val="0070C0"/>
    <a:srgbClr val="FAC090"/>
    <a:srgbClr val="DCE6F2"/>
    <a:srgbClr val="37B54A"/>
    <a:srgbClr val="00ADEF"/>
    <a:srgbClr val="F7941D"/>
    <a:srgbClr val="4F81BD"/>
    <a:srgbClr val="FFE593"/>
    <a:srgbClr val="45BC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ללא סגנון, ללא רשת">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287" autoAdjust="0"/>
    <p:restoredTop sz="86416" autoAdjust="0"/>
  </p:normalViewPr>
  <p:slideViewPr>
    <p:cSldViewPr>
      <p:cViewPr varScale="1">
        <p:scale>
          <a:sx n="57" d="100"/>
          <a:sy n="57" d="100"/>
        </p:scale>
        <p:origin x="1384" y="32"/>
      </p:cViewPr>
      <p:guideLst>
        <p:guide orient="horz" pos="2160"/>
        <p:guide pos="2880"/>
      </p:guideLst>
    </p:cSldViewPr>
  </p:slideViewPr>
  <p:notesTextViewPr>
    <p:cViewPr>
      <p:scale>
        <a:sx n="1" d="1"/>
        <a:sy n="1" d="1"/>
      </p:scale>
      <p:origin x="0" y="0"/>
    </p:cViewPr>
  </p:notesTextViewPr>
  <p:sorterViewPr>
    <p:cViewPr>
      <p:scale>
        <a:sx n="100" d="100"/>
        <a:sy n="100" d="100"/>
      </p:scale>
      <p:origin x="0" y="-59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23.424"/>
    </inkml:context>
    <inkml:brush xml:id="br0">
      <inkml:brushProperty name="width" value="0.35" units="cm"/>
      <inkml:brushProperty name="height" value="0.35" units="cm"/>
      <inkml:brushProperty name="color" value="#008C3A"/>
      <inkml:brushProperty name="ignorePressure" value="1"/>
    </inkml:brush>
  </inkml:definitions>
  <inkml:trace contextRef="#ctx0" brushRef="#br0">138 0,'-2'1,"1"0,-1-1,1 1,0 0,-1 0,1 0,0 0,0 0,0 0,0 1,0-1,-2 3,1-1,-68 87,65-85,0 1,1-1,0 1,0-1,0 1,1 0,0 1,0-1,1 1,-1-1,-1 11,3-9,0-1,0 1,1-1,0 9,0-12,1-1,-1 0,1 0,0 0,0 0,0 0,0 0,1 0,-1-1,1 1,0 0,3 3,7 6,1 0,0-2,1 0,21 13,-16-11,5 1,1 0,32 11,-51-22,-1 0,1 0,-1 0,1-1,0 0,11 0,-15-1,1 0,-1 0,1-1,-1 1,1-1,-1 1,1-1,-1 0,1 0,-1 0,0 0,0-1,1 1,-1-1,0 1,0-1,3-3,0-1,-1-1,1 1,-1-1,0 0,-1 0,0-1,0 1,0-1,-1 0,0 1,-1-1,0 0,1-12,-2 4,-1-1,0 1,-1 0,-1 0,-7-27,7 34,0 0,0 1,-1-1,-10-15,13 21,-1 1,0-1,-1 0,1 1,0 0,-1-1,1 1,-1 0,1 0,-1 0,0 1,0-1,0 1,0 0,0-1,0 1,-5 0,-23-1,16 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25.368"/>
    </inkml:context>
    <inkml:brush xml:id="br0">
      <inkml:brushProperty name="width" value="0.35" units="cm"/>
      <inkml:brushProperty name="height" value="0.35" units="cm"/>
      <inkml:brushProperty name="color" value="#008C3A"/>
      <inkml:brushProperty name="ignorePressure" value="1"/>
    </inkml:brush>
  </inkml:definitions>
  <inkml:trace contextRef="#ctx0" brushRef="#br0">36 1,'0'2,"-1"1,1-1,-1 1,0-1,0 0,0 1,0-1,-2 4,-5 11,5-5,-2 3,2 1,-4 28,6-39,1-1,0 1,1-1,-1 1,1 0,0-1,0 1,0-1,0 1,1-1,0 0,0 0,0 0,4 6,-1-4,0 1,0-1,1 0,0 0,0-1,9 6,-13-9,0-1,0 0,1 0,-1 1,0-1,1-1,-1 1,1 0,-1-1,1 1,-1-1,1 0,-1 1,1-1,-1 0,1-1,-1 1,1 0,-1-1,1 0,-1 1,1-1,3-2,-1 0,-1 1,0-1,0 0,0-1,-1 1,1 0,-1-1,1 0,-1 0,-1 0,1 0,0-1,3-8,-3 4,0-1,-1 1,0-1,0 0,-1 0,0-10,-1 3,0 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19.428"/>
    </inkml:context>
    <inkml:brush xml:id="br0">
      <inkml:brushProperty name="width" value="0.35" units="cm"/>
      <inkml:brushProperty name="height" value="0.35" units="cm"/>
      <inkml:brushProperty name="color" value="#008C3A"/>
      <inkml:brushProperty name="ignorePressure" value="1"/>
    </inkml:brush>
  </inkml:definitions>
  <inkml:trace contextRef="#ctx0" brushRef="#br0">253 40,'0'-1,"0"0,0 0,0 1,0-1,0 0,0 0,0 0,0 0,-1 0,1 0,0 0,-1 1,1-1,-1 0,1 0,-1 0,1 1,-1-1,0 0,1 1,-1-1,-1 0,1 0,0 1,-1-1,1 1,0-1,-1 1,1-1,-1 1,1 0,-1 0,1 0,-1 0,-2 0,-2 1,0 0,0 1,0 0,0 0,-9 4,-43 29,39-22,-25 11,39-21,0-1,1 0,-1 1,1 0,-1 0,1 1,-4 3,6-4,0-1,0 0,1 1,-1-1,1 1,0 0,0 0,0-1,0 1,0 0,0 0,1 0,0 0,-1 3,1 2,1 0,-1 0,1-1,1 1,-1 0,1-1,1 1,-1-1,1 0,1 0,-1 0,1 0,1-1,6 9,23 32,-25-37,-7-7,-1-1,1 0,0 0,0 0,0 1,0-2,0 1,1 0,-1 0,0-1,1 1,-1-1,1 0,0 0,-1 0,1 0,0 0,3 0,7 0,-1-1,1 0,-1-1,0 0,1-1,-1-1,14-3,83-35,-97 36,14-5,-2 0,46-24,-64 31,0-1,0-1,0 1,-1-1,1 0,-1 0,0-1,-1 1,1-1,-1 0,6-12,-9 15,0 1,0-1,0 0,0 0,-1 0,1 0,-1 0,0 0,1 0,-2 0,1 0,0 0,0 0,-1 0,0 0,0 1,0-1,-2-5,1 4,0 0,-1 1,1-1,-1 1,0-1,0 1,-1 0,1 0,0 0,-1 1,0-1,-4-2,-17-8,4 1,0 1,0 1,-36-11,21 8,16 4,17 9,1-1,0 0,0 1,0 0,-1 0,1 0,0 0,0 0,0 0,-1 0,1 0,0 1,0 0,0-1,0 1,0 0,0 0,0 0,0 0,0 0,0 0,0 1,0-1,-2 4,-4 3,1 0,1 1,-12 17,8-10,7-10,-1 0,1 1,1-1,-5 14,6-15,-3 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21.511"/>
    </inkml:context>
    <inkml:brush xml:id="br0">
      <inkml:brushProperty name="width" value="0.35" units="cm"/>
      <inkml:brushProperty name="height" value="0.35" units="cm"/>
      <inkml:brushProperty name="color" value="#008C3A"/>
      <inkml:brushProperty name="ignorePressure" value="1"/>
    </inkml:brush>
  </inkml:definitions>
  <inkml:trace contextRef="#ctx0" brushRef="#br0">196 0,'-2'2,"0"-1,0 0,0 0,0 0,-1 0,1 0,0 0,-1-1,-2 2,-8 1,1 2,-1 0,1 1,1 0,-15 10,20-12,1 0,1 1,-1-1,1 1,-1 0,1 0,0 0,1 0,0 1,-1 0,-1 6,0 0,-1 2,1 1,0 0,-3 18,7-29,1 1,-1-1,1 1,0-1,0 0,0 1,1-1,0 1,0-1,0 1,0-1,1 0,0 0,-1 0,6 7,-4-5,2-1,-1 1,1-1,-1 0,1-1,0 1,1-1,-1 0,1 0,8 4,-7-5,1 0,0-1,0 0,-1 0,1 0,1-1,-1 0,11-1,137-2,-151 2,-1-1,0 1,1-1,-1 0,0 0,0 0,8-4,-10 4,1 0,-1-1,0 0,0 1,0-1,0 0,0 0,-1 0,1 0,0 0,-1 0,0 0,1-1,0-2,2-5,-1 0,-1 0,1 0,-2 0,1 0,-1 0,-1 0,0-1,-2-11,2 19,-1 1,1-1,-1 0,0 1,0-1,0 1,0-1,-1 1,1 0,-1 0,1-1,-1 1,0 0,0 0,0 1,0-1,0 0,0 1,-1-1,1 1,-4-2,-5-2,-1 0,1 1,-17-3,23 5,-70-13,48 11,9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27.538"/>
    </inkml:context>
    <inkml:brush xml:id="br0">
      <inkml:brushProperty name="width" value="0.35" units="cm"/>
      <inkml:brushProperty name="height" value="0.35" units="cm"/>
      <inkml:brushProperty name="color" value="#008C3A"/>
      <inkml:brushProperty name="ignorePressure" value="1"/>
    </inkml:brush>
  </inkml:definitions>
  <inkml:trace contextRef="#ctx0" brushRef="#br0">2 0,'-1'42,"0"-16,4 38,0-48,0 0,2-1,0 1,1-1,0 0,15 23,-18-32,1 0,0 0,0 0,1 0,0-1,0 0,0 0,0 0,1-1,0 0,11 7,-14-10,8 5,0 0,1-1,-1 0,20 4,-28-8,-1-1,1 1,0-1,0 0,0 0,-1 0,1 0,0 0,0-1,0 1,-1-1,1 0,0 1,-1-2,1 1,-1 0,1 0,-1-1,1 1,-1-1,0 0,0 1,0-1,0 0,0 0,2-4,-1 1,0 0,-1 0,0 0,0 0,0 0,0-1,-1 1,0-1,0 1,0-7,-1-10,-2-27,0 29,2 10,-1-1,-1 1,1 0,-2-1,0 1,-7-17,9 23,-1 1,0 0,1 0,-2 0,1 0,0 0,-1 0,1 0,-1 1,0-1,1 1,-1 0,-1 0,1 0,0 0,0 1,-1-1,1 1,-1 0,1 0,-1 0,-5-1,-6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29.437"/>
    </inkml:context>
    <inkml:brush xml:id="br0">
      <inkml:brushProperty name="width" value="0.35" units="cm"/>
      <inkml:brushProperty name="height" value="0.35" units="cm"/>
      <inkml:brushProperty name="color" value="#008C3A"/>
      <inkml:brushProperty name="ignorePressure" value="1"/>
    </inkml:brush>
  </inkml:definitions>
  <inkml:trace contextRef="#ctx0" brushRef="#br0">25 0,'-1'11,"0"0,0 0,-1 0,-4 10,2-9,1 1,-1 16,4-27,-1 10,0 0,0 0,2 0,2 21,-2-31,0 1,0-1,0 1,1-1,-1 0,1 0,-1 1,1-1,0 0,0 0,0-1,0 1,0 0,0-1,0 1,0-1,1 1,-1-1,1 0,3 1,6 2,1-1,-1 0,14 1,-19-3,20 3,1-2,-1 0,36-4,-61 2,0 0,0 0,1-1,-1 1,0-1,0 0,0 1,1-1,-1 0,0 0,0 0,0-1,-1 1,1 0,0-1,0 1,-1-1,3-2,-2 1,-1 1,0-1,1 0,-1 0,0 0,0 0,-1 0,1 0,0 0,-1 0,0 0,0-6,0 3,-1-1,0 1,0 0,-1-1,0 1,0 0,0 0,-1 0,1 0,-2 1,1-1,-5-6,1 3,0 1,-1 0,0 0,-1 0,1 1,-12-7,7 7,2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31.097"/>
    </inkml:context>
    <inkml:brush xml:id="br0">
      <inkml:brushProperty name="width" value="0.35" units="cm"/>
      <inkml:brushProperty name="height" value="0.35" units="cm"/>
      <inkml:brushProperty name="color" value="#008C3A"/>
      <inkml:brushProperty name="ignorePressure" value="1"/>
    </inkml:brush>
  </inkml:definitions>
  <inkml:trace contextRef="#ctx0" brushRef="#br0">1 82,'0'146,"-1"-142,1 0,1-1,-1 1,0 0,1 0,0-1,0 1,0 0,0-1,1 1,-1-1,1 1,0-1,0 0,0 0,1 0,-1 0,1 0,-1 0,1-1,0 1,0-1,0 0,0 0,1 0,-1 0,0-1,1 1,-1-1,1 0,0 0,-1 0,1 0,4 0,2 0,0 0,1-1,-1 0,20-3,-26 2,0 0,-1 0,1 0,0 0,-1-1,1 1,-1-1,1 0,-1 0,0-1,0 1,0-1,0 1,0-1,-1 0,3-4,1 0,-1-1,-1-1,1 1,-1-1,-1 1,0-1,0 0,-1 0,0-1,1-14,-3 17,1 1,-2-1,1 1,-1-1,0 0,-1 1,0 0,0-1,0 1,0 0,-1 0,0 0,0 0,-1 1,-8-11,7 10,-1 0,0 0,-1 0,1 0,-1 1,0 0,0 1,-1 0,-8-4,13 7,0-1,0 2,0-1,0 0,-1 1,1-1,0 1,0 0,0 0,-1 0,1 0,0 1,0-1,0 1,0 0,0 0,0 0,0 0,0 1,0-1,0 1,1 0,-1-1,0 1,1 0,0 1,-4 2,-2 5,0-1,-10 16,13-16</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34.315"/>
    </inkml:context>
    <inkml:brush xml:id="br0">
      <inkml:brushProperty name="width" value="0.35" units="cm"/>
      <inkml:brushProperty name="height" value="0.35" units="cm"/>
      <inkml:brushProperty name="color" value="#008C3A"/>
      <inkml:brushProperty name="ignorePressure" value="1"/>
    </inkml:brush>
  </inkml:definitions>
  <inkml:trace contextRef="#ctx0" brushRef="#br0">209 1,'-15'0,"-18"2,28-1,-1 0,0 0,1 1,0-1,-1 1,-6 4,4-1,0 0,1 0,-1 1,1 0,0 1,0-1,1 1,-11 16,13-18,0 0,0 0,1 0,-1 0,1 0,0 0,1 1,-1-1,1 1,0 0,1 0,-2 8,2-11,-1 34,2-33,0-1,0 0,1 1,-1-1,1 0,0 1,0-1,2 5,-3-8,0 1,0-1,0 0,1 1,-1-1,0 0,0 1,1-1,-1 0,0 1,1-1,-1 0,1 1,-1-1,0 0,1 0,-1 0,1 1,-1-1,0 0,1 0,-1 0,1 0,-1 0,1 0,-1 0,1 0,-1 0,0 0,1 0,-1 0,1 0,-1 0,1-1,-1 1,0 0,1 0,-1 0,1-1,-1 1,0 0,1 0,-1-1,0 1,1 0,-1-1,0 1,0 0,1-1,-1 0,3-1,-1-1,0 0,0 0,3-7,7-12,-7 13,0-1,-1 1,0-1,-1 0,1 0,-2 0,0 0,2-16,-4-38,-1 51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35.528"/>
    </inkml:context>
    <inkml:brush xml:id="br0">
      <inkml:brushProperty name="width" value="0.35" units="cm"/>
      <inkml:brushProperty name="height" value="0.35" units="cm"/>
      <inkml:brushProperty name="color" value="#008C3A"/>
      <inkml:brushProperty name="ignorePressure" value="1"/>
    </inkml:brush>
  </inkml:definitions>
  <inkml:trace contextRef="#ctx0" brushRef="#br0">134 78,'0'215,"0"-212,0 0,0 0,0 0,1-1,-1 1,1 0,-1-1,1 1,0 0,0-1,0 1,1-1,-1 1,3 2,-3-3,1 0,0-1,0 1,0-1,0 0,0 0,0 1,1-1,-1 0,0-1,0 1,1 0,-1-1,1 1,-1-1,4 0,89 0,-41-2,-50 2,1 0,-1 0,1 0,-1-1,0 0,7-2,-9 2,1 0,-1 0,0-1,0 1,0-1,0 0,0 1,0-1,0 0,0 0,-1 0,2-3,0 0,0 0,-1 0,0 0,0 0,0 0,0-1,-1 1,0-1,0-6,1-8,-3-25,0 19,1 16,0 0,-1-1,0 1,-1 0,0-1,-5-11,6 18,-1 1,1 0,-1-1,0 1,0 0,0 0,0 0,-1 1,1-1,-1 0,1 1,-1 0,0-1,0 1,0 0,0 1,-1-1,1 1,0-1,-1 1,-4-1,-11-2,-33 0,3 0,-2-6,38 7,0 0,-1 1,1 0,-1 1,-17 1,28 0,0 1,0-1,0 1,1 0,-1 0,0 0,1 0,-1 0,1 1,0-1,-1 1,1 0,0 0,0 0,0 0,0 0,0 0,-2 4,-1 2,1 0,0 0,0 0,-3 14,3-10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36.805"/>
    </inkml:context>
    <inkml:brush xml:id="br0">
      <inkml:brushProperty name="width" value="0.35" units="cm"/>
      <inkml:brushProperty name="height" value="0.35" units="cm"/>
      <inkml:brushProperty name="color" value="#008C3A"/>
      <inkml:brushProperty name="ignorePressure" value="1"/>
    </inkml:brush>
  </inkml:definitions>
  <inkml:trace contextRef="#ctx0" brushRef="#br0">103 1,'0'2,"-1"0,0 0,0 0,0 0,0 0,0-1,0 1,0 0,-1 0,1-1,-1 1,-1 1,-3 4,4-5,-13 16,1 0,-15 27,26-40,0 1,0 0,1 0,0 0,0 0,0 0,1 0,0 0,0 0,1 1,-1-1,1 0,2 11,-2-14,1-1,-1 0,1 1,0-1,0 0,0 0,0 1,1-1,-1 0,0 0,1 0,0 0,-1 0,3 1,-1 0,1-1,-1 0,0 0,1-1,-1 1,1 0,-1-1,6 1,3 0,-1 0,1-1,0-1,-1 0,15-2,-20 2,-1-1,1 0,0 0,-1-1,1 0,-1 0,0 0,1-1,-1 1,5-5,-7 5,0-1,0 1,-1 0,1-1,-1 0,1 0,-1 0,0 0,0 0,-1 0,1 0,0 0,-1-1,0 1,0-1,0 1,0-6,0-6,-1-1,-1 0,0 0,-1 1,-8-29,9 40,0 1,0-1,0 1,-1-1,1 1,-1 0,0 0,0 0,-3-4,4 6,0 0,1 1,-1-1,0 0,0 1,0-1,0 0,0 1,0-1,0 1,-1 0,1-1,0 1,0 0,0 0,0-1,0 1,-1 0,1 0,0 0,0 0,0 1,0-1,0 0,-1 0,1 1,0-1,0 1,0-1,0 1,0-1,-2 2,-4 4,0-1,-1 1,-8 11,3-4</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38.706"/>
    </inkml:context>
    <inkml:brush xml:id="br0">
      <inkml:brushProperty name="width" value="0.35" units="cm"/>
      <inkml:brushProperty name="height" value="0.35" units="cm"/>
      <inkml:brushProperty name="color" value="#008C3A"/>
      <inkml:brushProperty name="ignorePressure" value="1"/>
    </inkml:brush>
  </inkml:definitions>
  <inkml:trace contextRef="#ctx0" brushRef="#br0">412 321,'-1'-1,"0"1,0 0,1-1,-1 1,0-1,0 1,0-1,0 0,0 1,1-1,-2-1,-2-1,3 2,0 0,0 0,-1 0,1 1,0-1,0 1,0-1,-1 1,1-1,0 1,0-1,-1 1,1 0,0 0,-1 0,1 0,-3 0,3 1,0-1,0 0,0 1,0 0,0-1,1 1,-1-1,0 1,0 0,0 0,1 0,-1-1,0 1,1 0,-1 0,1 0,-1 0,1 0,-1 0,1 0,0 0,-1 1,1-2,-1-4,1-15,0-31,0 39,0 9,0-16,-2-25,1 36,0 0,-1 1,0-1,0 1,0 0,-1 0,-4-8,2 5,-1 0,0 1,-1-1,-9-8,12 13,0 0,-1 0,0 1,0-1,0 1,0 0,0 1,-11-5,-14-3,21 6,-1 1,1 0,-1 1,0 0,-10-1,15 2,1 1,-1 0,0 0,0 0,0 1,0 0,0 0,1 0,-1 0,0 1,1 0,-1 0,1 0,0 0,-1 1,1-1,0 1,1 0,-1 1,0-1,1 1,0-1,0 1,0 0,-4 8,2-1,1-1,0 2,0-1,1 0,0 1,1 0,1-1,0 1,1 0,1 20,0-27,0-1,0 1,0-1,1 1,0-1,0 0,0 0,0 0,1 0,-1 0,1 0,0-1,0 1,1-1,-1 0,1 0,0 0,-1 0,1-1,0 0,1 1,-1-1,0-1,8 3,-10-4,-1 1,0-1,1 0,-1 0,0 0,1 0,-1 0,0 0,0 0,1-1,-1 1,0 0,1-1,-1 1,0-1,0 0,0 1,1-1,-1 0,0 0,0 1,0-1,0 0,0 0,-1 0,1 0,0 0,0 0,0-2,1-1,0 0,0-1,0 1,-1-1,0 1,1-10,0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41.078"/>
    </inkml:context>
    <inkml:brush xml:id="br0">
      <inkml:brushProperty name="width" value="0.35" units="cm"/>
      <inkml:brushProperty name="height" value="0.35" units="cm"/>
      <inkml:brushProperty name="color" value="#008C3A"/>
      <inkml:brushProperty name="ignorePressure" value="1"/>
    </inkml:brush>
  </inkml:definitions>
  <inkml:trace contextRef="#ctx0" brushRef="#br0">137 0,'-1'3,"0"-1,1 0,-1 1,-1-1,1 0,0 0,0 0,-1 0,1 0,-3 2,-3 6,-5 8,-13 16,15-22,1 0,0 1,-11 21,3 14,14-43,1 0,1 0,-1 0,1 1,0-1,0 0,0 0,1 1,0 6,0-9,0 0,0-1,1 1,-1 0,1-1,0 1,0-1,0 1,0-1,0 1,1-1,-1 0,1 0,0 1,-1-1,1 0,0-1,0 1,0 0,3 1,2 1,0 0,0-1,0 0,0-1,1 1,-1-1,1-1,11 2,8-1,29-2,-32 0,21 0,65-2,-107 2,-1 0,0-1,1 1,-1 0,0-1,0 0,1 0,-1 1,0-1,0 0,0-1,0 1,0 0,0-1,0 1,-1-1,1 1,0-1,-1 0,0 0,1 0,1-2,-1-1,-1 0,1 0,0 0,-1 0,0-1,-1 1,1 0,-1-10,0-6,-4-107,4 125,0-1,-1 0,0 1,0-1,0 1,0-1,-1 1,1 0,-1 0,0-1,0 1,0 0,0 0,-5-4,4 4,-1 0,0 0,-1 0,1 1,0-1,-1 1,0 0,1 0,-9-1,-1 0,0 1,0 0,-1 1,1 1,0 0,-21 4,24-3,-5 1,0 1,0 0,-20 7,31-9,1 1,-1 0,1 0,0 1,0-1,0 1,0 0,0 0,1 0,-1 1,1-1,0 1,0 0,0 0,-3 7,0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4:53.888"/>
    </inkml:context>
    <inkml:brush xml:id="br0">
      <inkml:brushProperty name="width" value="0.35" units="cm"/>
      <inkml:brushProperty name="height" value="0.35" units="cm"/>
      <inkml:brushProperty name="color" value="#008C3A"/>
      <inkml:brushProperty name="ignorePressure" value="1"/>
    </inkml:brush>
  </inkml:definitions>
  <inkml:trace contextRef="#ctx0" brushRef="#br0">207 1,'0'313,"0"-305,-1 1,-1-1,1 0,-5 13,2-10,-2 19,-4 71,6-56,3 67,2-57,-2-45,0 0,0 0,-1 0,-4 12,2-10,1 0,-1 15,2 99,3-67,5 21,-1-5,1 26,0 10,-4-73,8 42,1 30,-11 76,0-83,-2-83,0 0,-1 0,-10 33,2-7,-25 93,5-25,-1-14,22-74,1 1,2 0,-8 43,14-62,-1 0,0 0,-3 9,2-8,0-1,-2 17,1 16,5 64,0-43,-1-53,-1 48,4 0,11 73,-9-94,-4-22,2-1,4 21,2-2,6 41,-5-17,0-6,5 74,-13-109,0 0,6 19,-5-20,0 0,3 26,-1 29,1 10,-6 222,0-141,-1-151,0 1,0-1,-1 0,-5 14,4-12,0 0,-2 21,3 143,3-90,0-37,-2 50,-4-54,-1 10,6 73,0-114</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05.417"/>
    </inkml:context>
    <inkml:brush xml:id="br0">
      <inkml:brushProperty name="width" value="0.35" units="cm"/>
      <inkml:brushProperty name="height" value="0.35" units="cm"/>
      <inkml:brushProperty name="color" value="#5B2D90"/>
      <inkml:brushProperty name="ignorePressure" value="1"/>
    </inkml:brush>
  </inkml:definitions>
  <inkml:trace contextRef="#ctx0" brushRef="#br0">0 1,'0'413,"1"-391,4 23,1 18,-5-15,4 98,-1-63,-3-42,8 46,10 102,-13-104,5-2,1 38,-11 9,2 85,5 235,-8-304,10-22,0-33,-8 56,-1-6,14 6,-4-55,5 33,-3-23,-3-32,4 52,3 39,1 14,-18 169,-1-158,1 149,1-323,0 0,1 0,6 21,-5-20,0 0,2 25,-4 9,-2-33</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07.980"/>
    </inkml:context>
    <inkml:brush xml:id="br0">
      <inkml:brushProperty name="width" value="0.35" units="cm"/>
      <inkml:brushProperty name="height" value="0.35" units="cm"/>
      <inkml:brushProperty name="color" value="#5B2D90"/>
      <inkml:brushProperty name="ignorePressure" value="1"/>
    </inkml:brush>
  </inkml:definitions>
  <inkml:trace contextRef="#ctx0" brushRef="#br0">69 55,'-2'0,"0"0,0 0,0 0,-1 1,1-1,0 1,0-1,0 1,0 0,0 0,0 0,0 0,1 0,-1 0,-2 2,2 0,-1-1,1 1,0 0,0 0,0 0,0 0,0 0,-1 5,0 2,0-1,0 1,1 0,1 1,-1 14,2-22,0 1,0-1,1 1,-1-1,3 8,-3-11,0 0,0 1,1-1,-1 1,0-1,0 0,0 1,1-1,-1 1,0-1,1 0,-1 1,0-1,1 0,-1 1,0-1,1 0,-1 0,0 1,1-1,0 0,0 0,-1 0,1 0,-1 0,1-1,0 1,-1 0,1 0,-1-1,1 1,-1 0,1-1,-1 1,1-1,-1 1,1 0,-1-1,0 1,1-1,-1 1,0-1,1 0,10-15,-1 0,15-34,-22 43,-1 1,0-1,0 0,-1 1,1-1,-2 0,1 0,-1 0,0 0,0 0,-2-10,2 16,-1-1,1 0,-1 0,1 1,-1-1,0 0,0 1,0-1,0 1,0-1,-2-1,3 2,-1 1,1 0,-1-1,1 1,-1 0,0-1,1 1,-1 0,1-1,-1 1,0 0,1 0,-1 0,0 0,1 0,-1 0,0 0,1 0,-1 0,0 0,1 0,-1 0,0 0,1 0,-1 1,0-1,1 0,-1 1,1-1,-1 0,1 1,-1-1,1 1,-1-1,0 1,-2 2,-1 1,1-1,0 1,0 0,1-1,-1 1,1 0,0 1,0-1,-1 5,-1 2,1 1,-3 20,4-16</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09.358"/>
    </inkml:context>
    <inkml:brush xml:id="br0">
      <inkml:brushProperty name="width" value="0.35" units="cm"/>
      <inkml:brushProperty name="height" value="0.35" units="cm"/>
      <inkml:brushProperty name="color" value="#5B2D90"/>
      <inkml:brushProperty name="ignorePressure" value="1"/>
    </inkml:brush>
  </inkml:definitions>
  <inkml:trace contextRef="#ctx0" brushRef="#br0">24 0,'-3'3,"1"0,0 0,0 0,0 0,0 1,1-1,-1 1,1-1,0 1,0-1,0 1,0 5,-1 6,1 27,1-31,0 3,1 1,4 24,-3-32,0 1,0-1,1 1,0-1,0 0,8 11,-4-6,0-1,1 0,1-1,16 17,-21-24,0 0,-1 0,1-1,0 0,0 1,1-1,-1 0,0-1,1 1,-1-1,1 0,-1 0,1-1,0 1,-1-1,1 0,7-1,-10 1,0 0,-1 0,1-1,0 0,0 1,0-1,0 0,0 0,0 1,-1-1,1-1,0 1,-1 0,1 0,1-3,-1 2,0-1,-1 1,1-1,-1 0,1 1,-1-1,0 0,0 0,1-4,0-5,-1-1,0 1,-1-1,-1-12,0 11,1-1,-1-20,1 33,0 1,0-1,-1 0,1 1,0-1,-1 1,0-1,1 1,-1-1,0 1,0-1,0 1,0 0,0-1,0 1,-1-1,1 1,0 1,0 0,0-1,0 1,0 0,0 0,0 0,0 0,0 0,-1 0,1 0,0 0,0 1,0-1,0 0,0 1,0-1,0 0,1 1,-1-1,0 1,0 0,-1 0,0 0,-9 6</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11.157"/>
    </inkml:context>
    <inkml:brush xml:id="br0">
      <inkml:brushProperty name="width" value="0.35" units="cm"/>
      <inkml:brushProperty name="height" value="0.35" units="cm"/>
      <inkml:brushProperty name="color" value="#5B2D90"/>
      <inkml:brushProperty name="ignorePressure" value="1"/>
    </inkml:brush>
  </inkml:definitions>
  <inkml:trace contextRef="#ctx0" brushRef="#br0">23 11,'1'0,"0"0,0 0,0 1,0-1,0 0,0 1,0-1,0 1,0-1,0 1,0-1,-1 1,1 0,0-1,0 1,0 0,-1 0,1 0,-1-1,1 1,0 0,-1 0,1 0,-1 0,0 0,1 0,-1 0,0 0,0 0,1 2,0 5,0 0,-1-1,0 10,0-11,0 34,-1-23,1 0,0-1,5 27,-4-40,0 1,0-1,0 1,1-1,-1 1,1-1,0 0,0 0,0 0,0 0,1 0,-1 0,1-1,3 4,-6-6,1 0,-1 0,0 1,1-1,-1 0,1 0,-1 0,1 1,-1-1,1 0,-1 0,1 0,-1 0,1 0,-1 0,1 0,-1 0,1 0,-1 0,1 0,-1 0,0 0,1-1,-1 1,1 0,-1 0,1 0,-1-1,1 1,-1 0,0-1,1 1,-1 0,0-1,1 1,-1 0,0-1,1 1,-1-1,0 1,0 0,0-1,1 1,-1-1,0 1,0-1,0 1,0-1,0 0,1-3,0-1,0 0,0-7,-1 2,-1 0,0 1,0-1,-1 1,0 0,-5-14,0 6,0 0,-13-22,11 26,-12-15,0 1,17 21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13.902"/>
    </inkml:context>
    <inkml:brush xml:id="br0">
      <inkml:brushProperty name="width" value="0.35" units="cm"/>
      <inkml:brushProperty name="height" value="0.35" units="cm"/>
      <inkml:brushProperty name="color" value="#5B2D90"/>
      <inkml:brushProperty name="ignorePressure" value="1"/>
    </inkml:brush>
  </inkml:definitions>
  <inkml:trace contextRef="#ctx0" brushRef="#br0">1 34,'0'28,"0"13,0-29,0-10,1-3,1-18,2 0,10-31,-13 47,0 1,0-1,0 1,0-1,0 1,0 0,1 0,-1 0,1-1,2-1,-2 4,-2 4</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15.448"/>
    </inkml:context>
    <inkml:brush xml:id="br0">
      <inkml:brushProperty name="width" value="0.35" units="cm"/>
      <inkml:brushProperty name="height" value="0.35" units="cm"/>
      <inkml:brushProperty name="color" value="#5B2D90"/>
      <inkml:brushProperty name="ignorePressure" value="1"/>
    </inkml:brush>
  </inkml:definitions>
  <inkml:trace contextRef="#ctx0" brushRef="#br0">150 0,'-6'1,"1"-1,-1 1,1 0,-1 0,1 1,0 0,0 0,0 0,0 0,0 1,0 0,0 0,1 0,0 0,-1 1,1 0,0 0,1 0,-1 0,1 0,0 1,0 0,0 0,1-1,0 2,-3 7,-7 17,8-22,1 1,0-1,0 1,1-1,-2 17,3-19,1-1,0 1,0 0,1-1,-1 1,4 10,-3-14,0 1,0-1,0 0,0 0,0 1,1-1,-1 0,1 0,0-1,-1 1,1 0,0 0,0-1,0 1,0-1,0 0,1 0,2 2,7 0,0 1,0-2,1 1,-1-2,1 0,0 0,-1-1,20-3,-29 3,-1-1,1 1,-1-1,0 0,1 0,-1 0,0 0,1-1,-1 1,0 0,0-1,0 0,-1 1,1-1,0 0,0 0,-1 0,0 0,1 0,0-3,3-5,-1 1,0-1,4-15,-6 14,0 0,0 0,-1-22,0 19</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17.221"/>
    </inkml:context>
    <inkml:brush xml:id="br0">
      <inkml:brushProperty name="width" value="0.35" units="cm"/>
      <inkml:brushProperty name="height" value="0.35" units="cm"/>
      <inkml:brushProperty name="color" value="#5B2D90"/>
      <inkml:brushProperty name="ignorePressure" value="1"/>
    </inkml:brush>
  </inkml:definitions>
  <inkml:trace contextRef="#ctx0" brushRef="#br0">1 37,'-1'21,"1"-4,0 0,5 30,-4-42,0 1,1-1,0 1,0-1,0 0,1 0,-1 0,1 0,0-1,1 1,-1-1,7 6,-5-4,-3-4,1 1,-1-1,0 0,1 0,4 3,-6-5,0 0,-1 1,1-1,0 0,-1 0,1 0,0 0,-1 0,1 1,0-1,-1 0,1-1,0 1,-1 0,1 0,0 0,-1 0,1 0,-1-1,1 1,0 0,-1-1,1 1,-1 0,1-1,-1 1,1-1,-1 1,1 0,-1-1,1 1,-1-1,1 0,1-3,0 0,0 1,0-1,0 0,-1 0,0 0,0 0,0 0,1-8,-1-5,-1-18,0 20,0-12,1 16,-1-1,0 1,-1 0,-3-19,4 30,0 0,0-1,0 1,-1 0,1-1,0 1,0 0,0-1,0 1,0 0,0-1,-1 1,1 0,0-1,0 1,0 0,-1 0,1-1,0 1,0 0,-1 0,1-1,0 1,-1 0,1 0,0 0,-1 0,1-1,0 1,-1 0,1 0,0 0,-1 0,1 0,0 0,-1 0,1 0,0 0,-1 0,1 0,0 0,-1 0,1 0,0 1,-1-1,1 0,0 0,-1 0,0 1,-8 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18.971"/>
    </inkml:context>
    <inkml:brush xml:id="br0">
      <inkml:brushProperty name="width" value="0.35" units="cm"/>
      <inkml:brushProperty name="height" value="0.35" units="cm"/>
      <inkml:brushProperty name="color" value="#5B2D90"/>
      <inkml:brushProperty name="ignorePressure" value="1"/>
    </inkml:brush>
  </inkml:definitions>
  <inkml:trace contextRef="#ctx0" brushRef="#br0">83 23,'-2'0,"0"1,0-1,1 0,-1 1,0-1,1 1,-1 0,0-1,1 1,-1 0,1 0,-1 0,1 0,0 0,-1 0,1 1,-2 1,-2 4,0 0,-7 12,2-3,7-11,1 0,-1 0,1 0,0 1,0-1,0 1,1-1,-1 10,1-5,0 0,1 0,0-1,3 13,-3-19,1 1,0 0,1-1,-1 0,1 1,-1-1,1 0,0 0,0 0,1 0,-1 0,0 0,1 0,0-1,0 0,0 1,0-1,0 0,3 1,-3-1,0 0,0-1,1 0,-1 0,0 0,0 0,0 0,1-1,-1 1,0-1,1 0,-1 0,0 0,1-1,-1 1,0-1,1 0,-1 0,0 0,0 0,4-2,-4 0,0 1,0 0,0-1,-1 0,1 1,-1-1,0 0,1 0,-1 0,-1-1,1 1,0 0,-1-1,0 1,0-1,0 0,1-5,0-7,-1 0,0-27,-1 34,0-18,-2-48,2 72,0 2,0 0,0 0,0-1,0 1,-1 0,1 0,0-1,-1 1,1 0,-1 0,0-2,-1 2</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20.688"/>
    </inkml:context>
    <inkml:brush xml:id="br0">
      <inkml:brushProperty name="width" value="0.35" units="cm"/>
      <inkml:brushProperty name="height" value="0.35" units="cm"/>
      <inkml:brushProperty name="color" value="#5B2D90"/>
      <inkml:brushProperty name="ignorePressure" value="1"/>
    </inkml:brush>
  </inkml:definitions>
  <inkml:trace contextRef="#ctx0" brushRef="#br0">25 0,'0'4,"-1"-1,1 1,-1 0,0-1,0 1,-1-1,-1 6,-6 13,7-11,0 1,1-1,0 0,0 1,2 14,0-21,-1 1,1 0,1 0,-1-1,1 1,0-1,0 1,0-1,1 0,0 1,7 8,-6-10,0 1,0-1,1 0,0 0,-1 0,1-1,1 0,-1 0,10 4,-11-5,0-1,0 0,0-1,0 1,0 0,-1-1,1 0,0 0,0 0,0-1,0 1,0-1,0 0,0 0,7-3,-4 1,-1 0,1-1,-1 0,0 0,1 0,-2-1,1 0,9-10,-12 11,-1 1,1-1,-1 0,0 0,0 0,0-1,-1 1,1 0,-1-1,0 1,-1-1,1 1,-1-1,1 0,-2-6,1 9,0 0,-1 0,1 1,0-1,-1 0,0 0,1 1,-1-1,0 0,0 1,0-1,0 1,0-1,0 1,-3-3,1 2,0-1,0 1,-1 0,1 0,0 0,-6-1,-3-2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22.138"/>
    </inkml:context>
    <inkml:brush xml:id="br0">
      <inkml:brushProperty name="width" value="0.35" units="cm"/>
      <inkml:brushProperty name="height" value="0.35" units="cm"/>
      <inkml:brushProperty name="color" value="#5B2D90"/>
      <inkml:brushProperty name="ignorePressure" value="1"/>
    </inkml:brush>
  </inkml:definitions>
  <inkml:trace contextRef="#ctx0" brushRef="#br0">206 10,'-14'0,"0"0,0 1,0 1,1 0,-17 5,25-5,1 0,-1 0,0 0,1 0,-1 0,1 1,0 0,0 0,0 0,0 1,0-1,1 1,-1 0,1 0,0 0,1 0,-4 7,-3 7,4-7,0 0,-5 17,9-24,0 0,0 0,0 0,1 0,0 0,0 0,0 0,1 0,-1 0,1 0,1 5,-1-7,0 0,0 0,0 0,0 0,1 0,-1 0,1 0,-1-1,1 1,-1-1,1 1,0-1,0 0,0 0,0 1,0-1,0 0,0-1,0 1,0 0,0-1,0 1,4 0,6 0,0 0,-1 0,16-2,-14 0,-6 1,0 0,0 0,-1 0,1-1,10-3,-15 4,0-1,-1 1,1-1,0 0,-1 0,1 0,-1 0,1 0,-1 0,0 0,1 0,-1-1,0 1,0 0,0-1,0 1,0-1,0 0,0 1,-1-1,1 1,0-3,2-10,-2 0,1 0,-2 0,0 0,-3-23,3 31,0 2,0 0,-1-1,0 1,1 0,-1 0,-1 0,1 0,0 0,-1 1,0-1,0 0,0 1,0-1,-1 1,0 0,1 0,-1 0,0 0,0 0,-1 0,1 1,0 0,-6-3,-5-1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23.975"/>
    </inkml:context>
    <inkml:brush xml:id="br0">
      <inkml:brushProperty name="width" value="0.35" units="cm"/>
      <inkml:brushProperty name="height" value="0.35" units="cm"/>
      <inkml:brushProperty name="color" value="#5B2D90"/>
      <inkml:brushProperty name="ignorePressure" value="1"/>
    </inkml:brush>
  </inkml:definitions>
  <inkml:trace contextRef="#ctx0" brushRef="#br0">70 48,'-1'0,"0"1,0-1,0 0,0 0,0 1,0-1,0 1,0-1,0 0,0 1,0 0,1-1,-1 1,0 0,0-1,0 1,0 1,-12 16,8-9,0-3,2-1,-1 1,1 0,-1 0,2 0,-1 0,1 1,0-1,0 1,1-1,-1 1,2 0,-1-1,1 1,1 12,-1-18,0 0,0 1,0-1,0 0,0 0,1 0,-1 1,0-1,1 0,-1 0,1 0,0 0,-1 0,1 0,0 0,-1 0,1 0,0 0,0 0,0-1,0 1,0 0,0-1,0 1,0 0,0-1,0 1,0-1,0 0,1 1,-1-1,1 0,1 0,-1 0,0 0,1 0,-1-1,0 1,1-1,-1 0,0 0,0 0,0 0,0 0,0 0,0 0,0-1,3-2,5-6,-1-1,15-20,2-2,-19 24,-1 1,0-1,0 0,-1 0,-1-1,8-17,-7-3,-4 16</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25.553"/>
    </inkml:context>
    <inkml:brush xml:id="br0">
      <inkml:brushProperty name="width" value="0.35" units="cm"/>
      <inkml:brushProperty name="height" value="0.35" units="cm"/>
      <inkml:brushProperty name="color" value="#5B2D90"/>
      <inkml:brushProperty name="ignorePressure" value="1"/>
    </inkml:brush>
  </inkml:definitions>
  <inkml:trace contextRef="#ctx0" brushRef="#br0">37 83,'0'12,"0"-1,1 1,0 0,1-1,3 13,-3-15,12 32,-12-36,-1-1,1 0,0 0,1-1,-1 1,1 0,4 4,-5-6,0-1,1 1,-1 0,1-1,0 0,-1 1,1-1,0 0,0 0,0-1,0 1,5 0,4 0,22-2,-19 0,7 2,20-2,-38 0,-1 1,0-1,1 1,-1-1,0 0,1-1,-1 1,0-1,4-2,-5 3,-1 0,0 0,0-1,1 1,-1-1,0 1,0 0,-1-1,1 0,0 1,0-1,-1 1,1-1,-1 0,0 0,1-2,0-4,-1 0,0-12,-1 10,2-33,-1 14,-3-33,3 60,-1 0,1 0,-1 0,1 0,-1 0,0 1,0-1,0 0,0 0,0 1,0-1,0 0,0 1,-1 0,1-1,-1 1,1 0,-1-1,1 1,-1 0,0 0,0 0,1 0,-1 1,0-1,0 0,-2 0,-6 0,1-1,0 1,-1 1,-13 1,12-1,-161 2,154-2</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6-14T14:36:27.350"/>
    </inkml:context>
    <inkml:brush xml:id="br0">
      <inkml:brushProperty name="width" value="0.35" units="cm"/>
      <inkml:brushProperty name="height" value="0.35" units="cm"/>
      <inkml:brushProperty name="color" value="#5B2D90"/>
      <inkml:brushProperty name="ignorePressure" value="1"/>
    </inkml:brush>
  </inkml:definitions>
  <inkml:trace contextRef="#ctx0" brushRef="#br0">195 70,'-10'1,"1"0,-1 1,0 0,1 0,-17 7,-20 5,42-13,-1 0,0 0,1 1,0-1,-1 1,1 0,0 0,0 1,-6 3,8-3,-1-1,1 0,0 1,0-1,0 1,1 0,-1-1,1 1,0 0,-1 0,1 0,0 0,1 0,-1 0,0 5,0-5,1 0,0 0,0 0,0 0,0 0,0 0,0 0,1 0,0 0,1 6,-1-7,0-1,0 0,0 1,0-1,0 1,0-1,1 0,-1 0,0 0,1 0,-1 0,1 0,-1 0,1 0,-1-1,1 1,-1 0,1-1,0 1,-1-1,3 0,1 1,0-1,0 0,0-1,0 1,0-1,0 0,0-1,0 1,8-4,10-2,44-10,-64 16,-1 1,0-1,0 0,0 0,0 0,0 0,0 0,0-1,0 1,0-1,0 1,-1-1,1 1,-1-1,1 0,-1 0,0 0,1 0,-1 0,0 0,0 0,-1 0,1-1,0 1,0-3,1-7,-1 1,0 0,0-21,-1 29,0-1,0 0,-1 0,1 0,-1 0,0 0,0 0,0 1,-1-1,1 0,-1 0,0 1,-4-7,4 7,0 1,-1 0,1 0,0 0,-1 0,1 0,-1 0,1 1,-1-1,0 1,0 0,0 0,1 0,-1 0,0 0,0 1,-4-1,-6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atin typeface="Arial" panose="020B0604020202020204" pitchFamily="34" charset="0"/>
              </a:defRPr>
            </a:lvl1pPr>
          </a:lstStyle>
          <a:p>
            <a:endParaRPr lang="he-IL" dirty="0"/>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atin typeface="Arial" panose="020B0604020202020204" pitchFamily="34" charset="0"/>
              </a:defRPr>
            </a:lvl1pPr>
          </a:lstStyle>
          <a:p>
            <a:fld id="{32AF2A5E-6200-42E9-9272-939EE0061597}" type="datetimeFigureOut">
              <a:rPr lang="he-IL" smtClean="0"/>
              <a:pPr/>
              <a:t>י'/חשון/תשפ"ז</a:t>
            </a:fld>
            <a:endParaRPr lang="he-IL" dirty="0"/>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dirty="0"/>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atin typeface="Arial" panose="020B0604020202020204" pitchFamily="34" charset="0"/>
              </a:defRPr>
            </a:lvl1pPr>
          </a:lstStyle>
          <a:p>
            <a:endParaRPr lang="he-IL" dirty="0"/>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atin typeface="Arial" panose="020B0604020202020204" pitchFamily="34" charset="0"/>
              </a:defRPr>
            </a:lvl1pPr>
          </a:lstStyle>
          <a:p>
            <a:fld id="{0CF7A1BC-35BC-4FBD-A51C-88A69878D9B2}" type="slidenum">
              <a:rPr lang="he-IL" smtClean="0"/>
              <a:pPr/>
              <a:t>‹#›</a:t>
            </a:fld>
            <a:endParaRPr lang="he-IL" dirty="0"/>
          </a:p>
        </p:txBody>
      </p:sp>
    </p:spTree>
    <p:extLst>
      <p:ext uri="{BB962C8B-B14F-4D97-AF65-F5344CB8AC3E}">
        <p14:creationId xmlns:p14="http://schemas.microsoft.com/office/powerpoint/2010/main" val="78405439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Arial" panose="020B0604020202020204" pitchFamily="34" charset="0"/>
        <a:ea typeface="+mn-ea"/>
        <a:cs typeface="+mn-cs"/>
      </a:defRPr>
    </a:lvl1pPr>
    <a:lvl2pPr marL="457200" algn="r" defTabSz="914400" rtl="1" eaLnBrk="1" latinLnBrk="0" hangingPunct="1">
      <a:defRPr sz="1200" kern="1200">
        <a:solidFill>
          <a:schemeClr val="tx1"/>
        </a:solidFill>
        <a:latin typeface="Arial" panose="020B0604020202020204" pitchFamily="34" charset="0"/>
        <a:ea typeface="+mn-ea"/>
        <a:cs typeface="+mn-cs"/>
      </a:defRPr>
    </a:lvl2pPr>
    <a:lvl3pPr marL="914400" algn="r" defTabSz="914400" rtl="1" eaLnBrk="1" latinLnBrk="0" hangingPunct="1">
      <a:defRPr sz="1200" kern="1200">
        <a:solidFill>
          <a:schemeClr val="tx1"/>
        </a:solidFill>
        <a:latin typeface="Arial" panose="020B0604020202020204" pitchFamily="34" charset="0"/>
        <a:ea typeface="+mn-ea"/>
        <a:cs typeface="+mn-cs"/>
      </a:defRPr>
    </a:lvl3pPr>
    <a:lvl4pPr marL="1371600" algn="r" defTabSz="914400" rtl="1" eaLnBrk="1" latinLnBrk="0" hangingPunct="1">
      <a:defRPr sz="1200" kern="1200">
        <a:solidFill>
          <a:schemeClr val="tx1"/>
        </a:solidFill>
        <a:latin typeface="Arial" panose="020B0604020202020204" pitchFamily="34" charset="0"/>
        <a:ea typeface="+mn-ea"/>
        <a:cs typeface="+mn-cs"/>
      </a:defRPr>
    </a:lvl4pPr>
    <a:lvl5pPr marL="1828800" algn="r" defTabSz="914400" rtl="1" eaLnBrk="1" latinLnBrk="0" hangingPunct="1">
      <a:defRPr sz="1200" kern="1200">
        <a:solidFill>
          <a:schemeClr val="tx1"/>
        </a:solidFill>
        <a:latin typeface="Arial" panose="020B0604020202020204" pitchFamily="34"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1</a:t>
            </a:fld>
            <a:endParaRPr lang="he-IL" dirty="0"/>
          </a:p>
        </p:txBody>
      </p:sp>
    </p:spTree>
    <p:extLst>
      <p:ext uri="{BB962C8B-B14F-4D97-AF65-F5344CB8AC3E}">
        <p14:creationId xmlns:p14="http://schemas.microsoft.com/office/powerpoint/2010/main" val="1253652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7</a:t>
            </a:fld>
            <a:endParaRPr lang="he-IL" dirty="0"/>
          </a:p>
        </p:txBody>
      </p:sp>
    </p:spTree>
    <p:extLst>
      <p:ext uri="{BB962C8B-B14F-4D97-AF65-F5344CB8AC3E}">
        <p14:creationId xmlns:p14="http://schemas.microsoft.com/office/powerpoint/2010/main" val="3849817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לחיצה ראשונה על הכפתור הכחול תשלים ל-10 ולחיצה שניה את שאר העיגולים.</a:t>
            </a:r>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10</a:t>
            </a:fld>
            <a:endParaRPr lang="he-IL" dirty="0"/>
          </a:p>
        </p:txBody>
      </p:sp>
    </p:spTree>
    <p:extLst>
      <p:ext uri="{BB962C8B-B14F-4D97-AF65-F5344CB8AC3E}">
        <p14:creationId xmlns:p14="http://schemas.microsoft.com/office/powerpoint/2010/main" val="1917264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לחיצה ראשונה על הכפתור הכחול תשלים ל-10 ולחיצה שניה את שאר העיגולים.</a:t>
            </a:r>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11</a:t>
            </a:fld>
            <a:endParaRPr lang="he-IL" dirty="0"/>
          </a:p>
        </p:txBody>
      </p:sp>
    </p:spTree>
    <p:extLst>
      <p:ext uri="{BB962C8B-B14F-4D97-AF65-F5344CB8AC3E}">
        <p14:creationId xmlns:p14="http://schemas.microsoft.com/office/powerpoint/2010/main" val="1300692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לחיצה ראשונה על הכפתור הכחול תשלים ל-10 ולחיצה שניה את שאר העיגולים.</a:t>
            </a:r>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12</a:t>
            </a:fld>
            <a:endParaRPr lang="he-IL" dirty="0"/>
          </a:p>
        </p:txBody>
      </p:sp>
    </p:spTree>
    <p:extLst>
      <p:ext uri="{BB962C8B-B14F-4D97-AF65-F5344CB8AC3E}">
        <p14:creationId xmlns:p14="http://schemas.microsoft.com/office/powerpoint/2010/main" val="2012091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F7A1BC-35BC-4FBD-A51C-88A69878D9B2}" type="slidenum">
              <a:rPr lang="he-IL" smtClean="0"/>
              <a:pPr/>
              <a:t>13</a:t>
            </a:fld>
            <a:endParaRPr lang="he-IL" dirty="0"/>
          </a:p>
        </p:txBody>
      </p:sp>
    </p:spTree>
    <p:extLst>
      <p:ext uri="{BB962C8B-B14F-4D97-AF65-F5344CB8AC3E}">
        <p14:creationId xmlns:p14="http://schemas.microsoft.com/office/powerpoint/2010/main" val="1292320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36</a:t>
            </a:fld>
            <a:endParaRPr lang="he-IL" dirty="0"/>
          </a:p>
        </p:txBody>
      </p:sp>
    </p:spTree>
    <p:extLst>
      <p:ext uri="{BB962C8B-B14F-4D97-AF65-F5344CB8AC3E}">
        <p14:creationId xmlns:p14="http://schemas.microsoft.com/office/powerpoint/2010/main" val="3512987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0" i="0" dirty="0">
                <a:effectLst/>
                <a:latin typeface="Roboto" panose="02000000000000000000" pitchFamily="2" charset="0"/>
              </a:rPr>
              <a:t>1865087824 חיילי משחק</a:t>
            </a:r>
            <a:endParaRPr lang="he-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40</a:t>
            </a:fld>
            <a:endParaRPr lang="he-IL" dirty="0"/>
          </a:p>
        </p:txBody>
      </p:sp>
    </p:spTree>
    <p:extLst>
      <p:ext uri="{BB962C8B-B14F-4D97-AF65-F5344CB8AC3E}">
        <p14:creationId xmlns:p14="http://schemas.microsoft.com/office/powerpoint/2010/main" val="28978046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41</a:t>
            </a:fld>
            <a:endParaRPr lang="he-IL" dirty="0"/>
          </a:p>
        </p:txBody>
      </p:sp>
    </p:spTree>
    <p:extLst>
      <p:ext uri="{BB962C8B-B14F-4D97-AF65-F5344CB8AC3E}">
        <p14:creationId xmlns:p14="http://schemas.microsoft.com/office/powerpoint/2010/main" val="3935950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F7A1BC-35BC-4FBD-A51C-88A69878D9B2}" type="slidenum">
              <a:rPr lang="he-IL" smtClean="0"/>
              <a:pPr/>
              <a:t>43</a:t>
            </a:fld>
            <a:endParaRPr lang="he-IL" dirty="0"/>
          </a:p>
        </p:txBody>
      </p:sp>
    </p:spTree>
    <p:extLst>
      <p:ext uri="{BB962C8B-B14F-4D97-AF65-F5344CB8AC3E}">
        <p14:creationId xmlns:p14="http://schemas.microsoft.com/office/powerpoint/2010/main" val="3798854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F7A1BC-35BC-4FBD-A51C-88A69878D9B2}" type="slidenum">
              <a:rPr lang="he-IL" smtClean="0"/>
              <a:pPr/>
              <a:t>48</a:t>
            </a:fld>
            <a:endParaRPr lang="he-IL" dirty="0"/>
          </a:p>
        </p:txBody>
      </p:sp>
    </p:spTree>
    <p:extLst>
      <p:ext uri="{BB962C8B-B14F-4D97-AF65-F5344CB8AC3E}">
        <p14:creationId xmlns:p14="http://schemas.microsoft.com/office/powerpoint/2010/main" val="30788144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הצעה להפעלה בכיתה: להציע לתלמידים לפתור במחברת את התרגילים ואז לקיים במליאה את הדיון והמיון. שאלות לדיון יכולות להיות: מה משותף למספרים שבהם אחד המחוברים הוא 10? מה משותף למספרים שבהם אחד המחוברים הוא 9 ומה ההבדל בין 8+7 ל-8+8?</a:t>
            </a:r>
          </a:p>
          <a:p>
            <a:endParaRPr lang="he-IL" dirty="0"/>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61</a:t>
            </a:fld>
            <a:endParaRPr lang="he-IL" dirty="0"/>
          </a:p>
        </p:txBody>
      </p:sp>
    </p:spTree>
    <p:extLst>
      <p:ext uri="{BB962C8B-B14F-4D97-AF65-F5344CB8AC3E}">
        <p14:creationId xmlns:p14="http://schemas.microsoft.com/office/powerpoint/2010/main" val="4151818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כדאי להתעכב על ההסבר הזה ולתרגל אותו מעט לפני שממשיכים.</a:t>
            </a:r>
          </a:p>
        </p:txBody>
      </p:sp>
      <p:sp>
        <p:nvSpPr>
          <p:cNvPr id="4" name="מציין מיקום של מספר שקופית 3"/>
          <p:cNvSpPr>
            <a:spLocks noGrp="1"/>
          </p:cNvSpPr>
          <p:nvPr>
            <p:ph type="sldNum" sz="quarter" idx="5"/>
          </p:nvPr>
        </p:nvSpPr>
        <p:spPr/>
        <p:txBody>
          <a:bodyPr/>
          <a:lstStyle/>
          <a:p>
            <a:fld id="{0CF7A1BC-35BC-4FBD-A51C-88A69878D9B2}" type="slidenum">
              <a:rPr lang="he-IL" smtClean="0"/>
              <a:pPr/>
              <a:t>62</a:t>
            </a:fld>
            <a:endParaRPr lang="he-IL" dirty="0"/>
          </a:p>
        </p:txBody>
      </p:sp>
    </p:spTree>
    <p:extLst>
      <p:ext uri="{BB962C8B-B14F-4D97-AF65-F5344CB8AC3E}">
        <p14:creationId xmlns:p14="http://schemas.microsoft.com/office/powerpoint/2010/main" val="2235689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2092512C-6AD0-4F91-BDDB-9C933669F25C}" type="slidenum">
              <a:rPr lang="he-IL" smtClean="0"/>
              <a:t>70</a:t>
            </a:fld>
            <a:endParaRPr lang="he-IL"/>
          </a:p>
        </p:txBody>
      </p:sp>
    </p:spTree>
    <p:extLst>
      <p:ext uri="{BB962C8B-B14F-4D97-AF65-F5344CB8AC3E}">
        <p14:creationId xmlns:p14="http://schemas.microsoft.com/office/powerpoint/2010/main" val="878582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2092512C-6AD0-4F91-BDDB-9C933669F25C}" type="slidenum">
              <a:rPr lang="he-IL" smtClean="0"/>
              <a:t>71</a:t>
            </a:fld>
            <a:endParaRPr lang="he-IL"/>
          </a:p>
        </p:txBody>
      </p:sp>
    </p:spTree>
    <p:extLst>
      <p:ext uri="{BB962C8B-B14F-4D97-AF65-F5344CB8AC3E}">
        <p14:creationId xmlns:p14="http://schemas.microsoft.com/office/powerpoint/2010/main" val="10981264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0.jpeg"/><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1.jpeg"/><Relationship Id="rId4" Type="http://schemas.openxmlformats.org/officeDocument/2006/relationships/image" Target="../media/image6.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2.jpeg"/><Relationship Id="rId4" Type="http://schemas.openxmlformats.org/officeDocument/2006/relationships/image" Target="../media/image6.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image" Target="../media/image6.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4.jpeg"/><Relationship Id="rId4" Type="http://schemas.openxmlformats.org/officeDocument/2006/relationships/image" Target="../media/image6.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5.jpeg"/><Relationship Id="rId4" Type="http://schemas.openxmlformats.org/officeDocument/2006/relationships/image" Target="../media/image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6.jpeg"/><Relationship Id="rId4" Type="http://schemas.openxmlformats.org/officeDocument/2006/relationships/image" Target="../media/image6.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8.jpeg"/><Relationship Id="rId4" Type="http://schemas.openxmlformats.org/officeDocument/2006/relationships/image" Target="../media/image6.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9.jpeg"/><Relationship Id="rId4" Type="http://schemas.openxmlformats.org/officeDocument/2006/relationships/image" Target="../media/image6.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8.jpeg"/><Relationship Id="rId4" Type="http://schemas.openxmlformats.org/officeDocument/2006/relationships/image" Target="../media/image6.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0.jpeg"/><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1.jpeg"/><Relationship Id="rId4" Type="http://schemas.openxmlformats.org/officeDocument/2006/relationships/image" Target="../media/image6.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2.jpeg"/><Relationship Id="rId4" Type="http://schemas.openxmlformats.org/officeDocument/2006/relationships/image" Target="../media/image6.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3.jpeg"/><Relationship Id="rId4" Type="http://schemas.openxmlformats.org/officeDocument/2006/relationships/image" Target="../media/image6.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4.jpeg"/><Relationship Id="rId4" Type="http://schemas.openxmlformats.org/officeDocument/2006/relationships/image" Target="../media/image6.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5.jpeg"/><Relationship Id="rId4" Type="http://schemas.openxmlformats.org/officeDocument/2006/relationships/image" Target="../media/image6.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26.jpeg"/><Relationship Id="rId4" Type="http://schemas.openxmlformats.org/officeDocument/2006/relationships/image" Target="../media/image6.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7.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8.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29.jpe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30.jpe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5.jpeg"/><Relationship Id="rId4" Type="http://schemas.openxmlformats.org/officeDocument/2006/relationships/image" Target="../media/image6.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3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svg"/><Relationship Id="rId7" Type="http://schemas.openxmlformats.org/officeDocument/2006/relationships/image" Target="../media/image41.svg"/><Relationship Id="rId2" Type="http://schemas.openxmlformats.org/officeDocument/2006/relationships/image" Target="../media/image4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51.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6.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57.jpeg"/><Relationship Id="rId4" Type="http://schemas.openxmlformats.org/officeDocument/2006/relationships/image" Target="../media/image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5.jpeg"/><Relationship Id="rId4" Type="http://schemas.openxmlformats.org/officeDocument/2006/relationships/image" Target="../media/image6.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58.jpeg"/><Relationship Id="rId4" Type="http://schemas.openxmlformats.org/officeDocument/2006/relationships/image" Target="../media/image6.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59.jpeg"/><Relationship Id="rId4" Type="http://schemas.openxmlformats.org/officeDocument/2006/relationships/image" Target="../media/image6.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svg"/><Relationship Id="rId7" Type="http://schemas.openxmlformats.org/officeDocument/2006/relationships/image" Target="../media/image41.svg"/><Relationship Id="rId2" Type="http://schemas.openxmlformats.org/officeDocument/2006/relationships/image" Target="../media/image4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51.svg"/></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svg"/><Relationship Id="rId7" Type="http://schemas.openxmlformats.org/officeDocument/2006/relationships/image" Target="../media/image41.svg"/><Relationship Id="rId2" Type="http://schemas.openxmlformats.org/officeDocument/2006/relationships/image" Target="../media/image4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51.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57.jpeg"/><Relationship Id="rId4" Type="http://schemas.openxmlformats.org/officeDocument/2006/relationships/image" Target="../media/image6.sv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59.jpeg"/><Relationship Id="rId4" Type="http://schemas.openxmlformats.org/officeDocument/2006/relationships/image" Target="../media/image6.sv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35.jpeg"/><Relationship Id="rId4" Type="http://schemas.openxmlformats.org/officeDocument/2006/relationships/image" Target="../media/image6.sv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58.jpeg"/><Relationship Id="rId4" Type="http://schemas.openxmlformats.org/officeDocument/2006/relationships/image" Target="../media/image6.sv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6.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svg"/><Relationship Id="rId7" Type="http://schemas.openxmlformats.org/officeDocument/2006/relationships/image" Target="../media/image41.svg"/><Relationship Id="rId2" Type="http://schemas.openxmlformats.org/officeDocument/2006/relationships/image" Target="../media/image4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51.sv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58.jpeg"/><Relationship Id="rId4" Type="http://schemas.openxmlformats.org/officeDocument/2006/relationships/image" Target="../media/image6.sv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6.sv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svg"/><Relationship Id="rId7" Type="http://schemas.openxmlformats.org/officeDocument/2006/relationships/image" Target="../media/image41.svg"/><Relationship Id="rId2" Type="http://schemas.openxmlformats.org/officeDocument/2006/relationships/image" Target="../media/image4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51.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6.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59.jpeg"/><Relationship Id="rId4" Type="http://schemas.openxmlformats.org/officeDocument/2006/relationships/image" Target="../media/image9.sv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9.sv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4.svg"/><Relationship Id="rId4" Type="http://schemas.openxmlformats.org/officeDocument/2006/relationships/image" Target="../media/image33.png"/></Relationships>
</file>

<file path=ppt/slideLayouts/_rels/slideLayout10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7.svg"/><Relationship Id="rId7" Type="http://schemas.openxmlformats.org/officeDocument/2006/relationships/image" Target="../media/image41.svg"/><Relationship Id="rId2" Type="http://schemas.openxmlformats.org/officeDocument/2006/relationships/image" Target="../media/image46.png"/><Relationship Id="rId1" Type="http://schemas.openxmlformats.org/officeDocument/2006/relationships/slideMaster" Target="../slideMasters/slideMaster1.xml"/><Relationship Id="rId6" Type="http://schemas.openxmlformats.org/officeDocument/2006/relationships/image" Target="../media/image40.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51.sv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png"/><Relationship Id="rId1" Type="http://schemas.openxmlformats.org/officeDocument/2006/relationships/slideMaster" Target="../slideMasters/slideMaster1.xml"/><Relationship Id="rId5" Type="http://schemas.openxmlformats.org/officeDocument/2006/relationships/image" Target="../media/image45.svg"/><Relationship Id="rId4" Type="http://schemas.openxmlformats.org/officeDocument/2006/relationships/image" Target="../media/image44.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1_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6C37B9-3375-4515-8993-19A5ACFF41C5}"/>
              </a:ext>
            </a:extLst>
          </p:cNvPr>
          <p:cNvSpPr>
            <a:spLocks noGrp="1"/>
          </p:cNvSpPr>
          <p:nvPr>
            <p:ph type="ctrTitle"/>
          </p:nvPr>
        </p:nvSpPr>
        <p:spPr>
          <a:xfrm>
            <a:off x="1143000" y="1122363"/>
            <a:ext cx="6858000" cy="2387600"/>
          </a:xfrm>
        </p:spPr>
        <p:txBody>
          <a:bodyPr anchor="b"/>
          <a:lstStyle>
            <a:lvl1pPr algn="ctr">
              <a:defRPr sz="45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EEB0DE8D-43E4-453C-BC2A-606D0AF87CC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CD004B4-B8A9-4269-836F-5AC535BBEF4B}"/>
              </a:ext>
            </a:extLst>
          </p:cNvPr>
          <p:cNvSpPr>
            <a:spLocks noGrp="1"/>
          </p:cNvSpPr>
          <p:nvPr>
            <p:ph type="dt" sz="half" idx="10"/>
          </p:nvPr>
        </p:nvSpPr>
        <p:spPr/>
        <p:txBody>
          <a:bodyPr/>
          <a:lstStyle/>
          <a:p>
            <a:fld id="{035B246A-F88F-4239-BB9A-3199336F82C8}"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87193FB5-48C6-4C63-8566-B44CD18295D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B027A36-8533-4E79-894C-B38B619CF61D}"/>
              </a:ext>
            </a:extLst>
          </p:cNvPr>
          <p:cNvSpPr>
            <a:spLocks noGrp="1"/>
          </p:cNvSpPr>
          <p:nvPr>
            <p:ph type="sldNum" sz="quarter" idx="12"/>
          </p:nvPr>
        </p:nvSpPr>
        <p:spPr/>
        <p:txBody>
          <a:bodyPr/>
          <a:lstStyle/>
          <a:p>
            <a:fld id="{7696521F-DA1E-481C-B10F-4227867CC94D}" type="slidenum">
              <a:rPr lang="he-IL" smtClean="0"/>
              <a:t>‹#›</a:t>
            </a:fld>
            <a:endParaRPr lang="he-IL"/>
          </a:p>
        </p:txBody>
      </p:sp>
    </p:spTree>
    <p:extLst>
      <p:ext uri="{BB962C8B-B14F-4D97-AF65-F5344CB8AC3E}">
        <p14:creationId xmlns:p14="http://schemas.microsoft.com/office/powerpoint/2010/main" val="971483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9144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0" y="365126"/>
            <a:ext cx="9143999"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6931" y="542537"/>
            <a:ext cx="97155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2770231" y="2092692"/>
            <a:ext cx="360353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1" y="113059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t>י'/חשון/תשפ"ז</a:t>
            </a:fld>
            <a:endParaRPr lang="he-IL"/>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t>‹#›</a:t>
            </a:fld>
            <a:endParaRPr lang="he-IL"/>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1526114" y="2278748"/>
            <a:ext cx="7613495" cy="3568897"/>
          </a:xfrm>
        </p:spPr>
        <p:txBody>
          <a:bodyPr>
            <a:normAutofit/>
          </a:bodyPr>
          <a:lstStyle>
            <a:lvl1pPr marL="1078706" indent="-3572">
              <a:lnSpc>
                <a:spcPts val="1350"/>
              </a:lnSpc>
              <a:buNone/>
              <a:defRPr sz="15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4390" y="-59168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0" y="1453510"/>
            <a:ext cx="9139609" cy="732210"/>
          </a:xfrm>
        </p:spPr>
        <p:txBody>
          <a:bodyPr>
            <a:normAutofit/>
          </a:bodyPr>
          <a:lstStyle>
            <a:lvl1pPr marL="3572" indent="-3572" algn="ctr">
              <a:buNone/>
              <a:defRPr sz="2625" b="1"/>
            </a:lvl1pPr>
          </a:lstStyle>
          <a:p>
            <a:pPr lvl="0"/>
            <a:endParaRPr lang="he-IL" dirty="0"/>
          </a:p>
        </p:txBody>
      </p:sp>
    </p:spTree>
    <p:extLst>
      <p:ext uri="{BB962C8B-B14F-4D97-AF65-F5344CB8AC3E}">
        <p14:creationId xmlns:p14="http://schemas.microsoft.com/office/powerpoint/2010/main" val="1137563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2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911902"/>
            <a:ext cx="3779053" cy="2519368"/>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34759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7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577687"/>
            <a:ext cx="3779053" cy="3187801"/>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2949689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6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458957"/>
            <a:ext cx="3779053" cy="3425261"/>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1648258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5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492007"/>
            <a:ext cx="3779053" cy="3359158"/>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25965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4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089596" y="2350682"/>
            <a:ext cx="3779053" cy="3641811"/>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1730927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3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492007"/>
            <a:ext cx="3779053" cy="3359158"/>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275703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8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492247"/>
            <a:ext cx="3779053" cy="3358678"/>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2256304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9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089596" y="2492007"/>
            <a:ext cx="3779053" cy="3359158"/>
          </a:xfrm>
          <a:prstGeom prst="rect">
            <a:avLst/>
          </a:prstGeom>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מציין מיקום תוכן 20">
            <a:extLst>
              <a:ext uri="{FF2B5EF4-FFF2-40B4-BE49-F238E27FC236}">
                <a16:creationId xmlns:a16="http://schemas.microsoft.com/office/drawing/2014/main" id="{F9240C07-B5AD-46BB-9D51-7A53079DEF5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5" name="מציין מיקום תוכן 20">
            <a:extLst>
              <a:ext uri="{FF2B5EF4-FFF2-40B4-BE49-F238E27FC236}">
                <a16:creationId xmlns:a16="http://schemas.microsoft.com/office/drawing/2014/main" id="{0E4C9D24-875B-46F9-8D32-683CAFF5A59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C57705B5-BC13-48FA-902E-83466E4594A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1267446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0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a:outerShdw blurRad="88900" dist="76200" dir="6720000" algn="ctr" rotWithShape="0">
              <a:srgbClr val="000000">
                <a:alpha val="21000"/>
              </a:srgbClr>
            </a:outerShdw>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0ED6C9EE-24A9-4B86-BCD9-437A47A0C89A}"/>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2F7F9868-7346-4AB3-9684-97BD9762F077}"/>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
        <p:nvSpPr>
          <p:cNvPr id="2" name="TextBox 3">
            <a:extLst>
              <a:ext uri="{FF2B5EF4-FFF2-40B4-BE49-F238E27FC236}">
                <a16:creationId xmlns:a16="http://schemas.microsoft.com/office/drawing/2014/main" id="{DB3E9749-E50A-4CC5-A8DB-7428377FAB8E}"/>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926054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1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222" y="2379721"/>
            <a:ext cx="4097663"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A9EF87B9-6FF2-484A-8949-1287DF568CD3}"/>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6123228-AA83-4EFF-AB1B-D27C291A70BF}"/>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176630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2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66E9AD42-4C82-45D0-AE65-D672125D8768}"/>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EFBF82A9-84AE-4F2C-B83B-A69B3BF3D2BB}"/>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2246607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3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E71F4FB8-464E-4338-BD68-335CDAB0514B}"/>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1A541429-DC30-4BF8-BEA2-F729136EB51D}"/>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1608743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4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721"/>
            <a:ext cx="4096703"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6654997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5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4759" y="2379721"/>
            <a:ext cx="4092589"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5935627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6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870"/>
            <a:ext cx="4096703" cy="3641513"/>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14900604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7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870"/>
            <a:ext cx="4096703" cy="3641513"/>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29358646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8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959" y="2379870"/>
            <a:ext cx="4096190" cy="3641513"/>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15130150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9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959" y="2380098"/>
            <a:ext cx="4096190" cy="3641057"/>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28845205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0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888217" y="2396289"/>
            <a:ext cx="4095792" cy="3641057"/>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6543170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1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5119902" y="2396289"/>
            <a:ext cx="3632423" cy="3641057"/>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59631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3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888217" y="2396464"/>
            <a:ext cx="4095792" cy="3640704"/>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4462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4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890441" y="2396464"/>
            <a:ext cx="4091345" cy="3640704"/>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2489342" y="5581922"/>
            <a:ext cx="2403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9144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6280961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מסגרת ">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567" y="120100"/>
            <a:ext cx="8976867" cy="6617800"/>
          </a:xfrm>
          <a:prstGeom prst="rect">
            <a:avLst/>
          </a:prstGeom>
        </p:spPr>
      </p:pic>
    </p:spTree>
    <p:extLst>
      <p:ext uri="{BB962C8B-B14F-4D97-AF65-F5344CB8AC3E}">
        <p14:creationId xmlns:p14="http://schemas.microsoft.com/office/powerpoint/2010/main" val="13286495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9390B8E-8054-419E-BF97-30EC189DCE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3102331" y="3091609"/>
            <a:ext cx="6566054" cy="382841"/>
          </a:xfrm>
          <a:prstGeom prst="rect">
            <a:avLst/>
          </a:prstGeom>
        </p:spPr>
      </p:pic>
      <p:pic>
        <p:nvPicPr>
          <p:cNvPr id="11" name="גרפיקה 10">
            <a:extLst>
              <a:ext uri="{FF2B5EF4-FFF2-40B4-BE49-F238E27FC236}">
                <a16:creationId xmlns:a16="http://schemas.microsoft.com/office/drawing/2014/main" id="{E869203A-262B-4169-8A9D-88C182CAB3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21478" y="5684704"/>
            <a:ext cx="467637" cy="623516"/>
          </a:xfrm>
          <a:prstGeom prst="rect">
            <a:avLst/>
          </a:prstGeom>
        </p:spPr>
      </p:pic>
    </p:spTree>
    <p:extLst>
      <p:ext uri="{BB962C8B-B14F-4D97-AF65-F5344CB8AC3E}">
        <p14:creationId xmlns:p14="http://schemas.microsoft.com/office/powerpoint/2010/main" val="40755817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9390B8E-8054-419E-BF97-30EC189DCE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5669553" y="3091607"/>
            <a:ext cx="6566054" cy="382841"/>
          </a:xfrm>
          <a:prstGeom prst="rect">
            <a:avLst/>
          </a:prstGeom>
        </p:spPr>
      </p:pic>
      <p:pic>
        <p:nvPicPr>
          <p:cNvPr id="11" name="גרפיקה 10">
            <a:extLst>
              <a:ext uri="{FF2B5EF4-FFF2-40B4-BE49-F238E27FC236}">
                <a16:creationId xmlns:a16="http://schemas.microsoft.com/office/drawing/2014/main" id="{E869203A-262B-4169-8A9D-88C182CAB3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84943" y="5706738"/>
            <a:ext cx="467637" cy="623516"/>
          </a:xfrm>
          <a:prstGeom prst="rect">
            <a:avLst/>
          </a:prstGeom>
        </p:spPr>
      </p:pic>
    </p:spTree>
    <p:extLst>
      <p:ext uri="{BB962C8B-B14F-4D97-AF65-F5344CB8AC3E}">
        <p14:creationId xmlns:p14="http://schemas.microsoft.com/office/powerpoint/2010/main" val="1634139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9390B8E-8054-419E-BF97-30EC189DCE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5669553" y="3091607"/>
            <a:ext cx="6566054" cy="382841"/>
          </a:xfrm>
          <a:prstGeom prst="rect">
            <a:avLst/>
          </a:prstGeom>
        </p:spPr>
      </p:pic>
      <p:pic>
        <p:nvPicPr>
          <p:cNvPr id="11" name="גרפיקה 10">
            <a:extLst>
              <a:ext uri="{FF2B5EF4-FFF2-40B4-BE49-F238E27FC236}">
                <a16:creationId xmlns:a16="http://schemas.microsoft.com/office/drawing/2014/main" id="{E869203A-262B-4169-8A9D-88C182CAB3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84943" y="5706738"/>
            <a:ext cx="467637" cy="623516"/>
          </a:xfrm>
          <a:prstGeom prst="rect">
            <a:avLst/>
          </a:prstGeom>
        </p:spPr>
      </p:pic>
      <p:pic>
        <p:nvPicPr>
          <p:cNvPr id="2" name="גרפיקה 1">
            <a:extLst>
              <a:ext uri="{FF2B5EF4-FFF2-40B4-BE49-F238E27FC236}">
                <a16:creationId xmlns:a16="http://schemas.microsoft.com/office/drawing/2014/main" id="{63C42CFD-E947-446B-9FF7-A90E540DF7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3102331" y="3091609"/>
            <a:ext cx="6566054" cy="382841"/>
          </a:xfrm>
          <a:prstGeom prst="rect">
            <a:avLst/>
          </a:prstGeom>
        </p:spPr>
      </p:pic>
      <p:pic>
        <p:nvPicPr>
          <p:cNvPr id="3" name="גרפיקה 2">
            <a:extLst>
              <a:ext uri="{FF2B5EF4-FFF2-40B4-BE49-F238E27FC236}">
                <a16:creationId xmlns:a16="http://schemas.microsoft.com/office/drawing/2014/main" id="{5508BE9E-27DE-49D3-9D84-5CB29263158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21478" y="5684704"/>
            <a:ext cx="467637" cy="623516"/>
          </a:xfrm>
          <a:prstGeom prst="rect">
            <a:avLst/>
          </a:prstGeom>
        </p:spPr>
      </p:pic>
    </p:spTree>
    <p:extLst>
      <p:ext uri="{BB962C8B-B14F-4D97-AF65-F5344CB8AC3E}">
        <p14:creationId xmlns:p14="http://schemas.microsoft.com/office/powerpoint/2010/main" val="4293685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1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6098248"/>
            <a:ext cx="8912311" cy="752475"/>
          </a:xfrm>
          <a:prstGeom prst="rect">
            <a:avLst/>
          </a:prstGeom>
        </p:spPr>
      </p:pic>
      <p:pic>
        <p:nvPicPr>
          <p:cNvPr id="9" name="גרפיקה 8">
            <a:extLst>
              <a:ext uri="{FF2B5EF4-FFF2-40B4-BE49-F238E27FC236}">
                <a16:creationId xmlns:a16="http://schemas.microsoft.com/office/drawing/2014/main" id="{59255D33-EF63-4DF6-95AF-E5BF518EE8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5503422"/>
            <a:ext cx="628650" cy="838200"/>
          </a:xfrm>
          <a:prstGeom prst="rect">
            <a:avLst/>
          </a:prstGeom>
        </p:spPr>
      </p:pic>
    </p:spTree>
    <p:extLst>
      <p:ext uri="{BB962C8B-B14F-4D97-AF65-F5344CB8AC3E}">
        <p14:creationId xmlns:p14="http://schemas.microsoft.com/office/powerpoint/2010/main" val="9118509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3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6087233"/>
            <a:ext cx="8912311" cy="752475"/>
          </a:xfrm>
          <a:prstGeom prst="rect">
            <a:avLst/>
          </a:prstGeom>
        </p:spPr>
      </p:pic>
      <p:pic>
        <p:nvPicPr>
          <p:cNvPr id="9" name="גרפיקה 8">
            <a:extLst>
              <a:ext uri="{FF2B5EF4-FFF2-40B4-BE49-F238E27FC236}">
                <a16:creationId xmlns:a16="http://schemas.microsoft.com/office/drawing/2014/main" id="{59255D33-EF63-4DF6-95AF-E5BF518EE8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32418" y="5492407"/>
            <a:ext cx="628650" cy="838200"/>
          </a:xfrm>
          <a:prstGeom prst="rect">
            <a:avLst/>
          </a:prstGeom>
        </p:spPr>
      </p:pic>
    </p:spTree>
    <p:extLst>
      <p:ext uri="{BB962C8B-B14F-4D97-AF65-F5344CB8AC3E}">
        <p14:creationId xmlns:p14="http://schemas.microsoft.com/office/powerpoint/2010/main" val="24508789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4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6296550"/>
            <a:ext cx="9144000" cy="752475"/>
          </a:xfrm>
          <a:prstGeom prst="rect">
            <a:avLst/>
          </a:prstGeom>
        </p:spPr>
      </p:pic>
    </p:spTree>
    <p:extLst>
      <p:ext uri="{BB962C8B-B14F-4D97-AF65-F5344CB8AC3E}">
        <p14:creationId xmlns:p14="http://schemas.microsoft.com/office/powerpoint/2010/main" val="39538265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a:t>לחץ כדי לערוך סגנון כותרת של תבנית בסיס</a:t>
            </a:r>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p>
        </p:txBody>
      </p:sp>
      <p:sp>
        <p:nvSpPr>
          <p:cNvPr id="4" name="מציין מיקום של תאריך 3"/>
          <p:cNvSpPr>
            <a:spLocks noGrp="1"/>
          </p:cNvSpPr>
          <p:nvPr>
            <p:ph type="dt" sz="half" idx="10"/>
          </p:nvPr>
        </p:nvSpPr>
        <p:spPr/>
        <p:txBody>
          <a:bodyPr/>
          <a:lstStyle/>
          <a:p>
            <a:fld id="{3A5DF901-B9E3-463F-BCD0-5C6C0687B31E}" type="datetimeFigureOut">
              <a:rPr lang="he-IL" smtClean="0"/>
              <a:t>י'/חשון/תשפ"ז</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349B8A19-7E93-4BB6-9FBC-FE780F891687}" type="slidenum">
              <a:rPr lang="he-IL" smtClean="0"/>
              <a:t>‹#›</a:t>
            </a:fld>
            <a:endParaRPr lang="he-IL"/>
          </a:p>
        </p:txBody>
      </p:sp>
    </p:spTree>
    <p:extLst>
      <p:ext uri="{BB962C8B-B14F-4D97-AF65-F5344CB8AC3E}">
        <p14:creationId xmlns:p14="http://schemas.microsoft.com/office/powerpoint/2010/main" val="21970729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3A5DF901-B9E3-463F-BCD0-5C6C0687B31E}" type="datetimeFigureOut">
              <a:rPr lang="he-IL" smtClean="0"/>
              <a:t>י'/חשון/תשפ"ז</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349B8A19-7E93-4BB6-9FBC-FE780F891687}" type="slidenum">
              <a:rPr lang="he-IL" smtClean="0"/>
              <a:t>‹#›</a:t>
            </a:fld>
            <a:endParaRPr lang="he-IL"/>
          </a:p>
        </p:txBody>
      </p:sp>
    </p:spTree>
    <p:extLst>
      <p:ext uri="{BB962C8B-B14F-4D97-AF65-F5344CB8AC3E}">
        <p14:creationId xmlns:p14="http://schemas.microsoft.com/office/powerpoint/2010/main" val="40649456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EC8E2EC-2F33-4D5A-8033-A1F39F5BE9A6}"/>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en-US" sz="1350" dirty="0" err="1">
                <a:latin typeface="Heebo" pitchFamily="2" charset="-79"/>
                <a:cs typeface="Heebo" pitchFamily="2" charset="-79"/>
              </a:rPr>
              <a:t>Lnet</a:t>
            </a:r>
            <a:r>
              <a:rPr lang="en-US" sz="1350" dirty="0">
                <a:latin typeface="Heebo" pitchFamily="2" charset="-79"/>
                <a:cs typeface="Heebo" pitchFamily="2" charset="-79"/>
              </a:rPr>
              <a:t> – Online Learning Innovations </a:t>
            </a:r>
            <a:endParaRPr lang="he-IL" sz="1350" dirty="0">
              <a:latin typeface="Heebo" pitchFamily="2" charset="-79"/>
              <a:cs typeface="Heebo" pitchFamily="2" charset="-79"/>
            </a:endParaRP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EE77427E-A756-4A5D-BDAF-4798EBE57B52}"/>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a:outerShdw blurRad="88900" dist="76200" dir="6720000" algn="ctr" rotWithShape="0">
              <a:srgbClr val="000000">
                <a:alpha val="21000"/>
              </a:srgbClr>
            </a:outerShdw>
          </a:effectLst>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3FCA59CB-04F8-426E-9AEA-470B69084928}"/>
              </a:ext>
            </a:extLst>
          </p:cNvPr>
          <p:cNvSpPr>
            <a:spLocks noGrp="1"/>
          </p:cNvSpPr>
          <p:nvPr>
            <p:ph sz="quarter" idx="13" hasCustomPrompt="1"/>
          </p:nvPr>
        </p:nvSpPr>
        <p:spPr>
          <a:xfrm>
            <a:off x="756883" y="5371607"/>
            <a:ext cx="4148728" cy="630922"/>
          </a:xfrm>
        </p:spPr>
        <p:txBody>
          <a:bodyPr>
            <a:normAutofit/>
          </a:bodyPr>
          <a:lstStyle>
            <a:lvl1pPr marL="536972" indent="-3572">
              <a:lnSpc>
                <a:spcPts val="1350"/>
              </a:lnSpc>
              <a:buNone/>
              <a:defRPr lang="he-IL" sz="4800" kern="1200" dirty="0">
                <a:solidFill>
                  <a:schemeClr val="tx1"/>
                </a:solidFill>
                <a:latin typeface="David" panose="020E0502060401010101" pitchFamily="34" charset="-79"/>
                <a:ea typeface="+mn-ea"/>
                <a:cs typeface="+mn-cs"/>
              </a:defRPr>
            </a:lvl1pPr>
          </a:lstStyle>
          <a:p>
            <a:pPr lvl="0"/>
            <a:r>
              <a:rPr lang="he-IL" dirty="0"/>
              <a:t>תוכן</a:t>
            </a:r>
          </a:p>
        </p:txBody>
      </p:sp>
      <p:sp>
        <p:nvSpPr>
          <p:cNvPr id="14" name="מציין מיקום תוכן 20">
            <a:extLst>
              <a:ext uri="{FF2B5EF4-FFF2-40B4-BE49-F238E27FC236}">
                <a16:creationId xmlns:a16="http://schemas.microsoft.com/office/drawing/2014/main" id="{AAF7EB0C-C2CC-44CD-A81B-0E8281CFFE5F}"/>
              </a:ext>
            </a:extLst>
          </p:cNvPr>
          <p:cNvSpPr>
            <a:spLocks noGrp="1"/>
          </p:cNvSpPr>
          <p:nvPr>
            <p:ph sz="quarter" idx="14"/>
          </p:nvPr>
        </p:nvSpPr>
        <p:spPr>
          <a:xfrm>
            <a:off x="0" y="1453510"/>
            <a:ext cx="9139609" cy="732210"/>
          </a:xfrm>
        </p:spPr>
        <p:txBody>
          <a:bodyPr>
            <a:noAutofit/>
          </a:bodyPr>
          <a:lstStyle>
            <a:lvl1pPr marL="3572" indent="-3572" algn="ctr">
              <a:buNone/>
              <a:defRPr lang="he-IL" sz="6000" b="1" kern="1200" dirty="0">
                <a:solidFill>
                  <a:schemeClr val="bg1"/>
                </a:solidFill>
                <a:latin typeface="David" panose="020E0502060401010101" pitchFamily="34" charset="-79"/>
                <a:ea typeface="+mn-ea"/>
                <a:cs typeface="+mn-cs"/>
              </a:defRPr>
            </a:lvl1pPr>
          </a:lstStyle>
          <a:p>
            <a:pPr lvl="0"/>
            <a:endParaRPr lang="he-IL" dirty="0"/>
          </a:p>
        </p:txBody>
      </p:sp>
    </p:spTree>
    <p:extLst>
      <p:ext uri="{BB962C8B-B14F-4D97-AF65-F5344CB8AC3E}">
        <p14:creationId xmlns:p14="http://schemas.microsoft.com/office/powerpoint/2010/main" val="37929556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EC8E2EC-2F33-4D5A-8033-A1F39F5BE9A6}"/>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en-US" sz="1350" dirty="0" err="1">
                <a:latin typeface="Heebo" pitchFamily="2" charset="-79"/>
                <a:cs typeface="Heebo" pitchFamily="2" charset="-79"/>
              </a:rPr>
              <a:t>Lnet</a:t>
            </a:r>
            <a:r>
              <a:rPr lang="en-US" sz="1350" dirty="0">
                <a:latin typeface="Heebo" pitchFamily="2" charset="-79"/>
                <a:cs typeface="Heebo" pitchFamily="2" charset="-79"/>
              </a:rPr>
              <a:t> – Online Learning Innovations </a:t>
            </a:r>
            <a:endParaRPr lang="he-IL" sz="1350" dirty="0">
              <a:latin typeface="Heebo" pitchFamily="2" charset="-79"/>
              <a:cs typeface="Heebo" pitchFamily="2" charset="-79"/>
            </a:endParaRP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86532AEC-D27F-4866-9D6A-FB5EDA960B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CDEA280-D15A-4265-9C00-5985FFFF4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BA01AC45-911F-4D25-8518-DB4D1235B62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A67946A7-CB69-4AAB-AF2B-08AE81DBBAF2}"/>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80050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כותרת ותוכן">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28C0AB45-3B1A-413E-813C-8E8F5FAC3C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10" name="גרפיקה 9">
            <a:extLst>
              <a:ext uri="{FF2B5EF4-FFF2-40B4-BE49-F238E27FC236}">
                <a16:creationId xmlns:a16="http://schemas.microsoft.com/office/drawing/2014/main" id="{0F82382F-B613-4A78-8A3F-AADA2D7219C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2" y="5701707"/>
            <a:ext cx="878681" cy="1019175"/>
          </a:xfrm>
          <a:prstGeom prst="rect">
            <a:avLst/>
          </a:prstGeom>
        </p:spPr>
      </p:pic>
      <p:pic>
        <p:nvPicPr>
          <p:cNvPr id="12" name="גרפיקה 11">
            <a:extLst>
              <a:ext uri="{FF2B5EF4-FFF2-40B4-BE49-F238E27FC236}">
                <a16:creationId xmlns:a16="http://schemas.microsoft.com/office/drawing/2014/main" id="{7CBF0CD4-94C6-4BFD-9B64-AE84F4EA217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1" y="5840050"/>
            <a:ext cx="721519" cy="962025"/>
          </a:xfrm>
          <a:prstGeom prst="rect">
            <a:avLst/>
          </a:prstGeom>
        </p:spPr>
      </p:pic>
    </p:spTree>
    <p:extLst>
      <p:ext uri="{BB962C8B-B14F-4D97-AF65-F5344CB8AC3E}">
        <p14:creationId xmlns:p14="http://schemas.microsoft.com/office/powerpoint/2010/main" val="40222177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62621745-C71F-46D4-B4FB-04F4AA0E83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0" name="גרפיקה 9">
            <a:extLst>
              <a:ext uri="{FF2B5EF4-FFF2-40B4-BE49-F238E27FC236}">
                <a16:creationId xmlns:a16="http://schemas.microsoft.com/office/drawing/2014/main" id="{A55BA2DF-04D3-472A-B235-32046ED9B58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24942154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5EBA7F02-E273-4C11-9B5C-1E97AC70DD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11" name="גרפיקה 10">
            <a:extLst>
              <a:ext uri="{FF2B5EF4-FFF2-40B4-BE49-F238E27FC236}">
                <a16:creationId xmlns:a16="http://schemas.microsoft.com/office/drawing/2014/main" id="{F162AB1D-C5D4-4CCF-AE15-09BD7BBA660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17643250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44700602-D6FD-43C6-8A52-3A8C94771DB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13" name="גרפיקה 12">
            <a:extLst>
              <a:ext uri="{FF2B5EF4-FFF2-40B4-BE49-F238E27FC236}">
                <a16:creationId xmlns:a16="http://schemas.microsoft.com/office/drawing/2014/main" id="{46034AF7-8542-4123-8301-E9A8CDDD699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89" y="808368"/>
            <a:ext cx="435769" cy="542925"/>
          </a:xfrm>
          <a:prstGeom prst="rect">
            <a:avLst/>
          </a:prstGeom>
        </p:spPr>
      </p:pic>
      <p:pic>
        <p:nvPicPr>
          <p:cNvPr id="15" name="גרפיקה 14">
            <a:extLst>
              <a:ext uri="{FF2B5EF4-FFF2-40B4-BE49-F238E27FC236}">
                <a16:creationId xmlns:a16="http://schemas.microsoft.com/office/drawing/2014/main" id="{0CB76F23-AC46-4BFD-9689-06F993AD921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7" name="גרפיקה 16">
            <a:extLst>
              <a:ext uri="{FF2B5EF4-FFF2-40B4-BE49-F238E27FC236}">
                <a16:creationId xmlns:a16="http://schemas.microsoft.com/office/drawing/2014/main" id="{A41E3D89-862E-42F8-854B-BE96DB33A03A}"/>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21643982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DC37E66C-3684-419B-9F22-A9D76C3302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7" y="2214562"/>
            <a:ext cx="9276835" cy="2428875"/>
          </a:xfrm>
          <a:prstGeom prst="rect">
            <a:avLst/>
          </a:prstGeom>
        </p:spPr>
      </p:pic>
    </p:spTree>
    <p:extLst>
      <p:ext uri="{BB962C8B-B14F-4D97-AF65-F5344CB8AC3E}">
        <p14:creationId xmlns:p14="http://schemas.microsoft.com/office/powerpoint/2010/main" val="42496659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ריק">
    <p:spTree>
      <p:nvGrpSpPr>
        <p:cNvPr id="1" name=""/>
        <p:cNvGrpSpPr/>
        <p:nvPr/>
      </p:nvGrpSpPr>
      <p:grpSpPr>
        <a:xfrm>
          <a:off x="0" y="0"/>
          <a:ext cx="0" cy="0"/>
          <a:chOff x="0" y="0"/>
          <a:chExt cx="0" cy="0"/>
        </a:xfrm>
      </p:grpSpPr>
      <p:pic>
        <p:nvPicPr>
          <p:cNvPr id="6" name="גרפיקה 5">
            <a:extLst>
              <a:ext uri="{FF2B5EF4-FFF2-40B4-BE49-F238E27FC236}">
                <a16:creationId xmlns:a16="http://schemas.microsoft.com/office/drawing/2014/main" id="{B2A1EE97-87A6-4731-ABFC-CA84887C78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8" name="גרפיקה 7">
            <a:extLst>
              <a:ext uri="{FF2B5EF4-FFF2-40B4-BE49-F238E27FC236}">
                <a16:creationId xmlns:a16="http://schemas.microsoft.com/office/drawing/2014/main" id="{6799AF97-E80A-46E7-8470-AE114FAE3AF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569228" y="5801197"/>
            <a:ext cx="864394" cy="1962150"/>
          </a:xfrm>
          <a:prstGeom prst="rect">
            <a:avLst/>
          </a:prstGeom>
        </p:spPr>
      </p:pic>
      <p:pic>
        <p:nvPicPr>
          <p:cNvPr id="10" name="גרפיקה 9">
            <a:extLst>
              <a:ext uri="{FF2B5EF4-FFF2-40B4-BE49-F238E27FC236}">
                <a16:creationId xmlns:a16="http://schemas.microsoft.com/office/drawing/2014/main" id="{38463263-D392-4534-BC39-705C351B91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40917491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תוכן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BFA445E-B0AA-4F89-8766-DB7A591A4E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180374876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E27B7659-7B53-4E1A-9884-2599DDE81D4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9103917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כותרת וטקסט אנכי">
    <p:spTree>
      <p:nvGrpSpPr>
        <p:cNvPr id="1" name=""/>
        <p:cNvGrpSpPr/>
        <p:nvPr/>
      </p:nvGrpSpPr>
      <p:grpSpPr>
        <a:xfrm>
          <a:off x="0" y="0"/>
          <a:ext cx="0" cy="0"/>
          <a:chOff x="0" y="0"/>
          <a:chExt cx="0" cy="0"/>
        </a:xfrm>
      </p:grpSpPr>
    </p:spTree>
    <p:extLst>
      <p:ext uri="{BB962C8B-B14F-4D97-AF65-F5344CB8AC3E}">
        <p14:creationId xmlns:p14="http://schemas.microsoft.com/office/powerpoint/2010/main" val="7467201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9144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0" y="365126"/>
            <a:ext cx="9143999"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6931" y="542537"/>
            <a:ext cx="97155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2770231" y="2092692"/>
            <a:ext cx="360353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1" y="113059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t>י'/חשון/תשפ"ז</a:t>
            </a:fld>
            <a:endParaRPr lang="he-IL"/>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t>‹#›</a:t>
            </a:fld>
            <a:endParaRPr lang="he-IL"/>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1526114" y="2278748"/>
            <a:ext cx="7613495" cy="3568897"/>
          </a:xfrm>
        </p:spPr>
        <p:txBody>
          <a:bodyPr>
            <a:normAutofit/>
          </a:bodyPr>
          <a:lstStyle>
            <a:lvl1pPr marL="1078706" indent="-3572">
              <a:lnSpc>
                <a:spcPts val="1350"/>
              </a:lnSpc>
              <a:buNone/>
              <a:defRPr sz="15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4390" y="-59168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0" y="1453510"/>
            <a:ext cx="9139609" cy="732210"/>
          </a:xfrm>
        </p:spPr>
        <p:txBody>
          <a:bodyPr>
            <a:normAutofit/>
          </a:bodyPr>
          <a:lstStyle>
            <a:lvl1pPr marL="3572" indent="-3572" algn="ctr">
              <a:buNone/>
              <a:defRPr sz="2625" b="1"/>
            </a:lvl1pPr>
          </a:lstStyle>
          <a:p>
            <a:pPr lvl="0"/>
            <a:endParaRPr lang="he-IL" dirty="0"/>
          </a:p>
        </p:txBody>
      </p:sp>
    </p:spTree>
    <p:extLst>
      <p:ext uri="{BB962C8B-B14F-4D97-AF65-F5344CB8AC3E}">
        <p14:creationId xmlns:p14="http://schemas.microsoft.com/office/powerpoint/2010/main" val="14274975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7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222" y="2379721"/>
            <a:ext cx="4097663"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89434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8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3080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649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תיבת טקסט 1">
            <a:extLst>
              <a:ext uri="{FF2B5EF4-FFF2-40B4-BE49-F238E27FC236}">
                <a16:creationId xmlns:a16="http://schemas.microsoft.com/office/drawing/2014/main" id="{52B2B55A-52D9-4E3B-BCC5-C2318C61221A}"/>
              </a:ext>
            </a:extLst>
          </p:cNvPr>
          <p:cNvSpPr txBox="1"/>
          <p:nvPr userDrawn="1"/>
        </p:nvSpPr>
        <p:spPr>
          <a:xfrm>
            <a:off x="285519" y="5169584"/>
            <a:ext cx="4286481" cy="646331"/>
          </a:xfrm>
          <a:prstGeom prst="rect">
            <a:avLst/>
          </a:prstGeom>
          <a:noFill/>
        </p:spPr>
        <p:txBody>
          <a:bodyPr wrap="square" rtlCol="1" anchor="ctr">
            <a:spAutoFit/>
          </a:bodyPr>
          <a:lstStyle/>
          <a:p>
            <a:r>
              <a:rPr lang="he-IL" sz="3600" dirty="0">
                <a:latin typeface="David" panose="020E0502060401010101" pitchFamily="34" charset="-79"/>
              </a:rPr>
              <a:t>   </a:t>
            </a:r>
          </a:p>
        </p:txBody>
      </p:sp>
    </p:spTree>
    <p:extLst>
      <p:ext uri="{BB962C8B-B14F-4D97-AF65-F5344CB8AC3E}">
        <p14:creationId xmlns:p14="http://schemas.microsoft.com/office/powerpoint/2010/main" val="7908621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1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0D0A3B0E-4C78-411B-893B-93ECAF14FCF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721"/>
            <a:ext cx="4096703" cy="3641811"/>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3651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כותרת ותוכן">
    <p:spTree>
      <p:nvGrpSpPr>
        <p:cNvPr id="1" name=""/>
        <p:cNvGrpSpPr/>
        <p:nvPr/>
      </p:nvGrpSpPr>
      <p:grpSpPr>
        <a:xfrm>
          <a:off x="0" y="0"/>
          <a:ext cx="0" cy="0"/>
          <a:chOff x="0" y="0"/>
          <a:chExt cx="0" cy="0"/>
        </a:xfrm>
      </p:grpSpPr>
      <p:pic>
        <p:nvPicPr>
          <p:cNvPr id="10" name="גרפיקה 9">
            <a:extLst>
              <a:ext uri="{FF2B5EF4-FFF2-40B4-BE49-F238E27FC236}">
                <a16:creationId xmlns:a16="http://schemas.microsoft.com/office/drawing/2014/main" id="{832E02CD-A4E4-43AD-951D-2BC873BDF1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12" name="גרפיקה 11">
            <a:extLst>
              <a:ext uri="{FF2B5EF4-FFF2-40B4-BE49-F238E27FC236}">
                <a16:creationId xmlns:a16="http://schemas.microsoft.com/office/drawing/2014/main" id="{D76494C6-19D6-47EA-9D0E-E9EC1A6CFF5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2" y="5701707"/>
            <a:ext cx="878681" cy="1019175"/>
          </a:xfrm>
          <a:prstGeom prst="rect">
            <a:avLst/>
          </a:prstGeom>
        </p:spPr>
      </p:pic>
      <p:pic>
        <p:nvPicPr>
          <p:cNvPr id="14" name="גרפיקה 13">
            <a:extLst>
              <a:ext uri="{FF2B5EF4-FFF2-40B4-BE49-F238E27FC236}">
                <a16:creationId xmlns:a16="http://schemas.microsoft.com/office/drawing/2014/main" id="{43810FE7-9021-4B5B-87DC-AD53659B12B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1" y="5840050"/>
            <a:ext cx="721519" cy="962025"/>
          </a:xfrm>
          <a:prstGeom prst="rect">
            <a:avLst/>
          </a:prstGeom>
        </p:spPr>
      </p:pic>
    </p:spTree>
    <p:extLst>
      <p:ext uri="{BB962C8B-B14F-4D97-AF65-F5344CB8AC3E}">
        <p14:creationId xmlns:p14="http://schemas.microsoft.com/office/powerpoint/2010/main" val="24062840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כותרת מקטע עליונה">
    <p:spTree>
      <p:nvGrpSpPr>
        <p:cNvPr id="1" name=""/>
        <p:cNvGrpSpPr/>
        <p:nvPr/>
      </p:nvGrpSpPr>
      <p:grpSpPr>
        <a:xfrm>
          <a:off x="0" y="0"/>
          <a:ext cx="0" cy="0"/>
          <a:chOff x="0" y="0"/>
          <a:chExt cx="0" cy="0"/>
        </a:xfrm>
      </p:grpSpPr>
      <p:pic>
        <p:nvPicPr>
          <p:cNvPr id="10" name="גרפיקה 9">
            <a:extLst>
              <a:ext uri="{FF2B5EF4-FFF2-40B4-BE49-F238E27FC236}">
                <a16:creationId xmlns:a16="http://schemas.microsoft.com/office/drawing/2014/main" id="{3F4712C4-FB47-4122-BF3D-4040B69DA7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2" name="גרפיקה 11">
            <a:extLst>
              <a:ext uri="{FF2B5EF4-FFF2-40B4-BE49-F238E27FC236}">
                <a16:creationId xmlns:a16="http://schemas.microsoft.com/office/drawing/2014/main" id="{7FD9E413-0C85-4871-9FC8-9D186162A05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30076202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כותרת מקטע עליונה">
    <p:spTree>
      <p:nvGrpSpPr>
        <p:cNvPr id="1" name=""/>
        <p:cNvGrpSpPr/>
        <p:nvPr/>
      </p:nvGrpSpPr>
      <p:grpSpPr>
        <a:xfrm>
          <a:off x="0" y="0"/>
          <a:ext cx="0" cy="0"/>
          <a:chOff x="0" y="0"/>
          <a:chExt cx="0" cy="0"/>
        </a:xfrm>
      </p:grpSpPr>
      <p:pic>
        <p:nvPicPr>
          <p:cNvPr id="10" name="גרפיקה 9">
            <a:extLst>
              <a:ext uri="{FF2B5EF4-FFF2-40B4-BE49-F238E27FC236}">
                <a16:creationId xmlns:a16="http://schemas.microsoft.com/office/drawing/2014/main" id="{3F4712C4-FB47-4122-BF3D-4040B69DA7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2" name="גרפיקה 11">
            <a:extLst>
              <a:ext uri="{FF2B5EF4-FFF2-40B4-BE49-F238E27FC236}">
                <a16:creationId xmlns:a16="http://schemas.microsoft.com/office/drawing/2014/main" id="{7FD9E413-0C85-4871-9FC8-9D186162A05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pic>
        <p:nvPicPr>
          <p:cNvPr id="2" name="גרפיקה 1">
            <a:extLst>
              <a:ext uri="{FF2B5EF4-FFF2-40B4-BE49-F238E27FC236}">
                <a16:creationId xmlns:a16="http://schemas.microsoft.com/office/drawing/2014/main" id="{26684DD4-99D1-4460-8121-A48DE62462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32796" y="227491"/>
            <a:ext cx="2025390" cy="2030618"/>
          </a:xfrm>
          <a:prstGeom prst="rect">
            <a:avLst/>
          </a:prstGeom>
        </p:spPr>
      </p:pic>
      <p:pic>
        <p:nvPicPr>
          <p:cNvPr id="3" name="גרפיקה 2">
            <a:extLst>
              <a:ext uri="{FF2B5EF4-FFF2-40B4-BE49-F238E27FC236}">
                <a16:creationId xmlns:a16="http://schemas.microsoft.com/office/drawing/2014/main" id="{A719D9CA-50E1-4A47-9ECC-DD2FDCA7B4D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flipH="1">
            <a:off x="7312531" y="568990"/>
            <a:ext cx="864394" cy="1962150"/>
          </a:xfrm>
          <a:prstGeom prst="rect">
            <a:avLst/>
          </a:prstGeom>
        </p:spPr>
      </p:pic>
    </p:spTree>
    <p:extLst>
      <p:ext uri="{BB962C8B-B14F-4D97-AF65-F5344CB8AC3E}">
        <p14:creationId xmlns:p14="http://schemas.microsoft.com/office/powerpoint/2010/main" val="34092525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09390B8E-8054-419E-BF97-30EC189DCEF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11" name="גרפיקה 10">
            <a:extLst>
              <a:ext uri="{FF2B5EF4-FFF2-40B4-BE49-F238E27FC236}">
                <a16:creationId xmlns:a16="http://schemas.microsoft.com/office/drawing/2014/main" id="{E869203A-262B-4169-8A9D-88C182CAB3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27329977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533DC1CF-8BE1-4C8D-9D9B-408A1CC4E1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13" name="גרפיקה 12">
            <a:extLst>
              <a:ext uri="{FF2B5EF4-FFF2-40B4-BE49-F238E27FC236}">
                <a16:creationId xmlns:a16="http://schemas.microsoft.com/office/drawing/2014/main" id="{3EDE4C19-BF50-4C7D-9142-AA40A6649F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89" y="808368"/>
            <a:ext cx="435769" cy="542925"/>
          </a:xfrm>
          <a:prstGeom prst="rect">
            <a:avLst/>
          </a:prstGeom>
        </p:spPr>
      </p:pic>
      <p:pic>
        <p:nvPicPr>
          <p:cNvPr id="15" name="גרפיקה 14">
            <a:extLst>
              <a:ext uri="{FF2B5EF4-FFF2-40B4-BE49-F238E27FC236}">
                <a16:creationId xmlns:a16="http://schemas.microsoft.com/office/drawing/2014/main" id="{8BF416CD-98C5-4834-9E1B-AF8463946C0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7" name="גרפיקה 16">
            <a:extLst>
              <a:ext uri="{FF2B5EF4-FFF2-40B4-BE49-F238E27FC236}">
                <a16:creationId xmlns:a16="http://schemas.microsoft.com/office/drawing/2014/main" id="{3DE9E6D4-468A-4913-BD7A-9F6CD712FAB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32731807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533DC1CF-8BE1-4C8D-9D9B-408A1CC4E1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7884206" y="4891880"/>
            <a:ext cx="600075" cy="762000"/>
          </a:xfrm>
          <a:prstGeom prst="rect">
            <a:avLst/>
          </a:prstGeom>
        </p:spPr>
      </p:pic>
      <p:pic>
        <p:nvPicPr>
          <p:cNvPr id="13" name="גרפיקה 12">
            <a:extLst>
              <a:ext uri="{FF2B5EF4-FFF2-40B4-BE49-F238E27FC236}">
                <a16:creationId xmlns:a16="http://schemas.microsoft.com/office/drawing/2014/main" id="{3EDE4C19-BF50-4C7D-9142-AA40A6649F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95863" flipH="1">
            <a:off x="8437762" y="5490536"/>
            <a:ext cx="435769" cy="542925"/>
          </a:xfrm>
          <a:prstGeom prst="rect">
            <a:avLst/>
          </a:prstGeom>
        </p:spPr>
      </p:pic>
      <p:pic>
        <p:nvPicPr>
          <p:cNvPr id="15" name="גרפיקה 14">
            <a:extLst>
              <a:ext uri="{FF2B5EF4-FFF2-40B4-BE49-F238E27FC236}">
                <a16:creationId xmlns:a16="http://schemas.microsoft.com/office/drawing/2014/main" id="{8BF416CD-98C5-4834-9E1B-AF8463946C0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flipH="1">
            <a:off x="7675711" y="5761997"/>
            <a:ext cx="416990" cy="555986"/>
          </a:xfrm>
          <a:prstGeom prst="rect">
            <a:avLst/>
          </a:prstGeom>
        </p:spPr>
      </p:pic>
      <p:pic>
        <p:nvPicPr>
          <p:cNvPr id="17" name="גרפיקה 16">
            <a:extLst>
              <a:ext uri="{FF2B5EF4-FFF2-40B4-BE49-F238E27FC236}">
                <a16:creationId xmlns:a16="http://schemas.microsoft.com/office/drawing/2014/main" id="{3DE9E6D4-468A-4913-BD7A-9F6CD712FAB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flipH="1">
            <a:off x="8208846" y="6100353"/>
            <a:ext cx="416990" cy="555986"/>
          </a:xfrm>
          <a:prstGeom prst="rect">
            <a:avLst/>
          </a:prstGeom>
        </p:spPr>
      </p:pic>
    </p:spTree>
    <p:extLst>
      <p:ext uri="{BB962C8B-B14F-4D97-AF65-F5344CB8AC3E}">
        <p14:creationId xmlns:p14="http://schemas.microsoft.com/office/powerpoint/2010/main" val="31053591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9CBE7D26-CCAB-4DC6-9D39-884F967263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20375806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9CBE7D26-CCAB-4DC6-9D39-884F967263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579217"/>
            <a:ext cx="3317790" cy="3925444"/>
          </a:xfrm>
          <a:prstGeom prst="rect">
            <a:avLst/>
          </a:prstGeom>
        </p:spPr>
      </p:pic>
    </p:spTree>
    <p:extLst>
      <p:ext uri="{BB962C8B-B14F-4D97-AF65-F5344CB8AC3E}">
        <p14:creationId xmlns:p14="http://schemas.microsoft.com/office/powerpoint/2010/main" val="40534583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9CBE7D26-CCAB-4DC6-9D39-884F967263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626" y="0"/>
            <a:ext cx="3317790" cy="3925444"/>
          </a:xfrm>
          <a:prstGeom prst="rect">
            <a:avLst/>
          </a:prstGeom>
        </p:spPr>
      </p:pic>
    </p:spTree>
    <p:extLst>
      <p:ext uri="{BB962C8B-B14F-4D97-AF65-F5344CB8AC3E}">
        <p14:creationId xmlns:p14="http://schemas.microsoft.com/office/powerpoint/2010/main" val="27274407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כותרת בלבד">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44526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7" y="2214562"/>
            <a:ext cx="9276835" cy="2428875"/>
          </a:xfrm>
          <a:prstGeom prst="rect">
            <a:avLst/>
          </a:prstGeom>
        </p:spPr>
      </p:pic>
    </p:spTree>
    <p:extLst>
      <p:ext uri="{BB962C8B-B14F-4D97-AF65-F5344CB8AC3E}">
        <p14:creationId xmlns:p14="http://schemas.microsoft.com/office/powerpoint/2010/main" val="40393102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7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4429126"/>
            <a:ext cx="9144000" cy="2428875"/>
          </a:xfrm>
          <a:prstGeom prst="rect">
            <a:avLst/>
          </a:prstGeom>
        </p:spPr>
      </p:pic>
    </p:spTree>
    <p:extLst>
      <p:ext uri="{BB962C8B-B14F-4D97-AF65-F5344CB8AC3E}">
        <p14:creationId xmlns:p14="http://schemas.microsoft.com/office/powerpoint/2010/main" val="22187061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8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3429001"/>
            <a:ext cx="9144000" cy="3429000"/>
          </a:xfrm>
          <a:prstGeom prst="rect">
            <a:avLst/>
          </a:prstGeom>
        </p:spPr>
      </p:pic>
    </p:spTree>
    <p:extLst>
      <p:ext uri="{BB962C8B-B14F-4D97-AF65-F5344CB8AC3E}">
        <p14:creationId xmlns:p14="http://schemas.microsoft.com/office/powerpoint/2010/main" val="2791444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כותרת בלבד">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9D0920FC-A16E-4667-821D-C77C294F5A1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4810125" y="3538137"/>
            <a:ext cx="12192000" cy="2571750"/>
          </a:xfrm>
          <a:prstGeom prst="rect">
            <a:avLst/>
          </a:prstGeom>
        </p:spPr>
      </p:pic>
    </p:spTree>
    <p:extLst>
      <p:ext uri="{BB962C8B-B14F-4D97-AF65-F5344CB8AC3E}">
        <p14:creationId xmlns:p14="http://schemas.microsoft.com/office/powerpoint/2010/main" val="17193583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תוכן עם כיתוב">
    <p:spTree>
      <p:nvGrpSpPr>
        <p:cNvPr id="1" name=""/>
        <p:cNvGrpSpPr/>
        <p:nvPr/>
      </p:nvGrpSpPr>
      <p:grpSpPr>
        <a:xfrm>
          <a:off x="0" y="0"/>
          <a:ext cx="0" cy="0"/>
          <a:chOff x="0" y="0"/>
          <a:chExt cx="0" cy="0"/>
        </a:xfrm>
      </p:grpSpPr>
      <p:sp>
        <p:nvSpPr>
          <p:cNvPr id="5" name="מציין מיקום של תאריך 4">
            <a:extLst>
              <a:ext uri="{FF2B5EF4-FFF2-40B4-BE49-F238E27FC236}">
                <a16:creationId xmlns:a16="http://schemas.microsoft.com/office/drawing/2014/main" id="{69A779BF-ACB3-46DB-90D6-2EE0D62CEB47}"/>
              </a:ext>
            </a:extLst>
          </p:cNvPr>
          <p:cNvSpPr>
            <a:spLocks noGrp="1"/>
          </p:cNvSpPr>
          <p:nvPr>
            <p:ph type="dt" sz="half" idx="10"/>
          </p:nvPr>
        </p:nvSpPr>
        <p:spPr/>
        <p:txBody>
          <a:bodyPr/>
          <a:lstStyle/>
          <a:p>
            <a:fld id="{7C3934C3-D428-4187-AB14-09F09794C5B4}" type="datetimeFigureOut">
              <a:rPr lang="he-IL" smtClean="0"/>
              <a:t>י'/חשון/תשפ"ז</a:t>
            </a:fld>
            <a:endParaRPr lang="he-IL"/>
          </a:p>
        </p:txBody>
      </p:sp>
      <p:sp>
        <p:nvSpPr>
          <p:cNvPr id="6" name="מציין מיקום של כותרת תחתונה 5">
            <a:extLst>
              <a:ext uri="{FF2B5EF4-FFF2-40B4-BE49-F238E27FC236}">
                <a16:creationId xmlns:a16="http://schemas.microsoft.com/office/drawing/2014/main" id="{88BF5DF2-67C0-429E-A153-ED2950F2664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2DC0364-7E64-441F-9675-1875C1727005}"/>
              </a:ext>
            </a:extLst>
          </p:cNvPr>
          <p:cNvSpPr>
            <a:spLocks noGrp="1"/>
          </p:cNvSpPr>
          <p:nvPr>
            <p:ph type="sldNum" sz="quarter" idx="12"/>
          </p:nvPr>
        </p:nvSpPr>
        <p:spPr/>
        <p:txBody>
          <a:bodyPr/>
          <a:lstStyle/>
          <a:p>
            <a:fld id="{CCC82BC5-0CA4-437F-A309-82984C31DC81}" type="slidenum">
              <a:rPr lang="he-IL" smtClean="0"/>
              <a:t>‹#›</a:t>
            </a:fld>
            <a:endParaRPr lang="he-IL"/>
          </a:p>
        </p:txBody>
      </p:sp>
      <p:pic>
        <p:nvPicPr>
          <p:cNvPr id="9" name="גרפיקה 8">
            <a:extLst>
              <a:ext uri="{FF2B5EF4-FFF2-40B4-BE49-F238E27FC236}">
                <a16:creationId xmlns:a16="http://schemas.microsoft.com/office/drawing/2014/main" id="{014B3DB3-461F-4398-BA6E-4A106B985A6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1" name="גרפיקה 10">
            <a:extLst>
              <a:ext uri="{FF2B5EF4-FFF2-40B4-BE49-F238E27FC236}">
                <a16:creationId xmlns:a16="http://schemas.microsoft.com/office/drawing/2014/main" id="{E6C39D0E-C63B-410E-8C84-DC4C300B461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7573065" y="4741941"/>
            <a:ext cx="864394" cy="1962150"/>
          </a:xfrm>
          <a:prstGeom prst="rect">
            <a:avLst/>
          </a:prstGeom>
        </p:spPr>
      </p:pic>
      <p:pic>
        <p:nvPicPr>
          <p:cNvPr id="13" name="גרפיקה 12">
            <a:extLst>
              <a:ext uri="{FF2B5EF4-FFF2-40B4-BE49-F238E27FC236}">
                <a16:creationId xmlns:a16="http://schemas.microsoft.com/office/drawing/2014/main" id="{5C59754D-A532-455A-A60E-F4CECECF7CB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29202134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2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764DEA61-6936-45F7-9BE7-400ABDB19264}"/>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222" y="2379721"/>
            <a:ext cx="4097663"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תיבת טקסט 1">
            <a:extLst>
              <a:ext uri="{FF2B5EF4-FFF2-40B4-BE49-F238E27FC236}">
                <a16:creationId xmlns:a16="http://schemas.microsoft.com/office/drawing/2014/main" id="{D211F494-1DAF-47BA-B0FE-1B1273399CE2}"/>
              </a:ext>
            </a:extLst>
          </p:cNvPr>
          <p:cNvSpPr txBox="1"/>
          <p:nvPr userDrawn="1"/>
        </p:nvSpPr>
        <p:spPr>
          <a:xfrm>
            <a:off x="285519" y="5169584"/>
            <a:ext cx="4286481" cy="646331"/>
          </a:xfrm>
          <a:prstGeom prst="rect">
            <a:avLst/>
          </a:prstGeom>
          <a:noFill/>
        </p:spPr>
        <p:txBody>
          <a:bodyPr wrap="square" rtlCol="1" anchor="ctr">
            <a:spAutoFit/>
          </a:bodyPr>
          <a:lstStyle/>
          <a:p>
            <a:r>
              <a:rPr lang="he-IL" sz="3600" dirty="0">
                <a:latin typeface="David" panose="020E0502060401010101" pitchFamily="34" charset="-79"/>
              </a:rPr>
              <a:t>כותרת</a:t>
            </a:r>
          </a:p>
        </p:txBody>
      </p:sp>
      <p:sp>
        <p:nvSpPr>
          <p:cNvPr id="3" name="תיבת טקסט 2">
            <a:extLst>
              <a:ext uri="{FF2B5EF4-FFF2-40B4-BE49-F238E27FC236}">
                <a16:creationId xmlns:a16="http://schemas.microsoft.com/office/drawing/2014/main" id="{8548F3B2-2728-40FC-A31E-019B6374A692}"/>
              </a:ext>
            </a:extLst>
          </p:cNvPr>
          <p:cNvSpPr txBox="1"/>
          <p:nvPr userDrawn="1"/>
        </p:nvSpPr>
        <p:spPr>
          <a:xfrm>
            <a:off x="2567264" y="1388334"/>
            <a:ext cx="3825478" cy="784830"/>
          </a:xfrm>
          <a:prstGeom prst="rect">
            <a:avLst/>
          </a:prstGeom>
          <a:noFill/>
        </p:spPr>
        <p:txBody>
          <a:bodyPr wrap="square" rtlCol="1" anchor="ctr">
            <a:spAutoFit/>
          </a:bodyPr>
          <a:lstStyle/>
          <a:p>
            <a:r>
              <a:rPr lang="he-IL" sz="4500" b="1" dirty="0">
                <a:solidFill>
                  <a:schemeClr val="bg1"/>
                </a:solidFill>
                <a:latin typeface="David" panose="020E0502060401010101" pitchFamily="34" charset="-79"/>
              </a:rPr>
              <a:t>שם היחידה</a:t>
            </a:r>
            <a:endParaRPr lang="he-IL" sz="4500" dirty="0">
              <a:solidFill>
                <a:schemeClr val="bg1"/>
              </a:solidFill>
              <a:latin typeface="David" panose="020E0502060401010101" pitchFamily="34" charset="-79"/>
            </a:endParaRPr>
          </a:p>
        </p:txBody>
      </p:sp>
    </p:spTree>
    <p:extLst>
      <p:ext uri="{BB962C8B-B14F-4D97-AF65-F5344CB8AC3E}">
        <p14:creationId xmlns:p14="http://schemas.microsoft.com/office/powerpoint/2010/main" val="395117680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F274B4E7-8010-46E6-A1BF-3E6AECB013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187920545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3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721"/>
            <a:ext cx="4096703"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016B52B-3097-4BE9-AC4D-9776D7A8AEBE}"/>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32360630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4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3">
            <a:extLst>
              <a:ext uri="{FF2B5EF4-FFF2-40B4-BE49-F238E27FC236}">
                <a16:creationId xmlns:a16="http://schemas.microsoft.com/office/drawing/2014/main" id="{5421A745-277C-4871-B8F7-CCB8250E9A06}"/>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Tree>
    <p:extLst>
      <p:ext uri="{BB962C8B-B14F-4D97-AF65-F5344CB8AC3E}">
        <p14:creationId xmlns:p14="http://schemas.microsoft.com/office/powerpoint/2010/main" val="39001492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5_שקופית כותרת">
    <p:spTree>
      <p:nvGrpSpPr>
        <p:cNvPr id="1" name=""/>
        <p:cNvGrpSpPr/>
        <p:nvPr/>
      </p:nvGrpSpPr>
      <p:grpSpPr>
        <a:xfrm>
          <a:off x="0" y="0"/>
          <a:ext cx="0" cy="0"/>
          <a:chOff x="0" y="0"/>
          <a:chExt cx="0" cy="0"/>
        </a:xfrm>
      </p:grpSpPr>
      <p:pic>
        <p:nvPicPr>
          <p:cNvPr id="8" name="Picture 5" descr="A close up of a sign&#10;&#10;Description automatically generated">
            <a:extLst>
              <a:ext uri="{FF2B5EF4-FFF2-40B4-BE49-F238E27FC236}">
                <a16:creationId xmlns:a16="http://schemas.microsoft.com/office/drawing/2014/main" id="{5297942F-3390-4005-8BB5-4B8784FC5D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6740073D-BAD0-4DAD-A896-A3887F1E8CE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1" name="גרפיקה 10">
            <a:extLst>
              <a:ext uri="{FF2B5EF4-FFF2-40B4-BE49-F238E27FC236}">
                <a16:creationId xmlns:a16="http://schemas.microsoft.com/office/drawing/2014/main" id="{E4A058CD-835B-4F44-9683-80D5077A757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2" name="גרפיקה 11">
            <a:extLst>
              <a:ext uri="{FF2B5EF4-FFF2-40B4-BE49-F238E27FC236}">
                <a16:creationId xmlns:a16="http://schemas.microsoft.com/office/drawing/2014/main" id="{45EFBB89-49DF-4492-A09B-524C278BEDA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4" name="מחבר ישר 13">
            <a:extLst>
              <a:ext uri="{FF2B5EF4-FFF2-40B4-BE49-F238E27FC236}">
                <a16:creationId xmlns:a16="http://schemas.microsoft.com/office/drawing/2014/main" id="{03B09ED0-1E3B-4CFA-A20D-682D110B795B}"/>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3">
            <a:extLst>
              <a:ext uri="{FF2B5EF4-FFF2-40B4-BE49-F238E27FC236}">
                <a16:creationId xmlns:a16="http://schemas.microsoft.com/office/drawing/2014/main" id="{8BE84E73-CC9B-468E-8462-671F593B6216}"/>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אלנט טכנולוגיות בע"מ</a:t>
            </a:r>
          </a:p>
          <a:p>
            <a:br>
              <a:rPr lang="he-IL" sz="1350" dirty="0">
                <a:latin typeface="Arial" panose="020B0604020202020204" pitchFamily="34" charset="0"/>
              </a:rPr>
            </a:br>
            <a:endParaRPr lang="en-IL" sz="1350" dirty="0">
              <a:latin typeface="Arial" panose="020B0604020202020204" pitchFamily="34" charset="0"/>
            </a:endParaRPr>
          </a:p>
        </p:txBody>
      </p:sp>
      <p:sp>
        <p:nvSpPr>
          <p:cNvPr id="3" name="תיבת טקסט 2">
            <a:extLst>
              <a:ext uri="{FF2B5EF4-FFF2-40B4-BE49-F238E27FC236}">
                <a16:creationId xmlns:a16="http://schemas.microsoft.com/office/drawing/2014/main" id="{F33B3191-830C-4B4F-A228-A27CE39693E8}"/>
              </a:ext>
            </a:extLst>
          </p:cNvPr>
          <p:cNvSpPr txBox="1"/>
          <p:nvPr userDrawn="1"/>
        </p:nvSpPr>
        <p:spPr>
          <a:xfrm>
            <a:off x="285519" y="5169584"/>
            <a:ext cx="4286481" cy="646331"/>
          </a:xfrm>
          <a:prstGeom prst="rect">
            <a:avLst/>
          </a:prstGeom>
          <a:noFill/>
        </p:spPr>
        <p:txBody>
          <a:bodyPr wrap="square" rtlCol="1" anchor="ctr">
            <a:spAutoFit/>
          </a:bodyPr>
          <a:lstStyle/>
          <a:p>
            <a:r>
              <a:rPr lang="he-IL" sz="3600" dirty="0">
                <a:latin typeface="David" panose="020E0502060401010101" pitchFamily="34" charset="-79"/>
              </a:rPr>
              <a:t>שיעור 4</a:t>
            </a:r>
          </a:p>
        </p:txBody>
      </p:sp>
      <p:sp>
        <p:nvSpPr>
          <p:cNvPr id="4" name="תיבת טקסט 3">
            <a:extLst>
              <a:ext uri="{FF2B5EF4-FFF2-40B4-BE49-F238E27FC236}">
                <a16:creationId xmlns:a16="http://schemas.microsoft.com/office/drawing/2014/main" id="{20472BA9-643E-4505-A1CB-D238C77CD2DB}"/>
              </a:ext>
            </a:extLst>
          </p:cNvPr>
          <p:cNvSpPr txBox="1"/>
          <p:nvPr userDrawn="1"/>
        </p:nvSpPr>
        <p:spPr>
          <a:xfrm>
            <a:off x="2567264" y="1042085"/>
            <a:ext cx="3825478" cy="1477328"/>
          </a:xfrm>
          <a:prstGeom prst="rect">
            <a:avLst/>
          </a:prstGeom>
          <a:noFill/>
        </p:spPr>
        <p:txBody>
          <a:bodyPr wrap="square" rtlCol="1" anchor="ctr">
            <a:spAutoFit/>
          </a:bodyPr>
          <a:lstStyle/>
          <a:p>
            <a:r>
              <a:rPr lang="he-IL" sz="4500" b="1" dirty="0">
                <a:solidFill>
                  <a:schemeClr val="bg1"/>
                </a:solidFill>
                <a:latin typeface="David" panose="020E0502060401010101" pitchFamily="34" charset="-79"/>
              </a:rPr>
              <a:t>יחידת פתיחה ג</a:t>
            </a:r>
            <a:r>
              <a:rPr lang="en-US" sz="4500" b="1" dirty="0">
                <a:solidFill>
                  <a:schemeClr val="bg1"/>
                </a:solidFill>
                <a:latin typeface="David" panose="020E0502060401010101" pitchFamily="34" charset="-79"/>
              </a:rPr>
              <a:t>'</a:t>
            </a:r>
            <a:endParaRPr lang="he-IL" sz="4500" dirty="0">
              <a:solidFill>
                <a:schemeClr val="bg1"/>
              </a:solidFill>
              <a:latin typeface="David" panose="020E0502060401010101" pitchFamily="34" charset="-79"/>
            </a:endParaRPr>
          </a:p>
        </p:txBody>
      </p:sp>
    </p:spTree>
    <p:extLst>
      <p:ext uri="{BB962C8B-B14F-4D97-AF65-F5344CB8AC3E}">
        <p14:creationId xmlns:p14="http://schemas.microsoft.com/office/powerpoint/2010/main" val="19249661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9144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0" y="365126"/>
            <a:ext cx="9143999"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6931" y="542537"/>
            <a:ext cx="971552"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2770231" y="2092692"/>
            <a:ext cx="360353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1" y="113059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t>י'/חשון/תשפ"ז</a:t>
            </a:fld>
            <a:endParaRPr lang="he-IL"/>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t>‹#›</a:t>
            </a:fld>
            <a:endParaRPr lang="he-IL"/>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1526114" y="2278748"/>
            <a:ext cx="7613495" cy="3568897"/>
          </a:xfrm>
        </p:spPr>
        <p:txBody>
          <a:bodyPr>
            <a:normAutofit/>
          </a:bodyPr>
          <a:lstStyle>
            <a:lvl1pPr marL="536972" indent="-3572">
              <a:lnSpc>
                <a:spcPts val="1350"/>
              </a:lnSpc>
              <a:buNone/>
              <a:defRPr sz="15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4390" y="-591686"/>
            <a:ext cx="9143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latin typeface="Arial" panose="020B0604020202020204" pitchFamily="34" charset="0"/>
            </a:endParaRPr>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0" y="1453510"/>
            <a:ext cx="9139609" cy="732210"/>
          </a:xfrm>
        </p:spPr>
        <p:txBody>
          <a:bodyPr>
            <a:normAutofit/>
          </a:bodyPr>
          <a:lstStyle>
            <a:lvl1pPr marL="3572" indent="-3572" algn="ctr">
              <a:buNone/>
              <a:defRPr sz="2625" b="1"/>
            </a:lvl1pPr>
          </a:lstStyle>
          <a:p>
            <a:pPr lvl="0"/>
            <a:endParaRPr lang="he-IL" dirty="0"/>
          </a:p>
        </p:txBody>
      </p:sp>
    </p:spTree>
    <p:extLst>
      <p:ext uri="{BB962C8B-B14F-4D97-AF65-F5344CB8AC3E}">
        <p14:creationId xmlns:p14="http://schemas.microsoft.com/office/powerpoint/2010/main" val="33234942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כותרת ותוכן">
    <p:spTree>
      <p:nvGrpSpPr>
        <p:cNvPr id="1" name=""/>
        <p:cNvGrpSpPr/>
        <p:nvPr/>
      </p:nvGrpSpPr>
      <p:grpSpPr>
        <a:xfrm>
          <a:off x="0" y="0"/>
          <a:ext cx="0" cy="0"/>
          <a:chOff x="0" y="0"/>
          <a:chExt cx="0" cy="0"/>
        </a:xfrm>
      </p:grpSpPr>
      <p:sp>
        <p:nvSpPr>
          <p:cNvPr id="6" name="מציין מיקום של מספר שקופית 5">
            <a:extLst>
              <a:ext uri="{FF2B5EF4-FFF2-40B4-BE49-F238E27FC236}">
                <a16:creationId xmlns:a16="http://schemas.microsoft.com/office/drawing/2014/main" id="{29FB4C20-C41E-4514-9049-04435652BDAA}"/>
              </a:ext>
            </a:extLst>
          </p:cNvPr>
          <p:cNvSpPr>
            <a:spLocks noGrp="1"/>
          </p:cNvSpPr>
          <p:nvPr>
            <p:ph type="sldNum" sz="quarter" idx="12"/>
          </p:nvPr>
        </p:nvSpPr>
        <p:spPr/>
        <p:txBody>
          <a:bodyPr/>
          <a:lstStyle/>
          <a:p>
            <a:fld id="{CCC82BC5-0CA4-437F-A309-82984C31DC81}" type="slidenum">
              <a:rPr lang="he-IL" smtClean="0"/>
              <a:t>‹#›</a:t>
            </a:fld>
            <a:endParaRPr lang="he-IL"/>
          </a:p>
        </p:txBody>
      </p:sp>
      <p:pic>
        <p:nvPicPr>
          <p:cNvPr id="19" name="גרפיקה 18">
            <a:extLst>
              <a:ext uri="{FF2B5EF4-FFF2-40B4-BE49-F238E27FC236}">
                <a16:creationId xmlns:a16="http://schemas.microsoft.com/office/drawing/2014/main" id="{8DCC2D96-1CD0-443C-A810-271CC39B91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343220110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A02AEBC2-292A-4BB2-8003-BD713E679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7" y="2214562"/>
            <a:ext cx="9276835" cy="2428875"/>
          </a:xfrm>
          <a:prstGeom prst="rect">
            <a:avLst/>
          </a:prstGeom>
        </p:spPr>
      </p:pic>
    </p:spTree>
    <p:extLst>
      <p:ext uri="{BB962C8B-B14F-4D97-AF65-F5344CB8AC3E}">
        <p14:creationId xmlns:p14="http://schemas.microsoft.com/office/powerpoint/2010/main" val="13258065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A02AEBC2-292A-4BB2-8003-BD713E679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3488178" y="2518172"/>
            <a:ext cx="12369113" cy="1821656"/>
          </a:xfrm>
          <a:prstGeom prst="rect">
            <a:avLst/>
          </a:prstGeom>
        </p:spPr>
      </p:pic>
    </p:spTree>
    <p:extLst>
      <p:ext uri="{BB962C8B-B14F-4D97-AF65-F5344CB8AC3E}">
        <p14:creationId xmlns:p14="http://schemas.microsoft.com/office/powerpoint/2010/main" val="271475549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A02AEBC2-292A-4BB2-8003-BD713E679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2031287" y="2518172"/>
            <a:ext cx="12369113" cy="1821656"/>
          </a:xfrm>
          <a:prstGeom prst="rect">
            <a:avLst/>
          </a:prstGeom>
        </p:spPr>
      </p:pic>
    </p:spTree>
    <p:extLst>
      <p:ext uri="{BB962C8B-B14F-4D97-AF65-F5344CB8AC3E}">
        <p14:creationId xmlns:p14="http://schemas.microsoft.com/office/powerpoint/2010/main" val="358117485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11" name="גרפיקה 10">
            <a:extLst>
              <a:ext uri="{FF2B5EF4-FFF2-40B4-BE49-F238E27FC236}">
                <a16:creationId xmlns:a16="http://schemas.microsoft.com/office/drawing/2014/main" id="{75715D86-8C2C-4098-AEC7-4BFD5ECF58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285397" y="6142027"/>
            <a:ext cx="680760" cy="789608"/>
          </a:xfrm>
          <a:prstGeom prst="rect">
            <a:avLst/>
          </a:prstGeom>
        </p:spPr>
      </p:pic>
      <p:pic>
        <p:nvPicPr>
          <p:cNvPr id="13" name="גרפיקה 12">
            <a:extLst>
              <a:ext uri="{FF2B5EF4-FFF2-40B4-BE49-F238E27FC236}">
                <a16:creationId xmlns:a16="http://schemas.microsoft.com/office/drawing/2014/main" id="{820612A8-5863-4B17-BA97-DEF5C6DB997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793450" y="5104750"/>
            <a:ext cx="558998" cy="745331"/>
          </a:xfrm>
          <a:prstGeom prst="rect">
            <a:avLst/>
          </a:prstGeom>
        </p:spPr>
      </p:pic>
    </p:spTree>
    <p:extLst>
      <p:ext uri="{BB962C8B-B14F-4D97-AF65-F5344CB8AC3E}">
        <p14:creationId xmlns:p14="http://schemas.microsoft.com/office/powerpoint/2010/main" val="249863837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4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11" name="גרפיקה 10">
            <a:extLst>
              <a:ext uri="{FF2B5EF4-FFF2-40B4-BE49-F238E27FC236}">
                <a16:creationId xmlns:a16="http://schemas.microsoft.com/office/drawing/2014/main" id="{75715D86-8C2C-4098-AEC7-4BFD5ECF58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2" y="5701707"/>
            <a:ext cx="878681" cy="1019175"/>
          </a:xfrm>
          <a:prstGeom prst="rect">
            <a:avLst/>
          </a:prstGeom>
        </p:spPr>
      </p:pic>
      <p:pic>
        <p:nvPicPr>
          <p:cNvPr id="13" name="גרפיקה 12">
            <a:extLst>
              <a:ext uri="{FF2B5EF4-FFF2-40B4-BE49-F238E27FC236}">
                <a16:creationId xmlns:a16="http://schemas.microsoft.com/office/drawing/2014/main" id="{820612A8-5863-4B17-BA97-DEF5C6DB997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1" y="5840050"/>
            <a:ext cx="721519" cy="962025"/>
          </a:xfrm>
          <a:prstGeom prst="rect">
            <a:avLst/>
          </a:prstGeom>
        </p:spPr>
      </p:pic>
    </p:spTree>
    <p:extLst>
      <p:ext uri="{BB962C8B-B14F-4D97-AF65-F5344CB8AC3E}">
        <p14:creationId xmlns:p14="http://schemas.microsoft.com/office/powerpoint/2010/main" val="301304900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5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96082" y="123568"/>
            <a:ext cx="8976867" cy="6516120"/>
          </a:xfrm>
          <a:prstGeom prst="rect">
            <a:avLst/>
          </a:prstGeom>
        </p:spPr>
      </p:pic>
      <p:pic>
        <p:nvPicPr>
          <p:cNvPr id="11" name="גרפיקה 10">
            <a:extLst>
              <a:ext uri="{FF2B5EF4-FFF2-40B4-BE49-F238E27FC236}">
                <a16:creationId xmlns:a16="http://schemas.microsoft.com/office/drawing/2014/main" id="{75715D86-8C2C-4098-AEC7-4BFD5ECF58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947028" y="5701707"/>
            <a:ext cx="878681" cy="1019175"/>
          </a:xfrm>
          <a:prstGeom prst="rect">
            <a:avLst/>
          </a:prstGeom>
        </p:spPr>
      </p:pic>
      <p:pic>
        <p:nvPicPr>
          <p:cNvPr id="13" name="גרפיקה 12">
            <a:extLst>
              <a:ext uri="{FF2B5EF4-FFF2-40B4-BE49-F238E27FC236}">
                <a16:creationId xmlns:a16="http://schemas.microsoft.com/office/drawing/2014/main" id="{820612A8-5863-4B17-BA97-DEF5C6DB997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070407" y="5840050"/>
            <a:ext cx="721519" cy="962025"/>
          </a:xfrm>
          <a:prstGeom prst="rect">
            <a:avLst/>
          </a:prstGeom>
        </p:spPr>
      </p:pic>
    </p:spTree>
    <p:extLst>
      <p:ext uri="{BB962C8B-B14F-4D97-AF65-F5344CB8AC3E}">
        <p14:creationId xmlns:p14="http://schemas.microsoft.com/office/powerpoint/2010/main" val="397324192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9219C75A-9A71-45E3-946F-3F80769000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3" name="גרפיקה 12">
            <a:extLst>
              <a:ext uri="{FF2B5EF4-FFF2-40B4-BE49-F238E27FC236}">
                <a16:creationId xmlns:a16="http://schemas.microsoft.com/office/drawing/2014/main" id="{5FA0AB42-0ADA-4DAF-8AD3-F2BB01D7AF0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22662487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0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9" name="גרפיקה 8">
            <a:extLst>
              <a:ext uri="{FF2B5EF4-FFF2-40B4-BE49-F238E27FC236}">
                <a16:creationId xmlns:a16="http://schemas.microsoft.com/office/drawing/2014/main" id="{59255D33-EF63-4DF6-95AF-E5BF518EE8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28335691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1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9" name="גרפיקה 8">
            <a:extLst>
              <a:ext uri="{FF2B5EF4-FFF2-40B4-BE49-F238E27FC236}">
                <a16:creationId xmlns:a16="http://schemas.microsoft.com/office/drawing/2014/main" id="{59255D33-EF63-4DF6-95AF-E5BF518EE8D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332418" y="4985627"/>
            <a:ext cx="628650" cy="838200"/>
          </a:xfrm>
          <a:prstGeom prst="rect">
            <a:avLst/>
          </a:prstGeom>
        </p:spPr>
      </p:pic>
    </p:spTree>
    <p:extLst>
      <p:ext uri="{BB962C8B-B14F-4D97-AF65-F5344CB8AC3E}">
        <p14:creationId xmlns:p14="http://schemas.microsoft.com/office/powerpoint/2010/main" val="314585766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2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88316BEC-4B99-4C42-97EB-91B0D4C14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4566901"/>
            <a:ext cx="8912311" cy="752475"/>
          </a:xfrm>
          <a:prstGeom prst="rect">
            <a:avLst/>
          </a:prstGeom>
        </p:spPr>
      </p:pic>
    </p:spTree>
    <p:extLst>
      <p:ext uri="{BB962C8B-B14F-4D97-AF65-F5344CB8AC3E}">
        <p14:creationId xmlns:p14="http://schemas.microsoft.com/office/powerpoint/2010/main" val="218105726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2_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E6570114-1D49-44F6-85CC-CA25433E54E9}"/>
              </a:ext>
            </a:extLst>
          </p:cNvPr>
          <p:cNvSpPr>
            <a:spLocks noGrp="1"/>
          </p:cNvSpPr>
          <p:nvPr>
            <p:ph type="dt" sz="half" idx="10"/>
          </p:nvPr>
        </p:nvSpPr>
        <p:spPr/>
        <p:txBody>
          <a:bodyPr/>
          <a:lstStyle/>
          <a:p>
            <a:fld id="{7C3934C3-D428-4187-AB14-09F09794C5B4}" type="datetimeFigureOut">
              <a:rPr lang="he-IL" smtClean="0"/>
              <a:t>י'/חשון/תשפ"ז</a:t>
            </a:fld>
            <a:endParaRPr lang="he-IL"/>
          </a:p>
        </p:txBody>
      </p:sp>
      <p:sp>
        <p:nvSpPr>
          <p:cNvPr id="3" name="מציין מיקום של כותרת תחתונה 2">
            <a:extLst>
              <a:ext uri="{FF2B5EF4-FFF2-40B4-BE49-F238E27FC236}">
                <a16:creationId xmlns:a16="http://schemas.microsoft.com/office/drawing/2014/main" id="{C84F275A-4DFF-44A3-B95F-4875A4B80225}"/>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CDC0E4A-2DB8-48EB-8187-D915E809DB71}"/>
              </a:ext>
            </a:extLst>
          </p:cNvPr>
          <p:cNvSpPr>
            <a:spLocks noGrp="1"/>
          </p:cNvSpPr>
          <p:nvPr>
            <p:ph type="sldNum" sz="quarter" idx="12"/>
          </p:nvPr>
        </p:nvSpPr>
        <p:spPr/>
        <p:txBody>
          <a:bodyPr/>
          <a:lstStyle/>
          <a:p>
            <a:fld id="{CCC82BC5-0CA4-437F-A309-82984C31DC81}" type="slidenum">
              <a:rPr lang="he-IL" smtClean="0"/>
              <a:t>‹#›</a:t>
            </a:fld>
            <a:endParaRPr lang="he-IL"/>
          </a:p>
        </p:txBody>
      </p:sp>
      <p:pic>
        <p:nvPicPr>
          <p:cNvPr id="6" name="גרפיקה 5">
            <a:extLst>
              <a:ext uri="{FF2B5EF4-FFF2-40B4-BE49-F238E27FC236}">
                <a16:creationId xmlns:a16="http://schemas.microsoft.com/office/drawing/2014/main" id="{70F0B874-01FA-4483-AA47-938F271F9A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8" name="גרפיקה 7">
            <a:extLst>
              <a:ext uri="{FF2B5EF4-FFF2-40B4-BE49-F238E27FC236}">
                <a16:creationId xmlns:a16="http://schemas.microsoft.com/office/drawing/2014/main" id="{FE4569F7-A0CF-4B5F-B036-997C0F913D8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89" y="808368"/>
            <a:ext cx="435769" cy="542925"/>
          </a:xfrm>
          <a:prstGeom prst="rect">
            <a:avLst/>
          </a:prstGeom>
        </p:spPr>
      </p:pic>
      <p:pic>
        <p:nvPicPr>
          <p:cNvPr id="10" name="גרפיקה 9">
            <a:extLst>
              <a:ext uri="{FF2B5EF4-FFF2-40B4-BE49-F238E27FC236}">
                <a16:creationId xmlns:a16="http://schemas.microsoft.com/office/drawing/2014/main" id="{DEE8294A-1A34-4CDD-8D51-076313F9E7A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2" name="גרפיקה 11">
            <a:extLst>
              <a:ext uri="{FF2B5EF4-FFF2-40B4-BE49-F238E27FC236}">
                <a16:creationId xmlns:a16="http://schemas.microsoft.com/office/drawing/2014/main" id="{2435DA7A-45D5-4361-8703-862123413FD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53494140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A7221E2D-CD09-4B2B-AB90-184389CB24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1" name="גרפיקה 10">
            <a:extLst>
              <a:ext uri="{FF2B5EF4-FFF2-40B4-BE49-F238E27FC236}">
                <a16:creationId xmlns:a16="http://schemas.microsoft.com/office/drawing/2014/main" id="{82672588-0F76-48C9-9277-BB2E9229449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7573065" y="4741941"/>
            <a:ext cx="864394" cy="1962150"/>
          </a:xfrm>
          <a:prstGeom prst="rect">
            <a:avLst/>
          </a:prstGeom>
        </p:spPr>
      </p:pic>
      <p:pic>
        <p:nvPicPr>
          <p:cNvPr id="12" name="גרפיקה 11">
            <a:extLst>
              <a:ext uri="{FF2B5EF4-FFF2-40B4-BE49-F238E27FC236}">
                <a16:creationId xmlns:a16="http://schemas.microsoft.com/office/drawing/2014/main" id="{F971A767-B5AE-4997-9557-3971C0E902A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
        <p:nvSpPr>
          <p:cNvPr id="13" name="מלבן 12">
            <a:extLst>
              <a:ext uri="{FF2B5EF4-FFF2-40B4-BE49-F238E27FC236}">
                <a16:creationId xmlns:a16="http://schemas.microsoft.com/office/drawing/2014/main" id="{44296C63-1829-4C47-AD7B-CCB9536324D6}"/>
              </a:ext>
            </a:extLst>
          </p:cNvPr>
          <p:cNvSpPr/>
          <p:nvPr userDrawn="1"/>
        </p:nvSpPr>
        <p:spPr>
          <a:xfrm>
            <a:off x="7455779" y="4741942"/>
            <a:ext cx="794688" cy="9308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spTree>
    <p:extLst>
      <p:ext uri="{BB962C8B-B14F-4D97-AF65-F5344CB8AC3E}">
        <p14:creationId xmlns:p14="http://schemas.microsoft.com/office/powerpoint/2010/main" val="6136022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74B7F74A-2FE8-4FF2-9184-D715263ABDB9}"/>
              </a:ext>
            </a:extLst>
          </p:cNvPr>
          <p:cNvSpPr txBox="1"/>
          <p:nvPr userDrawn="1"/>
        </p:nvSpPr>
        <p:spPr>
          <a:xfrm>
            <a:off x="438194" y="6396336"/>
            <a:ext cx="8267614" cy="50783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he-IL" sz="1350" dirty="0">
                <a:latin typeface="Heebo" pitchFamily="2" charset="-79"/>
                <a:cs typeface="Heebo" pitchFamily="2" charset="-79"/>
              </a:rPr>
              <a:t> אלנט טכנולוגיות מידע בע"מ</a:t>
            </a:r>
            <a:br>
              <a:rPr lang="he-IL" sz="1350" dirty="0">
                <a:latin typeface="Arial" panose="020B0604020202020204" pitchFamily="34" charset="0"/>
              </a:rPr>
            </a:br>
            <a:endParaRPr lang="en-IL" sz="1350" dirty="0">
              <a:latin typeface="Arial" panose="020B0604020202020204" pitchFamily="34" charset="0"/>
            </a:endParaRPr>
          </a:p>
        </p:txBody>
      </p:sp>
      <p:pic>
        <p:nvPicPr>
          <p:cNvPr id="8" name="Picture 5" descr="A close up of a sign&#10;&#10;Description automatically generated">
            <a:extLst>
              <a:ext uri="{FF2B5EF4-FFF2-40B4-BE49-F238E27FC236}">
                <a16:creationId xmlns:a16="http://schemas.microsoft.com/office/drawing/2014/main" id="{8D2511C3-74E4-4154-90D1-98FB8ACC08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9" name="גרפיקה 8">
            <a:extLst>
              <a:ext uri="{FF2B5EF4-FFF2-40B4-BE49-F238E27FC236}">
                <a16:creationId xmlns:a16="http://schemas.microsoft.com/office/drawing/2014/main" id="{953624A2-FAF6-4829-B72A-6A6C334D467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10" name="גרפיקה 10">
            <a:extLst>
              <a:ext uri="{FF2B5EF4-FFF2-40B4-BE49-F238E27FC236}">
                <a16:creationId xmlns:a16="http://schemas.microsoft.com/office/drawing/2014/main" id="{DF338F71-C8D1-49F9-85E1-4FB26A9CFF48}"/>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535" y="2379721"/>
            <a:ext cx="4097037" cy="3641811"/>
          </a:xfrm>
          <a:prstGeom prst="rect">
            <a:avLst/>
          </a:prstGeom>
          <a:effectLst/>
        </p:spPr>
      </p:pic>
      <p:pic>
        <p:nvPicPr>
          <p:cNvPr id="11" name="גרפיקה 10">
            <a:extLst>
              <a:ext uri="{FF2B5EF4-FFF2-40B4-BE49-F238E27FC236}">
                <a16:creationId xmlns:a16="http://schemas.microsoft.com/office/drawing/2014/main" id="{7F039073-5B03-4F33-BA59-DA2A67625E7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64115" y="254708"/>
            <a:ext cx="2014037" cy="1998128"/>
          </a:xfrm>
          <a:prstGeom prst="rect">
            <a:avLst/>
          </a:prstGeom>
        </p:spPr>
      </p:pic>
      <p:cxnSp>
        <p:nvCxnSpPr>
          <p:cNvPr id="12" name="מחבר ישר 11">
            <a:extLst>
              <a:ext uri="{FF2B5EF4-FFF2-40B4-BE49-F238E27FC236}">
                <a16:creationId xmlns:a16="http://schemas.microsoft.com/office/drawing/2014/main" id="{F616AA01-6E13-456D-967A-4A6D3252C156}"/>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תיבת טקסט 1">
            <a:extLst>
              <a:ext uri="{FF2B5EF4-FFF2-40B4-BE49-F238E27FC236}">
                <a16:creationId xmlns:a16="http://schemas.microsoft.com/office/drawing/2014/main" id="{42F485F9-093D-4D6D-8310-FF5F43224058}"/>
              </a:ext>
            </a:extLst>
          </p:cNvPr>
          <p:cNvSpPr txBox="1"/>
          <p:nvPr userDrawn="1"/>
        </p:nvSpPr>
        <p:spPr>
          <a:xfrm>
            <a:off x="285519" y="5169584"/>
            <a:ext cx="4286481" cy="646331"/>
          </a:xfrm>
          <a:prstGeom prst="rect">
            <a:avLst/>
          </a:prstGeom>
          <a:noFill/>
        </p:spPr>
        <p:txBody>
          <a:bodyPr wrap="square" rtlCol="1" anchor="ctr">
            <a:spAutoFit/>
          </a:bodyPr>
          <a:lstStyle/>
          <a:p>
            <a:r>
              <a:rPr lang="he-IL" sz="3600" dirty="0">
                <a:latin typeface="David" panose="020E0502060401010101" pitchFamily="34" charset="-79"/>
              </a:rPr>
              <a:t>שיעור 4</a:t>
            </a:r>
          </a:p>
        </p:txBody>
      </p:sp>
      <p:sp>
        <p:nvSpPr>
          <p:cNvPr id="3" name="תיבת טקסט 2">
            <a:extLst>
              <a:ext uri="{FF2B5EF4-FFF2-40B4-BE49-F238E27FC236}">
                <a16:creationId xmlns:a16="http://schemas.microsoft.com/office/drawing/2014/main" id="{935A513E-A316-4FC4-A3CC-72B62CB823C9}"/>
              </a:ext>
            </a:extLst>
          </p:cNvPr>
          <p:cNvSpPr txBox="1"/>
          <p:nvPr userDrawn="1"/>
        </p:nvSpPr>
        <p:spPr>
          <a:xfrm>
            <a:off x="2567264" y="1042085"/>
            <a:ext cx="3825478" cy="1477328"/>
          </a:xfrm>
          <a:prstGeom prst="rect">
            <a:avLst/>
          </a:prstGeom>
          <a:noFill/>
        </p:spPr>
        <p:txBody>
          <a:bodyPr wrap="square" rtlCol="1" anchor="ctr">
            <a:spAutoFit/>
          </a:bodyPr>
          <a:lstStyle/>
          <a:p>
            <a:r>
              <a:rPr lang="he-IL" sz="4500" b="1" dirty="0">
                <a:solidFill>
                  <a:schemeClr val="bg1"/>
                </a:solidFill>
                <a:latin typeface="David" panose="020E0502060401010101" pitchFamily="34" charset="-79"/>
              </a:rPr>
              <a:t>יחידת פתיחה ג</a:t>
            </a:r>
            <a:r>
              <a:rPr lang="en-US" sz="4500" b="1" dirty="0">
                <a:solidFill>
                  <a:schemeClr val="bg1"/>
                </a:solidFill>
                <a:latin typeface="David" panose="020E0502060401010101" pitchFamily="34" charset="-79"/>
              </a:rPr>
              <a:t>'</a:t>
            </a:r>
            <a:endParaRPr lang="he-IL" sz="4500" dirty="0">
              <a:solidFill>
                <a:schemeClr val="bg1"/>
              </a:solidFill>
              <a:latin typeface="David" panose="020E0502060401010101" pitchFamily="34" charset="-79"/>
            </a:endParaRPr>
          </a:p>
        </p:txBody>
      </p:sp>
    </p:spTree>
    <p:extLst>
      <p:ext uri="{BB962C8B-B14F-4D97-AF65-F5344CB8AC3E}">
        <p14:creationId xmlns:p14="http://schemas.microsoft.com/office/powerpoint/2010/main" val="9889957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שקופית כותרת">
    <p:spTree>
      <p:nvGrpSpPr>
        <p:cNvPr id="1" name=""/>
        <p:cNvGrpSpPr/>
        <p:nvPr/>
      </p:nvGrpSpPr>
      <p:grpSpPr>
        <a:xfrm>
          <a:off x="0" y="0"/>
          <a:ext cx="0" cy="0"/>
          <a:chOff x="0" y="0"/>
          <a:chExt cx="0" cy="0"/>
        </a:xfrm>
      </p:grpSpPr>
      <p:sp>
        <p:nvSpPr>
          <p:cNvPr id="2" name="TextBox 3">
            <a:extLst>
              <a:ext uri="{FF2B5EF4-FFF2-40B4-BE49-F238E27FC236}">
                <a16:creationId xmlns:a16="http://schemas.microsoft.com/office/drawing/2014/main" id="{37E6580D-CBF5-4C1E-982C-AE6E4435C04F}"/>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en-US" sz="1350" dirty="0" err="1">
                <a:latin typeface="Heebo" pitchFamily="2" charset="-79"/>
                <a:cs typeface="Heebo" pitchFamily="2" charset="-79"/>
              </a:rPr>
              <a:t>Lnet</a:t>
            </a:r>
            <a:r>
              <a:rPr lang="en-US" sz="1350" dirty="0">
                <a:latin typeface="Heebo" pitchFamily="2" charset="-79"/>
                <a:cs typeface="Heebo" pitchFamily="2" charset="-79"/>
              </a:rPr>
              <a:t> – Online Learning Innovations </a:t>
            </a:r>
            <a:endParaRPr lang="he-IL" sz="1350" dirty="0">
              <a:latin typeface="Heebo" pitchFamily="2" charset="-79"/>
              <a:cs typeface="Heebo" pitchFamily="2" charset="-79"/>
            </a:endParaRPr>
          </a:p>
          <a:p>
            <a:br>
              <a:rPr lang="he-IL" sz="1350" dirty="0">
                <a:latin typeface="Arial" panose="020B0604020202020204" pitchFamily="34" charset="0"/>
              </a:rPr>
            </a:br>
            <a:endParaRPr lang="en-IL" sz="1350" dirty="0">
              <a:latin typeface="Arial" panose="020B0604020202020204" pitchFamily="34" charset="0"/>
            </a:endParaRPr>
          </a:p>
        </p:txBody>
      </p:sp>
      <p:pic>
        <p:nvPicPr>
          <p:cNvPr id="3" name="Picture 5" descr="A close up of a sign&#10;&#10;Description automatically generated">
            <a:extLst>
              <a:ext uri="{FF2B5EF4-FFF2-40B4-BE49-F238E27FC236}">
                <a16:creationId xmlns:a16="http://schemas.microsoft.com/office/drawing/2014/main" id="{D98A103C-9994-4DA4-AF44-8E7909040A7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4" name="גרפיקה 3">
            <a:extLst>
              <a:ext uri="{FF2B5EF4-FFF2-40B4-BE49-F238E27FC236}">
                <a16:creationId xmlns:a16="http://schemas.microsoft.com/office/drawing/2014/main" id="{AEF2EAE3-1AB0-4BD0-B842-B552BF8C7D1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40682" y="1441516"/>
            <a:ext cx="8503319" cy="752475"/>
          </a:xfrm>
          <a:prstGeom prst="rect">
            <a:avLst/>
          </a:prstGeom>
        </p:spPr>
      </p:pic>
      <p:pic>
        <p:nvPicPr>
          <p:cNvPr id="6" name="גרפיקה 5">
            <a:extLst>
              <a:ext uri="{FF2B5EF4-FFF2-40B4-BE49-F238E27FC236}">
                <a16:creationId xmlns:a16="http://schemas.microsoft.com/office/drawing/2014/main" id="{5D461802-8F6E-4B96-BA77-8402E52C90AE}"/>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64115" y="254708"/>
            <a:ext cx="2014037" cy="1998128"/>
          </a:xfrm>
          <a:prstGeom prst="rect">
            <a:avLst/>
          </a:prstGeom>
        </p:spPr>
      </p:pic>
      <p:cxnSp>
        <p:nvCxnSpPr>
          <p:cNvPr id="7" name="מחבר ישר 6">
            <a:extLst>
              <a:ext uri="{FF2B5EF4-FFF2-40B4-BE49-F238E27FC236}">
                <a16:creationId xmlns:a16="http://schemas.microsoft.com/office/drawing/2014/main" id="{048E9442-E31F-4EBA-9D05-6F56386C1FE9}"/>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41020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0C4423AF-6BEE-4E4F-B2DA-330265E04B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5" name="גרפיקה 4">
            <a:extLst>
              <a:ext uri="{FF2B5EF4-FFF2-40B4-BE49-F238E27FC236}">
                <a16:creationId xmlns:a16="http://schemas.microsoft.com/office/drawing/2014/main" id="{5282DA0B-FEC4-475C-ADC1-467FEA6BE60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2" y="5701707"/>
            <a:ext cx="878681" cy="1019175"/>
          </a:xfrm>
          <a:prstGeom prst="rect">
            <a:avLst/>
          </a:prstGeom>
        </p:spPr>
      </p:pic>
      <p:pic>
        <p:nvPicPr>
          <p:cNvPr id="7" name="גרפיקה 6">
            <a:extLst>
              <a:ext uri="{FF2B5EF4-FFF2-40B4-BE49-F238E27FC236}">
                <a16:creationId xmlns:a16="http://schemas.microsoft.com/office/drawing/2014/main" id="{2347746B-29D2-49E4-919C-B2342E8817B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1" y="5840050"/>
            <a:ext cx="721519" cy="962025"/>
          </a:xfrm>
          <a:prstGeom prst="rect">
            <a:avLst/>
          </a:prstGeom>
        </p:spPr>
      </p:pic>
    </p:spTree>
    <p:extLst>
      <p:ext uri="{BB962C8B-B14F-4D97-AF65-F5344CB8AC3E}">
        <p14:creationId xmlns:p14="http://schemas.microsoft.com/office/powerpoint/2010/main" val="390364040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6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EBC94832-9C1A-431D-84AC-8D1AD64F03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5" name="גרפיקה 4">
            <a:extLst>
              <a:ext uri="{FF2B5EF4-FFF2-40B4-BE49-F238E27FC236}">
                <a16:creationId xmlns:a16="http://schemas.microsoft.com/office/drawing/2014/main" id="{0294EC97-5149-4579-A737-1CB75C59F03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65996049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6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2247FDC7-CF6E-4AE8-8049-B9805D454E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5" name="גרפיקה 4">
            <a:extLst>
              <a:ext uri="{FF2B5EF4-FFF2-40B4-BE49-F238E27FC236}">
                <a16:creationId xmlns:a16="http://schemas.microsoft.com/office/drawing/2014/main" id="{6BA378EA-08FA-4F55-A117-C9EC183219E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425385990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7_שקופית כותרת">
    <p:spTree>
      <p:nvGrpSpPr>
        <p:cNvPr id="1" name=""/>
        <p:cNvGrpSpPr/>
        <p:nvPr/>
      </p:nvGrpSpPr>
      <p:grpSpPr>
        <a:xfrm>
          <a:off x="0" y="0"/>
          <a:ext cx="0" cy="0"/>
          <a:chOff x="0" y="0"/>
          <a:chExt cx="0" cy="0"/>
        </a:xfrm>
      </p:grpSpPr>
      <p:pic>
        <p:nvPicPr>
          <p:cNvPr id="3" name="גרפיקה 2">
            <a:extLst>
              <a:ext uri="{FF2B5EF4-FFF2-40B4-BE49-F238E27FC236}">
                <a16:creationId xmlns:a16="http://schemas.microsoft.com/office/drawing/2014/main" id="{54C51910-208C-4274-81E0-743951FFD2E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5" name="גרפיקה 4">
            <a:extLst>
              <a:ext uri="{FF2B5EF4-FFF2-40B4-BE49-F238E27FC236}">
                <a16:creationId xmlns:a16="http://schemas.microsoft.com/office/drawing/2014/main" id="{AB4A3FE8-FFAB-44DD-9368-EA2FD239294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89" y="808368"/>
            <a:ext cx="435769" cy="542925"/>
          </a:xfrm>
          <a:prstGeom prst="rect">
            <a:avLst/>
          </a:prstGeom>
        </p:spPr>
      </p:pic>
      <p:pic>
        <p:nvPicPr>
          <p:cNvPr id="7" name="גרפיקה 6">
            <a:extLst>
              <a:ext uri="{FF2B5EF4-FFF2-40B4-BE49-F238E27FC236}">
                <a16:creationId xmlns:a16="http://schemas.microsoft.com/office/drawing/2014/main" id="{B4907C8A-5ADD-41AD-A9CA-A7763BEFDC7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9" name="גרפיקה 8">
            <a:extLst>
              <a:ext uri="{FF2B5EF4-FFF2-40B4-BE49-F238E27FC236}">
                <a16:creationId xmlns:a16="http://schemas.microsoft.com/office/drawing/2014/main" id="{3393F1D9-E4AE-4A68-A65F-3BC2F12C2B4E}"/>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426262863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8_שקופית כותרת">
    <p:spTree>
      <p:nvGrpSpPr>
        <p:cNvPr id="1" name=""/>
        <p:cNvGrpSpPr/>
        <p:nvPr/>
      </p:nvGrpSpPr>
      <p:grpSpPr>
        <a:xfrm>
          <a:off x="0" y="0"/>
          <a:ext cx="0" cy="0"/>
          <a:chOff x="0" y="0"/>
          <a:chExt cx="0" cy="0"/>
        </a:xfrm>
      </p:grpSpPr>
      <p:pic>
        <p:nvPicPr>
          <p:cNvPr id="2" name="גרפיקה 1">
            <a:extLst>
              <a:ext uri="{FF2B5EF4-FFF2-40B4-BE49-F238E27FC236}">
                <a16:creationId xmlns:a16="http://schemas.microsoft.com/office/drawing/2014/main" id="{6163CA6B-427E-43B5-905E-49D13392AB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21244673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כותרת ותוכן">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AD2AE6F-E046-455C-818F-5EC0D456433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7361"/>
            <a:ext cx="9144000" cy="6895361"/>
          </a:xfrm>
          <a:prstGeom prst="rect">
            <a:avLst/>
          </a:prstGeom>
        </p:spPr>
      </p:pic>
    </p:spTree>
    <p:extLst>
      <p:ext uri="{BB962C8B-B14F-4D97-AF65-F5344CB8AC3E}">
        <p14:creationId xmlns:p14="http://schemas.microsoft.com/office/powerpoint/2010/main" val="89221197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7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C1BD9C92-7104-43A0-B352-75DE578AD5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0" name="גרפיקה 9">
            <a:extLst>
              <a:ext uri="{FF2B5EF4-FFF2-40B4-BE49-F238E27FC236}">
                <a16:creationId xmlns:a16="http://schemas.microsoft.com/office/drawing/2014/main" id="{40250034-B401-481E-AAD1-B345999F51F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1414162">
            <a:off x="7751860" y="5682018"/>
            <a:ext cx="864394" cy="1962150"/>
          </a:xfrm>
          <a:prstGeom prst="rect">
            <a:avLst/>
          </a:prstGeom>
        </p:spPr>
      </p:pic>
      <p:pic>
        <p:nvPicPr>
          <p:cNvPr id="12" name="גרפיקה 11">
            <a:extLst>
              <a:ext uri="{FF2B5EF4-FFF2-40B4-BE49-F238E27FC236}">
                <a16:creationId xmlns:a16="http://schemas.microsoft.com/office/drawing/2014/main" id="{6FAEEE5A-F911-494F-9787-4A80225CB0E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134649252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6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167BEBFC-9E1D-4FA7-A802-A9490355C92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7" y="2214562"/>
            <a:ext cx="9276835" cy="2428875"/>
          </a:xfrm>
          <a:prstGeom prst="rect">
            <a:avLst/>
          </a:prstGeom>
        </p:spPr>
      </p:pic>
    </p:spTree>
    <p:extLst>
      <p:ext uri="{BB962C8B-B14F-4D97-AF65-F5344CB8AC3E}">
        <p14:creationId xmlns:p14="http://schemas.microsoft.com/office/powerpoint/2010/main" val="262970357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9_שקופית כותרת">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E724D5B6-E660-4619-89AE-5672E53B7475}"/>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en-US" sz="1350" dirty="0" err="1">
                <a:latin typeface="Heebo" pitchFamily="2" charset="-79"/>
                <a:cs typeface="Heebo" pitchFamily="2" charset="-79"/>
              </a:rPr>
              <a:t>Lnet</a:t>
            </a:r>
            <a:r>
              <a:rPr lang="en-US" sz="1350" dirty="0">
                <a:latin typeface="Heebo" pitchFamily="2" charset="-79"/>
                <a:cs typeface="Heebo" pitchFamily="2" charset="-79"/>
              </a:rPr>
              <a:t> – Online Learning Innovations </a:t>
            </a:r>
            <a:endParaRPr lang="he-IL" sz="1350" dirty="0">
              <a:latin typeface="Heebo" pitchFamily="2" charset="-79"/>
              <a:cs typeface="Heebo" pitchFamily="2" charset="-79"/>
            </a:endParaRPr>
          </a:p>
          <a:p>
            <a:br>
              <a:rPr lang="he-IL" sz="1350" dirty="0">
                <a:latin typeface="Arial" panose="020B0604020202020204" pitchFamily="34" charset="0"/>
              </a:rPr>
            </a:br>
            <a:endParaRPr lang="en-IL" sz="1350" dirty="0">
              <a:latin typeface="Arial" panose="020B0604020202020204" pitchFamily="34" charset="0"/>
            </a:endParaRPr>
          </a:p>
        </p:txBody>
      </p:sp>
      <p:pic>
        <p:nvPicPr>
          <p:cNvPr id="10" name="Picture 5" descr="A close up of a sign&#10;&#10;Description automatically generated">
            <a:extLst>
              <a:ext uri="{FF2B5EF4-FFF2-40B4-BE49-F238E27FC236}">
                <a16:creationId xmlns:a16="http://schemas.microsoft.com/office/drawing/2014/main" id="{113208B1-D3E5-4EA1-9DE2-31E0DA99C9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12" name="גרפיקה 11">
            <a:extLst>
              <a:ext uri="{FF2B5EF4-FFF2-40B4-BE49-F238E27FC236}">
                <a16:creationId xmlns:a16="http://schemas.microsoft.com/office/drawing/2014/main" id="{E04FC7E1-ABAE-4B1C-9926-79721B5FEA7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115" y="254708"/>
            <a:ext cx="2014037" cy="1998128"/>
          </a:xfrm>
          <a:prstGeom prst="rect">
            <a:avLst/>
          </a:prstGeom>
        </p:spPr>
      </p:pic>
      <p:pic>
        <p:nvPicPr>
          <p:cNvPr id="13" name="גרפיקה 10">
            <a:extLst>
              <a:ext uri="{FF2B5EF4-FFF2-40B4-BE49-F238E27FC236}">
                <a16:creationId xmlns:a16="http://schemas.microsoft.com/office/drawing/2014/main" id="{4CDAC506-E82C-4BDC-9DB4-61D8DA23AD5E}"/>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4882702" y="2379721"/>
            <a:ext cx="4096703" cy="3641811"/>
          </a:xfrm>
          <a:prstGeom prst="rect">
            <a:avLst/>
          </a:prstGeom>
          <a:effectLst>
            <a:outerShdw blurRad="88900" dist="76200" dir="6720000" algn="ctr" rotWithShape="0">
              <a:srgbClr val="000000">
                <a:alpha val="21000"/>
              </a:srgbClr>
            </a:outerShdw>
          </a:effectLst>
        </p:spPr>
      </p:pic>
      <p:cxnSp>
        <p:nvCxnSpPr>
          <p:cNvPr id="14" name="מחבר ישר 13">
            <a:extLst>
              <a:ext uri="{FF2B5EF4-FFF2-40B4-BE49-F238E27FC236}">
                <a16:creationId xmlns:a16="http://schemas.microsoft.com/office/drawing/2014/main" id="{5D4F3C87-242B-432A-816F-BC859243C62D}"/>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גרפיקה 15">
            <a:extLst>
              <a:ext uri="{FF2B5EF4-FFF2-40B4-BE49-F238E27FC236}">
                <a16:creationId xmlns:a16="http://schemas.microsoft.com/office/drawing/2014/main" id="{4D51AF2B-884A-46E0-AEBA-8362D179F5B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40682" y="1441516"/>
            <a:ext cx="8503319" cy="752475"/>
          </a:xfrm>
          <a:prstGeom prst="rect">
            <a:avLst/>
          </a:prstGeom>
        </p:spPr>
      </p:pic>
    </p:spTree>
    <p:extLst>
      <p:ext uri="{BB962C8B-B14F-4D97-AF65-F5344CB8AC3E}">
        <p14:creationId xmlns:p14="http://schemas.microsoft.com/office/powerpoint/2010/main" val="176843626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0_שקופית כותרת">
    <p:spTree>
      <p:nvGrpSpPr>
        <p:cNvPr id="1" name=""/>
        <p:cNvGrpSpPr/>
        <p:nvPr/>
      </p:nvGrpSpPr>
      <p:grpSpPr>
        <a:xfrm>
          <a:off x="0" y="0"/>
          <a:ext cx="0" cy="0"/>
          <a:chOff x="0" y="0"/>
          <a:chExt cx="0" cy="0"/>
        </a:xfrm>
      </p:grpSpPr>
      <p:sp>
        <p:nvSpPr>
          <p:cNvPr id="8" name="TextBox 3">
            <a:extLst>
              <a:ext uri="{FF2B5EF4-FFF2-40B4-BE49-F238E27FC236}">
                <a16:creationId xmlns:a16="http://schemas.microsoft.com/office/drawing/2014/main" id="{E724D5B6-E660-4619-89AE-5672E53B7475}"/>
              </a:ext>
            </a:extLst>
          </p:cNvPr>
          <p:cNvSpPr txBox="1"/>
          <p:nvPr userDrawn="1"/>
        </p:nvSpPr>
        <p:spPr>
          <a:xfrm>
            <a:off x="438194" y="6396336"/>
            <a:ext cx="8267614" cy="715581"/>
          </a:xfrm>
          <a:prstGeom prst="rect">
            <a:avLst/>
          </a:prstGeom>
          <a:noFill/>
        </p:spPr>
        <p:txBody>
          <a:bodyPr wrap="square" rtlCol="0">
            <a:spAutoFit/>
          </a:bodyPr>
          <a:lstStyle/>
          <a:p>
            <a:pPr algn="ctr"/>
            <a:r>
              <a:rPr lang="he-IL" sz="1350" dirty="0">
                <a:latin typeface="Heebo" pitchFamily="2" charset="-79"/>
                <a:cs typeface="Heebo" pitchFamily="2" charset="-79"/>
              </a:rPr>
              <a:t>הופק עבור משרד החינוך על ידי</a:t>
            </a:r>
            <a:r>
              <a:rPr lang="en-US" sz="1350" dirty="0">
                <a:latin typeface="Heebo" pitchFamily="2" charset="-79"/>
                <a:cs typeface="Heebo" pitchFamily="2" charset="-79"/>
              </a:rPr>
              <a:t> </a:t>
            </a:r>
            <a:r>
              <a:rPr lang="en-US" sz="1350" dirty="0" err="1">
                <a:latin typeface="Heebo" pitchFamily="2" charset="-79"/>
                <a:cs typeface="Heebo" pitchFamily="2" charset="-79"/>
              </a:rPr>
              <a:t>Lnet</a:t>
            </a:r>
            <a:r>
              <a:rPr lang="en-US" sz="1350" dirty="0">
                <a:latin typeface="Heebo" pitchFamily="2" charset="-79"/>
                <a:cs typeface="Heebo" pitchFamily="2" charset="-79"/>
              </a:rPr>
              <a:t> – Online Learning Innovations </a:t>
            </a:r>
            <a:endParaRPr lang="he-IL" sz="1350" dirty="0">
              <a:latin typeface="Heebo" pitchFamily="2" charset="-79"/>
              <a:cs typeface="Heebo" pitchFamily="2" charset="-79"/>
            </a:endParaRPr>
          </a:p>
          <a:p>
            <a:br>
              <a:rPr lang="he-IL" sz="1350" dirty="0">
                <a:latin typeface="Arial" panose="020B0604020202020204" pitchFamily="34" charset="0"/>
              </a:rPr>
            </a:br>
            <a:endParaRPr lang="en-IL" sz="1350" dirty="0">
              <a:latin typeface="Arial" panose="020B0604020202020204" pitchFamily="34" charset="0"/>
            </a:endParaRPr>
          </a:p>
        </p:txBody>
      </p:sp>
      <p:pic>
        <p:nvPicPr>
          <p:cNvPr id="10" name="Picture 5" descr="A close up of a sign&#10;&#10;Description automatically generated">
            <a:extLst>
              <a:ext uri="{FF2B5EF4-FFF2-40B4-BE49-F238E27FC236}">
                <a16:creationId xmlns:a16="http://schemas.microsoft.com/office/drawing/2014/main" id="{113208B1-D3E5-4EA1-9DE2-31E0DA99C96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6201" y="129090"/>
            <a:ext cx="791600" cy="1055467"/>
          </a:xfrm>
          <a:prstGeom prst="rect">
            <a:avLst/>
          </a:prstGeom>
        </p:spPr>
      </p:pic>
      <p:pic>
        <p:nvPicPr>
          <p:cNvPr id="12" name="גרפיקה 11">
            <a:extLst>
              <a:ext uri="{FF2B5EF4-FFF2-40B4-BE49-F238E27FC236}">
                <a16:creationId xmlns:a16="http://schemas.microsoft.com/office/drawing/2014/main" id="{E04FC7E1-ABAE-4B1C-9926-79721B5FEA7C}"/>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64115" y="254708"/>
            <a:ext cx="2014037" cy="1998128"/>
          </a:xfrm>
          <a:prstGeom prst="rect">
            <a:avLst/>
          </a:prstGeom>
        </p:spPr>
      </p:pic>
      <p:cxnSp>
        <p:nvCxnSpPr>
          <p:cNvPr id="14" name="מחבר ישר 13">
            <a:extLst>
              <a:ext uri="{FF2B5EF4-FFF2-40B4-BE49-F238E27FC236}">
                <a16:creationId xmlns:a16="http://schemas.microsoft.com/office/drawing/2014/main" id="{5D4F3C87-242B-432A-816F-BC859243C62D}"/>
              </a:ext>
            </a:extLst>
          </p:cNvPr>
          <p:cNvCxnSpPr>
            <a:cxnSpLocks/>
          </p:cNvCxnSpPr>
          <p:nvPr userDrawn="1"/>
        </p:nvCxnSpPr>
        <p:spPr>
          <a:xfrm>
            <a:off x="164115" y="6239643"/>
            <a:ext cx="881577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גרפיקה 15">
            <a:extLst>
              <a:ext uri="{FF2B5EF4-FFF2-40B4-BE49-F238E27FC236}">
                <a16:creationId xmlns:a16="http://schemas.microsoft.com/office/drawing/2014/main" id="{4D51AF2B-884A-46E0-AEBA-8362D179F5B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40682" y="1441516"/>
            <a:ext cx="8503319" cy="752475"/>
          </a:xfrm>
          <a:prstGeom prst="rect">
            <a:avLst/>
          </a:prstGeom>
        </p:spPr>
      </p:pic>
    </p:spTree>
    <p:extLst>
      <p:ext uri="{BB962C8B-B14F-4D97-AF65-F5344CB8AC3E}">
        <p14:creationId xmlns:p14="http://schemas.microsoft.com/office/powerpoint/2010/main" val="381526698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5_כותרת ותוכן">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EAA136AF-48CD-4D06-9B60-3CAB4D1F80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6082" y="123568"/>
            <a:ext cx="8976867" cy="6516120"/>
          </a:xfrm>
          <a:prstGeom prst="rect">
            <a:avLst/>
          </a:prstGeom>
        </p:spPr>
      </p:pic>
      <p:pic>
        <p:nvPicPr>
          <p:cNvPr id="10" name="גרפיקה 9">
            <a:extLst>
              <a:ext uri="{FF2B5EF4-FFF2-40B4-BE49-F238E27FC236}">
                <a16:creationId xmlns:a16="http://schemas.microsoft.com/office/drawing/2014/main" id="{A489D543-ED7C-4054-8739-CE2790875F1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436042" y="5701707"/>
            <a:ext cx="878681" cy="1019175"/>
          </a:xfrm>
          <a:prstGeom prst="rect">
            <a:avLst/>
          </a:prstGeom>
        </p:spPr>
      </p:pic>
      <p:pic>
        <p:nvPicPr>
          <p:cNvPr id="12" name="גרפיקה 11">
            <a:extLst>
              <a:ext uri="{FF2B5EF4-FFF2-40B4-BE49-F238E27FC236}">
                <a16:creationId xmlns:a16="http://schemas.microsoft.com/office/drawing/2014/main" id="{D27B758B-7206-43FC-8821-701858BA0CB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59421" y="5840050"/>
            <a:ext cx="721519" cy="962025"/>
          </a:xfrm>
          <a:prstGeom prst="rect">
            <a:avLst/>
          </a:prstGeom>
        </p:spPr>
      </p:pic>
    </p:spTree>
    <p:extLst>
      <p:ext uri="{BB962C8B-B14F-4D97-AF65-F5344CB8AC3E}">
        <p14:creationId xmlns:p14="http://schemas.microsoft.com/office/powerpoint/2010/main" val="81301769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_כותרת מקטע עליונה">
    <p:spTree>
      <p:nvGrpSpPr>
        <p:cNvPr id="1" name=""/>
        <p:cNvGrpSpPr/>
        <p:nvPr/>
      </p:nvGrpSpPr>
      <p:grpSpPr>
        <a:xfrm>
          <a:off x="0" y="0"/>
          <a:ext cx="0" cy="0"/>
          <a:chOff x="0" y="0"/>
          <a:chExt cx="0" cy="0"/>
        </a:xfrm>
      </p:grpSpPr>
      <p:pic>
        <p:nvPicPr>
          <p:cNvPr id="8" name="גרפיקה 7">
            <a:extLst>
              <a:ext uri="{FF2B5EF4-FFF2-40B4-BE49-F238E27FC236}">
                <a16:creationId xmlns:a16="http://schemas.microsoft.com/office/drawing/2014/main" id="{733EACCD-53C0-4C79-A948-567A8A60C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175307" y="218312"/>
            <a:ext cx="2025390" cy="2030618"/>
          </a:xfrm>
          <a:prstGeom prst="rect">
            <a:avLst/>
          </a:prstGeom>
        </p:spPr>
      </p:pic>
      <p:pic>
        <p:nvPicPr>
          <p:cNvPr id="10" name="גרפיקה 9">
            <a:extLst>
              <a:ext uri="{FF2B5EF4-FFF2-40B4-BE49-F238E27FC236}">
                <a16:creationId xmlns:a16="http://schemas.microsoft.com/office/drawing/2014/main" id="{EA908A74-71B7-42AF-A8F5-180550A58FC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55042" y="559811"/>
            <a:ext cx="864394" cy="1962150"/>
          </a:xfrm>
          <a:prstGeom prst="rect">
            <a:avLst/>
          </a:prstGeom>
        </p:spPr>
      </p:pic>
    </p:spTree>
    <p:extLst>
      <p:ext uri="{BB962C8B-B14F-4D97-AF65-F5344CB8AC3E}">
        <p14:creationId xmlns:p14="http://schemas.microsoft.com/office/powerpoint/2010/main" val="104048654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7_שני תכנים">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8687D341-0D57-4F1E-A0B3-B8BB7EC65B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31690" y="5580453"/>
            <a:ext cx="8912311" cy="752475"/>
          </a:xfrm>
          <a:prstGeom prst="rect">
            <a:avLst/>
          </a:prstGeom>
        </p:spPr>
      </p:pic>
      <p:pic>
        <p:nvPicPr>
          <p:cNvPr id="11" name="גרפיקה 10">
            <a:extLst>
              <a:ext uri="{FF2B5EF4-FFF2-40B4-BE49-F238E27FC236}">
                <a16:creationId xmlns:a16="http://schemas.microsoft.com/office/drawing/2014/main" id="{11D0F2F0-26E5-465B-8882-AD580CF2091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46438" y="4985627"/>
            <a:ext cx="628650" cy="838200"/>
          </a:xfrm>
          <a:prstGeom prst="rect">
            <a:avLst/>
          </a:prstGeom>
        </p:spPr>
      </p:pic>
    </p:spTree>
    <p:extLst>
      <p:ext uri="{BB962C8B-B14F-4D97-AF65-F5344CB8AC3E}">
        <p14:creationId xmlns:p14="http://schemas.microsoft.com/office/powerpoint/2010/main" val="239669387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_השוואה">
    <p:spTree>
      <p:nvGrpSpPr>
        <p:cNvPr id="1" name=""/>
        <p:cNvGrpSpPr/>
        <p:nvPr/>
      </p:nvGrpSpPr>
      <p:grpSpPr>
        <a:xfrm>
          <a:off x="0" y="0"/>
          <a:ext cx="0" cy="0"/>
          <a:chOff x="0" y="0"/>
          <a:chExt cx="0" cy="0"/>
        </a:xfrm>
      </p:grpSpPr>
      <p:pic>
        <p:nvPicPr>
          <p:cNvPr id="11" name="גרפיקה 10">
            <a:extLst>
              <a:ext uri="{FF2B5EF4-FFF2-40B4-BE49-F238E27FC236}">
                <a16:creationId xmlns:a16="http://schemas.microsoft.com/office/drawing/2014/main" id="{8DA49858-9B93-4DFA-AD4E-83A9A88D80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3032" y="209712"/>
            <a:ext cx="600075" cy="762000"/>
          </a:xfrm>
          <a:prstGeom prst="rect">
            <a:avLst/>
          </a:prstGeom>
        </p:spPr>
      </p:pic>
      <p:pic>
        <p:nvPicPr>
          <p:cNvPr id="13" name="גרפיקה 12">
            <a:extLst>
              <a:ext uri="{FF2B5EF4-FFF2-40B4-BE49-F238E27FC236}">
                <a16:creationId xmlns:a16="http://schemas.microsoft.com/office/drawing/2014/main" id="{C77E5677-F214-4E73-89DF-3E077565699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9904137">
            <a:off x="976589" y="808368"/>
            <a:ext cx="435769" cy="542925"/>
          </a:xfrm>
          <a:prstGeom prst="rect">
            <a:avLst/>
          </a:prstGeom>
        </p:spPr>
      </p:pic>
      <p:pic>
        <p:nvPicPr>
          <p:cNvPr id="15" name="גרפיקה 14">
            <a:extLst>
              <a:ext uri="{FF2B5EF4-FFF2-40B4-BE49-F238E27FC236}">
                <a16:creationId xmlns:a16="http://schemas.microsoft.com/office/drawing/2014/main" id="{AF4C513D-76C8-4752-8A95-09803A61CA6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4537" y="1079829"/>
            <a:ext cx="416990" cy="555986"/>
          </a:xfrm>
          <a:prstGeom prst="rect">
            <a:avLst/>
          </a:prstGeom>
        </p:spPr>
      </p:pic>
      <p:pic>
        <p:nvPicPr>
          <p:cNvPr id="17" name="גרפיקה 16">
            <a:extLst>
              <a:ext uri="{FF2B5EF4-FFF2-40B4-BE49-F238E27FC236}">
                <a16:creationId xmlns:a16="http://schemas.microsoft.com/office/drawing/2014/main" id="{22C56FEA-F079-440D-9FB7-0DE9D5F8DAD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747673" y="1418185"/>
            <a:ext cx="416990" cy="555986"/>
          </a:xfrm>
          <a:prstGeom prst="rect">
            <a:avLst/>
          </a:prstGeom>
        </p:spPr>
      </p:pic>
    </p:spTree>
    <p:extLst>
      <p:ext uri="{BB962C8B-B14F-4D97-AF65-F5344CB8AC3E}">
        <p14:creationId xmlns:p14="http://schemas.microsoft.com/office/powerpoint/2010/main" val="40194165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3_כותרת בלבד">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5E72E51F-6FD4-47ED-80AD-DFD7634D10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826210" y="3612267"/>
            <a:ext cx="3317790" cy="3925444"/>
          </a:xfrm>
          <a:prstGeom prst="rect">
            <a:avLst/>
          </a:prstGeom>
        </p:spPr>
      </p:pic>
    </p:spTree>
    <p:extLst>
      <p:ext uri="{BB962C8B-B14F-4D97-AF65-F5344CB8AC3E}">
        <p14:creationId xmlns:p14="http://schemas.microsoft.com/office/powerpoint/2010/main" val="3789241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blank" preserve="1">
  <p:cSld name="3_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B6408537-A1C9-47C0-9EBB-47391BCA0781}"/>
              </a:ext>
            </a:extLst>
          </p:cNvPr>
          <p:cNvSpPr>
            <a:spLocks noGrp="1"/>
          </p:cNvSpPr>
          <p:nvPr>
            <p:ph type="dt" sz="half" idx="10"/>
          </p:nvPr>
        </p:nvSpPr>
        <p:spPr>
          <a:xfrm>
            <a:off x="6457950" y="6356351"/>
            <a:ext cx="2057400" cy="365125"/>
          </a:xfrm>
          <a:prstGeom prst="rect">
            <a:avLst/>
          </a:prstGeom>
        </p:spPr>
        <p:txBody>
          <a:bodyPr/>
          <a:lstStyle/>
          <a:p>
            <a:fld id="{C30EC7D3-607F-47FD-8DF6-DE4BDF0E0E84}" type="datetimeFigureOut">
              <a:rPr lang="he-IL" smtClean="0"/>
              <a:t>י'/חשון/תשפ"ז</a:t>
            </a:fld>
            <a:endParaRPr lang="he-IL"/>
          </a:p>
        </p:txBody>
      </p:sp>
      <p:sp>
        <p:nvSpPr>
          <p:cNvPr id="3" name="מציין מיקום של כותרת תחתונה 2">
            <a:extLst>
              <a:ext uri="{FF2B5EF4-FFF2-40B4-BE49-F238E27FC236}">
                <a16:creationId xmlns:a16="http://schemas.microsoft.com/office/drawing/2014/main" id="{1CE84D13-BE77-4A05-BA7B-71978F0F4857}"/>
              </a:ext>
            </a:extLst>
          </p:cNvPr>
          <p:cNvSpPr>
            <a:spLocks noGrp="1"/>
          </p:cNvSpPr>
          <p:nvPr>
            <p:ph type="ftr" sz="quarter" idx="11"/>
          </p:nvPr>
        </p:nvSpPr>
        <p:spPr>
          <a:xfrm>
            <a:off x="3028950" y="6356351"/>
            <a:ext cx="3086100" cy="365125"/>
          </a:xfrm>
          <a:prstGeom prst="rect">
            <a:avLst/>
          </a:prstGeom>
        </p:spPr>
        <p:txBody>
          <a:bodyPr/>
          <a:lstStyle/>
          <a:p>
            <a:endParaRPr lang="he-IL"/>
          </a:p>
        </p:txBody>
      </p:sp>
      <p:sp>
        <p:nvSpPr>
          <p:cNvPr id="4" name="מציין מיקום של מספר שקופית 3">
            <a:extLst>
              <a:ext uri="{FF2B5EF4-FFF2-40B4-BE49-F238E27FC236}">
                <a16:creationId xmlns:a16="http://schemas.microsoft.com/office/drawing/2014/main" id="{177A5296-8CC4-47B7-B875-29B271475287}"/>
              </a:ext>
            </a:extLst>
          </p:cNvPr>
          <p:cNvSpPr>
            <a:spLocks noGrp="1"/>
          </p:cNvSpPr>
          <p:nvPr>
            <p:ph type="sldNum" sz="quarter" idx="12"/>
          </p:nvPr>
        </p:nvSpPr>
        <p:spPr>
          <a:xfrm>
            <a:off x="628650" y="6356351"/>
            <a:ext cx="2057400" cy="365125"/>
          </a:xfrm>
          <a:prstGeom prst="rect">
            <a:avLst/>
          </a:prstGeom>
        </p:spPr>
        <p:txBody>
          <a:bodyPr/>
          <a:lstStyle/>
          <a:p>
            <a:fld id="{8E3A38C9-A8B8-4E58-A816-9C530F5202E9}" type="slidenum">
              <a:rPr lang="he-IL" smtClean="0"/>
              <a:t>‹#›</a:t>
            </a:fld>
            <a:endParaRPr lang="he-IL"/>
          </a:p>
        </p:txBody>
      </p:sp>
      <p:pic>
        <p:nvPicPr>
          <p:cNvPr id="6" name="גרפיקה 5">
            <a:extLst>
              <a:ext uri="{FF2B5EF4-FFF2-40B4-BE49-F238E27FC236}">
                <a16:creationId xmlns:a16="http://schemas.microsoft.com/office/drawing/2014/main" id="{4A366B37-7A0B-41BA-B28A-1A2F5A97E3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417" y="2214562"/>
            <a:ext cx="9276835" cy="2428875"/>
          </a:xfrm>
          <a:prstGeom prst="rect">
            <a:avLst/>
          </a:prstGeom>
        </p:spPr>
      </p:pic>
    </p:spTree>
    <p:extLst>
      <p:ext uri="{BB962C8B-B14F-4D97-AF65-F5344CB8AC3E}">
        <p14:creationId xmlns:p14="http://schemas.microsoft.com/office/powerpoint/2010/main" val="255138856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תוכן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A14D6916-74D7-497C-971A-3148D1B72E2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flipH="1">
            <a:off x="6992567" y="4554351"/>
            <a:ext cx="2025390" cy="2030618"/>
          </a:xfrm>
          <a:prstGeom prst="rect">
            <a:avLst/>
          </a:prstGeom>
        </p:spPr>
      </p:pic>
      <p:pic>
        <p:nvPicPr>
          <p:cNvPr id="11" name="גרפיקה 10">
            <a:extLst>
              <a:ext uri="{FF2B5EF4-FFF2-40B4-BE49-F238E27FC236}">
                <a16:creationId xmlns:a16="http://schemas.microsoft.com/office/drawing/2014/main" id="{9CA05B85-4077-4713-B215-2B3974C423C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20700000">
            <a:off x="7919361" y="5685379"/>
            <a:ext cx="864394" cy="1962150"/>
          </a:xfrm>
          <a:prstGeom prst="rect">
            <a:avLst/>
          </a:prstGeom>
        </p:spPr>
      </p:pic>
      <p:pic>
        <p:nvPicPr>
          <p:cNvPr id="13" name="גרפיקה 12">
            <a:extLst>
              <a:ext uri="{FF2B5EF4-FFF2-40B4-BE49-F238E27FC236}">
                <a16:creationId xmlns:a16="http://schemas.microsoft.com/office/drawing/2014/main" id="{75B06D6E-E390-4057-90E7-FF0A2119535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8433621" y="5379643"/>
            <a:ext cx="864394" cy="1962150"/>
          </a:xfrm>
          <a:prstGeom prst="rect">
            <a:avLst/>
          </a:prstGeom>
        </p:spPr>
      </p:pic>
    </p:spTree>
    <p:extLst>
      <p:ext uri="{BB962C8B-B14F-4D97-AF65-F5344CB8AC3E}">
        <p14:creationId xmlns:p14="http://schemas.microsoft.com/office/powerpoint/2010/main" val="48755843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4_תמונה עם כיתוב">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2E0506FD-DD77-4A3B-9A87-A6C9EFC550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
            <a:ext cx="9144000" cy="6895361"/>
          </a:xfrm>
          <a:prstGeom prst="rect">
            <a:avLst/>
          </a:prstGeom>
        </p:spPr>
      </p:pic>
    </p:spTree>
    <p:extLst>
      <p:ext uri="{BB962C8B-B14F-4D97-AF65-F5344CB8AC3E}">
        <p14:creationId xmlns:p14="http://schemas.microsoft.com/office/powerpoint/2010/main" val="387987535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1_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4CFC5B19-8C0B-49EA-8E9D-F687C70FF110}"/>
              </a:ext>
            </a:extLst>
          </p:cNvPr>
          <p:cNvSpPr>
            <a:spLocks noGrp="1"/>
          </p:cNvSpPr>
          <p:nvPr>
            <p:ph type="title" orient="vert"/>
          </p:nvPr>
        </p:nvSpPr>
        <p:spPr>
          <a:xfrm>
            <a:off x="6543675" y="365125"/>
            <a:ext cx="1971675" cy="5811838"/>
          </a:xfrm>
          <a:prstGeom prst="rect">
            <a:avLst/>
          </a:prstGeo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2EC0496-2E47-4ECD-9CDD-51ABF11B03B6}"/>
              </a:ext>
            </a:extLst>
          </p:cNvPr>
          <p:cNvSpPr>
            <a:spLocks noGrp="1"/>
          </p:cNvSpPr>
          <p:nvPr>
            <p:ph type="body" orient="vert" idx="1"/>
          </p:nvPr>
        </p:nvSpPr>
        <p:spPr>
          <a:xfrm>
            <a:off x="628650" y="365125"/>
            <a:ext cx="5800725" cy="5811838"/>
          </a:xfrm>
          <a:prstGeom prst="rect">
            <a:avLst/>
          </a:prstGeo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E532159-73A6-4869-816F-FA4414850D02}"/>
              </a:ext>
            </a:extLst>
          </p:cNvPr>
          <p:cNvSpPr>
            <a:spLocks noGrp="1"/>
          </p:cNvSpPr>
          <p:nvPr>
            <p:ph type="dt" sz="half" idx="10"/>
          </p:nvPr>
        </p:nvSpPr>
        <p:spPr>
          <a:xfrm>
            <a:off x="6457950" y="6356351"/>
            <a:ext cx="2057400" cy="365125"/>
          </a:xfrm>
          <a:prstGeom prst="rect">
            <a:avLst/>
          </a:prstGeom>
        </p:spPr>
        <p:txBody>
          <a:bodyPr/>
          <a:lstStyle/>
          <a:p>
            <a:fld id="{C30EC7D3-607F-47FD-8DF6-DE4BDF0E0E84}"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9990EE6A-456B-48EE-8C6D-E0CB0871716D}"/>
              </a:ext>
            </a:extLst>
          </p:cNvPr>
          <p:cNvSpPr>
            <a:spLocks noGrp="1"/>
          </p:cNvSpPr>
          <p:nvPr>
            <p:ph type="ftr" sz="quarter" idx="11"/>
          </p:nvPr>
        </p:nvSpPr>
        <p:spPr>
          <a:xfrm>
            <a:off x="3028950" y="6356351"/>
            <a:ext cx="3086100" cy="365125"/>
          </a:xfrm>
          <a:prstGeom prst="rect">
            <a:avLst/>
          </a:prstGeom>
        </p:spPr>
        <p:txBody>
          <a:bodyPr/>
          <a:lstStyle/>
          <a:p>
            <a:endParaRPr lang="he-IL"/>
          </a:p>
        </p:txBody>
      </p:sp>
      <p:sp>
        <p:nvSpPr>
          <p:cNvPr id="6" name="מציין מיקום של מספר שקופית 5">
            <a:extLst>
              <a:ext uri="{FF2B5EF4-FFF2-40B4-BE49-F238E27FC236}">
                <a16:creationId xmlns:a16="http://schemas.microsoft.com/office/drawing/2014/main" id="{39E836F9-700A-4C04-A32C-288072E68123}"/>
              </a:ext>
            </a:extLst>
          </p:cNvPr>
          <p:cNvSpPr>
            <a:spLocks noGrp="1"/>
          </p:cNvSpPr>
          <p:nvPr>
            <p:ph type="sldNum" sz="quarter" idx="12"/>
          </p:nvPr>
        </p:nvSpPr>
        <p:spPr>
          <a:xfrm>
            <a:off x="628650" y="6356351"/>
            <a:ext cx="2057400" cy="365125"/>
          </a:xfrm>
          <a:prstGeom prst="rect">
            <a:avLst/>
          </a:prstGeom>
        </p:spPr>
        <p:txBody>
          <a:bodyPr/>
          <a:lstStyle/>
          <a:p>
            <a:fld id="{8E3A38C9-A8B8-4E58-A816-9C530F5202E9}" type="slidenum">
              <a:rPr lang="he-IL" smtClean="0"/>
              <a:t>‹#›</a:t>
            </a:fld>
            <a:endParaRPr lang="he-IL"/>
          </a:p>
        </p:txBody>
      </p:sp>
    </p:spTree>
    <p:extLst>
      <p:ext uri="{BB962C8B-B14F-4D97-AF65-F5344CB8AC3E}">
        <p14:creationId xmlns:p14="http://schemas.microsoft.com/office/powerpoint/2010/main" val="11922483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36F04D-76A6-4506-BEC4-29CF6F01CC5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C0932A4-5B8D-42FC-89CC-4DE531015C3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7DD1D4B-CA98-49A5-9804-D093F7792983}"/>
              </a:ext>
            </a:extLst>
          </p:cNvPr>
          <p:cNvSpPr>
            <a:spLocks noGrp="1"/>
          </p:cNvSpPr>
          <p:nvPr>
            <p:ph type="dt" sz="half" idx="10"/>
          </p:nvPr>
        </p:nvSpPr>
        <p:spPr/>
        <p:txBody>
          <a:bodyPr/>
          <a:lstStyle/>
          <a:p>
            <a:fld id="{24F1BAD1-F1BB-4F4F-9A8C-6E6E11D369E3}"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DB58F5D0-90CD-4BA4-8300-B4F88615DD9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E6CC6CC-7492-4BC9-8FF6-7A6E0A70CA5C}"/>
              </a:ext>
            </a:extLst>
          </p:cNvPr>
          <p:cNvSpPr>
            <a:spLocks noGrp="1"/>
          </p:cNvSpPr>
          <p:nvPr>
            <p:ph type="sldNum" sz="quarter" idx="12"/>
          </p:nvPr>
        </p:nvSpPr>
        <p:spPr/>
        <p:txBody>
          <a:bodyPr/>
          <a:lstStyle/>
          <a:p>
            <a:fld id="{3CC12E18-C7AD-49C4-A08B-65EBDFE54F6C}" type="slidenum">
              <a:rPr lang="he-IL" smtClean="0"/>
              <a:t>‹#›</a:t>
            </a:fld>
            <a:endParaRPr lang="he-IL"/>
          </a:p>
        </p:txBody>
      </p:sp>
    </p:spTree>
    <p:extLst>
      <p:ext uri="{BB962C8B-B14F-4D97-AF65-F5344CB8AC3E}">
        <p14:creationId xmlns:p14="http://schemas.microsoft.com/office/powerpoint/2010/main" val="301139903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07" Type="http://schemas.openxmlformats.org/officeDocument/2006/relationships/theme" Target="../theme/theme1.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dirty="0"/>
              <a:t>לחץ כדי לערוך סגנון כותרת של תבנית בסיס</a:t>
            </a:r>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latin typeface="Arial" panose="020B0604020202020204" pitchFamily="34" charset="0"/>
              </a:defRPr>
            </a:lvl1pPr>
          </a:lstStyle>
          <a:p>
            <a:fld id="{3A5DF901-B9E3-463F-BCD0-5C6C0687B31E}" type="datetimeFigureOut">
              <a:rPr lang="he-IL" smtClean="0"/>
              <a:pPr/>
              <a:t>י'/חשון/תשפ"ז</a:t>
            </a:fld>
            <a:endParaRPr lang="he-IL" dirty="0"/>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latin typeface="Arial" panose="020B0604020202020204" pitchFamily="34" charset="0"/>
              </a:defRPr>
            </a:lvl1pPr>
          </a:lstStyle>
          <a:p>
            <a:endParaRPr lang="he-IL" dirty="0"/>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latin typeface="Arial" panose="020B0604020202020204" pitchFamily="34" charset="0"/>
              </a:defRPr>
            </a:lvl1pPr>
          </a:lstStyle>
          <a:p>
            <a:fld id="{349B8A19-7E93-4BB6-9FBC-FE780F891687}" type="slidenum">
              <a:rPr lang="he-IL" smtClean="0"/>
              <a:pPr/>
              <a:t>‹#›</a:t>
            </a:fld>
            <a:endParaRPr lang="he-IL" dirty="0"/>
          </a:p>
        </p:txBody>
      </p:sp>
    </p:spTree>
    <p:extLst>
      <p:ext uri="{BB962C8B-B14F-4D97-AF65-F5344CB8AC3E}">
        <p14:creationId xmlns:p14="http://schemas.microsoft.com/office/powerpoint/2010/main" val="177130012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754" r:id="rId22"/>
    <p:sldLayoutId id="2147483756" r:id="rId23"/>
    <p:sldLayoutId id="2147483757" r:id="rId24"/>
    <p:sldLayoutId id="2147483767" r:id="rId25"/>
    <p:sldLayoutId id="2147483794" r:id="rId26"/>
    <p:sldLayoutId id="2147483795" r:id="rId27"/>
    <p:sldLayoutId id="2147483796" r:id="rId28"/>
    <p:sldLayoutId id="2147483798" r:id="rId29"/>
    <p:sldLayoutId id="2147483800" r:id="rId30"/>
    <p:sldLayoutId id="2147483801" r:id="rId31"/>
    <p:sldLayoutId id="2147483649" r:id="rId32"/>
    <p:sldLayoutId id="2147483655" r:id="rId33"/>
    <p:sldLayoutId id="2147483660" r:id="rId34"/>
    <p:sldLayoutId id="2147483661" r:id="rId35"/>
    <p:sldLayoutId id="2147483662" r:id="rId36"/>
    <p:sldLayoutId id="2147483663" r:id="rId37"/>
    <p:sldLayoutId id="2147483664" r:id="rId38"/>
    <p:sldLayoutId id="2147483665" r:id="rId39"/>
    <p:sldLayoutId id="2147483666" r:id="rId40"/>
    <p:sldLayoutId id="2147483667" r:id="rId41"/>
    <p:sldLayoutId id="2147483668" r:id="rId42"/>
    <p:sldLayoutId id="2147483669" r:id="rId43"/>
    <p:sldLayoutId id="2147483670" r:id="rId44"/>
    <p:sldLayoutId id="2147483671" r:id="rId45"/>
    <p:sldLayoutId id="2147483672" r:id="rId46"/>
    <p:sldLayoutId id="2147483673" r:id="rId47"/>
    <p:sldLayoutId id="2147483674" r:id="rId48"/>
    <p:sldLayoutId id="2147483675" r:id="rId49"/>
    <p:sldLayoutId id="2147483676" r:id="rId50"/>
    <p:sldLayoutId id="2147483677" r:id="rId51"/>
    <p:sldLayoutId id="2147483678" r:id="rId52"/>
    <p:sldLayoutId id="2147483679" r:id="rId53"/>
    <p:sldLayoutId id="2147483680" r:id="rId54"/>
    <p:sldLayoutId id="2147483681" r:id="rId55"/>
    <p:sldLayoutId id="2147483682" r:id="rId56"/>
    <p:sldLayoutId id="2147483683" r:id="rId57"/>
    <p:sldLayoutId id="2147483684" r:id="rId58"/>
    <p:sldLayoutId id="2147483685" r:id="rId59"/>
    <p:sldLayoutId id="2147483686" r:id="rId60"/>
    <p:sldLayoutId id="2147483687" r:id="rId61"/>
    <p:sldLayoutId id="2147483688" r:id="rId62"/>
    <p:sldLayoutId id="2147483689" r:id="rId63"/>
    <p:sldLayoutId id="2147483690" r:id="rId64"/>
    <p:sldLayoutId id="2147483691" r:id="rId65"/>
    <p:sldLayoutId id="2147483692" r:id="rId66"/>
    <p:sldLayoutId id="2147483693" r:id="rId67"/>
    <p:sldLayoutId id="2147483694" r:id="rId68"/>
    <p:sldLayoutId id="2147483695" r:id="rId69"/>
    <p:sldLayoutId id="2147483696" r:id="rId70"/>
    <p:sldLayoutId id="2147483697" r:id="rId71"/>
    <p:sldLayoutId id="2147483698" r:id="rId72"/>
    <p:sldLayoutId id="2147483699" r:id="rId73"/>
    <p:sldLayoutId id="2147483700" r:id="rId74"/>
    <p:sldLayoutId id="2147483701" r:id="rId75"/>
    <p:sldLayoutId id="2147483702" r:id="rId76"/>
    <p:sldLayoutId id="2147483703" r:id="rId77"/>
    <p:sldLayoutId id="2147483704" r:id="rId78"/>
    <p:sldLayoutId id="2147483705" r:id="rId79"/>
    <p:sldLayoutId id="2147483706" r:id="rId80"/>
    <p:sldLayoutId id="2147483707" r:id="rId81"/>
    <p:sldLayoutId id="2147483708" r:id="rId82"/>
    <p:sldLayoutId id="2147483709" r:id="rId83"/>
    <p:sldLayoutId id="2147483710" r:id="rId84"/>
    <p:sldLayoutId id="2147483711" r:id="rId85"/>
    <p:sldLayoutId id="2147483712" r:id="rId86"/>
    <p:sldLayoutId id="2147483713" r:id="rId87"/>
    <p:sldLayoutId id="2147483714" r:id="rId88"/>
    <p:sldLayoutId id="2147483715" r:id="rId89"/>
    <p:sldLayoutId id="2147483716" r:id="rId90"/>
    <p:sldLayoutId id="2147483717" r:id="rId91"/>
    <p:sldLayoutId id="2147483718" r:id="rId92"/>
    <p:sldLayoutId id="2147483719" r:id="rId93"/>
    <p:sldLayoutId id="2147483720" r:id="rId94"/>
    <p:sldLayoutId id="2147483721" r:id="rId95"/>
    <p:sldLayoutId id="2147483722" r:id="rId96"/>
    <p:sldLayoutId id="2147483723" r:id="rId97"/>
    <p:sldLayoutId id="2147483724" r:id="rId98"/>
    <p:sldLayoutId id="2147483725" r:id="rId99"/>
    <p:sldLayoutId id="2147483726" r:id="rId100"/>
    <p:sldLayoutId id="2147483727" r:id="rId101"/>
    <p:sldLayoutId id="2147483728" r:id="rId102"/>
    <p:sldLayoutId id="2147483729" r:id="rId103"/>
    <p:sldLayoutId id="2147483730" r:id="rId104"/>
    <p:sldLayoutId id="2147483732" r:id="rId105"/>
    <p:sldLayoutId id="2147483814" r:id="rId106"/>
  </p:sldLayoutIdLst>
  <p:txStyles>
    <p:title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6.xml"/><Relationship Id="rId1" Type="http://schemas.openxmlformats.org/officeDocument/2006/relationships/slideLayout" Target="../slideLayouts/slideLayout25.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slides/_rels/slide14.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25.xml"/><Relationship Id="rId5" Type="http://schemas.openxmlformats.org/officeDocument/2006/relationships/image" Target="../media/image66.svg"/><Relationship Id="rId4" Type="http://schemas.openxmlformats.org/officeDocument/2006/relationships/image" Target="../media/image65.png"/></Relationships>
</file>

<file path=ppt/slides/_rels/slide15.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25.xml"/><Relationship Id="rId5" Type="http://schemas.openxmlformats.org/officeDocument/2006/relationships/image" Target="../media/image66.svg"/><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25.xml"/><Relationship Id="rId5" Type="http://schemas.openxmlformats.org/officeDocument/2006/relationships/image" Target="../media/image66.svg"/><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25.xml"/><Relationship Id="rId5" Type="http://schemas.openxmlformats.org/officeDocument/2006/relationships/image" Target="../media/image66.svg"/><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25.xml"/><Relationship Id="rId5" Type="http://schemas.openxmlformats.org/officeDocument/2006/relationships/image" Target="../media/image66.svg"/><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svg"/><Relationship Id="rId3" Type="http://schemas.openxmlformats.org/officeDocument/2006/relationships/image" Target="../media/image71.svg"/><Relationship Id="rId7" Type="http://schemas.openxmlformats.org/officeDocument/2006/relationships/image" Target="../media/image75.svg"/><Relationship Id="rId12" Type="http://schemas.openxmlformats.org/officeDocument/2006/relationships/image" Target="../media/image80.png"/><Relationship Id="rId2" Type="http://schemas.openxmlformats.org/officeDocument/2006/relationships/image" Target="../media/image70.png"/><Relationship Id="rId1" Type="http://schemas.openxmlformats.org/officeDocument/2006/relationships/slideLayout" Target="../slideLayouts/slideLayout25.xml"/><Relationship Id="rId6" Type="http://schemas.openxmlformats.org/officeDocument/2006/relationships/image" Target="../media/image74.png"/><Relationship Id="rId11" Type="http://schemas.openxmlformats.org/officeDocument/2006/relationships/image" Target="../media/image79.svg"/><Relationship Id="rId5" Type="http://schemas.openxmlformats.org/officeDocument/2006/relationships/image" Target="../media/image73.sv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svg"/></Relationships>
</file>

<file path=ppt/slides/_rels/slide34.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svg"/><Relationship Id="rId3" Type="http://schemas.openxmlformats.org/officeDocument/2006/relationships/image" Target="../media/image71.svg"/><Relationship Id="rId7" Type="http://schemas.openxmlformats.org/officeDocument/2006/relationships/image" Target="../media/image75.svg"/><Relationship Id="rId12" Type="http://schemas.openxmlformats.org/officeDocument/2006/relationships/image" Target="../media/image80.png"/><Relationship Id="rId2" Type="http://schemas.openxmlformats.org/officeDocument/2006/relationships/image" Target="../media/image70.png"/><Relationship Id="rId1" Type="http://schemas.openxmlformats.org/officeDocument/2006/relationships/slideLayout" Target="../slideLayouts/slideLayout25.xml"/><Relationship Id="rId6" Type="http://schemas.openxmlformats.org/officeDocument/2006/relationships/image" Target="../media/image74.png"/><Relationship Id="rId11" Type="http://schemas.openxmlformats.org/officeDocument/2006/relationships/image" Target="../media/image79.svg"/><Relationship Id="rId5" Type="http://schemas.openxmlformats.org/officeDocument/2006/relationships/image" Target="../media/image73.sv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xml"/><Relationship Id="rId1" Type="http://schemas.openxmlformats.org/officeDocument/2006/relationships/slideLayout" Target="../slideLayouts/slideLayout25.xml"/><Relationship Id="rId5" Type="http://schemas.openxmlformats.org/officeDocument/2006/relationships/image" Target="../media/image83.jpeg"/><Relationship Id="rId4" Type="http://schemas.openxmlformats.org/officeDocument/2006/relationships/image" Target="../media/image85.sv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3" Type="http://schemas.openxmlformats.org/officeDocument/2006/relationships/image" Target="../media/image88.svg"/><Relationship Id="rId2" Type="http://schemas.openxmlformats.org/officeDocument/2006/relationships/image" Target="../media/image87.png"/><Relationship Id="rId1" Type="http://schemas.openxmlformats.org/officeDocument/2006/relationships/slideLayout" Target="../slideLayouts/slideLayout25.xml"/><Relationship Id="rId6" Type="http://schemas.openxmlformats.org/officeDocument/2006/relationships/image" Target="../media/image90.svg"/><Relationship Id="rId5" Type="http://schemas.openxmlformats.org/officeDocument/2006/relationships/image" Target="../media/image89.png"/><Relationship Id="rId4" Type="http://schemas.openxmlformats.org/officeDocument/2006/relationships/image" Target="../media/image86.jpeg"/></Relationships>
</file>

<file path=ppt/slides/_rels/slide45.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image" Target="../media/image89.png"/><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image" Target="../media/image89.png"/><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3" Type="http://schemas.openxmlformats.org/officeDocument/2006/relationships/image" Target="../media/image90.svg"/><Relationship Id="rId2" Type="http://schemas.openxmlformats.org/officeDocument/2006/relationships/image" Target="../media/image89.png"/><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13" Type="http://schemas.openxmlformats.org/officeDocument/2006/relationships/customXml" Target="../ink/ink6.xml"/><Relationship Id="rId18" Type="http://schemas.openxmlformats.org/officeDocument/2006/relationships/image" Target="../media/image82.png"/><Relationship Id="rId26" Type="http://schemas.openxmlformats.org/officeDocument/2006/relationships/image" Target="../media/image86.png"/><Relationship Id="rId39" Type="http://schemas.openxmlformats.org/officeDocument/2006/relationships/customXml" Target="../ink/ink19.xml"/><Relationship Id="rId21" Type="http://schemas.openxmlformats.org/officeDocument/2006/relationships/customXml" Target="../ink/ink10.xml"/><Relationship Id="rId34" Type="http://schemas.openxmlformats.org/officeDocument/2006/relationships/image" Target="../media/image90.png"/><Relationship Id="rId42" Type="http://schemas.openxmlformats.org/officeDocument/2006/relationships/image" Target="../media/image940.png"/><Relationship Id="rId47" Type="http://schemas.openxmlformats.org/officeDocument/2006/relationships/customXml" Target="../ink/ink23.xml"/><Relationship Id="rId50" Type="http://schemas.openxmlformats.org/officeDocument/2006/relationships/image" Target="../media/image98.png"/><Relationship Id="rId7" Type="http://schemas.openxmlformats.org/officeDocument/2006/relationships/customXml" Target="../ink/ink3.xml"/><Relationship Id="rId2" Type="http://schemas.openxmlformats.org/officeDocument/2006/relationships/image" Target="../media/image92.jpeg"/><Relationship Id="rId16" Type="http://schemas.openxmlformats.org/officeDocument/2006/relationships/image" Target="../media/image81.png"/><Relationship Id="rId29" Type="http://schemas.openxmlformats.org/officeDocument/2006/relationships/customXml" Target="../ink/ink14.xml"/><Relationship Id="rId11" Type="http://schemas.openxmlformats.org/officeDocument/2006/relationships/customXml" Target="../ink/ink5.xml"/><Relationship Id="rId24" Type="http://schemas.openxmlformats.org/officeDocument/2006/relationships/image" Target="../media/image85.png"/><Relationship Id="rId32" Type="http://schemas.openxmlformats.org/officeDocument/2006/relationships/image" Target="../media/image890.png"/><Relationship Id="rId37" Type="http://schemas.openxmlformats.org/officeDocument/2006/relationships/customXml" Target="../ink/ink18.xml"/><Relationship Id="rId40" Type="http://schemas.openxmlformats.org/officeDocument/2006/relationships/image" Target="../media/image94.png"/><Relationship Id="rId45" Type="http://schemas.openxmlformats.org/officeDocument/2006/relationships/customXml" Target="../ink/ink22.xml"/><Relationship Id="rId53" Type="http://schemas.openxmlformats.org/officeDocument/2006/relationships/customXml" Target="../ink/ink26.xml"/><Relationship Id="rId5" Type="http://schemas.openxmlformats.org/officeDocument/2006/relationships/customXml" Target="../ink/ink2.xml"/><Relationship Id="rId10" Type="http://schemas.openxmlformats.org/officeDocument/2006/relationships/image" Target="../media/image780.png"/><Relationship Id="rId19" Type="http://schemas.openxmlformats.org/officeDocument/2006/relationships/customXml" Target="../ink/ink9.xml"/><Relationship Id="rId31" Type="http://schemas.openxmlformats.org/officeDocument/2006/relationships/customXml" Target="../ink/ink15.xml"/><Relationship Id="rId44" Type="http://schemas.openxmlformats.org/officeDocument/2006/relationships/image" Target="../media/image95.png"/><Relationship Id="rId52" Type="http://schemas.openxmlformats.org/officeDocument/2006/relationships/image" Target="../media/image99.png"/><Relationship Id="rId4" Type="http://schemas.openxmlformats.org/officeDocument/2006/relationships/image" Target="../media/image75.png"/><Relationship Id="rId9" Type="http://schemas.openxmlformats.org/officeDocument/2006/relationships/customXml" Target="../ink/ink4.xml"/><Relationship Id="rId14" Type="http://schemas.openxmlformats.org/officeDocument/2006/relationships/image" Target="../media/image800.png"/><Relationship Id="rId22" Type="http://schemas.openxmlformats.org/officeDocument/2006/relationships/image" Target="../media/image840.png"/><Relationship Id="rId27" Type="http://schemas.openxmlformats.org/officeDocument/2006/relationships/customXml" Target="../ink/ink13.xml"/><Relationship Id="rId30" Type="http://schemas.openxmlformats.org/officeDocument/2006/relationships/image" Target="../media/image93.png"/><Relationship Id="rId35" Type="http://schemas.openxmlformats.org/officeDocument/2006/relationships/customXml" Target="../ink/ink17.xml"/><Relationship Id="rId43" Type="http://schemas.openxmlformats.org/officeDocument/2006/relationships/customXml" Target="../ink/ink21.xml"/><Relationship Id="rId48" Type="http://schemas.openxmlformats.org/officeDocument/2006/relationships/image" Target="../media/image97.png"/><Relationship Id="rId8" Type="http://schemas.openxmlformats.org/officeDocument/2006/relationships/image" Target="../media/image77.png"/><Relationship Id="rId51" Type="http://schemas.openxmlformats.org/officeDocument/2006/relationships/customXml" Target="../ink/ink25.xml"/><Relationship Id="rId3" Type="http://schemas.openxmlformats.org/officeDocument/2006/relationships/customXml" Target="../ink/ink1.xml"/><Relationship Id="rId12" Type="http://schemas.openxmlformats.org/officeDocument/2006/relationships/image" Target="../media/image79.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92.png"/><Relationship Id="rId46" Type="http://schemas.openxmlformats.org/officeDocument/2006/relationships/image" Target="../media/image96.png"/><Relationship Id="rId20" Type="http://schemas.openxmlformats.org/officeDocument/2006/relationships/image" Target="../media/image830.png"/><Relationship Id="rId41" Type="http://schemas.openxmlformats.org/officeDocument/2006/relationships/customXml" Target="../ink/ink20.xml"/><Relationship Id="rId54" Type="http://schemas.openxmlformats.org/officeDocument/2006/relationships/image" Target="../media/image100.png"/><Relationship Id="rId1" Type="http://schemas.openxmlformats.org/officeDocument/2006/relationships/slideLayout" Target="../slideLayouts/slideLayout25.xml"/><Relationship Id="rId6" Type="http://schemas.openxmlformats.org/officeDocument/2006/relationships/image" Target="../media/image760.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870.png"/><Relationship Id="rId36" Type="http://schemas.openxmlformats.org/officeDocument/2006/relationships/image" Target="../media/image91.png"/><Relationship Id="rId49" Type="http://schemas.openxmlformats.org/officeDocument/2006/relationships/customXml" Target="../ink/ink24.xml"/></Relationships>
</file>

<file path=ppt/slides/_rels/slide5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slideLayout" Target="../slideLayouts/slideLayout25.xml"/><Relationship Id="rId1" Type="http://schemas.openxmlformats.org/officeDocument/2006/relationships/themeOverride" Target="../theme/themeOverride1.xml"/></Relationships>
</file>

<file path=ppt/slides/_rels/slide5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94.jpeg"/><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94.jpeg"/><Relationship Id="rId1" Type="http://schemas.openxmlformats.org/officeDocument/2006/relationships/slideLayout" Target="../slideLayouts/slideLayout2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6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image" Target="../media/image102.png"/></Relationships>
</file>

<file path=ppt/slides/_rels/slide6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102.png"/><Relationship Id="rId1" Type="http://schemas.openxmlformats.org/officeDocument/2006/relationships/slideLayout" Target="../slideLayouts/slideLayout25.xml"/></Relationships>
</file>

<file path=ppt/slides/_rels/slide6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102.png"/><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102.png"/><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67.jpeg"/><Relationship Id="rId1" Type="http://schemas.openxmlformats.org/officeDocument/2006/relationships/slideLayout" Target="../slideLayouts/slideLayout25.xml"/></Relationships>
</file>

<file path=ppt/slides/_rels/slide6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102.png"/><Relationship Id="rId1" Type="http://schemas.openxmlformats.org/officeDocument/2006/relationships/slideLayout" Target="../slideLayouts/slideLayout2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BC6617C5-8101-435E-8E7C-28DAD7EE7F38}"/>
              </a:ext>
            </a:extLst>
          </p:cNvPr>
          <p:cNvSpPr txBox="1"/>
          <p:nvPr/>
        </p:nvSpPr>
        <p:spPr>
          <a:xfrm>
            <a:off x="539552" y="476672"/>
            <a:ext cx="8064896" cy="6278642"/>
          </a:xfrm>
          <a:prstGeom prst="rect">
            <a:avLst/>
          </a:prstGeom>
          <a:noFill/>
        </p:spPr>
        <p:txBody>
          <a:bodyPr wrap="square" rtlCol="1">
            <a:spAutoFit/>
          </a:bodyPr>
          <a:lstStyle/>
          <a:p>
            <a:pPr marL="357188"/>
            <a:r>
              <a:rPr lang="he-IL" sz="2400" dirty="0">
                <a:latin typeface="Arial" panose="020B0604020202020204" pitchFamily="34" charset="0"/>
              </a:rPr>
              <a:t>שיעור 4</a:t>
            </a:r>
          </a:p>
          <a:p>
            <a:pPr marL="357188"/>
            <a:r>
              <a:rPr lang="he-IL" sz="2400" dirty="0">
                <a:latin typeface="Arial" panose="020B0604020202020204" pitchFamily="34" charset="0"/>
              </a:rPr>
              <a:t>נושא השיעור: חיבור וחיסור בתחום ה-20</a:t>
            </a:r>
          </a:p>
          <a:p>
            <a:pPr marL="357188"/>
            <a:r>
              <a:rPr lang="he-IL" sz="2400" dirty="0">
                <a:solidFill>
                  <a:srgbClr val="000000"/>
                </a:solidFill>
                <a:latin typeface="Arial" panose="020B0604020202020204" pitchFamily="34" charset="0"/>
              </a:rPr>
              <a:t>השיעור מתמקד בעובדות החיבור עד 20 ומתבסס על זיהוי אוטומטי של כמויות. במהלך ההצעה הראשונה נפעל עם לוחיות משחק הדומינו שמאפשרות זיהוי כמויות וחישוב תרגילי חיבור וחיסור. במהלך ההצעה השנייה נפעל עם תבניות 10 שכבר פגשנו בשיעורים קודמים. בשתי החלופות נאפשר לתלמידים להתמודד עם פעילויות תרגול של חיבור וחיסור ונציע אסטרטגיות חיבור וחיסור מרכזיות: השלמה ל-10 ושימוש בעובדות ידועות. השיעורים ארוכים וניתן לפצל אותם: עיסוק בחיבור לחוד, ובחיסור לחוד.</a:t>
            </a:r>
          </a:p>
          <a:p>
            <a:pPr marL="357188"/>
            <a:endParaRPr lang="he-IL" sz="2400" dirty="0">
              <a:latin typeface="Arial" panose="020B0604020202020204" pitchFamily="34" charset="0"/>
            </a:endParaRPr>
          </a:p>
          <a:p>
            <a:pPr marL="357188"/>
            <a:r>
              <a:rPr lang="he-IL" sz="2400" dirty="0">
                <a:latin typeface="Arial" panose="020B0604020202020204" pitchFamily="34" charset="0"/>
              </a:rPr>
              <a:t>מטרות</a:t>
            </a:r>
          </a:p>
          <a:p>
            <a:pPr marL="719138" indent="-361950">
              <a:buFont typeface="+mj-lt"/>
              <a:buAutoNum type="arabicPeriod"/>
            </a:pPr>
            <a:r>
              <a:rPr lang="he-IL" sz="2400" dirty="0">
                <a:latin typeface="Arial" panose="020B0604020202020204" pitchFamily="34" charset="0"/>
              </a:rPr>
              <a:t>מציאת מחובר חסר או סכום חסר בתרגילים</a:t>
            </a:r>
          </a:p>
          <a:p>
            <a:pPr marL="700088" indent="-342900">
              <a:buFont typeface="+mj-lt"/>
              <a:buAutoNum type="arabicPeriod"/>
            </a:pPr>
            <a:r>
              <a:rPr lang="he-IL" sz="2400" dirty="0">
                <a:latin typeface="Arial" panose="020B0604020202020204" pitchFamily="34" charset="0"/>
              </a:rPr>
              <a:t>פתרון שאלות מילוליות</a:t>
            </a:r>
          </a:p>
          <a:p>
            <a:pPr marL="700088" indent="-342900">
              <a:buFont typeface="+mj-lt"/>
              <a:buAutoNum type="arabicPeriod"/>
            </a:pPr>
            <a:r>
              <a:rPr lang="he-IL" sz="2400" dirty="0">
                <a:latin typeface="Arial" panose="020B0604020202020204" pitchFamily="34" charset="0"/>
              </a:rPr>
              <a:t>תרגול עובדות החיבור בתחום ה-20</a:t>
            </a:r>
            <a:br>
              <a:rPr lang="he-IL"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endParaRPr lang="he-IL" sz="1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35877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תיבת טקסט 5">
            <a:extLst>
              <a:ext uri="{FF2B5EF4-FFF2-40B4-BE49-F238E27FC236}">
                <a16:creationId xmlns:a16="http://schemas.microsoft.com/office/drawing/2014/main" id="{6DDC15A4-5517-4EAF-ACC8-2C84C757B07B}"/>
              </a:ext>
            </a:extLst>
          </p:cNvPr>
          <p:cNvSpPr txBox="1"/>
          <p:nvPr/>
        </p:nvSpPr>
        <p:spPr>
          <a:xfrm>
            <a:off x="0" y="1412777"/>
            <a:ext cx="9144000" cy="784830"/>
          </a:xfrm>
          <a:prstGeom prst="rect">
            <a:avLst/>
          </a:prstGeom>
          <a:noFill/>
        </p:spPr>
        <p:txBody>
          <a:bodyPr wrap="square" rtlCol="1" anchor="ctr">
            <a:spAutoFit/>
          </a:bodyPr>
          <a:lstStyle/>
          <a:p>
            <a:pPr algn="ctr"/>
            <a:r>
              <a:rPr lang="he-IL" sz="4500" b="1" dirty="0">
                <a:solidFill>
                  <a:schemeClr val="bg1"/>
                </a:solidFill>
                <a:latin typeface="David" panose="020E0502060401010101" pitchFamily="34" charset="-79"/>
              </a:rPr>
              <a:t>חיבור וחיסור חלק א' – כיתה א</a:t>
            </a:r>
            <a:endParaRPr lang="he-IL" sz="4500" dirty="0">
              <a:solidFill>
                <a:schemeClr val="bg1"/>
              </a:solidFill>
              <a:latin typeface="David" panose="020E0502060401010101" pitchFamily="34" charset="-79"/>
            </a:endParaRPr>
          </a:p>
        </p:txBody>
      </p:sp>
      <p:sp>
        <p:nvSpPr>
          <p:cNvPr id="3" name="מציין מיקום תוכן 2">
            <a:extLst>
              <a:ext uri="{FF2B5EF4-FFF2-40B4-BE49-F238E27FC236}">
                <a16:creationId xmlns:a16="http://schemas.microsoft.com/office/drawing/2014/main" id="{3703357F-E1E7-4538-B13B-D96180DDFE52}"/>
              </a:ext>
            </a:extLst>
          </p:cNvPr>
          <p:cNvSpPr>
            <a:spLocks noGrp="1"/>
          </p:cNvSpPr>
          <p:nvPr>
            <p:ph sz="quarter" idx="13"/>
          </p:nvPr>
        </p:nvSpPr>
        <p:spPr/>
        <p:txBody>
          <a:bodyPr/>
          <a:lstStyle/>
          <a:p>
            <a:r>
              <a:rPr lang="he-IL" dirty="0"/>
              <a:t>שיעור 4</a:t>
            </a:r>
          </a:p>
        </p:txBody>
      </p:sp>
    </p:spTree>
    <p:extLst>
      <p:ext uri="{BB962C8B-B14F-4D97-AF65-F5344CB8AC3E}">
        <p14:creationId xmlns:p14="http://schemas.microsoft.com/office/powerpoint/2010/main" val="2182209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פתיח -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251520" y="2276872"/>
            <a:ext cx="8816081" cy="4390612"/>
          </a:xfrm>
        </p:spPr>
        <p:txBody>
          <a:bodyPr>
            <a:normAutofit fontScale="70000" lnSpcReduction="20000"/>
          </a:bodyPr>
          <a:lstStyle/>
          <a:p>
            <a:pPr marL="180975" indent="0">
              <a:lnSpc>
                <a:spcPct val="150000"/>
              </a:lnSpc>
            </a:pPr>
            <a:r>
              <a:rPr lang="he-IL" sz="2400" dirty="0"/>
              <a:t>ההצעה השנייה פותחת בהכרת תבנית ה-20 לצורך חישוב תרגיל חיבור בתחום ה-20. בכל שלב נבקש מהתלמידים לתאר במילים את הקבוצות שהם מחברים או מחסרים ולהתעכב על ההשלמה ל-10 גם בחיבור וגם בחיסור. שימו לב שאנחנו מפרקים את התרגיל לתרגילי משנה שמסייעים בחישוב. בתרגיל השרשרת המפרק את המחוברים נראה לתלמידים היכן המספר שפירקנו וכן את המחוברים שסכומם 10. </a:t>
            </a:r>
            <a:br>
              <a:rPr lang="en-US" sz="2400" dirty="0"/>
            </a:br>
            <a:r>
              <a:rPr lang="he-IL" sz="2400" dirty="0"/>
              <a:t>בהנפשה להצגת המחובר השני יש ללחוץ פעמיים: </a:t>
            </a:r>
            <a:br>
              <a:rPr lang="en-US" sz="2400" dirty="0"/>
            </a:br>
            <a:r>
              <a:rPr lang="he-IL" sz="2400" dirty="0"/>
              <a:t>תחילה להשלמה ל-10 ואחר כך להמשך. לפני </a:t>
            </a:r>
            <a:br>
              <a:rPr lang="en-US" sz="2400" dirty="0"/>
            </a:br>
            <a:r>
              <a:rPr lang="he-IL" sz="2400" dirty="0"/>
              <a:t>הלחיצה נשאל כמה צריך כדי להשלים ל-10, ואחרי הלחיצה </a:t>
            </a:r>
            <a:br>
              <a:rPr lang="en-US" sz="2400" dirty="0"/>
            </a:br>
            <a:r>
              <a:rPr lang="he-IL" sz="2400" dirty="0"/>
              <a:t>הראשונה – כמה עוד צריך להוסיף לתבנית.</a:t>
            </a:r>
            <a:br>
              <a:rPr lang="en-US" sz="2400" dirty="0"/>
            </a:br>
            <a:r>
              <a:rPr lang="he-IL" sz="2400" dirty="0"/>
              <a:t>בתרגיל הראשון נראה ונסביר. השקף השני מציג דוגמה להמללת החישוב בעזרת התבניות. נבקש מהתלמידים להמליל באופן דומה את התהליך לאורך השיעור. </a:t>
            </a:r>
          </a:p>
          <a:p>
            <a:pPr marL="180975" indent="0">
              <a:lnSpc>
                <a:spcPct val="150000"/>
              </a:lnSpc>
            </a:pPr>
            <a:r>
              <a:rPr lang="he-IL" sz="2400" dirty="0"/>
              <a:t>חשוב להמשיך ולתרגל את העבודה עם התבניות בתרגילים נוספים, שאינם מופיעים במצגת.</a:t>
            </a:r>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אומדן מספרים</a:t>
            </a:r>
          </a:p>
        </p:txBody>
      </p:sp>
      <p:grpSp>
        <p:nvGrpSpPr>
          <p:cNvPr id="3" name="קבוצה 2">
            <a:extLst>
              <a:ext uri="{FF2B5EF4-FFF2-40B4-BE49-F238E27FC236}">
                <a16:creationId xmlns:a16="http://schemas.microsoft.com/office/drawing/2014/main" id="{12F10CCC-7FC3-44E4-AE86-55BF2C8676BC}"/>
              </a:ext>
            </a:extLst>
          </p:cNvPr>
          <p:cNvGrpSpPr/>
          <p:nvPr/>
        </p:nvGrpSpPr>
        <p:grpSpPr>
          <a:xfrm>
            <a:off x="539552" y="3717032"/>
            <a:ext cx="3240360" cy="1185474"/>
            <a:chOff x="259933" y="4987915"/>
            <a:chExt cx="3457785" cy="1185474"/>
          </a:xfrm>
        </p:grpSpPr>
        <p:sp>
          <p:nvSpPr>
            <p:cNvPr id="6" name="מלבן: פינות מעוגלות 5">
              <a:extLst>
                <a:ext uri="{FF2B5EF4-FFF2-40B4-BE49-F238E27FC236}">
                  <a16:creationId xmlns:a16="http://schemas.microsoft.com/office/drawing/2014/main" id="{854412E4-2A00-4AC9-9B90-714213ECF99E}"/>
                </a:ext>
              </a:extLst>
            </p:cNvPr>
            <p:cNvSpPr/>
            <p:nvPr/>
          </p:nvSpPr>
          <p:spPr>
            <a:xfrm>
              <a:off x="259933" y="5084751"/>
              <a:ext cx="3457785" cy="1065104"/>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3200" dirty="0">
                  <a:solidFill>
                    <a:srgbClr val="92D050"/>
                  </a:solidFill>
                  <a:latin typeface="Calibri" panose="020F0502020204030204"/>
                </a:rPr>
                <a:t>8</a:t>
              </a:r>
              <a:r>
                <a:rPr lang="en-US" sz="3200" dirty="0">
                  <a:solidFill>
                    <a:prstClr val="black"/>
                  </a:solidFill>
                  <a:latin typeface="Calibri" panose="020F0502020204030204"/>
                </a:rPr>
                <a:t>+</a:t>
              </a:r>
              <a:r>
                <a:rPr lang="en-US" sz="3200" dirty="0">
                  <a:solidFill>
                    <a:srgbClr val="0070C0"/>
                  </a:solidFill>
                  <a:latin typeface="Calibri" panose="020F0502020204030204"/>
                </a:rPr>
                <a:t>6</a:t>
              </a:r>
              <a:r>
                <a:rPr lang="en-US" sz="3200" dirty="0">
                  <a:solidFill>
                    <a:prstClr val="black"/>
                  </a:solidFill>
                  <a:latin typeface="Calibri" panose="020F0502020204030204"/>
                </a:rPr>
                <a:t> = </a:t>
              </a:r>
              <a:r>
                <a:rPr lang="en-US" sz="3200" dirty="0">
                  <a:solidFill>
                    <a:srgbClr val="92D050"/>
                  </a:solidFill>
                  <a:latin typeface="Calibri" panose="020F0502020204030204"/>
                </a:rPr>
                <a:t>8</a:t>
              </a:r>
              <a:r>
                <a:rPr lang="en-US" sz="3200" dirty="0">
                  <a:solidFill>
                    <a:prstClr val="black"/>
                  </a:solidFill>
                  <a:latin typeface="Calibri" panose="020F0502020204030204"/>
                </a:rPr>
                <a:t>+</a:t>
              </a:r>
              <a:r>
                <a:rPr lang="en-US" sz="3200" dirty="0">
                  <a:solidFill>
                    <a:srgbClr val="0070C0"/>
                  </a:solidFill>
                  <a:latin typeface="Calibri" panose="020F0502020204030204"/>
                </a:rPr>
                <a:t>2</a:t>
              </a:r>
              <a:r>
                <a:rPr lang="en-US" sz="3200" dirty="0">
                  <a:solidFill>
                    <a:schemeClr val="tx2"/>
                  </a:solidFill>
                  <a:latin typeface="Calibri" panose="020F0502020204030204"/>
                </a:rPr>
                <a:t>+</a:t>
              </a:r>
              <a:r>
                <a:rPr lang="en-US" sz="3200" dirty="0">
                  <a:solidFill>
                    <a:srgbClr val="0070C0"/>
                  </a:solidFill>
                  <a:latin typeface="Calibri" panose="020F0502020204030204"/>
                </a:rPr>
                <a:t>4</a:t>
              </a:r>
              <a:r>
                <a:rPr lang="en-US" sz="3200" dirty="0">
                  <a:solidFill>
                    <a:prstClr val="black"/>
                  </a:solidFill>
                  <a:latin typeface="Calibri" panose="020F0502020204030204"/>
                </a:rPr>
                <a:t> = 14 </a:t>
              </a:r>
              <a:endParaRPr lang="he-IL" sz="3200" dirty="0">
                <a:solidFill>
                  <a:prstClr val="black"/>
                </a:solidFill>
                <a:latin typeface="Calibri" panose="020F0502020204030204"/>
                <a:cs typeface="Arial" panose="020B0604020202020204" pitchFamily="34" charset="0"/>
              </a:endParaRPr>
            </a:p>
          </p:txBody>
        </p:sp>
        <p:sp>
          <p:nvSpPr>
            <p:cNvPr id="7" name="אליפסה 6">
              <a:extLst>
                <a:ext uri="{FF2B5EF4-FFF2-40B4-BE49-F238E27FC236}">
                  <a16:creationId xmlns:a16="http://schemas.microsoft.com/office/drawing/2014/main" id="{3646FD59-78FB-4527-A5CD-7A410F0B3E5C}"/>
                </a:ext>
              </a:extLst>
            </p:cNvPr>
            <p:cNvSpPr/>
            <p:nvPr/>
          </p:nvSpPr>
          <p:spPr>
            <a:xfrm>
              <a:off x="1903126" y="5347777"/>
              <a:ext cx="768398" cy="56330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050"/>
            </a:p>
          </p:txBody>
        </p:sp>
        <p:sp>
          <p:nvSpPr>
            <p:cNvPr id="8" name="תיבת טקסט 7">
              <a:extLst>
                <a:ext uri="{FF2B5EF4-FFF2-40B4-BE49-F238E27FC236}">
                  <a16:creationId xmlns:a16="http://schemas.microsoft.com/office/drawing/2014/main" id="{CDFCBD1D-611A-484D-94E8-6BCC1D5F5963}"/>
                </a:ext>
              </a:extLst>
            </p:cNvPr>
            <p:cNvSpPr txBox="1"/>
            <p:nvPr/>
          </p:nvSpPr>
          <p:spPr>
            <a:xfrm>
              <a:off x="2142894" y="5834835"/>
              <a:ext cx="288862" cy="338554"/>
            </a:xfrm>
            <a:prstGeom prst="rect">
              <a:avLst/>
            </a:prstGeom>
            <a:noFill/>
          </p:spPr>
          <p:txBody>
            <a:bodyPr wrap="none" rtlCol="1">
              <a:spAutoFit/>
            </a:bodyPr>
            <a:lstStyle/>
            <a:p>
              <a:r>
                <a:rPr lang="en-US" sz="1600" dirty="0"/>
                <a:t>6</a:t>
              </a:r>
              <a:endParaRPr lang="he-IL" sz="1600" dirty="0"/>
            </a:p>
          </p:txBody>
        </p:sp>
        <p:sp>
          <p:nvSpPr>
            <p:cNvPr id="9" name="אליפסה 8">
              <a:extLst>
                <a:ext uri="{FF2B5EF4-FFF2-40B4-BE49-F238E27FC236}">
                  <a16:creationId xmlns:a16="http://schemas.microsoft.com/office/drawing/2014/main" id="{EDB766F1-6490-479D-B227-C0302292B1A4}"/>
                </a:ext>
              </a:extLst>
            </p:cNvPr>
            <p:cNvSpPr/>
            <p:nvPr/>
          </p:nvSpPr>
          <p:spPr>
            <a:xfrm>
              <a:off x="1342630" y="5283865"/>
              <a:ext cx="944695" cy="61679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050"/>
            </a:p>
          </p:txBody>
        </p:sp>
        <p:sp>
          <p:nvSpPr>
            <p:cNvPr id="10" name="תיבת טקסט 9">
              <a:extLst>
                <a:ext uri="{FF2B5EF4-FFF2-40B4-BE49-F238E27FC236}">
                  <a16:creationId xmlns:a16="http://schemas.microsoft.com/office/drawing/2014/main" id="{7B033ECB-5019-48A6-BED8-AE0A213A8651}"/>
                </a:ext>
              </a:extLst>
            </p:cNvPr>
            <p:cNvSpPr txBox="1"/>
            <p:nvPr/>
          </p:nvSpPr>
          <p:spPr>
            <a:xfrm>
              <a:off x="1595769" y="4987915"/>
              <a:ext cx="393056" cy="338554"/>
            </a:xfrm>
            <a:prstGeom prst="rect">
              <a:avLst/>
            </a:prstGeom>
            <a:noFill/>
          </p:spPr>
          <p:txBody>
            <a:bodyPr wrap="none" rtlCol="1">
              <a:spAutoFit/>
            </a:bodyPr>
            <a:lstStyle/>
            <a:p>
              <a:r>
                <a:rPr lang="en-US" sz="1600" dirty="0">
                  <a:solidFill>
                    <a:srgbClr val="FDCD12"/>
                  </a:solidFill>
                </a:rPr>
                <a:t>10</a:t>
              </a:r>
              <a:endParaRPr lang="he-IL" sz="1600" dirty="0">
                <a:solidFill>
                  <a:srgbClr val="FDCD12"/>
                </a:solidFill>
              </a:endParaRPr>
            </a:p>
          </p:txBody>
        </p:sp>
      </p:grpSp>
    </p:spTree>
    <p:extLst>
      <p:ext uri="{BB962C8B-B14F-4D97-AF65-F5344CB8AC3E}">
        <p14:creationId xmlns:p14="http://schemas.microsoft.com/office/powerpoint/2010/main" val="1293502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251520" y="1918746"/>
            <a:ext cx="5040000" cy="2160000"/>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559331" y="224669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559331" y="333395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553689" y="224669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546641" y="333395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548047" y="224669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533952" y="333395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542405" y="224669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521262" y="333395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536764" y="2246692"/>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508573" y="3333957"/>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5501726" y="1739507"/>
            <a:ext cx="2827931"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8</a:t>
            </a:r>
            <a:r>
              <a:rPr lang="en-US" sz="6000" dirty="0">
                <a:solidFill>
                  <a:prstClr val="black"/>
                </a:solidFill>
                <a:latin typeface="Calibri" panose="020F0502020204030204"/>
              </a:rPr>
              <a:t>+</a:t>
            </a:r>
            <a:r>
              <a:rPr lang="en-US" sz="6000" dirty="0">
                <a:solidFill>
                  <a:srgbClr val="0070C0"/>
                </a:solidFill>
                <a:latin typeface="Calibri" panose="020F0502020204030204"/>
              </a:rPr>
              <a:t>6</a:t>
            </a:r>
            <a:r>
              <a:rPr lang="en-US" sz="6000" dirty="0">
                <a:solidFill>
                  <a:prstClr val="black"/>
                </a:solidFill>
                <a:latin typeface="Calibri" panose="020F0502020204030204"/>
              </a:rPr>
              <a:t> =</a:t>
            </a:r>
            <a:endParaRPr lang="he-IL" sz="6000" dirty="0">
              <a:solidFill>
                <a:prstClr val="black"/>
              </a:solidFill>
              <a:latin typeface="Calibri" panose="020F0502020204030204"/>
              <a:cs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5654229" y="2891895"/>
            <a:ext cx="1609241" cy="1092107"/>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304338" y="4102621"/>
              <a:ext cx="1029016" cy="1029016"/>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dirty="0">
                <a:solidFill>
                  <a:prstClr val="white"/>
                </a:solidFill>
                <a:latin typeface="Calibri" panose="020F0502020204030204"/>
                <a:cs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5670911" y="4191911"/>
            <a:ext cx="1609241" cy="1092107"/>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95244" y="5377427"/>
              <a:ext cx="1029016" cy="1029016"/>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41" name="תיבת טקסט 40">
            <a:extLst>
              <a:ext uri="{FF2B5EF4-FFF2-40B4-BE49-F238E27FC236}">
                <a16:creationId xmlns:a16="http://schemas.microsoft.com/office/drawing/2014/main" id="{114C4BDC-38A2-44C6-A1F2-E03EE67A2452}"/>
              </a:ext>
            </a:extLst>
          </p:cNvPr>
          <p:cNvSpPr txBox="1"/>
          <p:nvPr/>
        </p:nvSpPr>
        <p:spPr>
          <a:xfrm>
            <a:off x="5433848" y="3306364"/>
            <a:ext cx="2294218" cy="1015663"/>
          </a:xfrm>
          <a:prstGeom prst="rect">
            <a:avLst/>
          </a:prstGeom>
          <a:noFill/>
        </p:spPr>
        <p:txBody>
          <a:bodyPr wrap="none" rtlCol="1">
            <a:spAutoFit/>
          </a:bodyPr>
          <a:lstStyle/>
          <a:p>
            <a:pPr defTabSz="685800"/>
            <a:r>
              <a:rPr lang="en-US" sz="6000" dirty="0"/>
              <a:t>10</a:t>
            </a:r>
            <a:r>
              <a:rPr lang="en-US" sz="6000" dirty="0">
                <a:solidFill>
                  <a:schemeClr val="tx2"/>
                </a:solidFill>
              </a:rPr>
              <a:t>+</a:t>
            </a:r>
            <a:r>
              <a:rPr lang="en-US" sz="6000" dirty="0">
                <a:solidFill>
                  <a:srgbClr val="0070C0"/>
                </a:solidFill>
              </a:rPr>
              <a:t>4</a:t>
            </a:r>
            <a:r>
              <a:rPr lang="en-US" sz="6000" dirty="0">
                <a:solidFill>
                  <a:prstClr val="black"/>
                </a:solidFill>
              </a:rPr>
              <a:t> =</a:t>
            </a:r>
            <a:endParaRPr lang="he-IL" sz="1200" dirty="0">
              <a:solidFill>
                <a:prstClr val="black"/>
              </a:solidFill>
              <a:latin typeface="Calibri" panose="020F0502020204030204"/>
              <a:cs typeface="Arial" panose="020B0604020202020204" pitchFamily="34" charset="0"/>
            </a:endParaRPr>
          </a:p>
        </p:txBody>
      </p:sp>
      <p:sp>
        <p:nvSpPr>
          <p:cNvPr id="43" name="מלבן: פינות מעוגלות 42">
            <a:extLst>
              <a:ext uri="{FF2B5EF4-FFF2-40B4-BE49-F238E27FC236}">
                <a16:creationId xmlns:a16="http://schemas.microsoft.com/office/drawing/2014/main" id="{922A68BD-18AA-49F4-8435-4BDBF39459B2}"/>
              </a:ext>
            </a:extLst>
          </p:cNvPr>
          <p:cNvSpPr/>
          <p:nvPr/>
        </p:nvSpPr>
        <p:spPr>
          <a:xfrm>
            <a:off x="6128921" y="5699463"/>
            <a:ext cx="2888197" cy="9238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הַתְשוּבָה.</a:t>
            </a:r>
            <a:endParaRPr lang="he-IL" sz="2700" dirty="0">
              <a:solidFill>
                <a:prstClr val="white"/>
              </a:solidFill>
              <a:latin typeface="Calibri" panose="020F0502020204030204"/>
              <a:cs typeface="Arial" panose="020B0604020202020204" pitchFamily="34" charset="0"/>
            </a:endParaRP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251520" y="4153238"/>
            <a:ext cx="5040000" cy="2160000"/>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568170" y="4484961"/>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8" name="אליפסה 57">
            <a:extLst>
              <a:ext uri="{FF2B5EF4-FFF2-40B4-BE49-F238E27FC236}">
                <a16:creationId xmlns:a16="http://schemas.microsoft.com/office/drawing/2014/main" id="{6DFA5D80-3EB9-4148-B3A5-AA37409AA681}"/>
              </a:ext>
            </a:extLst>
          </p:cNvPr>
          <p:cNvSpPr/>
          <p:nvPr/>
        </p:nvSpPr>
        <p:spPr>
          <a:xfrm>
            <a:off x="568170" y="5552076"/>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9" name="אליפסה 58">
            <a:extLst>
              <a:ext uri="{FF2B5EF4-FFF2-40B4-BE49-F238E27FC236}">
                <a16:creationId xmlns:a16="http://schemas.microsoft.com/office/drawing/2014/main" id="{42B9DAA4-D01C-4C0B-9DDC-0B4C66C6F1BC}"/>
              </a:ext>
            </a:extLst>
          </p:cNvPr>
          <p:cNvSpPr/>
          <p:nvPr/>
        </p:nvSpPr>
        <p:spPr>
          <a:xfrm>
            <a:off x="1520168" y="4493383"/>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0" name="אליפסה 59">
            <a:extLst>
              <a:ext uri="{FF2B5EF4-FFF2-40B4-BE49-F238E27FC236}">
                <a16:creationId xmlns:a16="http://schemas.microsoft.com/office/drawing/2014/main" id="{BD653E89-CF3B-48F1-8FC7-733D61D43B1C}"/>
              </a:ext>
            </a:extLst>
          </p:cNvPr>
          <p:cNvSpPr/>
          <p:nvPr/>
        </p:nvSpPr>
        <p:spPr>
          <a:xfrm>
            <a:off x="1570980" y="5597706"/>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7" name="כותרת 1">
            <a:extLst>
              <a:ext uri="{FF2B5EF4-FFF2-40B4-BE49-F238E27FC236}">
                <a16:creationId xmlns:a16="http://schemas.microsoft.com/office/drawing/2014/main" id="{B1AE2550-4D79-4E87-AFFD-C6C3CE18FB67}"/>
              </a:ext>
            </a:extLst>
          </p:cNvPr>
          <p:cNvSpPr txBox="1">
            <a:spLocks/>
          </p:cNvSpPr>
          <p:nvPr/>
        </p:nvSpPr>
        <p:spPr>
          <a:xfrm>
            <a:off x="-270284" y="392436"/>
            <a:ext cx="9684568" cy="927297"/>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r>
              <a:rPr lang="he-IL" sz="3200" dirty="0">
                <a:solidFill>
                  <a:schemeClr val="bg2">
                    <a:lumMod val="25000"/>
                  </a:schemeClr>
                </a:solidFill>
                <a:cs typeface="+mn-cs"/>
              </a:rPr>
              <a:t>לְהַצָגַת עִגוּלִים בַּתַבְנִית לַחֲצוּ עַל הַכַּפְתוֹר </a:t>
            </a:r>
          </a:p>
          <a:p>
            <a:pPr marL="177800"/>
            <a:r>
              <a:rPr lang="he-IL" sz="3200" dirty="0">
                <a:solidFill>
                  <a:schemeClr val="bg2">
                    <a:lumMod val="25000"/>
                  </a:schemeClr>
                </a:solidFill>
                <a:cs typeface="+mn-cs"/>
              </a:rPr>
              <a:t>וּפִתְרוּ אֶת הַתַרְגִיל.</a:t>
            </a:r>
          </a:p>
          <a:p>
            <a:pPr marL="177800"/>
            <a:endParaRPr lang="he-IL" sz="3200" dirty="0">
              <a:solidFill>
                <a:schemeClr val="bg2">
                  <a:lumMod val="25000"/>
                </a:schemeClr>
              </a:solidFill>
              <a:cs typeface="+mn-cs"/>
            </a:endParaRPr>
          </a:p>
        </p:txBody>
      </p:sp>
      <p:sp>
        <p:nvSpPr>
          <p:cNvPr id="61" name="תיבת טקסט 60">
            <a:extLst>
              <a:ext uri="{FF2B5EF4-FFF2-40B4-BE49-F238E27FC236}">
                <a16:creationId xmlns:a16="http://schemas.microsoft.com/office/drawing/2014/main" id="{2C2937FC-768B-457F-B335-C9D9DFDE7204}"/>
              </a:ext>
            </a:extLst>
          </p:cNvPr>
          <p:cNvSpPr txBox="1"/>
          <p:nvPr/>
        </p:nvSpPr>
        <p:spPr>
          <a:xfrm>
            <a:off x="5453325" y="2588294"/>
            <a:ext cx="2509020" cy="1015663"/>
          </a:xfrm>
          <a:prstGeom prst="rect">
            <a:avLst/>
          </a:prstGeom>
          <a:noFill/>
        </p:spPr>
        <p:txBody>
          <a:bodyPr wrap="none" rtlCol="1">
            <a:spAutoFit/>
          </a:bodyPr>
          <a:lstStyle/>
          <a:p>
            <a:pPr defTabSz="685800"/>
            <a:r>
              <a:rPr lang="en-US" sz="6000" dirty="0">
                <a:solidFill>
                  <a:srgbClr val="92D050"/>
                </a:solidFill>
              </a:rPr>
              <a:t>8</a:t>
            </a:r>
            <a:r>
              <a:rPr lang="en-US" sz="6000" dirty="0">
                <a:solidFill>
                  <a:prstClr val="black"/>
                </a:solidFill>
              </a:rPr>
              <a:t>+</a:t>
            </a:r>
            <a:r>
              <a:rPr lang="en-US" sz="6000" dirty="0">
                <a:solidFill>
                  <a:srgbClr val="0070C0"/>
                </a:solidFill>
              </a:rPr>
              <a:t>2=</a:t>
            </a:r>
            <a:r>
              <a:rPr lang="en-US" sz="6000" dirty="0">
                <a:solidFill>
                  <a:prstClr val="black"/>
                </a:solidFill>
              </a:rPr>
              <a:t>10</a:t>
            </a:r>
            <a:endParaRPr lang="he-IL" sz="1200" dirty="0">
              <a:solidFill>
                <a:prstClr val="black"/>
              </a:solidFill>
              <a:latin typeface="Calibri" panose="020F0502020204030204"/>
              <a:cs typeface="Arial" panose="020B0604020202020204" pitchFamily="34" charset="0"/>
            </a:endParaRPr>
          </a:p>
        </p:txBody>
      </p:sp>
      <p:sp>
        <p:nvSpPr>
          <p:cNvPr id="62" name="תיבת טקסט 61">
            <a:extLst>
              <a:ext uri="{FF2B5EF4-FFF2-40B4-BE49-F238E27FC236}">
                <a16:creationId xmlns:a16="http://schemas.microsoft.com/office/drawing/2014/main" id="{A7957DBD-78BD-45C9-9D5E-18CAAB1A8F23}"/>
              </a:ext>
            </a:extLst>
          </p:cNvPr>
          <p:cNvSpPr txBox="1"/>
          <p:nvPr/>
        </p:nvSpPr>
        <p:spPr>
          <a:xfrm>
            <a:off x="7483851" y="3315997"/>
            <a:ext cx="1038426" cy="1015663"/>
          </a:xfrm>
          <a:prstGeom prst="rect">
            <a:avLst/>
          </a:prstGeom>
          <a:noFill/>
        </p:spPr>
        <p:txBody>
          <a:bodyPr wrap="square">
            <a:spAutoFit/>
          </a:bodyPr>
          <a:lstStyle/>
          <a:p>
            <a:r>
              <a:rPr lang="en-US" sz="6000" dirty="0">
                <a:solidFill>
                  <a:prstClr val="black"/>
                </a:solidFill>
              </a:rPr>
              <a:t>14</a:t>
            </a:r>
            <a:endParaRPr lang="he-IL" sz="3200" dirty="0"/>
          </a:p>
        </p:txBody>
      </p:sp>
      <p:pic>
        <p:nvPicPr>
          <p:cNvPr id="63" name="תמונה 62" descr="תמונה שמכילה טקסט, גרפיקה וקטורית&#10;&#10;התיאור נוצר באופן אוטומטי">
            <a:extLst>
              <a:ext uri="{FF2B5EF4-FFF2-40B4-BE49-F238E27FC236}">
                <a16:creationId xmlns:a16="http://schemas.microsoft.com/office/drawing/2014/main" id="{B80C038C-2AEC-4B6E-8D30-98C828603F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7468016" y="5209510"/>
            <a:ext cx="1651202" cy="1539683"/>
          </a:xfrm>
          <a:prstGeom prst="rect">
            <a:avLst/>
          </a:prstGeom>
        </p:spPr>
      </p:pic>
      <p:sp>
        <p:nvSpPr>
          <p:cNvPr id="64" name="בועת דיבור: אליפסה 63">
            <a:extLst>
              <a:ext uri="{FF2B5EF4-FFF2-40B4-BE49-F238E27FC236}">
                <a16:creationId xmlns:a16="http://schemas.microsoft.com/office/drawing/2014/main" id="{993AC1D8-685C-47CB-8A93-DC1EAD964F9B}"/>
              </a:ext>
            </a:extLst>
          </p:cNvPr>
          <p:cNvSpPr/>
          <p:nvPr/>
        </p:nvSpPr>
        <p:spPr>
          <a:xfrm>
            <a:off x="4016443" y="3802195"/>
            <a:ext cx="5040000" cy="1633102"/>
          </a:xfrm>
          <a:prstGeom prst="wedgeEllipseCallout">
            <a:avLst>
              <a:gd name="adj1" fmla="val 32398"/>
              <a:gd name="adj2" fmla="val 63020"/>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שִׂימוּ לֵב לְתַרְגִילֵי הָעֵזֶר. </a:t>
            </a:r>
          </a:p>
          <a:p>
            <a:pPr algn="ctr"/>
            <a:r>
              <a:rPr lang="he-IL" sz="2800" dirty="0"/>
              <a:t>עִבְרוּ לַהֶסְבֵּר בַּהֶמְשֵךְ.</a:t>
            </a:r>
          </a:p>
        </p:txBody>
      </p:sp>
      <p:sp>
        <p:nvSpPr>
          <p:cNvPr id="65" name="תיבת טקסט 64">
            <a:extLst>
              <a:ext uri="{FF2B5EF4-FFF2-40B4-BE49-F238E27FC236}">
                <a16:creationId xmlns:a16="http://schemas.microsoft.com/office/drawing/2014/main" id="{8067BB5B-2283-4BAD-B7B9-476B38AC6DB7}"/>
              </a:ext>
            </a:extLst>
          </p:cNvPr>
          <p:cNvSpPr txBox="1"/>
          <p:nvPr/>
        </p:nvSpPr>
        <p:spPr>
          <a:xfrm>
            <a:off x="7500533" y="3304002"/>
            <a:ext cx="1038426" cy="1015663"/>
          </a:xfrm>
          <a:prstGeom prst="rect">
            <a:avLst/>
          </a:prstGeom>
          <a:noFill/>
        </p:spPr>
        <p:txBody>
          <a:bodyPr wrap="square">
            <a:spAutoFit/>
          </a:bodyPr>
          <a:lstStyle/>
          <a:p>
            <a:r>
              <a:rPr lang="en-US" sz="6000" dirty="0">
                <a:solidFill>
                  <a:prstClr val="black"/>
                </a:solidFill>
              </a:rPr>
              <a:t>14</a:t>
            </a:r>
            <a:endParaRPr lang="he-IL" sz="3200" dirty="0"/>
          </a:p>
        </p:txBody>
      </p:sp>
    </p:spTree>
    <p:extLst>
      <p:ext uri="{BB962C8B-B14F-4D97-AF65-F5344CB8AC3E}">
        <p14:creationId xmlns:p14="http://schemas.microsoft.com/office/powerpoint/2010/main" val="2890192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38"/>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25" restart="whenNotActive" fill="hold" evtFilter="cancelBubble" nodeType="interactiveSeq">
                <p:stCondLst>
                  <p:cond evt="onClick" delay="0">
                    <p:tgtEl>
                      <p:spTgt spid="40"/>
                    </p:tgtEl>
                  </p:cond>
                </p:stCondLst>
                <p:endSync evt="end" delay="0">
                  <p:rtn val="all"/>
                </p:endSync>
                <p:childTnLst>
                  <p:par>
                    <p:cTn id="26" fill="hold">
                      <p:stCondLst>
                        <p:cond delay="0"/>
                      </p:stCondLst>
                      <p:childTnLst>
                        <p:par>
                          <p:cTn id="27" fill="hold">
                            <p:stCondLst>
                              <p:cond delay="0"/>
                            </p:stCondLst>
                            <p:childTnLst>
                              <p:par>
                                <p:cTn id="28" presetID="1"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5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5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59"/>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par>
                                <p:cTn id="49" presetID="1" presetClass="exit" presetSubtype="0" fill="hold" nodeType="withEffect">
                                  <p:stCondLst>
                                    <p:cond delay="0"/>
                                  </p:stCondLst>
                                  <p:childTnLst>
                                    <p:set>
                                      <p:cBhvr>
                                        <p:cTn id="50"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51" restart="whenNotActive" fill="hold" evtFilter="cancelBubble" nodeType="interactiveSeq">
                <p:stCondLst>
                  <p:cond evt="onClick" delay="0">
                    <p:tgtEl>
                      <p:spTgt spid="43"/>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grpId="0" nodeType="withEffect">
                                  <p:stCondLst>
                                    <p:cond delay="0"/>
                                  </p:stCondLst>
                                  <p:childTnLst>
                                    <p:set>
                                      <p:cBhvr>
                                        <p:cTn id="55" dur="1" fill="hold">
                                          <p:stCondLst>
                                            <p:cond delay="0"/>
                                          </p:stCondLst>
                                        </p:cTn>
                                        <p:tgtEl>
                                          <p:spTgt spid="62"/>
                                        </p:tgtEl>
                                        <p:attrNameLst>
                                          <p:attrName>style.visibility</p:attrName>
                                        </p:attrNameLst>
                                      </p:cBhvr>
                                      <p:to>
                                        <p:strVal val="visible"/>
                                      </p:to>
                                    </p:set>
                                  </p:childTnLst>
                                </p:cTn>
                              </p:par>
                              <p:par>
                                <p:cTn id="56" presetID="1" presetClass="exit" presetSubtype="0" fill="hold" grpId="1" nodeType="withEffect">
                                  <p:stCondLst>
                                    <p:cond delay="0"/>
                                  </p:stCondLst>
                                  <p:childTnLst>
                                    <p:set>
                                      <p:cBhvr>
                                        <p:cTn id="57" dur="1" fill="hold">
                                          <p:stCondLst>
                                            <p:cond delay="0"/>
                                          </p:stCondLst>
                                        </p:cTn>
                                        <p:tgtEl>
                                          <p:spTgt spid="43"/>
                                        </p:tgtEl>
                                        <p:attrNameLst>
                                          <p:attrName>style.visibility</p:attrName>
                                        </p:attrNameLst>
                                      </p:cBhvr>
                                      <p:to>
                                        <p:strVal val="hidden"/>
                                      </p:to>
                                    </p:set>
                                  </p:childTnLst>
                                </p:cTn>
                              </p:par>
                              <p:par>
                                <p:cTn id="58" presetID="1" presetClass="entr" presetSubtype="0"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childTnLst>
                                </p:cTn>
                              </p:par>
                            </p:childTnLst>
                          </p:cTn>
                        </p:par>
                        <p:par>
                          <p:cTn id="60" fill="hold">
                            <p:stCondLst>
                              <p:cond delay="0"/>
                            </p:stCondLst>
                            <p:childTnLst>
                              <p:par>
                                <p:cTn id="61" presetID="64" presetClass="path" presetSubtype="0" accel="50000" decel="50000" fill="hold" grpId="1" nodeType="afterEffect">
                                  <p:stCondLst>
                                    <p:cond delay="0"/>
                                  </p:stCondLst>
                                  <p:childTnLst>
                                    <p:animMotion origin="layout" path="M -3.33333E-6 2.96296E-6 L -0.05017 -0.22824 " pathEditMode="relative" rAng="0" ptsTypes="AA">
                                      <p:cBhvr>
                                        <p:cTn id="62" dur="2000" fill="hold"/>
                                        <p:tgtEl>
                                          <p:spTgt spid="65"/>
                                        </p:tgtEl>
                                        <p:attrNameLst>
                                          <p:attrName>ppt_x</p:attrName>
                                          <p:attrName>ppt_y</p:attrName>
                                        </p:attrNameLst>
                                      </p:cBhvr>
                                      <p:rCtr x="-2517" y="-11412"/>
                                    </p:animMotion>
                                  </p:childTnLst>
                                </p:cTn>
                              </p:par>
                            </p:childTnLst>
                          </p:cTn>
                        </p:par>
                        <p:par>
                          <p:cTn id="63" fill="hold">
                            <p:stCondLst>
                              <p:cond delay="2000"/>
                            </p:stCondLst>
                            <p:childTnLst>
                              <p:par>
                                <p:cTn id="64" presetID="1" presetClass="entr" presetSubtype="0" fill="hold" grpId="0" nodeType="afterEffect">
                                  <p:stCondLst>
                                    <p:cond delay="0"/>
                                  </p:stCondLst>
                                  <p:childTnLst>
                                    <p:set>
                                      <p:cBhvr>
                                        <p:cTn id="65" dur="1" fill="hold">
                                          <p:stCondLst>
                                            <p:cond delay="0"/>
                                          </p:stCondLst>
                                        </p:cTn>
                                        <p:tgtEl>
                                          <p:spTgt spid="64"/>
                                        </p:tgtEl>
                                        <p:attrNameLst>
                                          <p:attrName>style.visibility</p:attrName>
                                        </p:attrNameLst>
                                      </p:cBhvr>
                                      <p:to>
                                        <p:strVal val="visible"/>
                                      </p:to>
                                    </p:set>
                                  </p:childTnLst>
                                </p:cTn>
                              </p:par>
                            </p:childTnLst>
                          </p:cTn>
                        </p:par>
                        <p:par>
                          <p:cTn id="66" fill="hold">
                            <p:stCondLst>
                              <p:cond delay="2000"/>
                            </p:stCondLst>
                            <p:childTnLst>
                              <p:par>
                                <p:cTn id="67" presetID="1" presetClass="entr" presetSubtype="0" fill="hold" nodeType="afterEffect">
                                  <p:stCondLst>
                                    <p:cond delay="0"/>
                                  </p:stCondLst>
                                  <p:childTnLst>
                                    <p:set>
                                      <p:cBhvr>
                                        <p:cTn id="68"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43"/>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41" grpId="0"/>
      <p:bldP spid="43" grpId="0" animBg="1"/>
      <p:bldP spid="43" grpId="1" animBg="1"/>
      <p:bldP spid="57" grpId="0" animBg="1"/>
      <p:bldP spid="58" grpId="0" animBg="1"/>
      <p:bldP spid="59" grpId="0" animBg="1"/>
      <p:bldP spid="60" grpId="0" animBg="1"/>
      <p:bldP spid="61" grpId="0"/>
      <p:bldP spid="62" grpId="0"/>
      <p:bldP spid="64" grpId="0" animBg="1"/>
      <p:bldP spid="65" grpId="0"/>
      <p:bldP spid="6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קבוצה 26">
            <a:extLst>
              <a:ext uri="{FF2B5EF4-FFF2-40B4-BE49-F238E27FC236}">
                <a16:creationId xmlns:a16="http://schemas.microsoft.com/office/drawing/2014/main" id="{9A841DA8-9D34-4825-808A-EE9344558BD4}"/>
              </a:ext>
            </a:extLst>
          </p:cNvPr>
          <p:cNvGrpSpPr/>
          <p:nvPr/>
        </p:nvGrpSpPr>
        <p:grpSpPr>
          <a:xfrm>
            <a:off x="323528" y="836712"/>
            <a:ext cx="3384376" cy="3051756"/>
            <a:chOff x="179792" y="1153506"/>
            <a:chExt cx="5040000" cy="4394492"/>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179792" y="1153506"/>
              <a:ext cx="5040000" cy="2160000"/>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87603"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87603" y="256871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81961"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74913" y="256871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476319"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462224" y="256871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470677"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449534" y="256871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465036" y="1481452"/>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436845" y="2568717"/>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179792" y="3387998"/>
              <a:ext cx="5040000" cy="2160000"/>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496442" y="3719721"/>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8" name="אליפסה 57">
              <a:extLst>
                <a:ext uri="{FF2B5EF4-FFF2-40B4-BE49-F238E27FC236}">
                  <a16:creationId xmlns:a16="http://schemas.microsoft.com/office/drawing/2014/main" id="{6DFA5D80-3EB9-4148-B3A5-AA37409AA681}"/>
                </a:ext>
              </a:extLst>
            </p:cNvPr>
            <p:cNvSpPr/>
            <p:nvPr/>
          </p:nvSpPr>
          <p:spPr>
            <a:xfrm>
              <a:off x="496442" y="4786836"/>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9" name="אליפסה 58">
              <a:extLst>
                <a:ext uri="{FF2B5EF4-FFF2-40B4-BE49-F238E27FC236}">
                  <a16:creationId xmlns:a16="http://schemas.microsoft.com/office/drawing/2014/main" id="{42B9DAA4-D01C-4C0B-9DDC-0B4C66C6F1BC}"/>
                </a:ext>
              </a:extLst>
            </p:cNvPr>
            <p:cNvSpPr/>
            <p:nvPr/>
          </p:nvSpPr>
          <p:spPr>
            <a:xfrm>
              <a:off x="1448440" y="3728143"/>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0" name="אליפסה 59">
              <a:extLst>
                <a:ext uri="{FF2B5EF4-FFF2-40B4-BE49-F238E27FC236}">
                  <a16:creationId xmlns:a16="http://schemas.microsoft.com/office/drawing/2014/main" id="{BD653E89-CF3B-48F1-8FC7-733D61D43B1C}"/>
                </a:ext>
              </a:extLst>
            </p:cNvPr>
            <p:cNvSpPr/>
            <p:nvPr/>
          </p:nvSpPr>
          <p:spPr>
            <a:xfrm>
              <a:off x="1499252" y="4832466"/>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pic>
        <p:nvPicPr>
          <p:cNvPr id="29" name="תמונה 28" descr="תמונה שמכילה טקסט, גרפיקה וקטורית&#10;&#10;התיאור נוצר באופן אוטומטי">
            <a:extLst>
              <a:ext uri="{FF2B5EF4-FFF2-40B4-BE49-F238E27FC236}">
                <a16:creationId xmlns:a16="http://schemas.microsoft.com/office/drawing/2014/main" id="{6FF30E13-B115-429D-AC9F-BD8EAC41A8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804248" y="3464100"/>
            <a:ext cx="3067862" cy="3068845"/>
          </a:xfrm>
          <a:prstGeom prst="rect">
            <a:avLst/>
          </a:prstGeom>
        </p:spPr>
      </p:pic>
      <p:sp>
        <p:nvSpPr>
          <p:cNvPr id="30" name="בועת דיבור: אליפסה 29">
            <a:extLst>
              <a:ext uri="{FF2B5EF4-FFF2-40B4-BE49-F238E27FC236}">
                <a16:creationId xmlns:a16="http://schemas.microsoft.com/office/drawing/2014/main" id="{7DE1FD61-864B-4220-A34C-804151E544C0}"/>
              </a:ext>
            </a:extLst>
          </p:cNvPr>
          <p:cNvSpPr/>
          <p:nvPr/>
        </p:nvSpPr>
        <p:spPr>
          <a:xfrm>
            <a:off x="3763884" y="404664"/>
            <a:ext cx="5184576" cy="4140604"/>
          </a:xfrm>
          <a:prstGeom prst="wedgeEllipseCallout">
            <a:avLst>
              <a:gd name="adj1" fmla="val 21234"/>
              <a:gd name="adj2" fmla="val 5938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שַׂמְתִי בַּתַבְנִית 8 דִסְקִיוֹת.</a:t>
            </a:r>
          </a:p>
          <a:p>
            <a:pPr algn="ctr"/>
            <a:r>
              <a:rPr lang="he-IL" sz="2800" dirty="0"/>
              <a:t>הוֹסַפְתִי 2 וְהִגַעְתִי לְ-10.</a:t>
            </a:r>
          </a:p>
          <a:p>
            <a:pPr algn="ctr"/>
            <a:r>
              <a:rPr lang="en-US" sz="2800" dirty="0"/>
              <a:t>8+2=10</a:t>
            </a:r>
            <a:endParaRPr lang="he-IL" sz="2800" dirty="0"/>
          </a:p>
          <a:p>
            <a:pPr algn="ctr"/>
            <a:r>
              <a:rPr lang="he-IL" sz="2800" dirty="0"/>
              <a:t>נִשְאֲרוּ לִי עוֹד 4 וְשַׂמְתִי אוֹתָן בַּתַבְנִית </a:t>
            </a:r>
            <a:r>
              <a:rPr lang="he-IL" sz="2800" dirty="0" err="1"/>
              <a:t>הַשְנִיָה</a:t>
            </a:r>
            <a:r>
              <a:rPr lang="he-IL" sz="2800" dirty="0"/>
              <a:t>.</a:t>
            </a:r>
          </a:p>
          <a:p>
            <a:pPr algn="ctr" rtl="0"/>
            <a:r>
              <a:rPr lang="en-US" sz="2800" dirty="0"/>
              <a:t>10+4=14</a:t>
            </a:r>
            <a:endParaRPr lang="he-IL" sz="2800" dirty="0"/>
          </a:p>
          <a:p>
            <a:pPr algn="ctr" rtl="0"/>
            <a:r>
              <a:rPr lang="en-US" sz="2800" dirty="0"/>
              <a:t>8+6=14</a:t>
            </a:r>
            <a:endParaRPr lang="he-IL" sz="2800" dirty="0"/>
          </a:p>
        </p:txBody>
      </p:sp>
      <p:sp>
        <p:nvSpPr>
          <p:cNvPr id="61" name="מלבן: פינות מעוגלות 60">
            <a:extLst>
              <a:ext uri="{FF2B5EF4-FFF2-40B4-BE49-F238E27FC236}">
                <a16:creationId xmlns:a16="http://schemas.microsoft.com/office/drawing/2014/main" id="{8CACFD71-D170-48A6-8AC3-1B9192ED33AE}"/>
              </a:ext>
            </a:extLst>
          </p:cNvPr>
          <p:cNvSpPr/>
          <p:nvPr/>
        </p:nvSpPr>
        <p:spPr>
          <a:xfrm>
            <a:off x="289494" y="5157192"/>
            <a:ext cx="5722666"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8</a:t>
            </a:r>
            <a:r>
              <a:rPr lang="en-US" sz="6000" dirty="0">
                <a:solidFill>
                  <a:prstClr val="black"/>
                </a:solidFill>
                <a:latin typeface="Calibri" panose="020F0502020204030204"/>
              </a:rPr>
              <a:t>+</a:t>
            </a:r>
            <a:r>
              <a:rPr lang="en-US" sz="6000" dirty="0">
                <a:solidFill>
                  <a:srgbClr val="0070C0"/>
                </a:solidFill>
                <a:latin typeface="Calibri" panose="020F0502020204030204"/>
              </a:rPr>
              <a:t>6</a:t>
            </a:r>
            <a:r>
              <a:rPr lang="en-US" sz="6000" dirty="0">
                <a:solidFill>
                  <a:prstClr val="black"/>
                </a:solidFill>
                <a:latin typeface="Calibri" panose="020F0502020204030204"/>
              </a:rPr>
              <a:t> = </a:t>
            </a:r>
            <a:r>
              <a:rPr lang="en-US" sz="6000" dirty="0">
                <a:solidFill>
                  <a:srgbClr val="92D050"/>
                </a:solidFill>
                <a:latin typeface="Calibri" panose="020F0502020204030204"/>
              </a:rPr>
              <a:t>8</a:t>
            </a:r>
            <a:r>
              <a:rPr lang="en-US" sz="6000" dirty="0">
                <a:solidFill>
                  <a:prstClr val="black"/>
                </a:solidFill>
                <a:latin typeface="Calibri" panose="020F0502020204030204"/>
              </a:rPr>
              <a:t>+</a:t>
            </a:r>
            <a:r>
              <a:rPr lang="en-US" sz="6000" dirty="0">
                <a:solidFill>
                  <a:srgbClr val="0070C0"/>
                </a:solidFill>
                <a:latin typeface="Calibri" panose="020F0502020204030204"/>
              </a:rPr>
              <a:t>2</a:t>
            </a:r>
            <a:r>
              <a:rPr lang="en-US" sz="6000" dirty="0">
                <a:solidFill>
                  <a:schemeClr val="tx2"/>
                </a:solidFill>
                <a:latin typeface="Calibri" panose="020F0502020204030204"/>
              </a:rPr>
              <a:t>+</a:t>
            </a:r>
            <a:r>
              <a:rPr lang="en-US" sz="6000" dirty="0">
                <a:solidFill>
                  <a:srgbClr val="0070C0"/>
                </a:solidFill>
                <a:latin typeface="Calibri" panose="020F0502020204030204"/>
              </a:rPr>
              <a:t>4</a:t>
            </a:r>
            <a:r>
              <a:rPr lang="en-US" sz="6000" dirty="0">
                <a:solidFill>
                  <a:prstClr val="black"/>
                </a:solidFill>
                <a:latin typeface="Calibri" panose="020F0502020204030204"/>
              </a:rPr>
              <a:t> = 14 </a:t>
            </a:r>
            <a:endParaRPr lang="he-IL" sz="6000" dirty="0">
              <a:solidFill>
                <a:prstClr val="black"/>
              </a:solidFill>
              <a:latin typeface="Calibri" panose="020F0502020204030204"/>
              <a:cs typeface="Arial" panose="020B0604020202020204" pitchFamily="34" charset="0"/>
            </a:endParaRPr>
          </a:p>
        </p:txBody>
      </p:sp>
      <p:sp>
        <p:nvSpPr>
          <p:cNvPr id="31" name="אליפסה 30">
            <a:extLst>
              <a:ext uri="{FF2B5EF4-FFF2-40B4-BE49-F238E27FC236}">
                <a16:creationId xmlns:a16="http://schemas.microsoft.com/office/drawing/2014/main" id="{D4693E09-7B11-40E1-B986-A44DACB1C907}"/>
              </a:ext>
            </a:extLst>
          </p:cNvPr>
          <p:cNvSpPr/>
          <p:nvPr/>
        </p:nvSpPr>
        <p:spPr>
          <a:xfrm>
            <a:off x="3093391" y="5197523"/>
            <a:ext cx="1152128" cy="9266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תיבת טקסט 31">
            <a:extLst>
              <a:ext uri="{FF2B5EF4-FFF2-40B4-BE49-F238E27FC236}">
                <a16:creationId xmlns:a16="http://schemas.microsoft.com/office/drawing/2014/main" id="{4A22E5C1-4B48-46E8-9910-D5416C22F26A}"/>
              </a:ext>
            </a:extLst>
          </p:cNvPr>
          <p:cNvSpPr txBox="1"/>
          <p:nvPr/>
        </p:nvSpPr>
        <p:spPr>
          <a:xfrm>
            <a:off x="3455395" y="6051727"/>
            <a:ext cx="393057" cy="584775"/>
          </a:xfrm>
          <a:prstGeom prst="rect">
            <a:avLst/>
          </a:prstGeom>
          <a:noFill/>
        </p:spPr>
        <p:txBody>
          <a:bodyPr wrap="none" rtlCol="1">
            <a:spAutoFit/>
          </a:bodyPr>
          <a:lstStyle/>
          <a:p>
            <a:r>
              <a:rPr lang="en-US" sz="3200" dirty="0"/>
              <a:t>6</a:t>
            </a:r>
            <a:endParaRPr lang="he-IL" sz="3200" dirty="0"/>
          </a:p>
        </p:txBody>
      </p:sp>
      <p:sp>
        <p:nvSpPr>
          <p:cNvPr id="62" name="אליפסה 61">
            <a:extLst>
              <a:ext uri="{FF2B5EF4-FFF2-40B4-BE49-F238E27FC236}">
                <a16:creationId xmlns:a16="http://schemas.microsoft.com/office/drawing/2014/main" id="{8EFCA0BB-8AB8-491A-9371-3C15FE21458F}"/>
              </a:ext>
            </a:extLst>
          </p:cNvPr>
          <p:cNvSpPr/>
          <p:nvPr/>
        </p:nvSpPr>
        <p:spPr>
          <a:xfrm>
            <a:off x="2045751" y="5157192"/>
            <a:ext cx="1445112" cy="926637"/>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תיבת טקסט 62">
            <a:extLst>
              <a:ext uri="{FF2B5EF4-FFF2-40B4-BE49-F238E27FC236}">
                <a16:creationId xmlns:a16="http://schemas.microsoft.com/office/drawing/2014/main" id="{29AA8E6E-BC30-4087-8369-3D6F1A52C06C}"/>
              </a:ext>
            </a:extLst>
          </p:cNvPr>
          <p:cNvSpPr txBox="1"/>
          <p:nvPr/>
        </p:nvSpPr>
        <p:spPr>
          <a:xfrm>
            <a:off x="2274900" y="4604519"/>
            <a:ext cx="601448" cy="584775"/>
          </a:xfrm>
          <a:prstGeom prst="rect">
            <a:avLst/>
          </a:prstGeom>
          <a:noFill/>
        </p:spPr>
        <p:txBody>
          <a:bodyPr wrap="none" rtlCol="1">
            <a:spAutoFit/>
          </a:bodyPr>
          <a:lstStyle/>
          <a:p>
            <a:r>
              <a:rPr lang="en-US" sz="3200" dirty="0">
                <a:solidFill>
                  <a:srgbClr val="FDCD12"/>
                </a:solidFill>
              </a:rPr>
              <a:t>10</a:t>
            </a:r>
            <a:endParaRPr lang="he-IL" sz="3200" dirty="0">
              <a:solidFill>
                <a:srgbClr val="FDCD12"/>
              </a:solidFill>
            </a:endParaRPr>
          </a:p>
        </p:txBody>
      </p:sp>
    </p:spTree>
    <p:extLst>
      <p:ext uri="{BB962C8B-B14F-4D97-AF65-F5344CB8AC3E}">
        <p14:creationId xmlns:p14="http://schemas.microsoft.com/office/powerpoint/2010/main" val="286623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1250"/>
                                        <p:tgtEl>
                                          <p:spTgt spid="31"/>
                                        </p:tgtEl>
                                      </p:cBhvr>
                                    </p:animEffect>
                                  </p:childTnLst>
                                </p:cTn>
                              </p:par>
                            </p:childTnLst>
                          </p:cTn>
                        </p:par>
                        <p:par>
                          <p:cTn id="8" fill="hold">
                            <p:stCondLst>
                              <p:cond delay="1250"/>
                            </p:stCondLst>
                            <p:childTnLst>
                              <p:par>
                                <p:cTn id="9" presetID="22" presetClass="entr" presetSubtype="8" fill="hold" grpId="0" nodeType="afterEffect">
                                  <p:stCondLst>
                                    <p:cond delay="75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1250"/>
                                        <p:tgtEl>
                                          <p:spTgt spid="32"/>
                                        </p:tgtEl>
                                      </p:cBhvr>
                                    </p:animEffect>
                                  </p:childTnLst>
                                </p:cTn>
                              </p:par>
                            </p:childTnLst>
                          </p:cTn>
                        </p:par>
                        <p:par>
                          <p:cTn id="12" fill="hold">
                            <p:stCondLst>
                              <p:cond delay="3250"/>
                            </p:stCondLst>
                            <p:childTnLst>
                              <p:par>
                                <p:cTn id="13" presetID="22" presetClass="entr" presetSubtype="8" fill="hold" grpId="0" nodeType="afterEffect">
                                  <p:stCondLst>
                                    <p:cond delay="1750"/>
                                  </p:stCondLst>
                                  <p:childTnLst>
                                    <p:set>
                                      <p:cBhvr>
                                        <p:cTn id="14" dur="1" fill="hold">
                                          <p:stCondLst>
                                            <p:cond delay="0"/>
                                          </p:stCondLst>
                                        </p:cTn>
                                        <p:tgtEl>
                                          <p:spTgt spid="62"/>
                                        </p:tgtEl>
                                        <p:attrNameLst>
                                          <p:attrName>style.visibility</p:attrName>
                                        </p:attrNameLst>
                                      </p:cBhvr>
                                      <p:to>
                                        <p:strVal val="visible"/>
                                      </p:to>
                                    </p:set>
                                    <p:animEffect transition="in" filter="wipe(left)">
                                      <p:cBhvr>
                                        <p:cTn id="15" dur="1000"/>
                                        <p:tgtEl>
                                          <p:spTgt spid="62"/>
                                        </p:tgtEl>
                                      </p:cBhvr>
                                    </p:animEffect>
                                  </p:childTnLst>
                                </p:cTn>
                              </p:par>
                            </p:childTnLst>
                          </p:cTn>
                        </p:par>
                        <p:par>
                          <p:cTn id="16" fill="hold">
                            <p:stCondLst>
                              <p:cond delay="6000"/>
                            </p:stCondLst>
                            <p:childTnLst>
                              <p:par>
                                <p:cTn id="17" presetID="22" presetClass="entr" presetSubtype="8" fill="hold" grpId="0" nodeType="afterEffect">
                                  <p:stCondLst>
                                    <p:cond delay="1500"/>
                                  </p:stCondLst>
                                  <p:childTnLst>
                                    <p:set>
                                      <p:cBhvr>
                                        <p:cTn id="18" dur="1" fill="hold">
                                          <p:stCondLst>
                                            <p:cond delay="0"/>
                                          </p:stCondLst>
                                        </p:cTn>
                                        <p:tgtEl>
                                          <p:spTgt spid="63"/>
                                        </p:tgtEl>
                                        <p:attrNameLst>
                                          <p:attrName>style.visibility</p:attrName>
                                        </p:attrNameLst>
                                      </p:cBhvr>
                                      <p:to>
                                        <p:strVal val="visible"/>
                                      </p:to>
                                    </p:set>
                                    <p:animEffect transition="in" filter="wipe(left)">
                                      <p:cBhvr>
                                        <p:cTn id="1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62" grpId="0" animBg="1"/>
      <p:bldP spid="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143799" y="2235997"/>
            <a:ext cx="5040000" cy="2160000"/>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51610" y="2563943"/>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51610" y="3651208"/>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45968" y="2563943"/>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38920" y="3651208"/>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440326" y="2563943"/>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426231" y="3651208"/>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434684" y="2563943"/>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413541" y="3651208"/>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429043" y="2563943"/>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400852" y="3651208"/>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169823" y="1084803"/>
            <a:ext cx="5545546"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9</a:t>
            </a:r>
            <a:r>
              <a:rPr lang="en-US" sz="6000" dirty="0">
                <a:solidFill>
                  <a:prstClr val="black"/>
                </a:solidFill>
                <a:latin typeface="Calibri" panose="020F0502020204030204"/>
              </a:rPr>
              <a:t>+</a:t>
            </a:r>
            <a:r>
              <a:rPr lang="en-US" sz="6000" dirty="0">
                <a:solidFill>
                  <a:srgbClr val="0070C0"/>
                </a:solidFill>
                <a:latin typeface="Calibri" panose="020F0502020204030204"/>
              </a:rPr>
              <a:t>7</a:t>
            </a:r>
            <a:r>
              <a:rPr lang="en-US" sz="6000" dirty="0">
                <a:solidFill>
                  <a:prstClr val="black"/>
                </a:solidFill>
                <a:latin typeface="Calibri" panose="020F0502020204030204"/>
              </a:rPr>
              <a:t> = </a:t>
            </a:r>
            <a:r>
              <a:rPr lang="en-US" sz="6000" dirty="0">
                <a:solidFill>
                  <a:srgbClr val="92D050"/>
                </a:solidFill>
                <a:latin typeface="Calibri" panose="020F0502020204030204"/>
              </a:rPr>
              <a:t>9</a:t>
            </a:r>
            <a:r>
              <a:rPr lang="en-US" sz="6000" dirty="0">
                <a:solidFill>
                  <a:prstClr val="black"/>
                </a:solidFill>
                <a:latin typeface="Calibri" panose="020F0502020204030204"/>
              </a:rPr>
              <a:t>+</a:t>
            </a:r>
            <a:r>
              <a:rPr lang="en-US" sz="6000" dirty="0">
                <a:solidFill>
                  <a:srgbClr val="0070C0"/>
                </a:solidFill>
                <a:latin typeface="Calibri" panose="020F0502020204030204"/>
              </a:rPr>
              <a:t>1</a:t>
            </a:r>
            <a:r>
              <a:rPr lang="en-US" sz="6000" dirty="0">
                <a:solidFill>
                  <a:prstClr val="black"/>
                </a:solidFill>
                <a:latin typeface="Calibri" panose="020F0502020204030204"/>
              </a:rPr>
              <a:t>+</a:t>
            </a:r>
            <a:r>
              <a:rPr lang="en-US" sz="6000" dirty="0">
                <a:solidFill>
                  <a:srgbClr val="0070C0"/>
                </a:solidFill>
                <a:latin typeface="Calibri" panose="020F0502020204030204"/>
              </a:rPr>
              <a:t>6</a:t>
            </a:r>
            <a:r>
              <a:rPr lang="en-US" sz="6000" dirty="0">
                <a:solidFill>
                  <a:prstClr val="black"/>
                </a:solidFill>
                <a:latin typeface="Calibri" panose="020F0502020204030204"/>
              </a:rPr>
              <a:t>=</a:t>
            </a:r>
            <a:endParaRPr lang="he-IL" sz="6000" dirty="0">
              <a:solidFill>
                <a:prstClr val="black"/>
              </a:solidFill>
              <a:latin typeface="Calibri" panose="020F0502020204030204"/>
              <a:cs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5582501" y="2126655"/>
            <a:ext cx="1609241" cy="1092107"/>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304338" y="4102621"/>
              <a:ext cx="1029016" cy="1029016"/>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dirty="0">
                <a:solidFill>
                  <a:prstClr val="white"/>
                </a:solidFill>
                <a:latin typeface="Calibri" panose="020F0502020204030204"/>
                <a:cs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5599183" y="3426671"/>
            <a:ext cx="1609241" cy="1092107"/>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95244" y="5377427"/>
              <a:ext cx="1029016" cy="1029016"/>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41" name="תיבת טקסט 40">
            <a:extLst>
              <a:ext uri="{FF2B5EF4-FFF2-40B4-BE49-F238E27FC236}">
                <a16:creationId xmlns:a16="http://schemas.microsoft.com/office/drawing/2014/main" id="{114C4BDC-38A2-44C6-A1F2-E03EE67A2452}"/>
              </a:ext>
            </a:extLst>
          </p:cNvPr>
          <p:cNvSpPr txBox="1"/>
          <p:nvPr/>
        </p:nvSpPr>
        <p:spPr>
          <a:xfrm>
            <a:off x="4162734" y="1043729"/>
            <a:ext cx="1104429" cy="1015663"/>
          </a:xfrm>
          <a:prstGeom prst="rect">
            <a:avLst/>
          </a:prstGeom>
          <a:noFill/>
        </p:spPr>
        <p:txBody>
          <a:bodyPr wrap="square" rtlCol="1">
            <a:spAutoFit/>
          </a:bodyPr>
          <a:lstStyle/>
          <a:p>
            <a:pPr defTabSz="685800"/>
            <a:r>
              <a:rPr lang="en-US" sz="6000" dirty="0">
                <a:solidFill>
                  <a:prstClr val="black"/>
                </a:solidFill>
                <a:latin typeface="Calibri" panose="020F0502020204030204"/>
              </a:rPr>
              <a:t>16</a:t>
            </a:r>
            <a:endParaRPr lang="he-IL" sz="1350" dirty="0">
              <a:solidFill>
                <a:prstClr val="black"/>
              </a:solidFill>
              <a:latin typeface="Calibri" panose="020F0502020204030204"/>
              <a:cs typeface="Arial" panose="020B0604020202020204" pitchFamily="34" charset="0"/>
            </a:endParaRPr>
          </a:p>
        </p:txBody>
      </p:sp>
      <p:sp>
        <p:nvSpPr>
          <p:cNvPr id="43" name="מלבן: פינות מעוגלות 42">
            <a:extLst>
              <a:ext uri="{FF2B5EF4-FFF2-40B4-BE49-F238E27FC236}">
                <a16:creationId xmlns:a16="http://schemas.microsoft.com/office/drawing/2014/main" id="{922A68BD-18AA-49F4-8435-4BDBF39459B2}"/>
              </a:ext>
            </a:extLst>
          </p:cNvPr>
          <p:cNvSpPr/>
          <p:nvPr/>
        </p:nvSpPr>
        <p:spPr>
          <a:xfrm>
            <a:off x="6013262" y="5323351"/>
            <a:ext cx="2888197" cy="9238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הַתְשוּבָה.</a:t>
            </a:r>
            <a:endParaRPr lang="he-IL" sz="2700" dirty="0">
              <a:solidFill>
                <a:prstClr val="white"/>
              </a:solidFill>
              <a:latin typeface="Calibri" panose="020F0502020204030204"/>
              <a:cs typeface="Arial" panose="020B0604020202020204" pitchFamily="34" charset="0"/>
            </a:endParaRP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143799" y="4470489"/>
            <a:ext cx="5040000" cy="2160000"/>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460449" y="4802212"/>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8" name="אליפסה 57">
            <a:extLst>
              <a:ext uri="{FF2B5EF4-FFF2-40B4-BE49-F238E27FC236}">
                <a16:creationId xmlns:a16="http://schemas.microsoft.com/office/drawing/2014/main" id="{6DFA5D80-3EB9-4148-B3A5-AA37409AA681}"/>
              </a:ext>
            </a:extLst>
          </p:cNvPr>
          <p:cNvSpPr/>
          <p:nvPr/>
        </p:nvSpPr>
        <p:spPr>
          <a:xfrm>
            <a:off x="460449" y="5869327"/>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9" name="אליפסה 58">
            <a:extLst>
              <a:ext uri="{FF2B5EF4-FFF2-40B4-BE49-F238E27FC236}">
                <a16:creationId xmlns:a16="http://schemas.microsoft.com/office/drawing/2014/main" id="{42B9DAA4-D01C-4C0B-9DDC-0B4C66C6F1BC}"/>
              </a:ext>
            </a:extLst>
          </p:cNvPr>
          <p:cNvSpPr/>
          <p:nvPr/>
        </p:nvSpPr>
        <p:spPr>
          <a:xfrm>
            <a:off x="1412447" y="4810634"/>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0" name="אליפסה 59">
            <a:extLst>
              <a:ext uri="{FF2B5EF4-FFF2-40B4-BE49-F238E27FC236}">
                <a16:creationId xmlns:a16="http://schemas.microsoft.com/office/drawing/2014/main" id="{BD653E89-CF3B-48F1-8FC7-733D61D43B1C}"/>
              </a:ext>
            </a:extLst>
          </p:cNvPr>
          <p:cNvSpPr/>
          <p:nvPr/>
        </p:nvSpPr>
        <p:spPr>
          <a:xfrm>
            <a:off x="1463259" y="5869327"/>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7" name="כותרת 1">
            <a:extLst>
              <a:ext uri="{FF2B5EF4-FFF2-40B4-BE49-F238E27FC236}">
                <a16:creationId xmlns:a16="http://schemas.microsoft.com/office/drawing/2014/main" id="{B1AE2550-4D79-4E87-AFFD-C6C3CE18FB67}"/>
              </a:ext>
            </a:extLst>
          </p:cNvPr>
          <p:cNvSpPr txBox="1">
            <a:spLocks/>
          </p:cNvSpPr>
          <p:nvPr/>
        </p:nvSpPr>
        <p:spPr>
          <a:xfrm>
            <a:off x="-270284" y="67750"/>
            <a:ext cx="9684568" cy="927297"/>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r>
              <a:rPr lang="he-IL" sz="3200" dirty="0">
                <a:solidFill>
                  <a:schemeClr val="bg2">
                    <a:lumMod val="25000"/>
                  </a:schemeClr>
                </a:solidFill>
                <a:cs typeface="+mn-cs"/>
              </a:rPr>
              <a:t>לְהַצָגַת עִגוּלִים בַּתַבְנִית לַחֲצוּ עַל הַכַּפְתוֹר </a:t>
            </a:r>
            <a:endParaRPr lang="en-US" sz="3200" dirty="0">
              <a:solidFill>
                <a:schemeClr val="bg2">
                  <a:lumMod val="25000"/>
                </a:schemeClr>
              </a:solidFill>
              <a:cs typeface="+mn-cs"/>
            </a:endParaRPr>
          </a:p>
          <a:p>
            <a:pPr marL="177800"/>
            <a:r>
              <a:rPr lang="he-IL" sz="3200" dirty="0">
                <a:solidFill>
                  <a:schemeClr val="bg2">
                    <a:lumMod val="25000"/>
                  </a:schemeClr>
                </a:solidFill>
                <a:cs typeface="+mn-cs"/>
              </a:rPr>
              <a:t>וּפִתְרוּ אֶת הַתַרְגִיל.</a:t>
            </a:r>
          </a:p>
        </p:txBody>
      </p:sp>
      <p:sp>
        <p:nvSpPr>
          <p:cNvPr id="61" name="אליפסה 60">
            <a:extLst>
              <a:ext uri="{FF2B5EF4-FFF2-40B4-BE49-F238E27FC236}">
                <a16:creationId xmlns:a16="http://schemas.microsoft.com/office/drawing/2014/main" id="{BB88F0F3-75B1-4AFB-81C2-64DCC10174B8}"/>
              </a:ext>
            </a:extLst>
          </p:cNvPr>
          <p:cNvSpPr/>
          <p:nvPr/>
        </p:nvSpPr>
        <p:spPr>
          <a:xfrm>
            <a:off x="2447775" y="4822817"/>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2" name="אליפסה 61">
            <a:extLst>
              <a:ext uri="{FF2B5EF4-FFF2-40B4-BE49-F238E27FC236}">
                <a16:creationId xmlns:a16="http://schemas.microsoft.com/office/drawing/2014/main" id="{4EC7305F-82DF-459D-9BCB-A07155E4EAC3}"/>
              </a:ext>
            </a:extLst>
          </p:cNvPr>
          <p:cNvSpPr/>
          <p:nvPr/>
        </p:nvSpPr>
        <p:spPr>
          <a:xfrm>
            <a:off x="2447775" y="5869327"/>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3" name="מלבן: פינות מעוגלות 62">
            <a:extLst>
              <a:ext uri="{FF2B5EF4-FFF2-40B4-BE49-F238E27FC236}">
                <a16:creationId xmlns:a16="http://schemas.microsoft.com/office/drawing/2014/main" id="{482FE931-DEC7-463E-91E8-5F11896F9B49}"/>
              </a:ext>
            </a:extLst>
          </p:cNvPr>
          <p:cNvSpPr/>
          <p:nvPr/>
        </p:nvSpPr>
        <p:spPr>
          <a:xfrm>
            <a:off x="143799" y="1104762"/>
            <a:ext cx="2051937"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9</a:t>
            </a:r>
            <a:r>
              <a:rPr lang="en-US" sz="6000" dirty="0">
                <a:solidFill>
                  <a:prstClr val="black"/>
                </a:solidFill>
                <a:latin typeface="Calibri" panose="020F0502020204030204"/>
              </a:rPr>
              <a:t>+</a:t>
            </a:r>
            <a:r>
              <a:rPr lang="en-US" sz="6000" dirty="0">
                <a:solidFill>
                  <a:srgbClr val="0070C0"/>
                </a:solidFill>
                <a:latin typeface="Calibri" panose="020F0502020204030204"/>
              </a:rPr>
              <a:t>7</a:t>
            </a:r>
            <a:r>
              <a:rPr lang="en-US" sz="6000" dirty="0">
                <a:solidFill>
                  <a:prstClr val="black"/>
                </a:solidFill>
                <a:latin typeface="Calibri" panose="020F0502020204030204"/>
              </a:rPr>
              <a:t> =</a:t>
            </a:r>
            <a:endParaRPr lang="he-IL" sz="6000" dirty="0">
              <a:solidFill>
                <a:prstClr val="black"/>
              </a:solidFill>
              <a:latin typeface="Calibri" panose="020F0502020204030204"/>
              <a:cs typeface="Arial" panose="020B0604020202020204" pitchFamily="34" charset="0"/>
            </a:endParaRPr>
          </a:p>
        </p:txBody>
      </p:sp>
      <p:sp>
        <p:nvSpPr>
          <p:cNvPr id="64" name="תיבת טקסט 63">
            <a:extLst>
              <a:ext uri="{FF2B5EF4-FFF2-40B4-BE49-F238E27FC236}">
                <a16:creationId xmlns:a16="http://schemas.microsoft.com/office/drawing/2014/main" id="{2F9F932A-0A87-452E-90C1-CC027480A94F}"/>
              </a:ext>
            </a:extLst>
          </p:cNvPr>
          <p:cNvSpPr txBox="1"/>
          <p:nvPr/>
        </p:nvSpPr>
        <p:spPr>
          <a:xfrm>
            <a:off x="5267163" y="2832961"/>
            <a:ext cx="2294218" cy="1015663"/>
          </a:xfrm>
          <a:prstGeom prst="rect">
            <a:avLst/>
          </a:prstGeom>
          <a:noFill/>
        </p:spPr>
        <p:txBody>
          <a:bodyPr wrap="none" rtlCol="1">
            <a:spAutoFit/>
          </a:bodyPr>
          <a:lstStyle/>
          <a:p>
            <a:pPr defTabSz="685800"/>
            <a:r>
              <a:rPr lang="en-US" sz="6000" dirty="0"/>
              <a:t>10</a:t>
            </a:r>
            <a:r>
              <a:rPr lang="en-US" sz="6000" dirty="0">
                <a:solidFill>
                  <a:schemeClr val="tx2"/>
                </a:solidFill>
              </a:rPr>
              <a:t>+</a:t>
            </a:r>
            <a:r>
              <a:rPr lang="en-US" sz="6000" dirty="0">
                <a:solidFill>
                  <a:srgbClr val="0070C0"/>
                </a:solidFill>
              </a:rPr>
              <a:t>6</a:t>
            </a:r>
            <a:r>
              <a:rPr lang="en-US" sz="6000" dirty="0">
                <a:solidFill>
                  <a:prstClr val="black"/>
                </a:solidFill>
              </a:rPr>
              <a:t> =</a:t>
            </a:r>
            <a:endParaRPr lang="he-IL" sz="1200" dirty="0">
              <a:solidFill>
                <a:prstClr val="black"/>
              </a:solidFill>
              <a:latin typeface="Calibri" panose="020F0502020204030204"/>
              <a:cs typeface="Arial" panose="020B0604020202020204" pitchFamily="34" charset="0"/>
            </a:endParaRPr>
          </a:p>
        </p:txBody>
      </p:sp>
      <p:sp>
        <p:nvSpPr>
          <p:cNvPr id="65" name="תיבת טקסט 64">
            <a:extLst>
              <a:ext uri="{FF2B5EF4-FFF2-40B4-BE49-F238E27FC236}">
                <a16:creationId xmlns:a16="http://schemas.microsoft.com/office/drawing/2014/main" id="{82331D74-9F6A-4979-A7F9-BC8FFAB168D7}"/>
              </a:ext>
            </a:extLst>
          </p:cNvPr>
          <p:cNvSpPr txBox="1"/>
          <p:nvPr/>
        </p:nvSpPr>
        <p:spPr>
          <a:xfrm>
            <a:off x="5496367" y="2042712"/>
            <a:ext cx="2509020" cy="1015663"/>
          </a:xfrm>
          <a:prstGeom prst="rect">
            <a:avLst/>
          </a:prstGeom>
          <a:noFill/>
        </p:spPr>
        <p:txBody>
          <a:bodyPr wrap="none" rtlCol="1">
            <a:spAutoFit/>
          </a:bodyPr>
          <a:lstStyle/>
          <a:p>
            <a:pPr defTabSz="685800"/>
            <a:r>
              <a:rPr lang="en-US" sz="6000" dirty="0">
                <a:solidFill>
                  <a:srgbClr val="92D050"/>
                </a:solidFill>
              </a:rPr>
              <a:t>9</a:t>
            </a:r>
            <a:r>
              <a:rPr lang="en-US" sz="6000" dirty="0">
                <a:solidFill>
                  <a:prstClr val="black"/>
                </a:solidFill>
              </a:rPr>
              <a:t>+</a:t>
            </a:r>
            <a:r>
              <a:rPr lang="en-US" sz="6000" dirty="0">
                <a:solidFill>
                  <a:srgbClr val="0070C0"/>
                </a:solidFill>
              </a:rPr>
              <a:t>1=</a:t>
            </a:r>
            <a:r>
              <a:rPr lang="en-US" sz="6000" dirty="0">
                <a:solidFill>
                  <a:prstClr val="black"/>
                </a:solidFill>
              </a:rPr>
              <a:t>10</a:t>
            </a:r>
            <a:endParaRPr lang="he-IL" sz="1200" dirty="0">
              <a:solidFill>
                <a:prstClr val="black"/>
              </a:solidFill>
              <a:latin typeface="Calibri" panose="020F0502020204030204"/>
              <a:cs typeface="Arial" panose="020B0604020202020204" pitchFamily="34" charset="0"/>
            </a:endParaRPr>
          </a:p>
        </p:txBody>
      </p:sp>
      <p:sp>
        <p:nvSpPr>
          <p:cNvPr id="66" name="תיבת טקסט 65">
            <a:extLst>
              <a:ext uri="{FF2B5EF4-FFF2-40B4-BE49-F238E27FC236}">
                <a16:creationId xmlns:a16="http://schemas.microsoft.com/office/drawing/2014/main" id="{9A32EEB5-36A9-425A-8A21-FF4E865FCA60}"/>
              </a:ext>
            </a:extLst>
          </p:cNvPr>
          <p:cNvSpPr txBox="1"/>
          <p:nvPr/>
        </p:nvSpPr>
        <p:spPr>
          <a:xfrm>
            <a:off x="7317166" y="2842594"/>
            <a:ext cx="1038426" cy="1015663"/>
          </a:xfrm>
          <a:prstGeom prst="rect">
            <a:avLst/>
          </a:prstGeom>
          <a:noFill/>
        </p:spPr>
        <p:txBody>
          <a:bodyPr wrap="square">
            <a:spAutoFit/>
          </a:bodyPr>
          <a:lstStyle/>
          <a:p>
            <a:r>
              <a:rPr lang="en-US" sz="6000" dirty="0">
                <a:solidFill>
                  <a:prstClr val="black"/>
                </a:solidFill>
              </a:rPr>
              <a:t>16</a:t>
            </a:r>
            <a:endParaRPr lang="he-IL" sz="3200" dirty="0"/>
          </a:p>
        </p:txBody>
      </p:sp>
    </p:spTree>
    <p:extLst>
      <p:ext uri="{BB962C8B-B14F-4D97-AF65-F5344CB8AC3E}">
        <p14:creationId xmlns:p14="http://schemas.microsoft.com/office/powerpoint/2010/main" val="18095241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3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27" restart="whenNotActive" fill="hold" evtFilter="cancelBubble" nodeType="interactiveSeq">
                <p:stCondLst>
                  <p:cond evt="onClick" delay="0">
                    <p:tgtEl>
                      <p:spTgt spid="40"/>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5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58"/>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59"/>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61"/>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xit" presetSubtype="0" fill="hold" nodeType="withEffect">
                                  <p:stCondLst>
                                    <p:cond delay="0"/>
                                  </p:stCondLst>
                                  <p:childTnLst>
                                    <p:set>
                                      <p:cBhvr>
                                        <p:cTn id="54"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55" restart="whenNotActive" fill="hold" evtFilter="cancelBubble" nodeType="interactiveSeq">
                <p:stCondLst>
                  <p:cond evt="onClick" delay="0">
                    <p:tgtEl>
                      <p:spTgt spid="43"/>
                    </p:tgtEl>
                  </p:cond>
                </p:stCondLst>
                <p:endSync evt="end" delay="0">
                  <p:rtn val="all"/>
                </p:endSync>
                <p:childTnLst>
                  <p:par>
                    <p:cTn id="56" fill="hold">
                      <p:stCondLst>
                        <p:cond delay="0"/>
                      </p:stCondLst>
                      <p:childTnLst>
                        <p:par>
                          <p:cTn id="57" fill="hold">
                            <p:stCondLst>
                              <p:cond delay="0"/>
                            </p:stCondLst>
                            <p:childTnLst>
                              <p:par>
                                <p:cTn id="58" presetID="1" presetClass="entr" presetSubtype="0" fill="hold" grpId="0" nodeType="withEffect">
                                  <p:stCondLst>
                                    <p:cond delay="0"/>
                                  </p:stCondLst>
                                  <p:childTnLst>
                                    <p:set>
                                      <p:cBhvr>
                                        <p:cTn id="59" dur="1" fill="hold">
                                          <p:stCondLst>
                                            <p:cond delay="0"/>
                                          </p:stCondLst>
                                        </p:cTn>
                                        <p:tgtEl>
                                          <p:spTgt spid="66"/>
                                        </p:tgtEl>
                                        <p:attrNameLst>
                                          <p:attrName>style.visibility</p:attrName>
                                        </p:attrNameLst>
                                      </p:cBhvr>
                                      <p:to>
                                        <p:strVal val="visible"/>
                                      </p:to>
                                    </p:set>
                                  </p:childTnLst>
                                </p:cTn>
                              </p:par>
                              <p:par>
                                <p:cTn id="60" presetID="1" presetClass="exit"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hidden"/>
                                      </p:to>
                                    </p:set>
                                  </p:childTnLst>
                                </p:cTn>
                              </p:par>
                              <p:par>
                                <p:cTn id="62" presetID="1"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2"/>
                                        </p:tgtEl>
                                        <p:attrNameLst>
                                          <p:attrName>style.visibility</p:attrName>
                                        </p:attrNameLst>
                                      </p:cBhvr>
                                      <p:to>
                                        <p:strVal val="visible"/>
                                      </p:to>
                                    </p:set>
                                  </p:childTnLst>
                                </p:cTn>
                              </p:par>
                              <p:par>
                                <p:cTn id="66" presetID="1" presetClass="exit" presetSubtype="0" fill="hold" grpId="1" nodeType="withEffect">
                                  <p:stCondLst>
                                    <p:cond delay="0"/>
                                  </p:stCondLst>
                                  <p:childTnLst>
                                    <p:set>
                                      <p:cBhvr>
                                        <p:cTn id="67"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 grpId="0" animBg="1"/>
      <p:bldP spid="41" grpId="0"/>
      <p:bldP spid="43" grpId="0" animBg="1"/>
      <p:bldP spid="43" grpId="1" animBg="1"/>
      <p:bldP spid="57" grpId="0" animBg="1"/>
      <p:bldP spid="58" grpId="0" animBg="1"/>
      <p:bldP spid="59" grpId="0" animBg="1"/>
      <p:bldP spid="60" grpId="0" animBg="1"/>
      <p:bldP spid="61" grpId="0" animBg="1"/>
      <p:bldP spid="62" grpId="0" animBg="1"/>
      <p:bldP spid="63" grpId="0" animBg="1"/>
      <p:bldP spid="64" grpId="0"/>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179792" y="1153506"/>
            <a:ext cx="5040000" cy="2160000"/>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87603"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87603" y="256871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81961"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74913" y="256871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476319"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3446659" y="2455554"/>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4329875" y="1521259"/>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4409793" y="2455554"/>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2483524" y="2455554"/>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166267" y="5668948"/>
            <a:ext cx="5432916"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5</a:t>
            </a:r>
            <a:r>
              <a:rPr lang="en-US" sz="6000" dirty="0">
                <a:solidFill>
                  <a:prstClr val="black"/>
                </a:solidFill>
                <a:latin typeface="Calibri" panose="020F0502020204030204"/>
              </a:rPr>
              <a:t>+</a:t>
            </a:r>
            <a:r>
              <a:rPr lang="en-US" sz="6000" dirty="0">
                <a:solidFill>
                  <a:schemeClr val="tx2"/>
                </a:solidFill>
                <a:latin typeface="Calibri" panose="020F0502020204030204"/>
              </a:rPr>
              <a:t>6</a:t>
            </a:r>
            <a:r>
              <a:rPr lang="en-US" sz="6000" dirty="0">
                <a:solidFill>
                  <a:prstClr val="black"/>
                </a:solidFill>
                <a:latin typeface="Calibri" panose="020F0502020204030204"/>
              </a:rPr>
              <a:t> =  </a:t>
            </a:r>
            <a:endParaRPr lang="he-IL" sz="6000" dirty="0">
              <a:solidFill>
                <a:prstClr val="black"/>
              </a:solidFill>
              <a:latin typeface="Calibri" panose="020F0502020204030204"/>
              <a:cs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5582501" y="2126655"/>
            <a:ext cx="1609241" cy="1092107"/>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304338" y="4102621"/>
              <a:ext cx="1029016" cy="1029016"/>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dirty="0">
                <a:solidFill>
                  <a:prstClr val="white"/>
                </a:solidFill>
                <a:latin typeface="Calibri" panose="020F0502020204030204"/>
                <a:cs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5599183" y="3426671"/>
            <a:ext cx="1609241" cy="1092107"/>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95244" y="5377427"/>
              <a:ext cx="1029016" cy="1029016"/>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41" name="תיבת טקסט 40">
            <a:extLst>
              <a:ext uri="{FF2B5EF4-FFF2-40B4-BE49-F238E27FC236}">
                <a16:creationId xmlns:a16="http://schemas.microsoft.com/office/drawing/2014/main" id="{114C4BDC-38A2-44C6-A1F2-E03EE67A2452}"/>
              </a:ext>
            </a:extLst>
          </p:cNvPr>
          <p:cNvSpPr txBox="1"/>
          <p:nvPr/>
        </p:nvSpPr>
        <p:spPr>
          <a:xfrm>
            <a:off x="4285294" y="5632924"/>
            <a:ext cx="963725" cy="1015663"/>
          </a:xfrm>
          <a:prstGeom prst="rect">
            <a:avLst/>
          </a:prstGeom>
          <a:noFill/>
        </p:spPr>
        <p:txBody>
          <a:bodyPr wrap="none" rtlCol="1">
            <a:spAutoFit/>
          </a:bodyPr>
          <a:lstStyle/>
          <a:p>
            <a:pPr defTabSz="685800"/>
            <a:r>
              <a:rPr lang="en-US" sz="6000" dirty="0">
                <a:solidFill>
                  <a:prstClr val="black"/>
                </a:solidFill>
                <a:latin typeface="Calibri" panose="020F0502020204030204"/>
              </a:rPr>
              <a:t>11</a:t>
            </a:r>
            <a:endParaRPr lang="he-IL" sz="1350" dirty="0">
              <a:solidFill>
                <a:prstClr val="black"/>
              </a:solidFill>
              <a:latin typeface="Calibri" panose="020F0502020204030204"/>
              <a:cs typeface="Arial" panose="020B0604020202020204" pitchFamily="34" charset="0"/>
            </a:endParaRPr>
          </a:p>
        </p:txBody>
      </p:sp>
      <p:sp>
        <p:nvSpPr>
          <p:cNvPr id="43" name="מלבן: פינות מעוגלות 42">
            <a:extLst>
              <a:ext uri="{FF2B5EF4-FFF2-40B4-BE49-F238E27FC236}">
                <a16:creationId xmlns:a16="http://schemas.microsoft.com/office/drawing/2014/main" id="{922A68BD-18AA-49F4-8435-4BDBF39459B2}"/>
              </a:ext>
            </a:extLst>
          </p:cNvPr>
          <p:cNvSpPr/>
          <p:nvPr/>
        </p:nvSpPr>
        <p:spPr>
          <a:xfrm>
            <a:off x="6013262" y="5702437"/>
            <a:ext cx="2888197" cy="9238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הַתְשוּבָה.</a:t>
            </a:r>
            <a:endParaRPr lang="he-IL" sz="2700" dirty="0">
              <a:solidFill>
                <a:prstClr val="white"/>
              </a:solidFill>
              <a:latin typeface="Calibri" panose="020F0502020204030204"/>
              <a:cs typeface="Arial" panose="020B0604020202020204" pitchFamily="34" charset="0"/>
            </a:endParaRP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179792" y="3387998"/>
            <a:ext cx="5040000" cy="2160000"/>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3393455" y="1501170"/>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7" name="כותרת 1">
            <a:extLst>
              <a:ext uri="{FF2B5EF4-FFF2-40B4-BE49-F238E27FC236}">
                <a16:creationId xmlns:a16="http://schemas.microsoft.com/office/drawing/2014/main" id="{B1AE2550-4D79-4E87-AFFD-C6C3CE18FB67}"/>
              </a:ext>
            </a:extLst>
          </p:cNvPr>
          <p:cNvSpPr txBox="1">
            <a:spLocks/>
          </p:cNvSpPr>
          <p:nvPr/>
        </p:nvSpPr>
        <p:spPr>
          <a:xfrm>
            <a:off x="-270284" y="67750"/>
            <a:ext cx="9684568" cy="927297"/>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r>
              <a:rPr lang="he-IL" sz="3200" dirty="0">
                <a:solidFill>
                  <a:schemeClr val="bg2">
                    <a:lumMod val="25000"/>
                  </a:schemeClr>
                </a:solidFill>
                <a:cs typeface="+mn-cs"/>
              </a:rPr>
              <a:t>לְהַצָגַת עִגוּלִים בַּתַבְנִית לַחֲצוּ עַל הַכַּפְתוֹר </a:t>
            </a:r>
            <a:endParaRPr lang="en-US" sz="3200" dirty="0">
              <a:solidFill>
                <a:schemeClr val="bg2">
                  <a:lumMod val="25000"/>
                </a:schemeClr>
              </a:solidFill>
              <a:cs typeface="+mn-cs"/>
            </a:endParaRPr>
          </a:p>
          <a:p>
            <a:pPr marL="177800"/>
            <a:r>
              <a:rPr lang="he-IL" sz="3200" dirty="0">
                <a:solidFill>
                  <a:schemeClr val="bg2">
                    <a:lumMod val="25000"/>
                  </a:schemeClr>
                </a:solidFill>
                <a:cs typeface="+mn-cs"/>
              </a:rPr>
              <a:t>וּפִתְרוּ אֶת הַתַרְגִיל.</a:t>
            </a:r>
          </a:p>
        </p:txBody>
      </p:sp>
      <p:sp>
        <p:nvSpPr>
          <p:cNvPr id="58" name="תיבת טקסט 57">
            <a:extLst>
              <a:ext uri="{FF2B5EF4-FFF2-40B4-BE49-F238E27FC236}">
                <a16:creationId xmlns:a16="http://schemas.microsoft.com/office/drawing/2014/main" id="{FEE2FFED-F238-43E4-95BF-8DE51936CFF7}"/>
              </a:ext>
            </a:extLst>
          </p:cNvPr>
          <p:cNvSpPr txBox="1"/>
          <p:nvPr/>
        </p:nvSpPr>
        <p:spPr>
          <a:xfrm>
            <a:off x="1831071" y="5633400"/>
            <a:ext cx="2502608" cy="1015663"/>
          </a:xfrm>
          <a:prstGeom prst="rect">
            <a:avLst/>
          </a:prstGeom>
          <a:noFill/>
        </p:spPr>
        <p:txBody>
          <a:bodyPr wrap="none" rtlCol="1">
            <a:spAutoFit/>
          </a:bodyPr>
          <a:lstStyle/>
          <a:p>
            <a:pPr defTabSz="685800"/>
            <a:r>
              <a:rPr lang="en-US" sz="6000" dirty="0">
                <a:solidFill>
                  <a:srgbClr val="92D050"/>
                </a:solidFill>
              </a:rPr>
              <a:t>5</a:t>
            </a:r>
            <a:r>
              <a:rPr lang="en-US" sz="6000" dirty="0">
                <a:solidFill>
                  <a:prstClr val="black"/>
                </a:solidFill>
              </a:rPr>
              <a:t>+</a:t>
            </a:r>
            <a:r>
              <a:rPr lang="en-US" sz="6000" dirty="0">
                <a:solidFill>
                  <a:srgbClr val="0070C0"/>
                </a:solidFill>
              </a:rPr>
              <a:t>5+1=</a:t>
            </a:r>
            <a:endParaRPr lang="he-IL" sz="1200" dirty="0">
              <a:solidFill>
                <a:prstClr val="black"/>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508115" y="3818605"/>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28148375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38"/>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19" restart="whenNotActive" fill="hold" evtFilter="cancelBubble" nodeType="interactiveSeq">
                <p:stCondLst>
                  <p:cond evt="onClick" delay="0">
                    <p:tgtEl>
                      <p:spTgt spid="40"/>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58"/>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par>
                                <p:cTn id="41" presetID="1" presetClass="exit" presetSubtype="0" fill="hold" nodeType="withEffect">
                                  <p:stCondLst>
                                    <p:cond delay="0"/>
                                  </p:stCondLst>
                                  <p:childTnLst>
                                    <p:set>
                                      <p:cBhvr>
                                        <p:cTn id="42"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43" restart="whenNotActive" fill="hold" evtFilter="cancelBubble" nodeType="interactiveSeq">
                <p:stCondLst>
                  <p:cond evt="onClick" delay="0">
                    <p:tgtEl>
                      <p:spTgt spid="43"/>
                    </p:tgtEl>
                  </p:cond>
                </p:stCondLst>
                <p:endSync evt="end" delay="0">
                  <p:rtn val="all"/>
                </p:endSync>
                <p:childTnLst>
                  <p:par>
                    <p:cTn id="44" fill="hold">
                      <p:stCondLst>
                        <p:cond delay="0"/>
                      </p:stCondLst>
                      <p:childTnLst>
                        <p:par>
                          <p:cTn id="45" fill="hold">
                            <p:stCondLst>
                              <p:cond delay="0"/>
                            </p:stCondLst>
                            <p:childTnLst>
                              <p:par>
                                <p:cTn id="46" presetID="1" presetClass="entr" presetSubtype="0"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childTnLst>
                                </p:cTn>
                              </p:par>
                              <p:par>
                                <p:cTn id="48" presetID="1" presetClass="exit" presetSubtype="0" fill="hold" grpId="1" nodeType="withEffect">
                                  <p:stCondLst>
                                    <p:cond delay="0"/>
                                  </p:stCondLst>
                                  <p:childTnLst>
                                    <p:set>
                                      <p:cBhvr>
                                        <p:cTn id="49"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6" grpId="0" animBg="1"/>
      <p:bldP spid="41" grpId="0"/>
      <p:bldP spid="43" grpId="0" animBg="1"/>
      <p:bldP spid="43" grpId="1" animBg="1"/>
      <p:bldP spid="57" grpId="0" animBg="1"/>
      <p:bldP spid="58" grpId="0"/>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251520" y="2002281"/>
            <a:ext cx="8960097" cy="4462620"/>
          </a:xfrm>
        </p:spPr>
        <p:txBody>
          <a:bodyPr>
            <a:normAutofit fontScale="85000" lnSpcReduction="10000"/>
          </a:bodyPr>
          <a:lstStyle/>
          <a:p>
            <a:pPr>
              <a:lnSpc>
                <a:spcPct val="150000"/>
              </a:lnSpc>
            </a:pPr>
            <a:r>
              <a:rPr lang="he-IL" sz="2400" dirty="0"/>
              <a:t>לצורך הפעילות נחלק לכל ילד דף תבניות ודסקיות (מהעזרים בכיתה או ממערכת העזרים של ספר הלימוד). אם אין דסקיות, כל עזר בדיד יתאים. ניתֵן לתלמידים תרגיל חיבור ונבקש מהם להשלים בתבנית העליונה את המחובר הראשון, להוסיף דסקיות (או כל אמצעי בדיד אחר), להשלים עד 10 ולהמשיך להשלים את המחובר השני. </a:t>
            </a:r>
          </a:p>
          <a:p>
            <a:pPr>
              <a:lnSpc>
                <a:spcPct val="150000"/>
              </a:lnSpc>
            </a:pPr>
            <a:r>
              <a:rPr lang="he-IL" sz="2400" dirty="0"/>
              <a:t>חיסור יבוצע באופן הפוך על ידי הסרה של הדסקיות מהתבנית השנייה ואחר כך בהתאם לצורך – מהראשונה. גם כאן יושם דגש על חיסור עד ה-10 ואחרי ה-10. חשוב לאפשר לילדים להמליל את התהליך. בהמשך הפעילות נציג דרך פתרון נוספת המתבססת על עובדה ידועה – עובדה המוכרת להם. בפעילויות האחרונות נציג את תרגיל החיבור יחד עם תרגיל החיסור כהטרמה לקשר בין חיבור לחיסור.</a:t>
            </a:r>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מחברים ומחסרים עם תבניות</a:t>
            </a:r>
          </a:p>
        </p:txBody>
      </p:sp>
    </p:spTree>
    <p:extLst>
      <p:ext uri="{BB962C8B-B14F-4D97-AF65-F5344CB8AC3E}">
        <p14:creationId xmlns:p14="http://schemas.microsoft.com/office/powerpoint/2010/main" val="2338601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תיבת טקסט 11">
            <a:extLst>
              <a:ext uri="{FF2B5EF4-FFF2-40B4-BE49-F238E27FC236}">
                <a16:creationId xmlns:a16="http://schemas.microsoft.com/office/drawing/2014/main" id="{0C197D82-29E8-41B1-99A1-23C3266A8A99}"/>
              </a:ext>
            </a:extLst>
          </p:cNvPr>
          <p:cNvSpPr txBox="1"/>
          <p:nvPr/>
        </p:nvSpPr>
        <p:spPr>
          <a:xfrm>
            <a:off x="566551" y="-144775"/>
            <a:ext cx="9158868" cy="800219"/>
          </a:xfrm>
          <a:prstGeom prst="rect">
            <a:avLst/>
          </a:prstGeom>
          <a:noFill/>
        </p:spPr>
        <p:txBody>
          <a:bodyPr wrap="square" rtlCol="1">
            <a:spAutoFit/>
          </a:bodyPr>
          <a:lstStyle/>
          <a:p>
            <a:endParaRPr lang="he-IL" dirty="0"/>
          </a:p>
          <a:p>
            <a:pPr marL="714375"/>
            <a:r>
              <a:rPr lang="he-IL" sz="2800" dirty="0"/>
              <a:t>לַפְּעִילוּת צָרִיךְ:</a:t>
            </a:r>
            <a:endParaRPr lang="en-US" sz="2800" dirty="0"/>
          </a:p>
        </p:txBody>
      </p:sp>
      <p:sp>
        <p:nvSpPr>
          <p:cNvPr id="62" name="תיבת טקסט 61">
            <a:extLst>
              <a:ext uri="{FF2B5EF4-FFF2-40B4-BE49-F238E27FC236}">
                <a16:creationId xmlns:a16="http://schemas.microsoft.com/office/drawing/2014/main" id="{6D1AA64A-12F8-4772-8810-1A29B1F9630D}"/>
              </a:ext>
            </a:extLst>
          </p:cNvPr>
          <p:cNvSpPr txBox="1"/>
          <p:nvPr/>
        </p:nvSpPr>
        <p:spPr>
          <a:xfrm>
            <a:off x="827584" y="262483"/>
            <a:ext cx="3419872" cy="800219"/>
          </a:xfrm>
          <a:prstGeom prst="rect">
            <a:avLst/>
          </a:prstGeom>
          <a:noFill/>
        </p:spPr>
        <p:txBody>
          <a:bodyPr wrap="square" rtlCol="1">
            <a:spAutoFit/>
          </a:bodyPr>
          <a:lstStyle/>
          <a:p>
            <a:endParaRPr lang="he-IL" dirty="0"/>
          </a:p>
          <a:p>
            <a:pPr marL="715963"/>
            <a:r>
              <a:rPr lang="he-IL" sz="2800" dirty="0"/>
              <a:t>דַף תַבְנִיוֹת</a:t>
            </a:r>
          </a:p>
        </p:txBody>
      </p:sp>
      <p:sp>
        <p:nvSpPr>
          <p:cNvPr id="65" name="תיבת טקסט 64">
            <a:extLst>
              <a:ext uri="{FF2B5EF4-FFF2-40B4-BE49-F238E27FC236}">
                <a16:creationId xmlns:a16="http://schemas.microsoft.com/office/drawing/2014/main" id="{21E82F17-8DE5-4FEE-B428-45356427C452}"/>
              </a:ext>
            </a:extLst>
          </p:cNvPr>
          <p:cNvSpPr txBox="1"/>
          <p:nvPr/>
        </p:nvSpPr>
        <p:spPr>
          <a:xfrm>
            <a:off x="4572000" y="4210491"/>
            <a:ext cx="3419872" cy="800219"/>
          </a:xfrm>
          <a:prstGeom prst="rect">
            <a:avLst/>
          </a:prstGeom>
          <a:noFill/>
        </p:spPr>
        <p:txBody>
          <a:bodyPr wrap="square" rtlCol="1">
            <a:spAutoFit/>
          </a:bodyPr>
          <a:lstStyle/>
          <a:p>
            <a:endParaRPr lang="he-IL" dirty="0"/>
          </a:p>
          <a:p>
            <a:pPr marL="715963"/>
            <a:r>
              <a:rPr lang="he-IL" sz="2800" dirty="0"/>
              <a:t>דִסְקִיוֹת</a:t>
            </a:r>
          </a:p>
        </p:txBody>
      </p:sp>
      <p:grpSp>
        <p:nvGrpSpPr>
          <p:cNvPr id="2" name="קבוצה 1">
            <a:extLst>
              <a:ext uri="{FF2B5EF4-FFF2-40B4-BE49-F238E27FC236}">
                <a16:creationId xmlns:a16="http://schemas.microsoft.com/office/drawing/2014/main" id="{DA25EE88-B274-4175-A3C2-EDD929162413}"/>
              </a:ext>
            </a:extLst>
          </p:cNvPr>
          <p:cNvGrpSpPr/>
          <p:nvPr/>
        </p:nvGrpSpPr>
        <p:grpSpPr>
          <a:xfrm>
            <a:off x="650924" y="1064495"/>
            <a:ext cx="3589460" cy="4680520"/>
            <a:chOff x="1536724" y="2276872"/>
            <a:chExt cx="2520280" cy="3600400"/>
          </a:xfrm>
        </p:grpSpPr>
        <p:grpSp>
          <p:nvGrpSpPr>
            <p:cNvPr id="11" name="קבוצה 10">
              <a:extLst>
                <a:ext uri="{FF2B5EF4-FFF2-40B4-BE49-F238E27FC236}">
                  <a16:creationId xmlns:a16="http://schemas.microsoft.com/office/drawing/2014/main" id="{728340F8-59C3-4888-86A4-F398ADD3110C}"/>
                </a:ext>
              </a:extLst>
            </p:cNvPr>
            <p:cNvGrpSpPr/>
            <p:nvPr/>
          </p:nvGrpSpPr>
          <p:grpSpPr>
            <a:xfrm>
              <a:off x="1536724" y="2276872"/>
              <a:ext cx="2520280" cy="3600400"/>
              <a:chOff x="755576" y="620688"/>
              <a:chExt cx="4824536" cy="5976664"/>
            </a:xfrm>
          </p:grpSpPr>
          <p:sp>
            <p:nvSpPr>
              <p:cNvPr id="13" name="מלבן 12">
                <a:extLst>
                  <a:ext uri="{FF2B5EF4-FFF2-40B4-BE49-F238E27FC236}">
                    <a16:creationId xmlns:a16="http://schemas.microsoft.com/office/drawing/2014/main" id="{E24C9D0F-042D-48BF-9B37-27783ED6F22E}"/>
                  </a:ext>
                </a:extLst>
              </p:cNvPr>
              <p:cNvSpPr/>
              <p:nvPr/>
            </p:nvSpPr>
            <p:spPr>
              <a:xfrm>
                <a:off x="755576" y="620688"/>
                <a:ext cx="4824536" cy="5976664"/>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15" name="קבוצה 14">
                <a:extLst>
                  <a:ext uri="{FF2B5EF4-FFF2-40B4-BE49-F238E27FC236}">
                    <a16:creationId xmlns:a16="http://schemas.microsoft.com/office/drawing/2014/main" id="{43C0859D-1629-47B4-94D6-33FDCB7C4728}"/>
                  </a:ext>
                </a:extLst>
              </p:cNvPr>
              <p:cNvGrpSpPr/>
              <p:nvPr/>
            </p:nvGrpSpPr>
            <p:grpSpPr>
              <a:xfrm>
                <a:off x="1295636" y="1052736"/>
                <a:ext cx="3718067" cy="4844542"/>
                <a:chOff x="5400092" y="1124744"/>
                <a:chExt cx="3718067" cy="4844542"/>
              </a:xfrm>
            </p:grpSpPr>
            <p:sp>
              <p:nvSpPr>
                <p:cNvPr id="17" name="מלבן 16">
                  <a:extLst>
                    <a:ext uri="{FF2B5EF4-FFF2-40B4-BE49-F238E27FC236}">
                      <a16:creationId xmlns:a16="http://schemas.microsoft.com/office/drawing/2014/main" id="{CF9F94B0-2FD4-410C-A94E-BBCE62A547FD}"/>
                    </a:ext>
                  </a:extLst>
                </p:cNvPr>
                <p:cNvSpPr/>
                <p:nvPr/>
              </p:nvSpPr>
              <p:spPr>
                <a:xfrm>
                  <a:off x="6660232" y="1124744"/>
                  <a:ext cx="1008112"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מלבן 20">
                  <a:extLst>
                    <a:ext uri="{FF2B5EF4-FFF2-40B4-BE49-F238E27FC236}">
                      <a16:creationId xmlns:a16="http://schemas.microsoft.com/office/drawing/2014/main" id="{3F9AA5B3-21C1-4B9F-91D0-AA9618B3DB8F}"/>
                    </a:ext>
                  </a:extLst>
                </p:cNvPr>
                <p:cNvSpPr/>
                <p:nvPr/>
              </p:nvSpPr>
              <p:spPr>
                <a:xfrm>
                  <a:off x="5400092" y="2276872"/>
                  <a:ext cx="1116124" cy="1063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מלבן 21">
                  <a:extLst>
                    <a:ext uri="{FF2B5EF4-FFF2-40B4-BE49-F238E27FC236}">
                      <a16:creationId xmlns:a16="http://schemas.microsoft.com/office/drawing/2014/main" id="{5C792D4F-D575-4146-B6E2-AC065F51EB26}"/>
                    </a:ext>
                  </a:extLst>
                </p:cNvPr>
                <p:cNvSpPr/>
                <p:nvPr/>
              </p:nvSpPr>
              <p:spPr>
                <a:xfrm>
                  <a:off x="6660232" y="3596260"/>
                  <a:ext cx="1116124" cy="10633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מלבן 22">
                  <a:extLst>
                    <a:ext uri="{FF2B5EF4-FFF2-40B4-BE49-F238E27FC236}">
                      <a16:creationId xmlns:a16="http://schemas.microsoft.com/office/drawing/2014/main" id="{C8974217-4323-405D-A870-E1F6B3A90D82}"/>
                    </a:ext>
                  </a:extLst>
                </p:cNvPr>
                <p:cNvSpPr/>
                <p:nvPr/>
              </p:nvSpPr>
              <p:spPr>
                <a:xfrm>
                  <a:off x="8002034" y="2204864"/>
                  <a:ext cx="1116125" cy="1135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מלבן 23">
                  <a:extLst>
                    <a:ext uri="{FF2B5EF4-FFF2-40B4-BE49-F238E27FC236}">
                      <a16:creationId xmlns:a16="http://schemas.microsoft.com/office/drawing/2014/main" id="{64B7D76F-2633-40BF-8018-AF0A8637FFE4}"/>
                    </a:ext>
                  </a:extLst>
                </p:cNvPr>
                <p:cNvSpPr/>
                <p:nvPr/>
              </p:nvSpPr>
              <p:spPr>
                <a:xfrm>
                  <a:off x="6648646" y="4869161"/>
                  <a:ext cx="1080120" cy="1100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grpSp>
          <p:nvGrpSpPr>
            <p:cNvPr id="29" name="קבוצה 28">
              <a:extLst>
                <a:ext uri="{FF2B5EF4-FFF2-40B4-BE49-F238E27FC236}">
                  <a16:creationId xmlns:a16="http://schemas.microsoft.com/office/drawing/2014/main" id="{9592B6D3-EDFE-4567-B356-C4AB80D2ACF9}"/>
                </a:ext>
              </a:extLst>
            </p:cNvPr>
            <p:cNvGrpSpPr/>
            <p:nvPr/>
          </p:nvGrpSpPr>
          <p:grpSpPr>
            <a:xfrm>
              <a:off x="1724387" y="2644980"/>
              <a:ext cx="2148705" cy="937147"/>
              <a:chOff x="754753" y="797261"/>
              <a:chExt cx="2148705" cy="937147"/>
            </a:xfrm>
          </p:grpSpPr>
          <p:sp>
            <p:nvSpPr>
              <p:cNvPr id="3" name="מלבן 2">
                <a:extLst>
                  <a:ext uri="{FF2B5EF4-FFF2-40B4-BE49-F238E27FC236}">
                    <a16:creationId xmlns:a16="http://schemas.microsoft.com/office/drawing/2014/main" id="{D836315C-70E5-46B0-8CB9-95D3DA06E9E6}"/>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10" name="מחבר ישר 9">
                <a:extLst>
                  <a:ext uri="{FF2B5EF4-FFF2-40B4-BE49-F238E27FC236}">
                    <a16:creationId xmlns:a16="http://schemas.microsoft.com/office/drawing/2014/main" id="{0D67A3E0-E280-46A7-AF3C-AF0DD53D9E38}"/>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מחבר ישר 65">
                <a:extLst>
                  <a:ext uri="{FF2B5EF4-FFF2-40B4-BE49-F238E27FC236}">
                    <a16:creationId xmlns:a16="http://schemas.microsoft.com/office/drawing/2014/main" id="{2F25C6FD-F485-4670-B92C-7BDF48461DED}"/>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מחבר ישר 66">
                <a:extLst>
                  <a:ext uri="{FF2B5EF4-FFF2-40B4-BE49-F238E27FC236}">
                    <a16:creationId xmlns:a16="http://schemas.microsoft.com/office/drawing/2014/main" id="{467FC4F1-0967-4C00-B0A9-B5A68DF9E052}"/>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מחבר ישר 67">
                <a:extLst>
                  <a:ext uri="{FF2B5EF4-FFF2-40B4-BE49-F238E27FC236}">
                    <a16:creationId xmlns:a16="http://schemas.microsoft.com/office/drawing/2014/main" id="{16DB9BFE-D755-4B34-B3F7-D246B665D47D}"/>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מחבר ישר 68">
                <a:extLst>
                  <a:ext uri="{FF2B5EF4-FFF2-40B4-BE49-F238E27FC236}">
                    <a16:creationId xmlns:a16="http://schemas.microsoft.com/office/drawing/2014/main" id="{AF9EAA82-BCD4-4DA9-AA36-F81C515C2829}"/>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מחבר ישר 69">
                <a:extLst>
                  <a:ext uri="{FF2B5EF4-FFF2-40B4-BE49-F238E27FC236}">
                    <a16:creationId xmlns:a16="http://schemas.microsoft.com/office/drawing/2014/main" id="{2E4CAAF7-0CD6-4965-90A6-D9C065910B81}"/>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מחבר ישר 70">
                <a:extLst>
                  <a:ext uri="{FF2B5EF4-FFF2-40B4-BE49-F238E27FC236}">
                    <a16:creationId xmlns:a16="http://schemas.microsoft.com/office/drawing/2014/main" id="{1F0FF2E9-122B-4A21-AB5D-405BAF3F2FB1}"/>
                  </a:ext>
                </a:extLst>
              </p:cNvPr>
              <p:cNvCxnSpPr>
                <a:cxnSpLocks/>
                <a:stCxn id="3" idx="3"/>
                <a:endCxn id="3"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2" name="קבוצה 71">
              <a:extLst>
                <a:ext uri="{FF2B5EF4-FFF2-40B4-BE49-F238E27FC236}">
                  <a16:creationId xmlns:a16="http://schemas.microsoft.com/office/drawing/2014/main" id="{A89ED121-7BC2-4BBB-93BF-2F6DAED38F05}"/>
                </a:ext>
              </a:extLst>
            </p:cNvPr>
            <p:cNvGrpSpPr/>
            <p:nvPr/>
          </p:nvGrpSpPr>
          <p:grpSpPr>
            <a:xfrm>
              <a:off x="1720641" y="4198816"/>
              <a:ext cx="2148705" cy="937147"/>
              <a:chOff x="754753" y="797261"/>
              <a:chExt cx="2148705" cy="937147"/>
            </a:xfrm>
          </p:grpSpPr>
          <p:sp>
            <p:nvSpPr>
              <p:cNvPr id="73" name="מלבן 72">
                <a:extLst>
                  <a:ext uri="{FF2B5EF4-FFF2-40B4-BE49-F238E27FC236}">
                    <a16:creationId xmlns:a16="http://schemas.microsoft.com/office/drawing/2014/main" id="{EF081D93-000C-486D-B775-EB090EA9BE5D}"/>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74" name="מחבר ישר 73">
                <a:extLst>
                  <a:ext uri="{FF2B5EF4-FFF2-40B4-BE49-F238E27FC236}">
                    <a16:creationId xmlns:a16="http://schemas.microsoft.com/office/drawing/2014/main" id="{55F8D7EA-3E34-488B-998E-5FEDD90125F0}"/>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מחבר ישר 74">
                <a:extLst>
                  <a:ext uri="{FF2B5EF4-FFF2-40B4-BE49-F238E27FC236}">
                    <a16:creationId xmlns:a16="http://schemas.microsoft.com/office/drawing/2014/main" id="{E944FE31-A0CE-40F5-BC1C-A4A917204C4E}"/>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מחבר ישר 75">
                <a:extLst>
                  <a:ext uri="{FF2B5EF4-FFF2-40B4-BE49-F238E27FC236}">
                    <a16:creationId xmlns:a16="http://schemas.microsoft.com/office/drawing/2014/main" id="{662298A9-C6EF-47D0-9D60-0FA1EA1DD7E5}"/>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מחבר ישר 76">
                <a:extLst>
                  <a:ext uri="{FF2B5EF4-FFF2-40B4-BE49-F238E27FC236}">
                    <a16:creationId xmlns:a16="http://schemas.microsoft.com/office/drawing/2014/main" id="{71F8C68B-C53A-44F7-BA12-03102EC716B8}"/>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מחבר ישר 77">
                <a:extLst>
                  <a:ext uri="{FF2B5EF4-FFF2-40B4-BE49-F238E27FC236}">
                    <a16:creationId xmlns:a16="http://schemas.microsoft.com/office/drawing/2014/main" id="{191B3A24-E17E-4B4A-B5BC-EAD58AF845CC}"/>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מחבר ישר 78">
                <a:extLst>
                  <a:ext uri="{FF2B5EF4-FFF2-40B4-BE49-F238E27FC236}">
                    <a16:creationId xmlns:a16="http://schemas.microsoft.com/office/drawing/2014/main" id="{3F1C2E63-3C27-4B2B-8745-36CDD74CA139}"/>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מחבר ישר 79">
                <a:extLst>
                  <a:ext uri="{FF2B5EF4-FFF2-40B4-BE49-F238E27FC236}">
                    <a16:creationId xmlns:a16="http://schemas.microsoft.com/office/drawing/2014/main" id="{A4DB9910-17B1-47FE-B410-11BEB1D6BE36}"/>
                  </a:ext>
                </a:extLst>
              </p:cNvPr>
              <p:cNvCxnSpPr>
                <a:cxnSpLocks/>
                <a:stCxn id="73" idx="3"/>
                <a:endCxn id="73"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pic>
        <p:nvPicPr>
          <p:cNvPr id="84" name="תמונה 83" descr="תמונה שמכילה כלי כתיבה, מכשירי כתיבה, עיפרון צבעוני&#10;&#10;התיאור נוצר באופן אוטומטי">
            <a:extLst>
              <a:ext uri="{FF2B5EF4-FFF2-40B4-BE49-F238E27FC236}">
                <a16:creationId xmlns:a16="http://schemas.microsoft.com/office/drawing/2014/main" id="{BA640994-8016-48EC-A31D-5E00EA817E4A}"/>
              </a:ext>
            </a:extLst>
          </p:cNvPr>
          <p:cNvPicPr>
            <a:picLocks noChangeAspect="1"/>
          </p:cNvPicPr>
          <p:nvPr/>
        </p:nvPicPr>
        <p:blipFill rotWithShape="1">
          <a:blip r:embed="rId2" cstate="print">
            <a:clrChange>
              <a:clrFrom>
                <a:srgbClr val="F3F2EE"/>
              </a:clrFrom>
              <a:clrTo>
                <a:srgbClr val="F3F2EE">
                  <a:alpha val="0"/>
                </a:srgbClr>
              </a:clrTo>
            </a:clrChange>
            <a:extLst>
              <a:ext uri="{28A0092B-C50C-407E-A947-70E740481C1C}">
                <a14:useLocalDpi xmlns:a14="http://schemas.microsoft.com/office/drawing/2010/main" val="0"/>
              </a:ext>
            </a:extLst>
          </a:blip>
          <a:srcRect t="30629" b="19052"/>
          <a:stretch/>
        </p:blipFill>
        <p:spPr>
          <a:xfrm>
            <a:off x="3403776" y="4901001"/>
            <a:ext cx="6010326" cy="2016225"/>
          </a:xfrm>
          <a:prstGeom prst="rect">
            <a:avLst/>
          </a:prstGeom>
        </p:spPr>
      </p:pic>
    </p:spTree>
    <p:extLst>
      <p:ext uri="{BB962C8B-B14F-4D97-AF65-F5344CB8AC3E}">
        <p14:creationId xmlns:p14="http://schemas.microsoft.com/office/powerpoint/2010/main" val="1689969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179512" y="2291948"/>
            <a:ext cx="5040000" cy="2160000"/>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87323"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87323" y="3707159"/>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81681"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74633" y="3707159"/>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476039"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461944" y="3707159"/>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470397"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449254" y="3707159"/>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464756"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436565" y="3707159"/>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323528" y="1188050"/>
            <a:ext cx="3055463"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9</a:t>
            </a:r>
            <a:r>
              <a:rPr lang="en-US" sz="6000" dirty="0">
                <a:solidFill>
                  <a:prstClr val="black"/>
                </a:solidFill>
                <a:latin typeface="Calibri" panose="020F0502020204030204"/>
              </a:rPr>
              <a:t>+</a:t>
            </a:r>
            <a:r>
              <a:rPr lang="en-US" sz="6000" dirty="0">
                <a:solidFill>
                  <a:srgbClr val="0070C0"/>
                </a:solidFill>
              </a:rPr>
              <a:t>5</a:t>
            </a:r>
            <a:r>
              <a:rPr lang="en-US" sz="6000" dirty="0">
                <a:solidFill>
                  <a:prstClr val="black"/>
                </a:solidFill>
                <a:latin typeface="Calibri" panose="020F0502020204030204"/>
              </a:rPr>
              <a:t> = </a:t>
            </a:r>
            <a:endParaRPr lang="he-IL" sz="6000" dirty="0">
              <a:solidFill>
                <a:prstClr val="black"/>
              </a:solidFill>
              <a:latin typeface="Calibri" panose="020F0502020204030204"/>
              <a:cs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5302876" y="3212976"/>
            <a:ext cx="1609241" cy="1092107"/>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304338" y="4102621"/>
              <a:ext cx="1029016" cy="1029016"/>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dirty="0">
                <a:solidFill>
                  <a:prstClr val="white"/>
                </a:solidFill>
                <a:latin typeface="Calibri" panose="020F0502020204030204"/>
                <a:cs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5319558" y="4512992"/>
            <a:ext cx="1609241" cy="1092107"/>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95244" y="5377427"/>
              <a:ext cx="1029016" cy="1029016"/>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41" name="תיבת טקסט 40">
            <a:extLst>
              <a:ext uri="{FF2B5EF4-FFF2-40B4-BE49-F238E27FC236}">
                <a16:creationId xmlns:a16="http://schemas.microsoft.com/office/drawing/2014/main" id="{114C4BDC-38A2-44C6-A1F2-E03EE67A2452}"/>
              </a:ext>
            </a:extLst>
          </p:cNvPr>
          <p:cNvSpPr txBox="1"/>
          <p:nvPr/>
        </p:nvSpPr>
        <p:spPr>
          <a:xfrm>
            <a:off x="2119123" y="1149013"/>
            <a:ext cx="963725" cy="1015663"/>
          </a:xfrm>
          <a:prstGeom prst="rect">
            <a:avLst/>
          </a:prstGeom>
          <a:noFill/>
        </p:spPr>
        <p:txBody>
          <a:bodyPr wrap="none" rtlCol="1">
            <a:spAutoFit/>
          </a:bodyPr>
          <a:lstStyle/>
          <a:p>
            <a:pPr defTabSz="685800"/>
            <a:r>
              <a:rPr lang="en-US" sz="6000" dirty="0">
                <a:solidFill>
                  <a:prstClr val="black"/>
                </a:solidFill>
                <a:latin typeface="Calibri" panose="020F0502020204030204"/>
              </a:rPr>
              <a:t>14</a:t>
            </a:r>
            <a:endParaRPr lang="he-IL" sz="1350" dirty="0">
              <a:solidFill>
                <a:prstClr val="black"/>
              </a:solidFill>
              <a:latin typeface="Calibri" panose="020F0502020204030204"/>
              <a:cs typeface="Arial" panose="020B0604020202020204" pitchFamily="34" charset="0"/>
            </a:endParaRPr>
          </a:p>
        </p:txBody>
      </p:sp>
      <p:sp>
        <p:nvSpPr>
          <p:cNvPr id="43" name="מלבן: פינות מעוגלות 42">
            <a:extLst>
              <a:ext uri="{FF2B5EF4-FFF2-40B4-BE49-F238E27FC236}">
                <a16:creationId xmlns:a16="http://schemas.microsoft.com/office/drawing/2014/main" id="{922A68BD-18AA-49F4-8435-4BDBF39459B2}"/>
              </a:ext>
            </a:extLst>
          </p:cNvPr>
          <p:cNvSpPr/>
          <p:nvPr/>
        </p:nvSpPr>
        <p:spPr>
          <a:xfrm>
            <a:off x="5580112" y="5710337"/>
            <a:ext cx="2888197"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הַתְשוּבָה.</a:t>
            </a:r>
            <a:endParaRPr lang="he-IL" sz="2700" dirty="0">
              <a:solidFill>
                <a:prstClr val="white"/>
              </a:solidFill>
              <a:latin typeface="Calibri" panose="020F0502020204030204"/>
              <a:cs typeface="Arial" panose="020B0604020202020204" pitchFamily="34" charset="0"/>
            </a:endParaRP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179512" y="4526440"/>
            <a:ext cx="5040000" cy="2160000"/>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496162" y="4858163"/>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8" name="אליפסה 57">
            <a:extLst>
              <a:ext uri="{FF2B5EF4-FFF2-40B4-BE49-F238E27FC236}">
                <a16:creationId xmlns:a16="http://schemas.microsoft.com/office/drawing/2014/main" id="{6DFA5D80-3EB9-4148-B3A5-AA37409AA681}"/>
              </a:ext>
            </a:extLst>
          </p:cNvPr>
          <p:cNvSpPr/>
          <p:nvPr/>
        </p:nvSpPr>
        <p:spPr>
          <a:xfrm>
            <a:off x="496162" y="5925278"/>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9" name="אליפסה 58">
            <a:extLst>
              <a:ext uri="{FF2B5EF4-FFF2-40B4-BE49-F238E27FC236}">
                <a16:creationId xmlns:a16="http://schemas.microsoft.com/office/drawing/2014/main" id="{42B9DAA4-D01C-4C0B-9DDC-0B4C66C6F1BC}"/>
              </a:ext>
            </a:extLst>
          </p:cNvPr>
          <p:cNvSpPr/>
          <p:nvPr/>
        </p:nvSpPr>
        <p:spPr>
          <a:xfrm>
            <a:off x="1448160" y="4866585"/>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0" name="אליפסה 59">
            <a:extLst>
              <a:ext uri="{FF2B5EF4-FFF2-40B4-BE49-F238E27FC236}">
                <a16:creationId xmlns:a16="http://schemas.microsoft.com/office/drawing/2014/main" id="{BD653E89-CF3B-48F1-8FC7-733D61D43B1C}"/>
              </a:ext>
            </a:extLst>
          </p:cNvPr>
          <p:cNvSpPr/>
          <p:nvPr/>
        </p:nvSpPr>
        <p:spPr>
          <a:xfrm>
            <a:off x="1498972" y="5925278"/>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7" name="כותרת 1">
            <a:extLst>
              <a:ext uri="{FF2B5EF4-FFF2-40B4-BE49-F238E27FC236}">
                <a16:creationId xmlns:a16="http://schemas.microsoft.com/office/drawing/2014/main" id="{B1AE2550-4D79-4E87-AFFD-C6C3CE18FB67}"/>
              </a:ext>
            </a:extLst>
          </p:cNvPr>
          <p:cNvSpPr txBox="1">
            <a:spLocks/>
          </p:cNvSpPr>
          <p:nvPr/>
        </p:nvSpPr>
        <p:spPr>
          <a:xfrm>
            <a:off x="-487751" y="67750"/>
            <a:ext cx="9684568" cy="927297"/>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הַצִיגוּ בַּתַבְנִית שֶלָכֶם אֶת הַתַרְגִיל וּפִתְרוּ אוֹתוֹ.</a:t>
            </a:r>
          </a:p>
          <a:p>
            <a:pPr marL="177800" algn="r"/>
            <a:r>
              <a:rPr lang="he-IL" sz="3200" dirty="0">
                <a:solidFill>
                  <a:schemeClr val="bg2">
                    <a:lumMod val="25000"/>
                  </a:schemeClr>
                </a:solidFill>
                <a:cs typeface="+mn-cs"/>
              </a:rPr>
              <a:t>לִבְדִיקָה, לַחֲצוּ עַל הַכַּפְתוֹרִים. </a:t>
            </a:r>
          </a:p>
        </p:txBody>
      </p:sp>
      <p:sp>
        <p:nvSpPr>
          <p:cNvPr id="61" name="מלבן: פינות מעוגלות 60">
            <a:extLst>
              <a:ext uri="{FF2B5EF4-FFF2-40B4-BE49-F238E27FC236}">
                <a16:creationId xmlns:a16="http://schemas.microsoft.com/office/drawing/2014/main" id="{0986C261-B7C7-42C3-AFDE-07D3815399DC}"/>
              </a:ext>
            </a:extLst>
          </p:cNvPr>
          <p:cNvSpPr/>
          <p:nvPr/>
        </p:nvSpPr>
        <p:spPr>
          <a:xfrm>
            <a:off x="3526536" y="1183211"/>
            <a:ext cx="5432916"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9</a:t>
            </a:r>
            <a:r>
              <a:rPr lang="en-US" sz="6000" dirty="0">
                <a:solidFill>
                  <a:prstClr val="black"/>
                </a:solidFill>
                <a:latin typeface="Calibri" panose="020F0502020204030204"/>
              </a:rPr>
              <a:t>+</a:t>
            </a:r>
            <a:r>
              <a:rPr lang="en-US" sz="6000" dirty="0">
                <a:solidFill>
                  <a:srgbClr val="0070C0"/>
                </a:solidFill>
              </a:rPr>
              <a:t>5</a:t>
            </a:r>
            <a:r>
              <a:rPr lang="en-US" sz="6000" dirty="0">
                <a:solidFill>
                  <a:prstClr val="black"/>
                </a:solidFill>
                <a:latin typeface="Calibri" panose="020F0502020204030204"/>
              </a:rPr>
              <a:t> =  </a:t>
            </a:r>
            <a:endParaRPr lang="he-IL" sz="6000" dirty="0">
              <a:solidFill>
                <a:prstClr val="black"/>
              </a:solidFill>
              <a:latin typeface="Calibri" panose="020F0502020204030204"/>
              <a:cs typeface="Arial" panose="020B0604020202020204" pitchFamily="34" charset="0"/>
            </a:endParaRPr>
          </a:p>
        </p:txBody>
      </p:sp>
      <p:sp>
        <p:nvSpPr>
          <p:cNvPr id="62" name="תיבת טקסט 61">
            <a:extLst>
              <a:ext uri="{FF2B5EF4-FFF2-40B4-BE49-F238E27FC236}">
                <a16:creationId xmlns:a16="http://schemas.microsoft.com/office/drawing/2014/main" id="{F42D4253-1DAB-49D6-AE2B-21EA007069B4}"/>
              </a:ext>
            </a:extLst>
          </p:cNvPr>
          <p:cNvSpPr txBox="1"/>
          <p:nvPr/>
        </p:nvSpPr>
        <p:spPr>
          <a:xfrm>
            <a:off x="7596336" y="1147663"/>
            <a:ext cx="963725" cy="1015663"/>
          </a:xfrm>
          <a:prstGeom prst="rect">
            <a:avLst/>
          </a:prstGeom>
          <a:noFill/>
        </p:spPr>
        <p:txBody>
          <a:bodyPr wrap="none" rtlCol="1">
            <a:spAutoFit/>
          </a:bodyPr>
          <a:lstStyle/>
          <a:p>
            <a:pPr defTabSz="685800"/>
            <a:r>
              <a:rPr lang="en-US" sz="6000" dirty="0">
                <a:solidFill>
                  <a:prstClr val="black"/>
                </a:solidFill>
                <a:latin typeface="Calibri" panose="020F0502020204030204"/>
              </a:rPr>
              <a:t>14</a:t>
            </a:r>
            <a:endParaRPr lang="he-IL" sz="1350" dirty="0">
              <a:solidFill>
                <a:prstClr val="black"/>
              </a:solidFill>
              <a:latin typeface="Calibri" panose="020F0502020204030204"/>
              <a:cs typeface="Arial" panose="020B0604020202020204" pitchFamily="34" charset="0"/>
            </a:endParaRPr>
          </a:p>
        </p:txBody>
      </p:sp>
      <p:sp>
        <p:nvSpPr>
          <p:cNvPr id="63" name="תיבת טקסט 62">
            <a:extLst>
              <a:ext uri="{FF2B5EF4-FFF2-40B4-BE49-F238E27FC236}">
                <a16:creationId xmlns:a16="http://schemas.microsoft.com/office/drawing/2014/main" id="{46C31872-4A91-48E7-A6A6-D07EFE73810B}"/>
              </a:ext>
            </a:extLst>
          </p:cNvPr>
          <p:cNvSpPr txBox="1"/>
          <p:nvPr/>
        </p:nvSpPr>
        <p:spPr>
          <a:xfrm>
            <a:off x="5191340" y="1147663"/>
            <a:ext cx="2502608" cy="1015663"/>
          </a:xfrm>
          <a:prstGeom prst="rect">
            <a:avLst/>
          </a:prstGeom>
          <a:noFill/>
        </p:spPr>
        <p:txBody>
          <a:bodyPr wrap="none" rtlCol="1">
            <a:spAutoFit/>
          </a:bodyPr>
          <a:lstStyle/>
          <a:p>
            <a:pPr defTabSz="685800"/>
            <a:r>
              <a:rPr lang="en-US" sz="6000" dirty="0">
                <a:solidFill>
                  <a:srgbClr val="92D050"/>
                </a:solidFill>
              </a:rPr>
              <a:t>9</a:t>
            </a:r>
            <a:r>
              <a:rPr lang="en-US" sz="6000" dirty="0">
                <a:solidFill>
                  <a:prstClr val="black"/>
                </a:solidFill>
              </a:rPr>
              <a:t>+</a:t>
            </a:r>
            <a:r>
              <a:rPr lang="en-US" sz="6000" dirty="0">
                <a:solidFill>
                  <a:srgbClr val="0070C0"/>
                </a:solidFill>
              </a:rPr>
              <a:t>1+4=</a:t>
            </a:r>
            <a:endParaRPr lang="he-IL" sz="1200" dirty="0">
              <a:solidFill>
                <a:prstClr val="black"/>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39569958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3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27" restart="whenNotActive" fill="hold" evtFilter="cancelBubble" nodeType="interactiveSeq">
                <p:stCondLst>
                  <p:cond evt="onClick" delay="0">
                    <p:tgtEl>
                      <p:spTgt spid="40"/>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withEffect">
                                  <p:stCondLst>
                                    <p:cond delay="0"/>
                                  </p:stCondLst>
                                  <p:childTnLst>
                                    <p:set>
                                      <p:cBhvr>
                                        <p:cTn id="31" dur="1" fill="hold">
                                          <p:stCondLst>
                                            <p:cond delay="749"/>
                                          </p:stCondLst>
                                        </p:cTn>
                                        <p:tgtEl>
                                          <p:spTgt spid="2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9"/>
                                          </p:stCondLst>
                                        </p:cTn>
                                        <p:tgtEl>
                                          <p:spTgt spid="5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749"/>
                                          </p:stCondLst>
                                        </p:cTn>
                                        <p:tgtEl>
                                          <p:spTgt spid="5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749"/>
                                          </p:stCondLst>
                                        </p:cTn>
                                        <p:tgtEl>
                                          <p:spTgt spid="5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749"/>
                                          </p:stCondLst>
                                        </p:cTn>
                                        <p:tgtEl>
                                          <p:spTgt spid="6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childTnLst>
                                </p:cTn>
                              </p:par>
                              <p:par>
                                <p:cTn id="44" presetID="1" presetClass="exit" presetSubtype="0" fill="hold" nodeType="withEffect">
                                  <p:stCondLst>
                                    <p:cond delay="0"/>
                                  </p:stCondLst>
                                  <p:childTnLst>
                                    <p:set>
                                      <p:cBhvr>
                                        <p:cTn id="45"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46" restart="whenNotActive" fill="hold" evtFilter="cancelBubble" nodeType="interactiveSeq">
                <p:stCondLst>
                  <p:cond evt="onClick" delay="0">
                    <p:tgtEl>
                      <p:spTgt spid="43"/>
                    </p:tgtEl>
                  </p:cond>
                </p:stCondLst>
                <p:endSync evt="end" delay="0">
                  <p:rtn val="all"/>
                </p:endSync>
                <p:childTnLst>
                  <p:par>
                    <p:cTn id="47" fill="hold">
                      <p:stCondLst>
                        <p:cond delay="0"/>
                      </p:stCondLst>
                      <p:childTnLst>
                        <p:par>
                          <p:cTn id="48" fill="hold">
                            <p:stCondLst>
                              <p:cond delay="0"/>
                            </p:stCondLst>
                            <p:childTnLst>
                              <p:par>
                                <p:cTn id="49" presetID="1" presetClass="entr" presetSubtype="0" fill="hold" grpId="0" nodeType="after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childTnLst>
                          </p:cTn>
                        </p:par>
                        <p:par>
                          <p:cTn id="51" fill="hold">
                            <p:stCondLst>
                              <p:cond delay="0"/>
                            </p:stCondLst>
                            <p:childTnLst>
                              <p:par>
                                <p:cTn id="52" presetID="1" presetClass="entr" presetSubtype="0" fill="hold" grpId="0" nodeType="afterEffect">
                                  <p:stCondLst>
                                    <p:cond delay="0"/>
                                  </p:stCondLst>
                                  <p:childTnLst>
                                    <p:set>
                                      <p:cBhvr>
                                        <p:cTn id="53" dur="1" fill="hold">
                                          <p:stCondLst>
                                            <p:cond delay="0"/>
                                          </p:stCondLst>
                                        </p:cTn>
                                        <p:tgtEl>
                                          <p:spTgt spid="62"/>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grpId="0" nodeType="afterEffect">
                                  <p:stCondLst>
                                    <p:cond delay="0"/>
                                  </p:stCondLst>
                                  <p:childTnLst>
                                    <p:set>
                                      <p:cBhvr>
                                        <p:cTn id="56" dur="1" fill="hold">
                                          <p:stCondLst>
                                            <p:cond delay="0"/>
                                          </p:stCondLst>
                                        </p:cTn>
                                        <p:tgtEl>
                                          <p:spTgt spid="61"/>
                                        </p:tgtEl>
                                        <p:attrNameLst>
                                          <p:attrName>style.visibility</p:attrName>
                                        </p:attrNameLst>
                                      </p:cBhvr>
                                      <p:to>
                                        <p:strVal val="visible"/>
                                      </p:to>
                                    </p:set>
                                  </p:childTnLst>
                                </p:cTn>
                              </p:par>
                            </p:childTnLst>
                          </p:cTn>
                        </p:par>
                        <p:par>
                          <p:cTn id="57" fill="hold">
                            <p:stCondLst>
                              <p:cond delay="0"/>
                            </p:stCondLst>
                            <p:childTnLst>
                              <p:par>
                                <p:cTn id="58" presetID="1" presetClass="entr" presetSubtype="0"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xit" presetSubtype="0" fill="hold" grpId="1" nodeType="withEffect">
                                  <p:stCondLst>
                                    <p:cond delay="0"/>
                                  </p:stCondLst>
                                  <p:childTnLst>
                                    <p:set>
                                      <p:cBhvr>
                                        <p:cTn id="61"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41" grpId="0"/>
      <p:bldP spid="43" grpId="0" animBg="1"/>
      <p:bldP spid="43" grpId="1" animBg="1"/>
      <p:bldP spid="57" grpId="0" animBg="1"/>
      <p:bldP spid="58" grpId="0" animBg="1"/>
      <p:bldP spid="59" grpId="0" animBg="1"/>
      <p:bldP spid="60" grpId="0" animBg="1"/>
      <p:bldP spid="61" grpId="0" animBg="1"/>
      <p:bldP spid="62"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179512" y="2291948"/>
            <a:ext cx="5040000" cy="2160000"/>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87323"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87323" y="3707159"/>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81681"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74633" y="3707159"/>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476039"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461944" y="3707159"/>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470397"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449254" y="3707159"/>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464756"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436565" y="3707159"/>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323528" y="1188050"/>
            <a:ext cx="3055463"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9</a:t>
            </a:r>
            <a:r>
              <a:rPr lang="en-US" sz="6000" dirty="0">
                <a:solidFill>
                  <a:prstClr val="black"/>
                </a:solidFill>
                <a:latin typeface="Calibri" panose="020F0502020204030204"/>
              </a:rPr>
              <a:t>+</a:t>
            </a:r>
            <a:r>
              <a:rPr lang="en-US" sz="6000" dirty="0">
                <a:solidFill>
                  <a:srgbClr val="0070C0"/>
                </a:solidFill>
              </a:rPr>
              <a:t>9</a:t>
            </a:r>
            <a:r>
              <a:rPr lang="en-US" sz="6000" dirty="0">
                <a:solidFill>
                  <a:prstClr val="black"/>
                </a:solidFill>
                <a:latin typeface="Calibri" panose="020F0502020204030204"/>
              </a:rPr>
              <a:t> = </a:t>
            </a:r>
            <a:endParaRPr lang="he-IL" sz="6000" dirty="0">
              <a:solidFill>
                <a:prstClr val="black"/>
              </a:solidFill>
              <a:latin typeface="Calibri" panose="020F0502020204030204"/>
              <a:cs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5302876" y="3212976"/>
            <a:ext cx="1609241" cy="1092107"/>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304338" y="4102621"/>
              <a:ext cx="1029016" cy="1029016"/>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dirty="0">
                <a:solidFill>
                  <a:prstClr val="white"/>
                </a:solidFill>
                <a:latin typeface="Calibri" panose="020F0502020204030204"/>
                <a:cs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5319558" y="4512992"/>
            <a:ext cx="1609241" cy="1092107"/>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95244" y="5377427"/>
              <a:ext cx="1029016" cy="1029016"/>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41" name="תיבת טקסט 40">
            <a:extLst>
              <a:ext uri="{FF2B5EF4-FFF2-40B4-BE49-F238E27FC236}">
                <a16:creationId xmlns:a16="http://schemas.microsoft.com/office/drawing/2014/main" id="{114C4BDC-38A2-44C6-A1F2-E03EE67A2452}"/>
              </a:ext>
            </a:extLst>
          </p:cNvPr>
          <p:cNvSpPr txBox="1"/>
          <p:nvPr/>
        </p:nvSpPr>
        <p:spPr>
          <a:xfrm>
            <a:off x="2119123" y="1149013"/>
            <a:ext cx="963725" cy="1015663"/>
          </a:xfrm>
          <a:prstGeom prst="rect">
            <a:avLst/>
          </a:prstGeom>
          <a:noFill/>
        </p:spPr>
        <p:txBody>
          <a:bodyPr wrap="none" rtlCol="1">
            <a:spAutoFit/>
          </a:bodyPr>
          <a:lstStyle/>
          <a:p>
            <a:pPr defTabSz="685800"/>
            <a:r>
              <a:rPr lang="en-US" sz="6000" dirty="0">
                <a:solidFill>
                  <a:prstClr val="black"/>
                </a:solidFill>
                <a:latin typeface="Calibri" panose="020F0502020204030204"/>
              </a:rPr>
              <a:t>18</a:t>
            </a:r>
            <a:endParaRPr lang="he-IL" sz="1350" dirty="0">
              <a:solidFill>
                <a:prstClr val="black"/>
              </a:solidFill>
              <a:latin typeface="Calibri" panose="020F0502020204030204"/>
              <a:cs typeface="Arial" panose="020B0604020202020204" pitchFamily="34" charset="0"/>
            </a:endParaRPr>
          </a:p>
        </p:txBody>
      </p:sp>
      <p:sp>
        <p:nvSpPr>
          <p:cNvPr id="43" name="מלבן: פינות מעוגלות 42">
            <a:extLst>
              <a:ext uri="{FF2B5EF4-FFF2-40B4-BE49-F238E27FC236}">
                <a16:creationId xmlns:a16="http://schemas.microsoft.com/office/drawing/2014/main" id="{922A68BD-18AA-49F4-8435-4BDBF39459B2}"/>
              </a:ext>
            </a:extLst>
          </p:cNvPr>
          <p:cNvSpPr/>
          <p:nvPr/>
        </p:nvSpPr>
        <p:spPr>
          <a:xfrm>
            <a:off x="5580112" y="5710337"/>
            <a:ext cx="2888197"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הַתְשוּבָה.</a:t>
            </a: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179512" y="4526440"/>
            <a:ext cx="5040000" cy="2160000"/>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496162" y="4858163"/>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8" name="אליפסה 57">
            <a:extLst>
              <a:ext uri="{FF2B5EF4-FFF2-40B4-BE49-F238E27FC236}">
                <a16:creationId xmlns:a16="http://schemas.microsoft.com/office/drawing/2014/main" id="{6DFA5D80-3EB9-4148-B3A5-AA37409AA681}"/>
              </a:ext>
            </a:extLst>
          </p:cNvPr>
          <p:cNvSpPr/>
          <p:nvPr/>
        </p:nvSpPr>
        <p:spPr>
          <a:xfrm>
            <a:off x="496162" y="5925278"/>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9" name="אליפסה 58">
            <a:extLst>
              <a:ext uri="{FF2B5EF4-FFF2-40B4-BE49-F238E27FC236}">
                <a16:creationId xmlns:a16="http://schemas.microsoft.com/office/drawing/2014/main" id="{42B9DAA4-D01C-4C0B-9DDC-0B4C66C6F1BC}"/>
              </a:ext>
            </a:extLst>
          </p:cNvPr>
          <p:cNvSpPr/>
          <p:nvPr/>
        </p:nvSpPr>
        <p:spPr>
          <a:xfrm>
            <a:off x="1448160" y="4866585"/>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0" name="אליפסה 59">
            <a:extLst>
              <a:ext uri="{FF2B5EF4-FFF2-40B4-BE49-F238E27FC236}">
                <a16:creationId xmlns:a16="http://schemas.microsoft.com/office/drawing/2014/main" id="{BD653E89-CF3B-48F1-8FC7-733D61D43B1C}"/>
              </a:ext>
            </a:extLst>
          </p:cNvPr>
          <p:cNvSpPr/>
          <p:nvPr/>
        </p:nvSpPr>
        <p:spPr>
          <a:xfrm>
            <a:off x="1498972" y="5925278"/>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1" name="אליפסה 60">
            <a:extLst>
              <a:ext uri="{FF2B5EF4-FFF2-40B4-BE49-F238E27FC236}">
                <a16:creationId xmlns:a16="http://schemas.microsoft.com/office/drawing/2014/main" id="{68F9F1DA-A6B6-4514-878E-5D3871AB9881}"/>
              </a:ext>
            </a:extLst>
          </p:cNvPr>
          <p:cNvSpPr/>
          <p:nvPr/>
        </p:nvSpPr>
        <p:spPr>
          <a:xfrm>
            <a:off x="2389456" y="4815767"/>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2" name="אליפסה 61">
            <a:extLst>
              <a:ext uri="{FF2B5EF4-FFF2-40B4-BE49-F238E27FC236}">
                <a16:creationId xmlns:a16="http://schemas.microsoft.com/office/drawing/2014/main" id="{FFDCED2C-C2BA-4943-94D3-F37FB003F61A}"/>
              </a:ext>
            </a:extLst>
          </p:cNvPr>
          <p:cNvSpPr/>
          <p:nvPr/>
        </p:nvSpPr>
        <p:spPr>
          <a:xfrm>
            <a:off x="2389456" y="5882882"/>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3" name="אליפסה 62">
            <a:extLst>
              <a:ext uri="{FF2B5EF4-FFF2-40B4-BE49-F238E27FC236}">
                <a16:creationId xmlns:a16="http://schemas.microsoft.com/office/drawing/2014/main" id="{BA8880C7-2954-449E-B495-96B10BA75B05}"/>
              </a:ext>
            </a:extLst>
          </p:cNvPr>
          <p:cNvSpPr/>
          <p:nvPr/>
        </p:nvSpPr>
        <p:spPr>
          <a:xfrm>
            <a:off x="3341454" y="4824189"/>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4" name="אליפסה 63">
            <a:extLst>
              <a:ext uri="{FF2B5EF4-FFF2-40B4-BE49-F238E27FC236}">
                <a16:creationId xmlns:a16="http://schemas.microsoft.com/office/drawing/2014/main" id="{F19731F7-590D-448D-8497-07B62678C884}"/>
              </a:ext>
            </a:extLst>
          </p:cNvPr>
          <p:cNvSpPr/>
          <p:nvPr/>
        </p:nvSpPr>
        <p:spPr>
          <a:xfrm>
            <a:off x="3392266" y="5882882"/>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5" name="מלבן: פינות מעוגלות 64">
            <a:extLst>
              <a:ext uri="{FF2B5EF4-FFF2-40B4-BE49-F238E27FC236}">
                <a16:creationId xmlns:a16="http://schemas.microsoft.com/office/drawing/2014/main" id="{FAA810C7-607D-4A3B-AE0C-883E07B21AE5}"/>
              </a:ext>
            </a:extLst>
          </p:cNvPr>
          <p:cNvSpPr/>
          <p:nvPr/>
        </p:nvSpPr>
        <p:spPr>
          <a:xfrm>
            <a:off x="3526536" y="1183211"/>
            <a:ext cx="5432916"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9</a:t>
            </a:r>
            <a:r>
              <a:rPr lang="en-US" sz="6000" dirty="0">
                <a:solidFill>
                  <a:prstClr val="black"/>
                </a:solidFill>
                <a:latin typeface="Calibri" panose="020F0502020204030204"/>
              </a:rPr>
              <a:t>+</a:t>
            </a:r>
            <a:r>
              <a:rPr lang="en-US" sz="6000" dirty="0">
                <a:solidFill>
                  <a:srgbClr val="0070C0"/>
                </a:solidFill>
              </a:rPr>
              <a:t>9</a:t>
            </a:r>
            <a:r>
              <a:rPr lang="en-US" sz="6000" dirty="0">
                <a:solidFill>
                  <a:prstClr val="black"/>
                </a:solidFill>
                <a:latin typeface="Calibri" panose="020F0502020204030204"/>
              </a:rPr>
              <a:t> =  </a:t>
            </a:r>
            <a:endParaRPr lang="he-IL" sz="6000" dirty="0">
              <a:solidFill>
                <a:prstClr val="black"/>
              </a:solidFill>
              <a:latin typeface="Calibri" panose="020F0502020204030204"/>
              <a:cs typeface="Arial" panose="020B0604020202020204" pitchFamily="34" charset="0"/>
            </a:endParaRPr>
          </a:p>
        </p:txBody>
      </p:sp>
      <p:sp>
        <p:nvSpPr>
          <p:cNvPr id="66" name="תיבת טקסט 65">
            <a:extLst>
              <a:ext uri="{FF2B5EF4-FFF2-40B4-BE49-F238E27FC236}">
                <a16:creationId xmlns:a16="http://schemas.microsoft.com/office/drawing/2014/main" id="{D30DAC72-99A2-4EE8-B2E6-5FB40727F85D}"/>
              </a:ext>
            </a:extLst>
          </p:cNvPr>
          <p:cNvSpPr txBox="1"/>
          <p:nvPr/>
        </p:nvSpPr>
        <p:spPr>
          <a:xfrm>
            <a:off x="7693948" y="1164656"/>
            <a:ext cx="963726" cy="1015663"/>
          </a:xfrm>
          <a:prstGeom prst="rect">
            <a:avLst/>
          </a:prstGeom>
          <a:noFill/>
        </p:spPr>
        <p:txBody>
          <a:bodyPr wrap="none" rtlCol="1">
            <a:spAutoFit/>
          </a:bodyPr>
          <a:lstStyle/>
          <a:p>
            <a:pPr defTabSz="685800"/>
            <a:r>
              <a:rPr lang="en-US" sz="6000" dirty="0">
                <a:solidFill>
                  <a:prstClr val="black"/>
                </a:solidFill>
                <a:latin typeface="Calibri" panose="020F0502020204030204"/>
              </a:rPr>
              <a:t>18</a:t>
            </a:r>
            <a:endParaRPr lang="he-IL" sz="1350" dirty="0">
              <a:solidFill>
                <a:prstClr val="black"/>
              </a:solidFill>
              <a:latin typeface="Calibri" panose="020F0502020204030204"/>
              <a:cs typeface="Arial" panose="020B0604020202020204" pitchFamily="34" charset="0"/>
            </a:endParaRPr>
          </a:p>
        </p:txBody>
      </p:sp>
      <p:sp>
        <p:nvSpPr>
          <p:cNvPr id="68" name="תיבת טקסט 67">
            <a:extLst>
              <a:ext uri="{FF2B5EF4-FFF2-40B4-BE49-F238E27FC236}">
                <a16:creationId xmlns:a16="http://schemas.microsoft.com/office/drawing/2014/main" id="{0E984D69-148D-4867-BE2C-928B22256EE3}"/>
              </a:ext>
            </a:extLst>
          </p:cNvPr>
          <p:cNvSpPr txBox="1"/>
          <p:nvPr/>
        </p:nvSpPr>
        <p:spPr>
          <a:xfrm>
            <a:off x="5191340" y="1147663"/>
            <a:ext cx="2502608" cy="1015663"/>
          </a:xfrm>
          <a:prstGeom prst="rect">
            <a:avLst/>
          </a:prstGeom>
          <a:noFill/>
        </p:spPr>
        <p:txBody>
          <a:bodyPr wrap="none" rtlCol="1">
            <a:spAutoFit/>
          </a:bodyPr>
          <a:lstStyle/>
          <a:p>
            <a:pPr defTabSz="685800"/>
            <a:r>
              <a:rPr lang="en-US" sz="6000" dirty="0">
                <a:solidFill>
                  <a:srgbClr val="92D050"/>
                </a:solidFill>
              </a:rPr>
              <a:t>9</a:t>
            </a:r>
            <a:r>
              <a:rPr lang="en-US" sz="6000" dirty="0">
                <a:solidFill>
                  <a:prstClr val="black"/>
                </a:solidFill>
              </a:rPr>
              <a:t>+</a:t>
            </a:r>
            <a:r>
              <a:rPr lang="en-US" sz="6000" dirty="0">
                <a:solidFill>
                  <a:srgbClr val="0070C0"/>
                </a:solidFill>
              </a:rPr>
              <a:t>1+9=</a:t>
            </a:r>
            <a:endParaRPr lang="he-IL" sz="1200" dirty="0">
              <a:solidFill>
                <a:prstClr val="black"/>
              </a:solidFill>
              <a:latin typeface="Calibri" panose="020F0502020204030204"/>
              <a:cs typeface="Arial" panose="020B0604020202020204" pitchFamily="34" charset="0"/>
            </a:endParaRPr>
          </a:p>
        </p:txBody>
      </p:sp>
      <p:sp>
        <p:nvSpPr>
          <p:cNvPr id="69" name="כותרת 1">
            <a:extLst>
              <a:ext uri="{FF2B5EF4-FFF2-40B4-BE49-F238E27FC236}">
                <a16:creationId xmlns:a16="http://schemas.microsoft.com/office/drawing/2014/main" id="{4A996B72-56C8-455C-9744-2896E24D27D7}"/>
              </a:ext>
            </a:extLst>
          </p:cNvPr>
          <p:cNvSpPr txBox="1">
            <a:spLocks/>
          </p:cNvSpPr>
          <p:nvPr/>
        </p:nvSpPr>
        <p:spPr>
          <a:xfrm>
            <a:off x="-487751" y="67750"/>
            <a:ext cx="9684568" cy="927297"/>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הַצִיגוּ בַּתַבְנִית שֶלָכֶם אֶת הַתַרְגִיל וּפִתְרוּ אוֹתוֹ.</a:t>
            </a:r>
          </a:p>
          <a:p>
            <a:pPr marL="177800" algn="r"/>
            <a:r>
              <a:rPr lang="he-IL" sz="3200" dirty="0">
                <a:solidFill>
                  <a:schemeClr val="bg2">
                    <a:lumMod val="25000"/>
                  </a:schemeClr>
                </a:solidFill>
                <a:cs typeface="+mn-cs"/>
              </a:rPr>
              <a:t>לִבְדִיקָה, לַחֲצוּ עַל הַכַּפְתוֹרִים. </a:t>
            </a:r>
          </a:p>
        </p:txBody>
      </p:sp>
    </p:spTree>
    <p:extLst>
      <p:ext uri="{BB962C8B-B14F-4D97-AF65-F5344CB8AC3E}">
        <p14:creationId xmlns:p14="http://schemas.microsoft.com/office/powerpoint/2010/main" val="18664428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38"/>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27" restart="whenNotActive" fill="hold" evtFilter="cancelBubble" nodeType="interactiveSeq">
                <p:stCondLst>
                  <p:cond evt="onClick" delay="0">
                    <p:tgtEl>
                      <p:spTgt spid="40"/>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5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5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childTnLst>
                                </p:cTn>
                              </p:par>
                            </p:childTnLst>
                          </p:cTn>
                        </p:par>
                        <p:par>
                          <p:cTn id="50" fill="hold">
                            <p:stCondLst>
                              <p:cond delay="0"/>
                            </p:stCondLst>
                            <p:childTnLst>
                              <p:par>
                                <p:cTn id="51" presetID="1" presetClass="entr" presetSubtype="0"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xit" presetSubtype="0" fill="hold" nodeType="withEffect">
                                  <p:stCondLst>
                                    <p:cond delay="0"/>
                                  </p:stCondLst>
                                  <p:childTnLst>
                                    <p:set>
                                      <p:cBhvr>
                                        <p:cTn id="54"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55" restart="whenNotActive" fill="hold" evtFilter="cancelBubble" nodeType="interactiveSeq">
                <p:stCondLst>
                  <p:cond evt="onClick" delay="0">
                    <p:tgtEl>
                      <p:spTgt spid="43"/>
                    </p:tgtEl>
                  </p:cond>
                </p:stCondLst>
                <p:endSync evt="end" delay="0">
                  <p:rtn val="all"/>
                </p:endSync>
                <p:childTnLst>
                  <p:par>
                    <p:cTn id="56" fill="hold">
                      <p:stCondLst>
                        <p:cond delay="0"/>
                      </p:stCondLst>
                      <p:childTnLst>
                        <p:par>
                          <p:cTn id="57" fill="hold">
                            <p:stCondLst>
                              <p:cond delay="0"/>
                            </p:stCondLst>
                            <p:childTnLst>
                              <p:par>
                                <p:cTn id="58" presetID="1" presetClass="entr" presetSubtype="0" fill="hold" grpId="0" nodeType="afterEffect">
                                  <p:stCondLst>
                                    <p:cond delay="0"/>
                                  </p:stCondLst>
                                  <p:childTnLst>
                                    <p:set>
                                      <p:cBhvr>
                                        <p:cTn id="59" dur="1" fill="hold">
                                          <p:stCondLst>
                                            <p:cond delay="0"/>
                                          </p:stCondLst>
                                        </p:cTn>
                                        <p:tgtEl>
                                          <p:spTgt spid="68"/>
                                        </p:tgtEl>
                                        <p:attrNameLst>
                                          <p:attrName>style.visibility</p:attrName>
                                        </p:attrNameLst>
                                      </p:cBhvr>
                                      <p:to>
                                        <p:strVal val="visible"/>
                                      </p:to>
                                    </p:set>
                                  </p:childTnLst>
                                </p:cTn>
                              </p:par>
                            </p:childTnLst>
                          </p:cTn>
                        </p:par>
                        <p:par>
                          <p:cTn id="60" fill="hold">
                            <p:stCondLst>
                              <p:cond delay="0"/>
                            </p:stCondLst>
                            <p:childTnLst>
                              <p:par>
                                <p:cTn id="61" presetID="1"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childTnLst>
                                </p:cTn>
                              </p:par>
                            </p:childTnLst>
                          </p:cTn>
                        </p:par>
                        <p:par>
                          <p:cTn id="63" fill="hold">
                            <p:stCondLst>
                              <p:cond delay="0"/>
                            </p:stCondLst>
                            <p:childTnLst>
                              <p:par>
                                <p:cTn id="64" presetID="1" presetClass="entr" presetSubtype="0"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grpId="0" nodeType="afterEffect">
                                  <p:stCondLst>
                                    <p:cond delay="0"/>
                                  </p:stCondLst>
                                  <p:childTnLst>
                                    <p:set>
                                      <p:cBhvr>
                                        <p:cTn id="68" dur="1" fill="hold">
                                          <p:stCondLst>
                                            <p:cond delay="0"/>
                                          </p:stCondLst>
                                        </p:cTn>
                                        <p:tgtEl>
                                          <p:spTgt spid="41"/>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41" grpId="0"/>
      <p:bldP spid="43" grpId="0" animBg="1"/>
      <p:bldP spid="43" grpId="1"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p:bldP spid="6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179512" y="2291948"/>
            <a:ext cx="5040000" cy="2160000"/>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87323"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87323" y="3707159"/>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81681"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74633" y="3707159"/>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476039" y="2619894"/>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461944" y="3707159"/>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470397" y="2619894"/>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449254" y="3707159"/>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464756" y="2619894"/>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436565" y="3707159"/>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323528" y="1188050"/>
            <a:ext cx="3055463"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6</a:t>
            </a:r>
            <a:r>
              <a:rPr lang="en-US" sz="6000" dirty="0">
                <a:solidFill>
                  <a:prstClr val="black"/>
                </a:solidFill>
                <a:latin typeface="Calibri" panose="020F0502020204030204"/>
              </a:rPr>
              <a:t>+</a:t>
            </a:r>
            <a:r>
              <a:rPr lang="en-US" sz="6000" dirty="0">
                <a:solidFill>
                  <a:srgbClr val="0070C0"/>
                </a:solidFill>
                <a:latin typeface="Calibri" panose="020F0502020204030204"/>
              </a:rPr>
              <a:t>9</a:t>
            </a:r>
            <a:r>
              <a:rPr lang="en-US" sz="6000" dirty="0">
                <a:solidFill>
                  <a:prstClr val="black"/>
                </a:solidFill>
                <a:latin typeface="Calibri" panose="020F0502020204030204"/>
              </a:rPr>
              <a:t> = </a:t>
            </a:r>
            <a:endParaRPr lang="he-IL" sz="6000" dirty="0">
              <a:solidFill>
                <a:prstClr val="black"/>
              </a:solidFill>
              <a:latin typeface="Calibri" panose="020F0502020204030204"/>
              <a:cs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5302876" y="3212976"/>
            <a:ext cx="1609241" cy="1092107"/>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304338" y="4102621"/>
              <a:ext cx="1029016" cy="1029016"/>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dirty="0">
                <a:solidFill>
                  <a:prstClr val="white"/>
                </a:solidFill>
                <a:latin typeface="Calibri" panose="020F0502020204030204"/>
                <a:cs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5319558" y="4512992"/>
            <a:ext cx="1609241" cy="1092107"/>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95244" y="5377427"/>
              <a:ext cx="1029016" cy="1029016"/>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41" name="תיבת טקסט 40">
            <a:extLst>
              <a:ext uri="{FF2B5EF4-FFF2-40B4-BE49-F238E27FC236}">
                <a16:creationId xmlns:a16="http://schemas.microsoft.com/office/drawing/2014/main" id="{114C4BDC-38A2-44C6-A1F2-E03EE67A2452}"/>
              </a:ext>
            </a:extLst>
          </p:cNvPr>
          <p:cNvSpPr txBox="1"/>
          <p:nvPr/>
        </p:nvSpPr>
        <p:spPr>
          <a:xfrm>
            <a:off x="2119123" y="1149013"/>
            <a:ext cx="963725" cy="1015663"/>
          </a:xfrm>
          <a:prstGeom prst="rect">
            <a:avLst/>
          </a:prstGeom>
          <a:noFill/>
        </p:spPr>
        <p:txBody>
          <a:bodyPr wrap="none" rtlCol="1">
            <a:spAutoFit/>
          </a:bodyPr>
          <a:lstStyle/>
          <a:p>
            <a:pPr defTabSz="685800"/>
            <a:r>
              <a:rPr lang="en-US" sz="6000" dirty="0">
                <a:solidFill>
                  <a:prstClr val="black"/>
                </a:solidFill>
                <a:latin typeface="Calibri" panose="020F0502020204030204"/>
              </a:rPr>
              <a:t>15</a:t>
            </a:r>
            <a:endParaRPr lang="he-IL" sz="1350" dirty="0">
              <a:solidFill>
                <a:prstClr val="black"/>
              </a:solidFill>
              <a:latin typeface="Calibri" panose="020F0502020204030204"/>
              <a:cs typeface="Arial" panose="020B0604020202020204" pitchFamily="34" charset="0"/>
            </a:endParaRPr>
          </a:p>
        </p:txBody>
      </p:sp>
      <p:sp>
        <p:nvSpPr>
          <p:cNvPr id="43" name="מלבן: פינות מעוגלות 42">
            <a:extLst>
              <a:ext uri="{FF2B5EF4-FFF2-40B4-BE49-F238E27FC236}">
                <a16:creationId xmlns:a16="http://schemas.microsoft.com/office/drawing/2014/main" id="{922A68BD-18AA-49F4-8435-4BDBF39459B2}"/>
              </a:ext>
            </a:extLst>
          </p:cNvPr>
          <p:cNvSpPr/>
          <p:nvPr/>
        </p:nvSpPr>
        <p:spPr>
          <a:xfrm>
            <a:off x="5580112" y="5709652"/>
            <a:ext cx="2888197"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הַתְשוּבָה.</a:t>
            </a: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179512" y="4526440"/>
            <a:ext cx="5040000" cy="2160000"/>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496162" y="4858163"/>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8" name="אליפסה 57">
            <a:extLst>
              <a:ext uri="{FF2B5EF4-FFF2-40B4-BE49-F238E27FC236}">
                <a16:creationId xmlns:a16="http://schemas.microsoft.com/office/drawing/2014/main" id="{6DFA5D80-3EB9-4148-B3A5-AA37409AA681}"/>
              </a:ext>
            </a:extLst>
          </p:cNvPr>
          <p:cNvSpPr/>
          <p:nvPr/>
        </p:nvSpPr>
        <p:spPr>
          <a:xfrm>
            <a:off x="496162" y="5925278"/>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9" name="אליפסה 58">
            <a:extLst>
              <a:ext uri="{FF2B5EF4-FFF2-40B4-BE49-F238E27FC236}">
                <a16:creationId xmlns:a16="http://schemas.microsoft.com/office/drawing/2014/main" id="{42B9DAA4-D01C-4C0B-9DDC-0B4C66C6F1BC}"/>
              </a:ext>
            </a:extLst>
          </p:cNvPr>
          <p:cNvSpPr/>
          <p:nvPr/>
        </p:nvSpPr>
        <p:spPr>
          <a:xfrm>
            <a:off x="1448160" y="4866585"/>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0" name="אליפסה 59">
            <a:extLst>
              <a:ext uri="{FF2B5EF4-FFF2-40B4-BE49-F238E27FC236}">
                <a16:creationId xmlns:a16="http://schemas.microsoft.com/office/drawing/2014/main" id="{BD653E89-CF3B-48F1-8FC7-733D61D43B1C}"/>
              </a:ext>
            </a:extLst>
          </p:cNvPr>
          <p:cNvSpPr/>
          <p:nvPr/>
        </p:nvSpPr>
        <p:spPr>
          <a:xfrm>
            <a:off x="1498972" y="5925278"/>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1" name="אליפסה 60">
            <a:extLst>
              <a:ext uri="{FF2B5EF4-FFF2-40B4-BE49-F238E27FC236}">
                <a16:creationId xmlns:a16="http://schemas.microsoft.com/office/drawing/2014/main" id="{68F9F1DA-A6B6-4514-878E-5D3871AB9881}"/>
              </a:ext>
            </a:extLst>
          </p:cNvPr>
          <p:cNvSpPr/>
          <p:nvPr/>
        </p:nvSpPr>
        <p:spPr>
          <a:xfrm>
            <a:off x="2389456" y="4815767"/>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2" name="מלבן: פינות מעוגלות 61">
            <a:extLst>
              <a:ext uri="{FF2B5EF4-FFF2-40B4-BE49-F238E27FC236}">
                <a16:creationId xmlns:a16="http://schemas.microsoft.com/office/drawing/2014/main" id="{B6DC8550-2F52-4084-BDA8-9681354CD3B9}"/>
              </a:ext>
            </a:extLst>
          </p:cNvPr>
          <p:cNvSpPr/>
          <p:nvPr/>
        </p:nvSpPr>
        <p:spPr>
          <a:xfrm>
            <a:off x="3526536" y="1183211"/>
            <a:ext cx="5432916"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6</a:t>
            </a:r>
            <a:r>
              <a:rPr lang="en-US" sz="6000" dirty="0">
                <a:solidFill>
                  <a:prstClr val="black"/>
                </a:solidFill>
                <a:latin typeface="Calibri" panose="020F0502020204030204"/>
              </a:rPr>
              <a:t>+</a:t>
            </a:r>
            <a:r>
              <a:rPr lang="en-US" sz="6000" dirty="0">
                <a:solidFill>
                  <a:srgbClr val="0070C0"/>
                </a:solidFill>
              </a:rPr>
              <a:t>9</a:t>
            </a:r>
            <a:r>
              <a:rPr lang="en-US" sz="6000" dirty="0">
                <a:solidFill>
                  <a:prstClr val="black"/>
                </a:solidFill>
                <a:latin typeface="Calibri" panose="020F0502020204030204"/>
              </a:rPr>
              <a:t> =  </a:t>
            </a:r>
            <a:endParaRPr lang="he-IL" sz="6000" dirty="0">
              <a:solidFill>
                <a:prstClr val="black"/>
              </a:solidFill>
              <a:latin typeface="Calibri" panose="020F0502020204030204"/>
              <a:cs typeface="Arial" panose="020B0604020202020204" pitchFamily="34" charset="0"/>
            </a:endParaRPr>
          </a:p>
        </p:txBody>
      </p:sp>
      <p:sp>
        <p:nvSpPr>
          <p:cNvPr id="63" name="תיבת טקסט 62">
            <a:extLst>
              <a:ext uri="{FF2B5EF4-FFF2-40B4-BE49-F238E27FC236}">
                <a16:creationId xmlns:a16="http://schemas.microsoft.com/office/drawing/2014/main" id="{CB58ABFB-4958-45E4-BD8B-F3BE84AAD6D0}"/>
              </a:ext>
            </a:extLst>
          </p:cNvPr>
          <p:cNvSpPr txBox="1"/>
          <p:nvPr/>
        </p:nvSpPr>
        <p:spPr>
          <a:xfrm>
            <a:off x="7680669" y="1164656"/>
            <a:ext cx="963726" cy="1015663"/>
          </a:xfrm>
          <a:prstGeom prst="rect">
            <a:avLst/>
          </a:prstGeom>
          <a:noFill/>
        </p:spPr>
        <p:txBody>
          <a:bodyPr wrap="none" rtlCol="1">
            <a:spAutoFit/>
          </a:bodyPr>
          <a:lstStyle/>
          <a:p>
            <a:pPr defTabSz="685800"/>
            <a:r>
              <a:rPr lang="en-US" sz="6000" dirty="0">
                <a:solidFill>
                  <a:prstClr val="black"/>
                </a:solidFill>
                <a:latin typeface="Calibri" panose="020F0502020204030204"/>
              </a:rPr>
              <a:t>15</a:t>
            </a:r>
            <a:endParaRPr lang="he-IL" sz="1350" dirty="0">
              <a:solidFill>
                <a:prstClr val="black"/>
              </a:solidFill>
              <a:latin typeface="Calibri" panose="020F0502020204030204"/>
              <a:cs typeface="Arial" panose="020B0604020202020204" pitchFamily="34" charset="0"/>
            </a:endParaRPr>
          </a:p>
        </p:txBody>
      </p:sp>
      <p:sp>
        <p:nvSpPr>
          <p:cNvPr id="64" name="תיבת טקסט 63">
            <a:extLst>
              <a:ext uri="{FF2B5EF4-FFF2-40B4-BE49-F238E27FC236}">
                <a16:creationId xmlns:a16="http://schemas.microsoft.com/office/drawing/2014/main" id="{3EBFD51A-9903-4893-A7E6-C26E239BA0FE}"/>
              </a:ext>
            </a:extLst>
          </p:cNvPr>
          <p:cNvSpPr txBox="1"/>
          <p:nvPr/>
        </p:nvSpPr>
        <p:spPr>
          <a:xfrm>
            <a:off x="5191340" y="1147663"/>
            <a:ext cx="2502608" cy="1015663"/>
          </a:xfrm>
          <a:prstGeom prst="rect">
            <a:avLst/>
          </a:prstGeom>
          <a:noFill/>
        </p:spPr>
        <p:txBody>
          <a:bodyPr wrap="none" rtlCol="1">
            <a:spAutoFit/>
          </a:bodyPr>
          <a:lstStyle/>
          <a:p>
            <a:pPr defTabSz="685800"/>
            <a:r>
              <a:rPr lang="en-US" sz="6000" dirty="0">
                <a:solidFill>
                  <a:srgbClr val="92D050"/>
                </a:solidFill>
              </a:rPr>
              <a:t>6</a:t>
            </a:r>
            <a:r>
              <a:rPr lang="en-US" sz="6000" dirty="0">
                <a:solidFill>
                  <a:prstClr val="black"/>
                </a:solidFill>
              </a:rPr>
              <a:t>+</a:t>
            </a:r>
            <a:r>
              <a:rPr lang="en-US" sz="6000" dirty="0">
                <a:solidFill>
                  <a:srgbClr val="0070C0"/>
                </a:solidFill>
              </a:rPr>
              <a:t>4+5=</a:t>
            </a:r>
            <a:endParaRPr lang="he-IL" sz="1200" dirty="0">
              <a:solidFill>
                <a:prstClr val="black"/>
              </a:solidFill>
              <a:latin typeface="Calibri" panose="020F0502020204030204"/>
              <a:cs typeface="Arial" panose="020B0604020202020204" pitchFamily="34" charset="0"/>
            </a:endParaRPr>
          </a:p>
        </p:txBody>
      </p:sp>
      <p:sp>
        <p:nvSpPr>
          <p:cNvPr id="65" name="כותרת 1">
            <a:extLst>
              <a:ext uri="{FF2B5EF4-FFF2-40B4-BE49-F238E27FC236}">
                <a16:creationId xmlns:a16="http://schemas.microsoft.com/office/drawing/2014/main" id="{AA8542B3-E9A6-4A65-9668-63D6A9D23E03}"/>
              </a:ext>
            </a:extLst>
          </p:cNvPr>
          <p:cNvSpPr txBox="1">
            <a:spLocks/>
          </p:cNvSpPr>
          <p:nvPr/>
        </p:nvSpPr>
        <p:spPr>
          <a:xfrm>
            <a:off x="-487751" y="67750"/>
            <a:ext cx="9684568" cy="927297"/>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הַצִיגוּ בַּתַבְנִית שֶלָכֶם אֶת הַתַרְגִיל וּפִתְרוּ אוֹתוֹ.</a:t>
            </a:r>
          </a:p>
          <a:p>
            <a:pPr marL="177800" algn="r"/>
            <a:r>
              <a:rPr lang="he-IL" sz="3200" dirty="0">
                <a:solidFill>
                  <a:schemeClr val="bg2">
                    <a:lumMod val="25000"/>
                  </a:schemeClr>
                </a:solidFill>
                <a:cs typeface="+mn-cs"/>
              </a:rPr>
              <a:t>לִבְדִיקָה, לַחֲצוּ עַל הַכַּפְתוֹרִים. </a:t>
            </a:r>
          </a:p>
        </p:txBody>
      </p:sp>
    </p:spTree>
    <p:extLst>
      <p:ext uri="{BB962C8B-B14F-4D97-AF65-F5344CB8AC3E}">
        <p14:creationId xmlns:p14="http://schemas.microsoft.com/office/powerpoint/2010/main" val="21884075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38"/>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31" restart="whenNotActive" fill="hold" evtFilter="cancelBubble" nodeType="interactiveSeq">
                <p:stCondLst>
                  <p:cond evt="onClick" delay="0">
                    <p:tgtEl>
                      <p:spTgt spid="40"/>
                    </p:tgtEl>
                  </p:cond>
                </p:stCondLst>
                <p:endSync evt="end" delay="0">
                  <p:rtn val="all"/>
                </p:endSync>
                <p:childTnLst>
                  <p:par>
                    <p:cTn id="32" fill="hold">
                      <p:stCondLst>
                        <p:cond delay="0"/>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6"/>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57"/>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58"/>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5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60"/>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61"/>
                                        </p:tgtEl>
                                        <p:attrNameLst>
                                          <p:attrName>style.visibility</p:attrName>
                                        </p:attrNameLst>
                                      </p:cBhvr>
                                      <p:to>
                                        <p:strVal val="visible"/>
                                      </p:to>
                                    </p:set>
                                  </p:childTnLst>
                                </p:cTn>
                              </p:par>
                            </p:childTnLst>
                          </p:cTn>
                        </p:par>
                        <p:par>
                          <p:cTn id="68" fill="hold">
                            <p:stCondLst>
                              <p:cond delay="0"/>
                            </p:stCondLst>
                            <p:childTnLst>
                              <p:par>
                                <p:cTn id="69" presetID="1" presetClass="entr" presetSubtype="0" fill="hold" grpId="0" nodeType="after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par>
                                <p:cTn id="71" presetID="1" presetClass="exit" presetSubtype="0" fill="hold" nodeType="withEffect">
                                  <p:stCondLst>
                                    <p:cond delay="0"/>
                                  </p:stCondLst>
                                  <p:childTnLst>
                                    <p:set>
                                      <p:cBhvr>
                                        <p:cTn id="72"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73" restart="whenNotActive" fill="hold" evtFilter="cancelBubble" nodeType="interactiveSeq">
                <p:stCondLst>
                  <p:cond evt="onClick" delay="0">
                    <p:tgtEl>
                      <p:spTgt spid="43"/>
                    </p:tgtEl>
                  </p:cond>
                </p:stCondLst>
                <p:endSync evt="end" delay="0">
                  <p:rtn val="all"/>
                </p:endSync>
                <p:childTnLst>
                  <p:par>
                    <p:cTn id="74" fill="hold">
                      <p:stCondLst>
                        <p:cond delay="0"/>
                      </p:stCondLst>
                      <p:childTnLst>
                        <p:par>
                          <p:cTn id="75" fill="hold">
                            <p:stCondLst>
                              <p:cond delay="0"/>
                            </p:stCondLst>
                            <p:childTnLst>
                              <p:par>
                                <p:cTn id="76" presetID="1" presetClass="entr" presetSubtype="0" fill="hold" grpId="0" nodeType="afterEffect">
                                  <p:stCondLst>
                                    <p:cond delay="0"/>
                                  </p:stCondLst>
                                  <p:childTnLst>
                                    <p:set>
                                      <p:cBhvr>
                                        <p:cTn id="77" dur="1" fill="hold">
                                          <p:stCondLst>
                                            <p:cond delay="0"/>
                                          </p:stCondLst>
                                        </p:cTn>
                                        <p:tgtEl>
                                          <p:spTgt spid="64"/>
                                        </p:tgtEl>
                                        <p:attrNameLst>
                                          <p:attrName>style.visibility</p:attrName>
                                        </p:attrNameLst>
                                      </p:cBhvr>
                                      <p:to>
                                        <p:strVal val="visible"/>
                                      </p:to>
                                    </p:set>
                                  </p:childTnLst>
                                </p:cTn>
                              </p:par>
                            </p:childTnLst>
                          </p:cTn>
                        </p:par>
                        <p:par>
                          <p:cTn id="78" fill="hold">
                            <p:stCondLst>
                              <p:cond delay="0"/>
                            </p:stCondLst>
                            <p:childTnLst>
                              <p:par>
                                <p:cTn id="79" presetID="1" presetClass="entr" presetSubtype="0"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childTnLst>
                                </p:cTn>
                              </p:par>
                            </p:childTnLst>
                          </p:cTn>
                        </p:par>
                        <p:par>
                          <p:cTn id="81" fill="hold">
                            <p:stCondLst>
                              <p:cond delay="0"/>
                            </p:stCondLst>
                            <p:childTnLst>
                              <p:par>
                                <p:cTn id="82" presetID="1" presetClass="entr" presetSubtype="0" fill="hold" grpId="0" nodeType="afterEffect">
                                  <p:stCondLst>
                                    <p:cond delay="0"/>
                                  </p:stCondLst>
                                  <p:childTnLst>
                                    <p:set>
                                      <p:cBhvr>
                                        <p:cTn id="83" dur="1" fill="hold">
                                          <p:stCondLst>
                                            <p:cond delay="0"/>
                                          </p:stCondLst>
                                        </p:cTn>
                                        <p:tgtEl>
                                          <p:spTgt spid="62"/>
                                        </p:tgtEl>
                                        <p:attrNameLst>
                                          <p:attrName>style.visibility</p:attrName>
                                        </p:attrNameLst>
                                      </p:cBhvr>
                                      <p:to>
                                        <p:strVal val="visible"/>
                                      </p:to>
                                    </p:set>
                                  </p:childTnLst>
                                </p:cTn>
                              </p:par>
                            </p:childTnLst>
                          </p:cTn>
                        </p:par>
                        <p:par>
                          <p:cTn id="84" fill="hold">
                            <p:stCondLst>
                              <p:cond delay="0"/>
                            </p:stCondLst>
                            <p:childTnLst>
                              <p:par>
                                <p:cTn id="85" presetID="1" presetClass="entr" presetSubtype="0"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childTnLst>
                                </p:cTn>
                              </p:par>
                              <p:par>
                                <p:cTn id="87" presetID="1" presetClass="exit" presetSubtype="0" fill="hold" grpId="1" nodeType="withEffect">
                                  <p:stCondLst>
                                    <p:cond delay="0"/>
                                  </p:stCondLst>
                                  <p:childTnLst>
                                    <p:set>
                                      <p:cBhvr>
                                        <p:cTn id="88"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41" grpId="0"/>
      <p:bldP spid="43" grpId="0" animBg="1"/>
      <p:bldP spid="43" grpId="1" animBg="1"/>
      <p:bldP spid="57" grpId="0" animBg="1"/>
      <p:bldP spid="58" grpId="0" animBg="1"/>
      <p:bldP spid="59" grpId="0" animBg="1"/>
      <p:bldP spid="60" grpId="0" animBg="1"/>
      <p:bldP spid="61" grpId="0" animBg="1"/>
      <p:bldP spid="62" grpId="0" animBg="1"/>
      <p:bldP spid="63" grpId="0"/>
      <p:bldP spid="6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EF5905-2E57-40BD-9713-DFA19F075BA3}"/>
              </a:ext>
            </a:extLst>
          </p:cNvPr>
          <p:cNvSpPr txBox="1">
            <a:spLocks/>
          </p:cNvSpPr>
          <p:nvPr/>
        </p:nvSpPr>
        <p:spPr>
          <a:xfrm>
            <a:off x="-487751" y="67750"/>
            <a:ext cx="9684568" cy="927297"/>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סַמְנוּ אֶת הַקְלָף שֶעָלָיו הַתְשוּבָה הַנְכוֹנָה.</a:t>
            </a:r>
          </a:p>
        </p:txBody>
      </p:sp>
      <p:sp>
        <p:nvSpPr>
          <p:cNvPr id="14" name="מלבן: פינות מעוגלות 13">
            <a:extLst>
              <a:ext uri="{FF2B5EF4-FFF2-40B4-BE49-F238E27FC236}">
                <a16:creationId xmlns:a16="http://schemas.microsoft.com/office/drawing/2014/main" id="{E2EB345D-616F-4C6B-B852-6FFAD3ED207C}"/>
              </a:ext>
            </a:extLst>
          </p:cNvPr>
          <p:cNvSpPr/>
          <p:nvPr/>
        </p:nvSpPr>
        <p:spPr>
          <a:xfrm>
            <a:off x="6073807" y="5661248"/>
            <a:ext cx="2887200" cy="925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800" dirty="0">
                <a:solidFill>
                  <a:prstClr val="white"/>
                </a:solidFill>
              </a:rPr>
              <a:t>לַחֲצוּ עָלַי </a:t>
            </a:r>
          </a:p>
          <a:p>
            <a:pPr algn="ctr" defTabSz="685800"/>
            <a:r>
              <a:rPr lang="he-IL" sz="2800" dirty="0">
                <a:solidFill>
                  <a:prstClr val="white"/>
                </a:solidFill>
              </a:rPr>
              <a:t>לְהַצָגַת רֶמֶז.</a:t>
            </a:r>
          </a:p>
        </p:txBody>
      </p:sp>
      <p:sp>
        <p:nvSpPr>
          <p:cNvPr id="15" name="מלבן: פינות מעוגלות 14">
            <a:extLst>
              <a:ext uri="{FF2B5EF4-FFF2-40B4-BE49-F238E27FC236}">
                <a16:creationId xmlns:a16="http://schemas.microsoft.com/office/drawing/2014/main" id="{1784FB9B-5840-44AB-A05C-BD0C8AE068CC}"/>
              </a:ext>
            </a:extLst>
          </p:cNvPr>
          <p:cNvSpPr/>
          <p:nvPr/>
        </p:nvSpPr>
        <p:spPr>
          <a:xfrm>
            <a:off x="527306" y="2367272"/>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11</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7" name="תיבת טקסט 16">
            <a:extLst>
              <a:ext uri="{FF2B5EF4-FFF2-40B4-BE49-F238E27FC236}">
                <a16:creationId xmlns:a16="http://schemas.microsoft.com/office/drawing/2014/main" id="{81A4F3E1-B20B-4A76-910A-150A6354A124}"/>
              </a:ext>
            </a:extLst>
          </p:cNvPr>
          <p:cNvSpPr txBox="1"/>
          <p:nvPr/>
        </p:nvSpPr>
        <p:spPr>
          <a:xfrm>
            <a:off x="1259632" y="1484784"/>
            <a:ext cx="3026832" cy="1015663"/>
          </a:xfrm>
          <a:prstGeom prst="rect">
            <a:avLst/>
          </a:prstGeom>
          <a:noFill/>
        </p:spPr>
        <p:txBody>
          <a:bodyPr wrap="square">
            <a:spAutoFit/>
          </a:bodyPr>
          <a:lstStyle/>
          <a:p>
            <a:pPr marL="177800" algn="r"/>
            <a:r>
              <a:rPr lang="en-US" sz="6000" dirty="0">
                <a:solidFill>
                  <a:srgbClr val="00B050"/>
                </a:solidFill>
                <a:latin typeface="Calibri" panose="020F0502020204030204"/>
                <a:ea typeface="+mn-ea"/>
              </a:rPr>
              <a:t>7</a:t>
            </a:r>
            <a:r>
              <a:rPr lang="en-US" sz="6000" dirty="0">
                <a:solidFill>
                  <a:prstClr val="black"/>
                </a:solidFill>
                <a:latin typeface="Calibri" panose="020F0502020204030204"/>
                <a:ea typeface="+mn-ea"/>
              </a:rPr>
              <a:t>+</a:t>
            </a:r>
            <a:r>
              <a:rPr lang="en-US" sz="6000" dirty="0">
                <a:solidFill>
                  <a:srgbClr val="1F497D"/>
                </a:solidFill>
                <a:latin typeface="Calibri" panose="020F0502020204030204"/>
                <a:ea typeface="+mn-ea"/>
              </a:rPr>
              <a:t>4</a:t>
            </a:r>
            <a:r>
              <a:rPr lang="en-US" sz="6000" dirty="0">
                <a:solidFill>
                  <a:prstClr val="black"/>
                </a:solidFill>
                <a:latin typeface="Calibri" panose="020F0502020204030204"/>
                <a:ea typeface="+mn-ea"/>
              </a:rPr>
              <a:t> = </a:t>
            </a:r>
            <a:endParaRPr lang="he-IL" sz="6000" dirty="0">
              <a:solidFill>
                <a:prstClr val="black"/>
              </a:solidFill>
              <a:latin typeface="Calibri" panose="020F0502020204030204"/>
              <a:ea typeface="+mn-ea"/>
              <a:cs typeface="Arial" panose="020B0604020202020204" pitchFamily="34" charset="0"/>
            </a:endParaRPr>
          </a:p>
        </p:txBody>
      </p:sp>
      <p:pic>
        <p:nvPicPr>
          <p:cNvPr id="19" name="גרפיקה 18" descr="קווי מיתאר של פרצוף מחייך עם מילוי מלא">
            <a:extLst>
              <a:ext uri="{FF2B5EF4-FFF2-40B4-BE49-F238E27FC236}">
                <a16:creationId xmlns:a16="http://schemas.microsoft.com/office/drawing/2014/main" id="{8ED6BB17-5BD3-49B2-8F2A-A998E4AD85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71179" y="3769655"/>
            <a:ext cx="914400" cy="914400"/>
          </a:xfrm>
          <a:prstGeom prst="rect">
            <a:avLst/>
          </a:prstGeom>
        </p:spPr>
      </p:pic>
      <p:sp>
        <p:nvSpPr>
          <p:cNvPr id="22" name="מלבן: פינות מעוגלות 21">
            <a:extLst>
              <a:ext uri="{FF2B5EF4-FFF2-40B4-BE49-F238E27FC236}">
                <a16:creationId xmlns:a16="http://schemas.microsoft.com/office/drawing/2014/main" id="{00FDF6FB-A726-4689-B5D2-15E6917F8C8E}"/>
              </a:ext>
            </a:extLst>
          </p:cNvPr>
          <p:cNvSpPr/>
          <p:nvPr/>
        </p:nvSpPr>
        <p:spPr>
          <a:xfrm>
            <a:off x="3114452" y="2348880"/>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12</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24" name="גרפיקה 23" descr="קווי מיתאר של פרצוף מתחנן עם מילוי מלא">
            <a:extLst>
              <a:ext uri="{FF2B5EF4-FFF2-40B4-BE49-F238E27FC236}">
                <a16:creationId xmlns:a16="http://schemas.microsoft.com/office/drawing/2014/main" id="{B3876DF1-A840-4D98-B72D-4845E27EB3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31866" y="3769655"/>
            <a:ext cx="914400" cy="914400"/>
          </a:xfrm>
          <a:prstGeom prst="rect">
            <a:avLst/>
          </a:prstGeom>
        </p:spPr>
      </p:pic>
      <p:grpSp>
        <p:nvGrpSpPr>
          <p:cNvPr id="52" name="קבוצה 51">
            <a:extLst>
              <a:ext uri="{FF2B5EF4-FFF2-40B4-BE49-F238E27FC236}">
                <a16:creationId xmlns:a16="http://schemas.microsoft.com/office/drawing/2014/main" id="{1C79BCD0-797B-4C30-9A2F-7CE3C2396F15}"/>
              </a:ext>
            </a:extLst>
          </p:cNvPr>
          <p:cNvGrpSpPr/>
          <p:nvPr/>
        </p:nvGrpSpPr>
        <p:grpSpPr>
          <a:xfrm>
            <a:off x="6228184" y="3434674"/>
            <a:ext cx="2148705" cy="1946642"/>
            <a:chOff x="6228184" y="3434674"/>
            <a:chExt cx="2148705" cy="1946642"/>
          </a:xfrm>
        </p:grpSpPr>
        <p:grpSp>
          <p:nvGrpSpPr>
            <p:cNvPr id="3" name="קבוצה 2">
              <a:extLst>
                <a:ext uri="{FF2B5EF4-FFF2-40B4-BE49-F238E27FC236}">
                  <a16:creationId xmlns:a16="http://schemas.microsoft.com/office/drawing/2014/main" id="{24504665-9093-4D6F-A5A4-495722E704E8}"/>
                </a:ext>
              </a:extLst>
            </p:cNvPr>
            <p:cNvGrpSpPr/>
            <p:nvPr/>
          </p:nvGrpSpPr>
          <p:grpSpPr>
            <a:xfrm>
              <a:off x="6228184" y="3434674"/>
              <a:ext cx="2148705" cy="937147"/>
              <a:chOff x="754753" y="797261"/>
              <a:chExt cx="2148705" cy="937147"/>
            </a:xfrm>
          </p:grpSpPr>
          <p:sp>
            <p:nvSpPr>
              <p:cNvPr id="4" name="מלבן 3">
                <a:extLst>
                  <a:ext uri="{FF2B5EF4-FFF2-40B4-BE49-F238E27FC236}">
                    <a16:creationId xmlns:a16="http://schemas.microsoft.com/office/drawing/2014/main" id="{6E7CE042-0782-4CBF-8ABC-C5A383610614}"/>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5" name="מחבר ישר 4">
                <a:extLst>
                  <a:ext uri="{FF2B5EF4-FFF2-40B4-BE49-F238E27FC236}">
                    <a16:creationId xmlns:a16="http://schemas.microsoft.com/office/drawing/2014/main" id="{BC7F1437-2B84-4B0E-A314-6945EAA4524E}"/>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0F0ADFDB-0CA5-4FAC-9152-581034BDC6DC}"/>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49BAE9DF-073A-43B2-BB03-B77098813969}"/>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2933F93-23AA-45F2-81A7-10A97B042BB4}"/>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3ED4A2B8-8989-42A5-84A3-13F6E4394B71}"/>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0BE5B2C-3BDF-44C8-946E-5E3562987D05}"/>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9E3895AF-368D-417F-BDEA-A1CE8818F9A6}"/>
                  </a:ext>
                </a:extLst>
              </p:cNvPr>
              <p:cNvCxnSpPr>
                <a:cxnSpLocks/>
                <a:stCxn id="4" idx="3"/>
                <a:endCxn id="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אליפסה 24">
              <a:extLst>
                <a:ext uri="{FF2B5EF4-FFF2-40B4-BE49-F238E27FC236}">
                  <a16:creationId xmlns:a16="http://schemas.microsoft.com/office/drawing/2014/main" id="{4DCD9F57-FD1C-4ADE-8612-C433C1658C8F}"/>
                </a:ext>
              </a:extLst>
            </p:cNvPr>
            <p:cNvSpPr/>
            <p:nvPr/>
          </p:nvSpPr>
          <p:spPr>
            <a:xfrm>
              <a:off x="6324041"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E5911D98-02E7-4D75-A5E0-947BE34F152B}"/>
                </a:ext>
              </a:extLst>
            </p:cNvPr>
            <p:cNvSpPr/>
            <p:nvPr/>
          </p:nvSpPr>
          <p:spPr>
            <a:xfrm>
              <a:off x="6344552"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F9FC935F-A6C5-4DC5-A4F0-E6B8F0492F40}"/>
                </a:ext>
              </a:extLst>
            </p:cNvPr>
            <p:cNvSpPr/>
            <p:nvPr/>
          </p:nvSpPr>
          <p:spPr>
            <a:xfrm>
              <a:off x="6758890"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3257C541-00DE-4A90-A0C7-8494D838E12B}"/>
                </a:ext>
              </a:extLst>
            </p:cNvPr>
            <p:cNvSpPr/>
            <p:nvPr/>
          </p:nvSpPr>
          <p:spPr>
            <a:xfrm>
              <a:off x="6779401" y="404194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593E4B4A-2E20-49B9-9A85-2D8F47DB32CA}"/>
                </a:ext>
              </a:extLst>
            </p:cNvPr>
            <p:cNvSpPr/>
            <p:nvPr/>
          </p:nvSpPr>
          <p:spPr>
            <a:xfrm>
              <a:off x="7195686"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70E06BFB-F0BC-4BB1-8A20-A3FEFF202567}"/>
                </a:ext>
              </a:extLst>
            </p:cNvPr>
            <p:cNvSpPr/>
            <p:nvPr/>
          </p:nvSpPr>
          <p:spPr>
            <a:xfrm>
              <a:off x="7216197"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056E6B76-31F7-4186-BFD9-2D024D99F10B}"/>
                </a:ext>
              </a:extLst>
            </p:cNvPr>
            <p:cNvSpPr/>
            <p:nvPr/>
          </p:nvSpPr>
          <p:spPr>
            <a:xfrm>
              <a:off x="7604915"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ECEEA5AF-FD67-4D12-9B95-0CB70B7297EB}"/>
                </a:ext>
              </a:extLst>
            </p:cNvPr>
            <p:cNvSpPr/>
            <p:nvPr/>
          </p:nvSpPr>
          <p:spPr>
            <a:xfrm>
              <a:off x="7625426" y="4041949"/>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3" name="קבוצה 32">
              <a:extLst>
                <a:ext uri="{FF2B5EF4-FFF2-40B4-BE49-F238E27FC236}">
                  <a16:creationId xmlns:a16="http://schemas.microsoft.com/office/drawing/2014/main" id="{7EDB9248-2AF9-4E85-BB10-AD1FD72380B5}"/>
                </a:ext>
              </a:extLst>
            </p:cNvPr>
            <p:cNvGrpSpPr/>
            <p:nvPr/>
          </p:nvGrpSpPr>
          <p:grpSpPr>
            <a:xfrm>
              <a:off x="6228184" y="4444169"/>
              <a:ext cx="2148705" cy="937147"/>
              <a:chOff x="754753" y="797261"/>
              <a:chExt cx="2148705" cy="937147"/>
            </a:xfrm>
          </p:grpSpPr>
          <p:sp>
            <p:nvSpPr>
              <p:cNvPr id="34" name="מלבן 33">
                <a:extLst>
                  <a:ext uri="{FF2B5EF4-FFF2-40B4-BE49-F238E27FC236}">
                    <a16:creationId xmlns:a16="http://schemas.microsoft.com/office/drawing/2014/main" id="{F6709C42-4A6B-4808-B3E4-3AAEE95D3639}"/>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35" name="מחבר ישר 34">
                <a:extLst>
                  <a:ext uri="{FF2B5EF4-FFF2-40B4-BE49-F238E27FC236}">
                    <a16:creationId xmlns:a16="http://schemas.microsoft.com/office/drawing/2014/main" id="{4B1E46CB-DBC3-4AA6-B9B2-21695DCD9BCD}"/>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B21BC0C6-8640-4800-A98D-9B30D360CF89}"/>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מחבר ישר 36">
                <a:extLst>
                  <a:ext uri="{FF2B5EF4-FFF2-40B4-BE49-F238E27FC236}">
                    <a16:creationId xmlns:a16="http://schemas.microsoft.com/office/drawing/2014/main" id="{6882BA78-8191-4A55-A0C9-583495D6D3C7}"/>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מחבר ישר 37">
                <a:extLst>
                  <a:ext uri="{FF2B5EF4-FFF2-40B4-BE49-F238E27FC236}">
                    <a16:creationId xmlns:a16="http://schemas.microsoft.com/office/drawing/2014/main" id="{62ED5D04-16CF-411B-87B4-BD4CED992C9C}"/>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מחבר ישר 38">
                <a:extLst>
                  <a:ext uri="{FF2B5EF4-FFF2-40B4-BE49-F238E27FC236}">
                    <a16:creationId xmlns:a16="http://schemas.microsoft.com/office/drawing/2014/main" id="{DED7304A-8076-4D03-BCF7-05D57740AFEC}"/>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A2C00068-8B53-4CC9-80F5-65C91E342C5C}"/>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מחבר ישר 40">
                <a:extLst>
                  <a:ext uri="{FF2B5EF4-FFF2-40B4-BE49-F238E27FC236}">
                    <a16:creationId xmlns:a16="http://schemas.microsoft.com/office/drawing/2014/main" id="{C44F3C9A-FAC3-4FD8-BB3C-DA2885DB825E}"/>
                  </a:ext>
                </a:extLst>
              </p:cNvPr>
              <p:cNvCxnSpPr>
                <a:cxnSpLocks/>
                <a:stCxn id="34" idx="3"/>
                <a:endCxn id="3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2" name="אליפסה 41">
              <a:extLst>
                <a:ext uri="{FF2B5EF4-FFF2-40B4-BE49-F238E27FC236}">
                  <a16:creationId xmlns:a16="http://schemas.microsoft.com/office/drawing/2014/main" id="{25179E6A-7793-4E38-AB01-188307AD4B24}"/>
                </a:ext>
              </a:extLst>
            </p:cNvPr>
            <p:cNvSpPr/>
            <p:nvPr/>
          </p:nvSpPr>
          <p:spPr>
            <a:xfrm>
              <a:off x="6324041" y="4604710"/>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BDA58BAB-E3BC-471B-A564-3CEF61D744F4}"/>
                </a:ext>
              </a:extLst>
            </p:cNvPr>
            <p:cNvSpPr/>
            <p:nvPr/>
          </p:nvSpPr>
          <p:spPr>
            <a:xfrm>
              <a:off x="8055166" y="3595215"/>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53BCBE7D-C272-402A-8E99-3403B73A9542}"/>
                </a:ext>
              </a:extLst>
            </p:cNvPr>
            <p:cNvSpPr/>
            <p:nvPr/>
          </p:nvSpPr>
          <p:spPr>
            <a:xfrm>
              <a:off x="8075677" y="4034121"/>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37686540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12" restart="whenNotActive" fill="hold" evtFilter="cancelBubble" nodeType="interactiveSeq">
                <p:stCondLst>
                  <p:cond evt="onClick" delay="0">
                    <p:tgtEl>
                      <p:spTgt spid="14"/>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EF5905-2E57-40BD-9713-DFA19F075BA3}"/>
              </a:ext>
            </a:extLst>
          </p:cNvPr>
          <p:cNvSpPr txBox="1">
            <a:spLocks/>
          </p:cNvSpPr>
          <p:nvPr/>
        </p:nvSpPr>
        <p:spPr>
          <a:xfrm>
            <a:off x="-487751" y="67750"/>
            <a:ext cx="9684568" cy="927297"/>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לִפְנֵיכֶם תַרְגִיל וּשְנֵי קְלָפִים.</a:t>
            </a:r>
          </a:p>
          <a:p>
            <a:pPr marL="177800" algn="r"/>
            <a:r>
              <a:rPr lang="he-IL" sz="3200" dirty="0">
                <a:solidFill>
                  <a:schemeClr val="bg2">
                    <a:lumMod val="25000"/>
                  </a:schemeClr>
                </a:solidFill>
                <a:cs typeface="+mn-cs"/>
              </a:rPr>
              <a:t>סַמְנוּ אֶת הַקְלָף שֶעָלָיו הַתְשוּבָה הַנְכוֹנָה.</a:t>
            </a:r>
          </a:p>
        </p:txBody>
      </p:sp>
      <p:sp>
        <p:nvSpPr>
          <p:cNvPr id="14" name="מלבן: פינות מעוגלות 13">
            <a:extLst>
              <a:ext uri="{FF2B5EF4-FFF2-40B4-BE49-F238E27FC236}">
                <a16:creationId xmlns:a16="http://schemas.microsoft.com/office/drawing/2014/main" id="{E2EB345D-616F-4C6B-B852-6FFAD3ED207C}"/>
              </a:ext>
            </a:extLst>
          </p:cNvPr>
          <p:cNvSpPr/>
          <p:nvPr/>
        </p:nvSpPr>
        <p:spPr>
          <a:xfrm>
            <a:off x="6073308" y="5661248"/>
            <a:ext cx="2888197"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800" dirty="0">
                <a:solidFill>
                  <a:prstClr val="white"/>
                </a:solidFill>
              </a:rPr>
              <a:t>לַחֲצוּ עָלַי </a:t>
            </a:r>
          </a:p>
          <a:p>
            <a:pPr algn="ctr" defTabSz="685800"/>
            <a:r>
              <a:rPr lang="he-IL" sz="2800" dirty="0">
                <a:solidFill>
                  <a:prstClr val="white"/>
                </a:solidFill>
              </a:rPr>
              <a:t>לְהַצָגַת רֶמֶז.</a:t>
            </a:r>
          </a:p>
        </p:txBody>
      </p:sp>
      <p:sp>
        <p:nvSpPr>
          <p:cNvPr id="15" name="מלבן: פינות מעוגלות 14">
            <a:extLst>
              <a:ext uri="{FF2B5EF4-FFF2-40B4-BE49-F238E27FC236}">
                <a16:creationId xmlns:a16="http://schemas.microsoft.com/office/drawing/2014/main" id="{1784FB9B-5840-44AB-A05C-BD0C8AE068CC}"/>
              </a:ext>
            </a:extLst>
          </p:cNvPr>
          <p:cNvSpPr/>
          <p:nvPr/>
        </p:nvSpPr>
        <p:spPr>
          <a:xfrm>
            <a:off x="2943905" y="2625496"/>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12</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7" name="תיבת טקסט 16">
            <a:extLst>
              <a:ext uri="{FF2B5EF4-FFF2-40B4-BE49-F238E27FC236}">
                <a16:creationId xmlns:a16="http://schemas.microsoft.com/office/drawing/2014/main" id="{81A4F3E1-B20B-4A76-910A-150A6354A124}"/>
              </a:ext>
            </a:extLst>
          </p:cNvPr>
          <p:cNvSpPr txBox="1"/>
          <p:nvPr/>
        </p:nvSpPr>
        <p:spPr>
          <a:xfrm>
            <a:off x="1791777" y="1459472"/>
            <a:ext cx="2376264" cy="1015663"/>
          </a:xfrm>
          <a:prstGeom prst="rect">
            <a:avLst/>
          </a:prstGeom>
          <a:noFill/>
        </p:spPr>
        <p:txBody>
          <a:bodyPr wrap="square">
            <a:spAutoFit/>
          </a:bodyPr>
          <a:lstStyle/>
          <a:p>
            <a:pPr marL="177800" algn="r"/>
            <a:r>
              <a:rPr lang="en-US" sz="6000" dirty="0">
                <a:solidFill>
                  <a:srgbClr val="00B050"/>
                </a:solidFill>
                <a:latin typeface="Calibri" panose="020F0502020204030204"/>
                <a:ea typeface="+mn-ea"/>
                <a:cs typeface="+mn-cs"/>
              </a:rPr>
              <a:t>8</a:t>
            </a:r>
            <a:r>
              <a:rPr lang="en-US" sz="6000" dirty="0">
                <a:solidFill>
                  <a:prstClr val="black"/>
                </a:solidFill>
                <a:latin typeface="Calibri" panose="020F0502020204030204"/>
                <a:ea typeface="+mn-ea"/>
                <a:cs typeface="+mn-cs"/>
              </a:rPr>
              <a:t>+</a:t>
            </a:r>
            <a:r>
              <a:rPr lang="en-US" sz="6000" dirty="0">
                <a:solidFill>
                  <a:srgbClr val="1F497D"/>
                </a:solidFill>
                <a:latin typeface="Calibri" panose="020F0502020204030204"/>
                <a:ea typeface="+mn-ea"/>
                <a:cs typeface="+mn-cs"/>
              </a:rPr>
              <a:t>4</a:t>
            </a:r>
            <a:r>
              <a:rPr lang="en-US" sz="6000" dirty="0">
                <a:solidFill>
                  <a:prstClr val="black"/>
                </a:solidFill>
                <a:latin typeface="Calibri" panose="020F0502020204030204"/>
                <a:ea typeface="+mn-ea"/>
                <a:cs typeface="+mn-cs"/>
              </a:rPr>
              <a:t> = </a:t>
            </a:r>
            <a:endParaRPr lang="he-IL" sz="6000" dirty="0">
              <a:solidFill>
                <a:prstClr val="black"/>
              </a:solidFill>
              <a:latin typeface="Calibri" panose="020F0502020204030204"/>
              <a:ea typeface="+mn-ea"/>
              <a:cs typeface="Arial" panose="020B0604020202020204" pitchFamily="34" charset="0"/>
            </a:endParaRPr>
          </a:p>
        </p:txBody>
      </p:sp>
      <p:pic>
        <p:nvPicPr>
          <p:cNvPr id="19" name="גרפיקה 18" descr="קווי מיתאר של פרצוף מחייך עם מילוי מלא">
            <a:extLst>
              <a:ext uri="{FF2B5EF4-FFF2-40B4-BE49-F238E27FC236}">
                <a16:creationId xmlns:a16="http://schemas.microsoft.com/office/drawing/2014/main" id="{8ED6BB17-5BD3-49B2-8F2A-A998E4AD85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87778" y="4027879"/>
            <a:ext cx="914400" cy="914400"/>
          </a:xfrm>
          <a:prstGeom prst="rect">
            <a:avLst/>
          </a:prstGeom>
        </p:spPr>
      </p:pic>
      <p:sp>
        <p:nvSpPr>
          <p:cNvPr id="22" name="מלבן: פינות מעוגלות 21">
            <a:extLst>
              <a:ext uri="{FF2B5EF4-FFF2-40B4-BE49-F238E27FC236}">
                <a16:creationId xmlns:a16="http://schemas.microsoft.com/office/drawing/2014/main" id="{00FDF6FB-A726-4689-B5D2-15E6917F8C8E}"/>
              </a:ext>
            </a:extLst>
          </p:cNvPr>
          <p:cNvSpPr/>
          <p:nvPr/>
        </p:nvSpPr>
        <p:spPr>
          <a:xfrm>
            <a:off x="323528" y="2617683"/>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13</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24" name="גרפיקה 23" descr="קווי מיתאר של פרצוף מתחנן עם מילוי מלא">
            <a:extLst>
              <a:ext uri="{FF2B5EF4-FFF2-40B4-BE49-F238E27FC236}">
                <a16:creationId xmlns:a16="http://schemas.microsoft.com/office/drawing/2014/main" id="{B3876DF1-A840-4D98-B72D-4845E27EB3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40942" y="4038458"/>
            <a:ext cx="914400" cy="914400"/>
          </a:xfrm>
          <a:prstGeom prst="rect">
            <a:avLst/>
          </a:prstGeom>
        </p:spPr>
      </p:pic>
      <p:grpSp>
        <p:nvGrpSpPr>
          <p:cNvPr id="12" name="קבוצה 11">
            <a:extLst>
              <a:ext uri="{FF2B5EF4-FFF2-40B4-BE49-F238E27FC236}">
                <a16:creationId xmlns:a16="http://schemas.microsoft.com/office/drawing/2014/main" id="{7DE19D69-5412-4EB4-BBBF-68E597C6F562}"/>
              </a:ext>
            </a:extLst>
          </p:cNvPr>
          <p:cNvGrpSpPr/>
          <p:nvPr/>
        </p:nvGrpSpPr>
        <p:grpSpPr>
          <a:xfrm>
            <a:off x="6228184" y="3434674"/>
            <a:ext cx="2148705" cy="1946642"/>
            <a:chOff x="6228184" y="3434674"/>
            <a:chExt cx="2148705" cy="1946642"/>
          </a:xfrm>
        </p:grpSpPr>
        <p:grpSp>
          <p:nvGrpSpPr>
            <p:cNvPr id="52" name="קבוצה 51">
              <a:extLst>
                <a:ext uri="{FF2B5EF4-FFF2-40B4-BE49-F238E27FC236}">
                  <a16:creationId xmlns:a16="http://schemas.microsoft.com/office/drawing/2014/main" id="{1C79BCD0-797B-4C30-9A2F-7CE3C2396F15}"/>
                </a:ext>
              </a:extLst>
            </p:cNvPr>
            <p:cNvGrpSpPr/>
            <p:nvPr/>
          </p:nvGrpSpPr>
          <p:grpSpPr>
            <a:xfrm>
              <a:off x="6228184" y="3434674"/>
              <a:ext cx="2148705" cy="1946642"/>
              <a:chOff x="6228184" y="3434674"/>
              <a:chExt cx="2148705" cy="1946642"/>
            </a:xfrm>
          </p:grpSpPr>
          <p:grpSp>
            <p:nvGrpSpPr>
              <p:cNvPr id="3" name="קבוצה 2">
                <a:extLst>
                  <a:ext uri="{FF2B5EF4-FFF2-40B4-BE49-F238E27FC236}">
                    <a16:creationId xmlns:a16="http://schemas.microsoft.com/office/drawing/2014/main" id="{24504665-9093-4D6F-A5A4-495722E704E8}"/>
                  </a:ext>
                </a:extLst>
              </p:cNvPr>
              <p:cNvGrpSpPr/>
              <p:nvPr/>
            </p:nvGrpSpPr>
            <p:grpSpPr>
              <a:xfrm>
                <a:off x="6228184" y="3434674"/>
                <a:ext cx="2148705" cy="937147"/>
                <a:chOff x="754753" y="797261"/>
                <a:chExt cx="2148705" cy="937147"/>
              </a:xfrm>
            </p:grpSpPr>
            <p:sp>
              <p:nvSpPr>
                <p:cNvPr id="4" name="מלבן 3">
                  <a:extLst>
                    <a:ext uri="{FF2B5EF4-FFF2-40B4-BE49-F238E27FC236}">
                      <a16:creationId xmlns:a16="http://schemas.microsoft.com/office/drawing/2014/main" id="{6E7CE042-0782-4CBF-8ABC-C5A383610614}"/>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5" name="מחבר ישר 4">
                  <a:extLst>
                    <a:ext uri="{FF2B5EF4-FFF2-40B4-BE49-F238E27FC236}">
                      <a16:creationId xmlns:a16="http://schemas.microsoft.com/office/drawing/2014/main" id="{BC7F1437-2B84-4B0E-A314-6945EAA4524E}"/>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0F0ADFDB-0CA5-4FAC-9152-581034BDC6DC}"/>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49BAE9DF-073A-43B2-BB03-B77098813969}"/>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2933F93-23AA-45F2-81A7-10A97B042BB4}"/>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3ED4A2B8-8989-42A5-84A3-13F6E4394B71}"/>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0BE5B2C-3BDF-44C8-946E-5E3562987D05}"/>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9E3895AF-368D-417F-BDEA-A1CE8818F9A6}"/>
                    </a:ext>
                  </a:extLst>
                </p:cNvPr>
                <p:cNvCxnSpPr>
                  <a:cxnSpLocks/>
                  <a:stCxn id="4" idx="3"/>
                  <a:endCxn id="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אליפסה 24">
                <a:extLst>
                  <a:ext uri="{FF2B5EF4-FFF2-40B4-BE49-F238E27FC236}">
                    <a16:creationId xmlns:a16="http://schemas.microsoft.com/office/drawing/2014/main" id="{4DCD9F57-FD1C-4ADE-8612-C433C1658C8F}"/>
                  </a:ext>
                </a:extLst>
              </p:cNvPr>
              <p:cNvSpPr/>
              <p:nvPr/>
            </p:nvSpPr>
            <p:spPr>
              <a:xfrm>
                <a:off x="6324041"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E5911D98-02E7-4D75-A5E0-947BE34F152B}"/>
                  </a:ext>
                </a:extLst>
              </p:cNvPr>
              <p:cNvSpPr/>
              <p:nvPr/>
            </p:nvSpPr>
            <p:spPr>
              <a:xfrm>
                <a:off x="6344552"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F9FC935F-A6C5-4DC5-A4F0-E6B8F0492F40}"/>
                  </a:ext>
                </a:extLst>
              </p:cNvPr>
              <p:cNvSpPr/>
              <p:nvPr/>
            </p:nvSpPr>
            <p:spPr>
              <a:xfrm>
                <a:off x="6758890"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3257C541-00DE-4A90-A0C7-8494D838E12B}"/>
                  </a:ext>
                </a:extLst>
              </p:cNvPr>
              <p:cNvSpPr/>
              <p:nvPr/>
            </p:nvSpPr>
            <p:spPr>
              <a:xfrm>
                <a:off x="6779401" y="404194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593E4B4A-2E20-49B9-9A85-2D8F47DB32CA}"/>
                  </a:ext>
                </a:extLst>
              </p:cNvPr>
              <p:cNvSpPr/>
              <p:nvPr/>
            </p:nvSpPr>
            <p:spPr>
              <a:xfrm>
                <a:off x="7195686"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70E06BFB-F0BC-4BB1-8A20-A3FEFF202567}"/>
                  </a:ext>
                </a:extLst>
              </p:cNvPr>
              <p:cNvSpPr/>
              <p:nvPr/>
            </p:nvSpPr>
            <p:spPr>
              <a:xfrm>
                <a:off x="7216197"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056E6B76-31F7-4186-BFD9-2D024D99F10B}"/>
                  </a:ext>
                </a:extLst>
              </p:cNvPr>
              <p:cNvSpPr/>
              <p:nvPr/>
            </p:nvSpPr>
            <p:spPr>
              <a:xfrm>
                <a:off x="7604915"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ECEEA5AF-FD67-4D12-9B95-0CB70B7297EB}"/>
                  </a:ext>
                </a:extLst>
              </p:cNvPr>
              <p:cNvSpPr/>
              <p:nvPr/>
            </p:nvSpPr>
            <p:spPr>
              <a:xfrm>
                <a:off x="7625426" y="4041949"/>
                <a:ext cx="216024" cy="216024"/>
              </a:xfrm>
              <a:prstGeom prst="ellipse">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3" name="קבוצה 32">
                <a:extLst>
                  <a:ext uri="{FF2B5EF4-FFF2-40B4-BE49-F238E27FC236}">
                    <a16:creationId xmlns:a16="http://schemas.microsoft.com/office/drawing/2014/main" id="{7EDB9248-2AF9-4E85-BB10-AD1FD72380B5}"/>
                  </a:ext>
                </a:extLst>
              </p:cNvPr>
              <p:cNvGrpSpPr/>
              <p:nvPr/>
            </p:nvGrpSpPr>
            <p:grpSpPr>
              <a:xfrm>
                <a:off x="6228184" y="4444169"/>
                <a:ext cx="2148705" cy="937147"/>
                <a:chOff x="754753" y="797261"/>
                <a:chExt cx="2148705" cy="937147"/>
              </a:xfrm>
            </p:grpSpPr>
            <p:sp>
              <p:nvSpPr>
                <p:cNvPr id="34" name="מלבן 33">
                  <a:extLst>
                    <a:ext uri="{FF2B5EF4-FFF2-40B4-BE49-F238E27FC236}">
                      <a16:creationId xmlns:a16="http://schemas.microsoft.com/office/drawing/2014/main" id="{F6709C42-4A6B-4808-B3E4-3AAEE95D3639}"/>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35" name="מחבר ישר 34">
                  <a:extLst>
                    <a:ext uri="{FF2B5EF4-FFF2-40B4-BE49-F238E27FC236}">
                      <a16:creationId xmlns:a16="http://schemas.microsoft.com/office/drawing/2014/main" id="{4B1E46CB-DBC3-4AA6-B9B2-21695DCD9BCD}"/>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B21BC0C6-8640-4800-A98D-9B30D360CF89}"/>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מחבר ישר 36">
                  <a:extLst>
                    <a:ext uri="{FF2B5EF4-FFF2-40B4-BE49-F238E27FC236}">
                      <a16:creationId xmlns:a16="http://schemas.microsoft.com/office/drawing/2014/main" id="{6882BA78-8191-4A55-A0C9-583495D6D3C7}"/>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מחבר ישר 37">
                  <a:extLst>
                    <a:ext uri="{FF2B5EF4-FFF2-40B4-BE49-F238E27FC236}">
                      <a16:creationId xmlns:a16="http://schemas.microsoft.com/office/drawing/2014/main" id="{62ED5D04-16CF-411B-87B4-BD4CED992C9C}"/>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מחבר ישר 38">
                  <a:extLst>
                    <a:ext uri="{FF2B5EF4-FFF2-40B4-BE49-F238E27FC236}">
                      <a16:creationId xmlns:a16="http://schemas.microsoft.com/office/drawing/2014/main" id="{DED7304A-8076-4D03-BCF7-05D57740AFEC}"/>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A2C00068-8B53-4CC9-80F5-65C91E342C5C}"/>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מחבר ישר 40">
                  <a:extLst>
                    <a:ext uri="{FF2B5EF4-FFF2-40B4-BE49-F238E27FC236}">
                      <a16:creationId xmlns:a16="http://schemas.microsoft.com/office/drawing/2014/main" id="{C44F3C9A-FAC3-4FD8-BB3C-DA2885DB825E}"/>
                    </a:ext>
                  </a:extLst>
                </p:cNvPr>
                <p:cNvCxnSpPr>
                  <a:cxnSpLocks/>
                  <a:stCxn id="34" idx="3"/>
                  <a:endCxn id="3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2" name="אליפסה 41">
                <a:extLst>
                  <a:ext uri="{FF2B5EF4-FFF2-40B4-BE49-F238E27FC236}">
                    <a16:creationId xmlns:a16="http://schemas.microsoft.com/office/drawing/2014/main" id="{25179E6A-7793-4E38-AB01-188307AD4B24}"/>
                  </a:ext>
                </a:extLst>
              </p:cNvPr>
              <p:cNvSpPr/>
              <p:nvPr/>
            </p:nvSpPr>
            <p:spPr>
              <a:xfrm>
                <a:off x="6324041" y="4604710"/>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BDA58BAB-E3BC-471B-A564-3CEF61D744F4}"/>
                  </a:ext>
                </a:extLst>
              </p:cNvPr>
              <p:cNvSpPr/>
              <p:nvPr/>
            </p:nvSpPr>
            <p:spPr>
              <a:xfrm>
                <a:off x="8055166" y="3595215"/>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53BCBE7D-C272-402A-8E99-3403B73A9542}"/>
                  </a:ext>
                </a:extLst>
              </p:cNvPr>
              <p:cNvSpPr/>
              <p:nvPr/>
            </p:nvSpPr>
            <p:spPr>
              <a:xfrm>
                <a:off x="8075677" y="4034121"/>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3" name="אליפסה 42">
              <a:extLst>
                <a:ext uri="{FF2B5EF4-FFF2-40B4-BE49-F238E27FC236}">
                  <a16:creationId xmlns:a16="http://schemas.microsoft.com/office/drawing/2014/main" id="{7AE13A4F-DFAE-43B5-A052-2FB4BA806B26}"/>
                </a:ext>
              </a:extLst>
            </p:cNvPr>
            <p:cNvSpPr/>
            <p:nvPr/>
          </p:nvSpPr>
          <p:spPr>
            <a:xfrm>
              <a:off x="6345147" y="5055777"/>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29296708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12" restart="whenNotActive" fill="hold" evtFilter="cancelBubble" nodeType="interactiveSeq">
                <p:stCondLst>
                  <p:cond evt="onClick" delay="0">
                    <p:tgtEl>
                      <p:spTgt spid="14"/>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EF5905-2E57-40BD-9713-DFA19F075BA3}"/>
              </a:ext>
            </a:extLst>
          </p:cNvPr>
          <p:cNvSpPr txBox="1">
            <a:spLocks/>
          </p:cNvSpPr>
          <p:nvPr/>
        </p:nvSpPr>
        <p:spPr>
          <a:xfrm>
            <a:off x="-504637" y="351898"/>
            <a:ext cx="9684568" cy="927297"/>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לִפְנֵיכֶם תַרְגִיל וּשְנֵי קְלָפִים.</a:t>
            </a:r>
          </a:p>
          <a:p>
            <a:pPr marL="177800" algn="r"/>
            <a:r>
              <a:rPr lang="he-IL" sz="3200" dirty="0">
                <a:solidFill>
                  <a:schemeClr val="bg2">
                    <a:lumMod val="25000"/>
                  </a:schemeClr>
                </a:solidFill>
                <a:cs typeface="+mn-cs"/>
              </a:rPr>
              <a:t>סַמְנוּ אֶת הַקְלָף שֶעָלָיו הַתְשוּבָה הַנְכוֹנָה.</a:t>
            </a:r>
          </a:p>
          <a:p>
            <a:pPr marL="177800" algn="r"/>
            <a:endParaRPr lang="he-IL" sz="3200" dirty="0">
              <a:solidFill>
                <a:schemeClr val="bg2">
                  <a:lumMod val="25000"/>
                </a:schemeClr>
              </a:solidFill>
              <a:cs typeface="+mn-cs"/>
            </a:endParaRPr>
          </a:p>
        </p:txBody>
      </p:sp>
      <p:sp>
        <p:nvSpPr>
          <p:cNvPr id="14" name="מלבן: פינות מעוגלות 13">
            <a:extLst>
              <a:ext uri="{FF2B5EF4-FFF2-40B4-BE49-F238E27FC236}">
                <a16:creationId xmlns:a16="http://schemas.microsoft.com/office/drawing/2014/main" id="{E2EB345D-616F-4C6B-B852-6FFAD3ED207C}"/>
              </a:ext>
            </a:extLst>
          </p:cNvPr>
          <p:cNvSpPr/>
          <p:nvPr/>
        </p:nvSpPr>
        <p:spPr>
          <a:xfrm>
            <a:off x="6073308" y="5661248"/>
            <a:ext cx="2888197"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800" dirty="0">
                <a:solidFill>
                  <a:prstClr val="white"/>
                </a:solidFill>
              </a:rPr>
              <a:t>לַחֲצוּ עָלַי </a:t>
            </a:r>
          </a:p>
          <a:p>
            <a:pPr algn="ctr" defTabSz="685800"/>
            <a:r>
              <a:rPr lang="he-IL" sz="2800" dirty="0">
                <a:solidFill>
                  <a:prstClr val="white"/>
                </a:solidFill>
              </a:rPr>
              <a:t>לְהַצָגַת רֶמֶז.</a:t>
            </a:r>
          </a:p>
        </p:txBody>
      </p:sp>
      <p:sp>
        <p:nvSpPr>
          <p:cNvPr id="15" name="מלבן: פינות מעוגלות 14">
            <a:extLst>
              <a:ext uri="{FF2B5EF4-FFF2-40B4-BE49-F238E27FC236}">
                <a16:creationId xmlns:a16="http://schemas.microsoft.com/office/drawing/2014/main" id="{1784FB9B-5840-44AB-A05C-BD0C8AE068CC}"/>
              </a:ext>
            </a:extLst>
          </p:cNvPr>
          <p:cNvSpPr/>
          <p:nvPr/>
        </p:nvSpPr>
        <p:spPr>
          <a:xfrm>
            <a:off x="2943905" y="2625496"/>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16</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7" name="תיבת טקסט 16">
            <a:extLst>
              <a:ext uri="{FF2B5EF4-FFF2-40B4-BE49-F238E27FC236}">
                <a16:creationId xmlns:a16="http://schemas.microsoft.com/office/drawing/2014/main" id="{81A4F3E1-B20B-4A76-910A-150A6354A124}"/>
              </a:ext>
            </a:extLst>
          </p:cNvPr>
          <p:cNvSpPr txBox="1"/>
          <p:nvPr/>
        </p:nvSpPr>
        <p:spPr>
          <a:xfrm>
            <a:off x="971600" y="1469456"/>
            <a:ext cx="3098840" cy="1015663"/>
          </a:xfrm>
          <a:prstGeom prst="rect">
            <a:avLst/>
          </a:prstGeom>
          <a:noFill/>
        </p:spPr>
        <p:txBody>
          <a:bodyPr wrap="square">
            <a:spAutoFit/>
          </a:bodyPr>
          <a:lstStyle/>
          <a:p>
            <a:pPr marL="177800" algn="r"/>
            <a:r>
              <a:rPr lang="en-US" sz="6000" dirty="0">
                <a:solidFill>
                  <a:srgbClr val="00B050"/>
                </a:solidFill>
                <a:latin typeface="Calibri" panose="020F0502020204030204"/>
                <a:ea typeface="+mn-ea"/>
                <a:cs typeface="+mn-cs"/>
              </a:rPr>
              <a:t>9</a:t>
            </a:r>
            <a:r>
              <a:rPr lang="en-US" sz="6000" dirty="0">
                <a:solidFill>
                  <a:prstClr val="black"/>
                </a:solidFill>
                <a:latin typeface="Calibri" panose="020F0502020204030204"/>
                <a:ea typeface="+mn-ea"/>
                <a:cs typeface="+mn-cs"/>
              </a:rPr>
              <a:t>+</a:t>
            </a:r>
            <a:r>
              <a:rPr lang="en-US" sz="6000" dirty="0">
                <a:solidFill>
                  <a:srgbClr val="1F497D"/>
                </a:solidFill>
                <a:latin typeface="Calibri" panose="020F0502020204030204"/>
                <a:ea typeface="+mn-ea"/>
                <a:cs typeface="+mn-cs"/>
              </a:rPr>
              <a:t>7</a:t>
            </a:r>
            <a:r>
              <a:rPr lang="en-US" sz="6000" dirty="0">
                <a:solidFill>
                  <a:prstClr val="black"/>
                </a:solidFill>
                <a:latin typeface="Calibri" panose="020F0502020204030204"/>
                <a:ea typeface="+mn-ea"/>
                <a:cs typeface="+mn-cs"/>
              </a:rPr>
              <a:t> = </a:t>
            </a:r>
            <a:endParaRPr lang="he-IL" sz="6000" dirty="0">
              <a:solidFill>
                <a:prstClr val="black"/>
              </a:solidFill>
              <a:latin typeface="Calibri" panose="020F0502020204030204"/>
              <a:ea typeface="+mn-ea"/>
              <a:cs typeface="Arial" panose="020B0604020202020204" pitchFamily="34" charset="0"/>
            </a:endParaRPr>
          </a:p>
        </p:txBody>
      </p:sp>
      <p:pic>
        <p:nvPicPr>
          <p:cNvPr id="19" name="גרפיקה 18" descr="קווי מיתאר של פרצוף מחייך עם מילוי מלא">
            <a:extLst>
              <a:ext uri="{FF2B5EF4-FFF2-40B4-BE49-F238E27FC236}">
                <a16:creationId xmlns:a16="http://schemas.microsoft.com/office/drawing/2014/main" id="{8ED6BB17-5BD3-49B2-8F2A-A998E4AD85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87778" y="4027879"/>
            <a:ext cx="914400" cy="914400"/>
          </a:xfrm>
          <a:prstGeom prst="rect">
            <a:avLst/>
          </a:prstGeom>
        </p:spPr>
      </p:pic>
      <p:sp>
        <p:nvSpPr>
          <p:cNvPr id="22" name="מלבן: פינות מעוגלות 21">
            <a:extLst>
              <a:ext uri="{FF2B5EF4-FFF2-40B4-BE49-F238E27FC236}">
                <a16:creationId xmlns:a16="http://schemas.microsoft.com/office/drawing/2014/main" id="{00FDF6FB-A726-4689-B5D2-15E6917F8C8E}"/>
              </a:ext>
            </a:extLst>
          </p:cNvPr>
          <p:cNvSpPr/>
          <p:nvPr/>
        </p:nvSpPr>
        <p:spPr>
          <a:xfrm>
            <a:off x="323528" y="2617683"/>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15</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24" name="גרפיקה 23" descr="קווי מיתאר של פרצוף מתחנן עם מילוי מלא">
            <a:extLst>
              <a:ext uri="{FF2B5EF4-FFF2-40B4-BE49-F238E27FC236}">
                <a16:creationId xmlns:a16="http://schemas.microsoft.com/office/drawing/2014/main" id="{B3876DF1-A840-4D98-B72D-4845E27EB3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40942" y="4038458"/>
            <a:ext cx="914400" cy="914400"/>
          </a:xfrm>
          <a:prstGeom prst="rect">
            <a:avLst/>
          </a:prstGeom>
        </p:spPr>
      </p:pic>
      <p:grpSp>
        <p:nvGrpSpPr>
          <p:cNvPr id="13" name="קבוצה 12">
            <a:extLst>
              <a:ext uri="{FF2B5EF4-FFF2-40B4-BE49-F238E27FC236}">
                <a16:creationId xmlns:a16="http://schemas.microsoft.com/office/drawing/2014/main" id="{E016EE8B-5314-4E95-8C94-1033F138B036}"/>
              </a:ext>
            </a:extLst>
          </p:cNvPr>
          <p:cNvGrpSpPr/>
          <p:nvPr/>
        </p:nvGrpSpPr>
        <p:grpSpPr>
          <a:xfrm>
            <a:off x="6228184" y="3434674"/>
            <a:ext cx="2148705" cy="1946642"/>
            <a:chOff x="6228184" y="3434674"/>
            <a:chExt cx="2148705" cy="1946642"/>
          </a:xfrm>
        </p:grpSpPr>
        <p:grpSp>
          <p:nvGrpSpPr>
            <p:cNvPr id="12" name="קבוצה 11">
              <a:extLst>
                <a:ext uri="{FF2B5EF4-FFF2-40B4-BE49-F238E27FC236}">
                  <a16:creationId xmlns:a16="http://schemas.microsoft.com/office/drawing/2014/main" id="{7DE19D69-5412-4EB4-BBBF-68E597C6F562}"/>
                </a:ext>
              </a:extLst>
            </p:cNvPr>
            <p:cNvGrpSpPr/>
            <p:nvPr/>
          </p:nvGrpSpPr>
          <p:grpSpPr>
            <a:xfrm>
              <a:off x="6228184" y="3434674"/>
              <a:ext cx="2148705" cy="1946642"/>
              <a:chOff x="6228184" y="3434674"/>
              <a:chExt cx="2148705" cy="1946642"/>
            </a:xfrm>
          </p:grpSpPr>
          <p:grpSp>
            <p:nvGrpSpPr>
              <p:cNvPr id="52" name="קבוצה 51">
                <a:extLst>
                  <a:ext uri="{FF2B5EF4-FFF2-40B4-BE49-F238E27FC236}">
                    <a16:creationId xmlns:a16="http://schemas.microsoft.com/office/drawing/2014/main" id="{1C79BCD0-797B-4C30-9A2F-7CE3C2396F15}"/>
                  </a:ext>
                </a:extLst>
              </p:cNvPr>
              <p:cNvGrpSpPr/>
              <p:nvPr/>
            </p:nvGrpSpPr>
            <p:grpSpPr>
              <a:xfrm>
                <a:off x="6228184" y="3434674"/>
                <a:ext cx="2148705" cy="1946642"/>
                <a:chOff x="6228184" y="3434674"/>
                <a:chExt cx="2148705" cy="1946642"/>
              </a:xfrm>
            </p:grpSpPr>
            <p:grpSp>
              <p:nvGrpSpPr>
                <p:cNvPr id="3" name="קבוצה 2">
                  <a:extLst>
                    <a:ext uri="{FF2B5EF4-FFF2-40B4-BE49-F238E27FC236}">
                      <a16:creationId xmlns:a16="http://schemas.microsoft.com/office/drawing/2014/main" id="{24504665-9093-4D6F-A5A4-495722E704E8}"/>
                    </a:ext>
                  </a:extLst>
                </p:cNvPr>
                <p:cNvGrpSpPr/>
                <p:nvPr/>
              </p:nvGrpSpPr>
              <p:grpSpPr>
                <a:xfrm>
                  <a:off x="6228184" y="3434674"/>
                  <a:ext cx="2148705" cy="937147"/>
                  <a:chOff x="754753" y="797261"/>
                  <a:chExt cx="2148705" cy="937147"/>
                </a:xfrm>
              </p:grpSpPr>
              <p:sp>
                <p:nvSpPr>
                  <p:cNvPr id="4" name="מלבן 3">
                    <a:extLst>
                      <a:ext uri="{FF2B5EF4-FFF2-40B4-BE49-F238E27FC236}">
                        <a16:creationId xmlns:a16="http://schemas.microsoft.com/office/drawing/2014/main" id="{6E7CE042-0782-4CBF-8ABC-C5A383610614}"/>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5" name="מחבר ישר 4">
                    <a:extLst>
                      <a:ext uri="{FF2B5EF4-FFF2-40B4-BE49-F238E27FC236}">
                        <a16:creationId xmlns:a16="http://schemas.microsoft.com/office/drawing/2014/main" id="{BC7F1437-2B84-4B0E-A314-6945EAA4524E}"/>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0F0ADFDB-0CA5-4FAC-9152-581034BDC6DC}"/>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49BAE9DF-073A-43B2-BB03-B77098813969}"/>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2933F93-23AA-45F2-81A7-10A97B042BB4}"/>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3ED4A2B8-8989-42A5-84A3-13F6E4394B71}"/>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0BE5B2C-3BDF-44C8-946E-5E3562987D05}"/>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9E3895AF-368D-417F-BDEA-A1CE8818F9A6}"/>
                      </a:ext>
                    </a:extLst>
                  </p:cNvPr>
                  <p:cNvCxnSpPr>
                    <a:cxnSpLocks/>
                    <a:stCxn id="4" idx="3"/>
                    <a:endCxn id="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אליפסה 24">
                  <a:extLst>
                    <a:ext uri="{FF2B5EF4-FFF2-40B4-BE49-F238E27FC236}">
                      <a16:creationId xmlns:a16="http://schemas.microsoft.com/office/drawing/2014/main" id="{4DCD9F57-FD1C-4ADE-8612-C433C1658C8F}"/>
                    </a:ext>
                  </a:extLst>
                </p:cNvPr>
                <p:cNvSpPr/>
                <p:nvPr/>
              </p:nvSpPr>
              <p:spPr>
                <a:xfrm>
                  <a:off x="6324041"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E5911D98-02E7-4D75-A5E0-947BE34F152B}"/>
                    </a:ext>
                  </a:extLst>
                </p:cNvPr>
                <p:cNvSpPr/>
                <p:nvPr/>
              </p:nvSpPr>
              <p:spPr>
                <a:xfrm>
                  <a:off x="6344552"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F9FC935F-A6C5-4DC5-A4F0-E6B8F0492F40}"/>
                    </a:ext>
                  </a:extLst>
                </p:cNvPr>
                <p:cNvSpPr/>
                <p:nvPr/>
              </p:nvSpPr>
              <p:spPr>
                <a:xfrm>
                  <a:off x="6758890"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3257C541-00DE-4A90-A0C7-8494D838E12B}"/>
                    </a:ext>
                  </a:extLst>
                </p:cNvPr>
                <p:cNvSpPr/>
                <p:nvPr/>
              </p:nvSpPr>
              <p:spPr>
                <a:xfrm>
                  <a:off x="6779401" y="404194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593E4B4A-2E20-49B9-9A85-2D8F47DB32CA}"/>
                    </a:ext>
                  </a:extLst>
                </p:cNvPr>
                <p:cNvSpPr/>
                <p:nvPr/>
              </p:nvSpPr>
              <p:spPr>
                <a:xfrm>
                  <a:off x="7195686"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70E06BFB-F0BC-4BB1-8A20-A3FEFF202567}"/>
                    </a:ext>
                  </a:extLst>
                </p:cNvPr>
                <p:cNvSpPr/>
                <p:nvPr/>
              </p:nvSpPr>
              <p:spPr>
                <a:xfrm>
                  <a:off x="7216197"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056E6B76-31F7-4186-BFD9-2D024D99F10B}"/>
                    </a:ext>
                  </a:extLst>
                </p:cNvPr>
                <p:cNvSpPr/>
                <p:nvPr/>
              </p:nvSpPr>
              <p:spPr>
                <a:xfrm>
                  <a:off x="7604915"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ECEEA5AF-FD67-4D12-9B95-0CB70B7297EB}"/>
                    </a:ext>
                  </a:extLst>
                </p:cNvPr>
                <p:cNvSpPr/>
                <p:nvPr/>
              </p:nvSpPr>
              <p:spPr>
                <a:xfrm>
                  <a:off x="7625426" y="4041949"/>
                  <a:ext cx="216024" cy="216024"/>
                </a:xfrm>
                <a:prstGeom prst="ellipse">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3" name="קבוצה 32">
                  <a:extLst>
                    <a:ext uri="{FF2B5EF4-FFF2-40B4-BE49-F238E27FC236}">
                      <a16:creationId xmlns:a16="http://schemas.microsoft.com/office/drawing/2014/main" id="{7EDB9248-2AF9-4E85-BB10-AD1FD72380B5}"/>
                    </a:ext>
                  </a:extLst>
                </p:cNvPr>
                <p:cNvGrpSpPr/>
                <p:nvPr/>
              </p:nvGrpSpPr>
              <p:grpSpPr>
                <a:xfrm>
                  <a:off x="6228184" y="4444169"/>
                  <a:ext cx="2148705" cy="937147"/>
                  <a:chOff x="754753" y="797261"/>
                  <a:chExt cx="2148705" cy="937147"/>
                </a:xfrm>
              </p:grpSpPr>
              <p:sp>
                <p:nvSpPr>
                  <p:cNvPr id="34" name="מלבן 33">
                    <a:extLst>
                      <a:ext uri="{FF2B5EF4-FFF2-40B4-BE49-F238E27FC236}">
                        <a16:creationId xmlns:a16="http://schemas.microsoft.com/office/drawing/2014/main" id="{F6709C42-4A6B-4808-B3E4-3AAEE95D3639}"/>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35" name="מחבר ישר 34">
                    <a:extLst>
                      <a:ext uri="{FF2B5EF4-FFF2-40B4-BE49-F238E27FC236}">
                        <a16:creationId xmlns:a16="http://schemas.microsoft.com/office/drawing/2014/main" id="{4B1E46CB-DBC3-4AA6-B9B2-21695DCD9BCD}"/>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B21BC0C6-8640-4800-A98D-9B30D360CF89}"/>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מחבר ישר 36">
                    <a:extLst>
                      <a:ext uri="{FF2B5EF4-FFF2-40B4-BE49-F238E27FC236}">
                        <a16:creationId xmlns:a16="http://schemas.microsoft.com/office/drawing/2014/main" id="{6882BA78-8191-4A55-A0C9-583495D6D3C7}"/>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מחבר ישר 37">
                    <a:extLst>
                      <a:ext uri="{FF2B5EF4-FFF2-40B4-BE49-F238E27FC236}">
                        <a16:creationId xmlns:a16="http://schemas.microsoft.com/office/drawing/2014/main" id="{62ED5D04-16CF-411B-87B4-BD4CED992C9C}"/>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מחבר ישר 38">
                    <a:extLst>
                      <a:ext uri="{FF2B5EF4-FFF2-40B4-BE49-F238E27FC236}">
                        <a16:creationId xmlns:a16="http://schemas.microsoft.com/office/drawing/2014/main" id="{DED7304A-8076-4D03-BCF7-05D57740AFEC}"/>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A2C00068-8B53-4CC9-80F5-65C91E342C5C}"/>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מחבר ישר 40">
                    <a:extLst>
                      <a:ext uri="{FF2B5EF4-FFF2-40B4-BE49-F238E27FC236}">
                        <a16:creationId xmlns:a16="http://schemas.microsoft.com/office/drawing/2014/main" id="{C44F3C9A-FAC3-4FD8-BB3C-DA2885DB825E}"/>
                      </a:ext>
                    </a:extLst>
                  </p:cNvPr>
                  <p:cNvCxnSpPr>
                    <a:cxnSpLocks/>
                    <a:stCxn id="34" idx="3"/>
                    <a:endCxn id="3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2" name="אליפסה 41">
                  <a:extLst>
                    <a:ext uri="{FF2B5EF4-FFF2-40B4-BE49-F238E27FC236}">
                      <a16:creationId xmlns:a16="http://schemas.microsoft.com/office/drawing/2014/main" id="{25179E6A-7793-4E38-AB01-188307AD4B24}"/>
                    </a:ext>
                  </a:extLst>
                </p:cNvPr>
                <p:cNvSpPr/>
                <p:nvPr/>
              </p:nvSpPr>
              <p:spPr>
                <a:xfrm>
                  <a:off x="6324041" y="4604710"/>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BDA58BAB-E3BC-471B-A564-3CEF61D744F4}"/>
                    </a:ext>
                  </a:extLst>
                </p:cNvPr>
                <p:cNvSpPr/>
                <p:nvPr/>
              </p:nvSpPr>
              <p:spPr>
                <a:xfrm>
                  <a:off x="8055166" y="3595215"/>
                  <a:ext cx="216024" cy="216024"/>
                </a:xfrm>
                <a:prstGeom prst="ellipse">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1" name="אליפסה 50">
                  <a:extLst>
                    <a:ext uri="{FF2B5EF4-FFF2-40B4-BE49-F238E27FC236}">
                      <a16:creationId xmlns:a16="http://schemas.microsoft.com/office/drawing/2014/main" id="{53BCBE7D-C272-402A-8E99-3403B73A9542}"/>
                    </a:ext>
                  </a:extLst>
                </p:cNvPr>
                <p:cNvSpPr/>
                <p:nvPr/>
              </p:nvSpPr>
              <p:spPr>
                <a:xfrm>
                  <a:off x="8075677" y="4034121"/>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3" name="אליפסה 42">
                <a:extLst>
                  <a:ext uri="{FF2B5EF4-FFF2-40B4-BE49-F238E27FC236}">
                    <a16:creationId xmlns:a16="http://schemas.microsoft.com/office/drawing/2014/main" id="{7AE13A4F-DFAE-43B5-A052-2FB4BA806B26}"/>
                  </a:ext>
                </a:extLst>
              </p:cNvPr>
              <p:cNvSpPr/>
              <p:nvPr/>
            </p:nvSpPr>
            <p:spPr>
              <a:xfrm>
                <a:off x="6345147" y="5055777"/>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4" name="אליפסה 43">
              <a:extLst>
                <a:ext uri="{FF2B5EF4-FFF2-40B4-BE49-F238E27FC236}">
                  <a16:creationId xmlns:a16="http://schemas.microsoft.com/office/drawing/2014/main" id="{2F516BD2-5C91-4D54-AFAE-E65B85D3DD0A}"/>
                </a:ext>
              </a:extLst>
            </p:cNvPr>
            <p:cNvSpPr/>
            <p:nvPr/>
          </p:nvSpPr>
          <p:spPr>
            <a:xfrm>
              <a:off x="6750087" y="4598137"/>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5A03A87C-BC1D-4072-B790-20CB72D42FCC}"/>
                </a:ext>
              </a:extLst>
            </p:cNvPr>
            <p:cNvSpPr/>
            <p:nvPr/>
          </p:nvSpPr>
          <p:spPr>
            <a:xfrm>
              <a:off x="6771193" y="5049204"/>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48B1D122-5362-449B-A8B8-F7D05A928310}"/>
                </a:ext>
              </a:extLst>
            </p:cNvPr>
            <p:cNvSpPr/>
            <p:nvPr/>
          </p:nvSpPr>
          <p:spPr>
            <a:xfrm>
              <a:off x="7180982" y="4598137"/>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649D4DB5-6DCB-4A3E-83B5-07FBB810F2EF}"/>
                </a:ext>
              </a:extLst>
            </p:cNvPr>
            <p:cNvSpPr/>
            <p:nvPr/>
          </p:nvSpPr>
          <p:spPr>
            <a:xfrm>
              <a:off x="7202088" y="5049204"/>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10982703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12" restart="whenNotActive" fill="hold" evtFilter="cancelBubble" nodeType="interactiveSeq">
                <p:stCondLst>
                  <p:cond evt="onClick" delay="0">
                    <p:tgtEl>
                      <p:spTgt spid="14"/>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מלבן: פינות מעוגלות 9">
            <a:extLst>
              <a:ext uri="{FF2B5EF4-FFF2-40B4-BE49-F238E27FC236}">
                <a16:creationId xmlns:a16="http://schemas.microsoft.com/office/drawing/2014/main" id="{0D6BC7AF-CEE3-43E7-AF5F-98875B0575CF}"/>
              </a:ext>
            </a:extLst>
          </p:cNvPr>
          <p:cNvSpPr/>
          <p:nvPr/>
        </p:nvSpPr>
        <p:spPr>
          <a:xfrm>
            <a:off x="184510" y="5512560"/>
            <a:ext cx="3024336" cy="11521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לַחֲצוּ עָלַי לְהַצָגַת הַתְשוּבָה.</a:t>
            </a:r>
          </a:p>
        </p:txBody>
      </p:sp>
      <p:sp>
        <p:nvSpPr>
          <p:cNvPr id="8" name="מלבן 7">
            <a:extLst>
              <a:ext uri="{FF2B5EF4-FFF2-40B4-BE49-F238E27FC236}">
                <a16:creationId xmlns:a16="http://schemas.microsoft.com/office/drawing/2014/main" id="{18E76DAB-7168-4B5B-94C8-484A76B754F9}"/>
              </a:ext>
            </a:extLst>
          </p:cNvPr>
          <p:cNvSpPr/>
          <p:nvPr/>
        </p:nvSpPr>
        <p:spPr>
          <a:xfrm>
            <a:off x="107504" y="188640"/>
            <a:ext cx="8972828" cy="4032448"/>
          </a:xfrm>
          <a:prstGeom prst="rect">
            <a:avLst/>
          </a:prstGeom>
          <a:solidFill>
            <a:srgbClr val="FAC09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 name="תיבת טקסט 1">
            <a:extLst>
              <a:ext uri="{FF2B5EF4-FFF2-40B4-BE49-F238E27FC236}">
                <a16:creationId xmlns:a16="http://schemas.microsoft.com/office/drawing/2014/main" id="{F7ABD076-291F-4782-9F60-AB166BDA0808}"/>
              </a:ext>
            </a:extLst>
          </p:cNvPr>
          <p:cNvSpPr txBox="1"/>
          <p:nvPr/>
        </p:nvSpPr>
        <p:spPr>
          <a:xfrm>
            <a:off x="3027888" y="342655"/>
            <a:ext cx="6099747" cy="1754326"/>
          </a:xfrm>
          <a:prstGeom prst="rect">
            <a:avLst/>
          </a:prstGeom>
          <a:noFill/>
        </p:spPr>
        <p:txBody>
          <a:bodyPr wrap="none" rtlCol="1">
            <a:spAutoFit/>
          </a:bodyPr>
          <a:lstStyle/>
          <a:p>
            <a:r>
              <a:rPr lang="he-IL" sz="3600" dirty="0"/>
              <a:t>לְאֵלָה הָיוּ 7 שְקָלִים.</a:t>
            </a:r>
          </a:p>
          <a:p>
            <a:r>
              <a:rPr lang="he-IL" sz="3600" dirty="0"/>
              <a:t>הִיא קִבְּלָה מִסָבְתָא עוֹד 5 שְקָלִים.</a:t>
            </a:r>
          </a:p>
          <a:p>
            <a:r>
              <a:rPr lang="he-IL" sz="3600" dirty="0"/>
              <a:t>כַּמָה שְקָלִים יֵש לְאֵלָה </a:t>
            </a:r>
            <a:r>
              <a:rPr lang="he-IL" sz="3600" dirty="0" err="1"/>
              <a:t>עַכְשָו</a:t>
            </a:r>
            <a:r>
              <a:rPr lang="he-IL" sz="3600" dirty="0"/>
              <a:t>?</a:t>
            </a:r>
          </a:p>
        </p:txBody>
      </p:sp>
      <p:pic>
        <p:nvPicPr>
          <p:cNvPr id="5" name="תמונה 4">
            <a:extLst>
              <a:ext uri="{FF2B5EF4-FFF2-40B4-BE49-F238E27FC236}">
                <a16:creationId xmlns:a16="http://schemas.microsoft.com/office/drawing/2014/main" id="{9D13796E-B248-4058-A5CB-9C6C942DDAD2}"/>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74647" t="51178" r="1342" b="3795"/>
          <a:stretch/>
        </p:blipFill>
        <p:spPr>
          <a:xfrm>
            <a:off x="7524328" y="4831894"/>
            <a:ext cx="1556004" cy="1954098"/>
          </a:xfrm>
          <a:prstGeom prst="rect">
            <a:avLst/>
          </a:prstGeom>
        </p:spPr>
      </p:pic>
      <p:sp>
        <p:nvSpPr>
          <p:cNvPr id="7" name="מלבן: פינות מעוגלות 6">
            <a:extLst>
              <a:ext uri="{FF2B5EF4-FFF2-40B4-BE49-F238E27FC236}">
                <a16:creationId xmlns:a16="http://schemas.microsoft.com/office/drawing/2014/main" id="{CF552FF1-17C5-4D1B-BEF0-9F285DE3EAE3}"/>
              </a:ext>
            </a:extLst>
          </p:cNvPr>
          <p:cNvSpPr/>
          <p:nvPr/>
        </p:nvSpPr>
        <p:spPr>
          <a:xfrm>
            <a:off x="184510" y="5512560"/>
            <a:ext cx="3024336" cy="11521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לַחֲצוּ עָלַי לְהַצָגַת תַבְנִיוֹת.</a:t>
            </a:r>
          </a:p>
        </p:txBody>
      </p:sp>
      <p:sp>
        <p:nvSpPr>
          <p:cNvPr id="13" name="מלבן: פינות מעוגלות 12">
            <a:extLst>
              <a:ext uri="{FF2B5EF4-FFF2-40B4-BE49-F238E27FC236}">
                <a16:creationId xmlns:a16="http://schemas.microsoft.com/office/drawing/2014/main" id="{4857322E-C1ED-4321-AAAF-2478AFFB0A2E}"/>
              </a:ext>
            </a:extLst>
          </p:cNvPr>
          <p:cNvSpPr/>
          <p:nvPr/>
        </p:nvSpPr>
        <p:spPr>
          <a:xfrm>
            <a:off x="184510" y="5542743"/>
            <a:ext cx="3024336" cy="11521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לַחֲצוּ עָלַי לְהַצָגַת תַרְגִיל.</a:t>
            </a:r>
          </a:p>
        </p:txBody>
      </p:sp>
      <p:sp>
        <p:nvSpPr>
          <p:cNvPr id="14" name="תיבת טקסט 13">
            <a:extLst>
              <a:ext uri="{FF2B5EF4-FFF2-40B4-BE49-F238E27FC236}">
                <a16:creationId xmlns:a16="http://schemas.microsoft.com/office/drawing/2014/main" id="{DC011C3E-E1CF-4D6E-AD96-81A782780D8D}"/>
              </a:ext>
            </a:extLst>
          </p:cNvPr>
          <p:cNvSpPr txBox="1"/>
          <p:nvPr/>
        </p:nvSpPr>
        <p:spPr>
          <a:xfrm>
            <a:off x="3046245" y="6117919"/>
            <a:ext cx="4397359" cy="584775"/>
          </a:xfrm>
          <a:prstGeom prst="rect">
            <a:avLst/>
          </a:prstGeom>
          <a:noFill/>
        </p:spPr>
        <p:txBody>
          <a:bodyPr wrap="none" rtlCol="1">
            <a:spAutoFit/>
          </a:bodyPr>
          <a:lstStyle/>
          <a:p>
            <a:r>
              <a:rPr lang="he-IL" sz="3200" dirty="0"/>
              <a:t>לְאֵלָה יֵש </a:t>
            </a:r>
            <a:r>
              <a:rPr lang="he-IL" sz="3200" dirty="0" err="1"/>
              <a:t>עַכְשָו</a:t>
            </a:r>
            <a:r>
              <a:rPr lang="he-IL" sz="3200" dirty="0"/>
              <a:t> 12 שְקָלִים.</a:t>
            </a:r>
          </a:p>
        </p:txBody>
      </p:sp>
      <p:sp>
        <p:nvSpPr>
          <p:cNvPr id="3" name="תיבת טקסט 2">
            <a:extLst>
              <a:ext uri="{FF2B5EF4-FFF2-40B4-BE49-F238E27FC236}">
                <a16:creationId xmlns:a16="http://schemas.microsoft.com/office/drawing/2014/main" id="{E875CF37-C789-4F97-B930-914451B20703}"/>
              </a:ext>
            </a:extLst>
          </p:cNvPr>
          <p:cNvSpPr txBox="1"/>
          <p:nvPr/>
        </p:nvSpPr>
        <p:spPr>
          <a:xfrm>
            <a:off x="776394" y="4136120"/>
            <a:ext cx="1840568" cy="830997"/>
          </a:xfrm>
          <a:prstGeom prst="rect">
            <a:avLst/>
          </a:prstGeom>
          <a:noFill/>
        </p:spPr>
        <p:txBody>
          <a:bodyPr wrap="none" rtlCol="1">
            <a:spAutoFit/>
          </a:bodyPr>
          <a:lstStyle/>
          <a:p>
            <a:pPr algn="l" rtl="0"/>
            <a:r>
              <a:rPr lang="en-US" sz="4800" dirty="0">
                <a:solidFill>
                  <a:srgbClr val="0070C0"/>
                </a:solidFill>
              </a:rPr>
              <a:t>7</a:t>
            </a:r>
            <a:r>
              <a:rPr lang="en-US" sz="4800" dirty="0"/>
              <a:t> + </a:t>
            </a:r>
            <a:r>
              <a:rPr lang="en-US" sz="4800" dirty="0">
                <a:solidFill>
                  <a:srgbClr val="FDCD12"/>
                </a:solidFill>
              </a:rPr>
              <a:t>5</a:t>
            </a:r>
            <a:r>
              <a:rPr lang="en-US" sz="4800" dirty="0"/>
              <a:t> =</a:t>
            </a:r>
            <a:endParaRPr lang="he-IL" sz="4800" dirty="0"/>
          </a:p>
        </p:txBody>
      </p:sp>
      <p:grpSp>
        <p:nvGrpSpPr>
          <p:cNvPr id="46" name="קבוצה 45">
            <a:extLst>
              <a:ext uri="{FF2B5EF4-FFF2-40B4-BE49-F238E27FC236}">
                <a16:creationId xmlns:a16="http://schemas.microsoft.com/office/drawing/2014/main" id="{2BE2BEA3-DF3A-404A-A037-640096159B02}"/>
              </a:ext>
            </a:extLst>
          </p:cNvPr>
          <p:cNvGrpSpPr/>
          <p:nvPr/>
        </p:nvGrpSpPr>
        <p:grpSpPr>
          <a:xfrm>
            <a:off x="6178831" y="2152418"/>
            <a:ext cx="2148705" cy="1946642"/>
            <a:chOff x="6178831" y="2152418"/>
            <a:chExt cx="2148705" cy="1946642"/>
          </a:xfrm>
        </p:grpSpPr>
        <p:grpSp>
          <p:nvGrpSpPr>
            <p:cNvPr id="15" name="קבוצה 14">
              <a:extLst>
                <a:ext uri="{FF2B5EF4-FFF2-40B4-BE49-F238E27FC236}">
                  <a16:creationId xmlns:a16="http://schemas.microsoft.com/office/drawing/2014/main" id="{1E24D0A9-2DEA-428D-95A4-36DD669E5F38}"/>
                </a:ext>
              </a:extLst>
            </p:cNvPr>
            <p:cNvGrpSpPr/>
            <p:nvPr/>
          </p:nvGrpSpPr>
          <p:grpSpPr>
            <a:xfrm>
              <a:off x="6178831" y="2152418"/>
              <a:ext cx="2148705" cy="1946642"/>
              <a:chOff x="6228184" y="3434674"/>
              <a:chExt cx="2148705" cy="1946642"/>
            </a:xfrm>
          </p:grpSpPr>
          <p:grpSp>
            <p:nvGrpSpPr>
              <p:cNvPr id="16" name="קבוצה 15">
                <a:extLst>
                  <a:ext uri="{FF2B5EF4-FFF2-40B4-BE49-F238E27FC236}">
                    <a16:creationId xmlns:a16="http://schemas.microsoft.com/office/drawing/2014/main" id="{44584F07-8B32-44FA-B5D9-5DF200D2CE1A}"/>
                  </a:ext>
                </a:extLst>
              </p:cNvPr>
              <p:cNvGrpSpPr/>
              <p:nvPr/>
            </p:nvGrpSpPr>
            <p:grpSpPr>
              <a:xfrm>
                <a:off x="6228184" y="3434674"/>
                <a:ext cx="2148705" cy="937147"/>
                <a:chOff x="754753" y="797261"/>
                <a:chExt cx="2148705" cy="937147"/>
              </a:xfrm>
            </p:grpSpPr>
            <p:sp>
              <p:nvSpPr>
                <p:cNvPr id="37" name="מלבן 36">
                  <a:extLst>
                    <a:ext uri="{FF2B5EF4-FFF2-40B4-BE49-F238E27FC236}">
                      <a16:creationId xmlns:a16="http://schemas.microsoft.com/office/drawing/2014/main" id="{C3062CA3-FE60-42C3-9092-59957E1D0FF9}"/>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38" name="מחבר ישר 37">
                  <a:extLst>
                    <a:ext uri="{FF2B5EF4-FFF2-40B4-BE49-F238E27FC236}">
                      <a16:creationId xmlns:a16="http://schemas.microsoft.com/office/drawing/2014/main" id="{604B48DA-DEE6-499F-BD1D-BF6B68818FC1}"/>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מחבר ישר 38">
                  <a:extLst>
                    <a:ext uri="{FF2B5EF4-FFF2-40B4-BE49-F238E27FC236}">
                      <a16:creationId xmlns:a16="http://schemas.microsoft.com/office/drawing/2014/main" id="{B800DF62-F060-4FB1-AF7D-19B7118ED3A6}"/>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049E8F8D-1811-4EA7-B138-E58973B99BC2}"/>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מחבר ישר 40">
                  <a:extLst>
                    <a:ext uri="{FF2B5EF4-FFF2-40B4-BE49-F238E27FC236}">
                      <a16:creationId xmlns:a16="http://schemas.microsoft.com/office/drawing/2014/main" id="{322E61F5-9B6E-4E39-BE1F-7AF109A6665D}"/>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מחבר ישר 41">
                  <a:extLst>
                    <a:ext uri="{FF2B5EF4-FFF2-40B4-BE49-F238E27FC236}">
                      <a16:creationId xmlns:a16="http://schemas.microsoft.com/office/drawing/2014/main" id="{12466DC5-A13A-4D7E-AB7A-A754DA49027A}"/>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מחבר ישר 42">
                  <a:extLst>
                    <a:ext uri="{FF2B5EF4-FFF2-40B4-BE49-F238E27FC236}">
                      <a16:creationId xmlns:a16="http://schemas.microsoft.com/office/drawing/2014/main" id="{ACEEB097-9930-4B75-B9B4-E89D766DD8E7}"/>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מחבר ישר 43">
                  <a:extLst>
                    <a:ext uri="{FF2B5EF4-FFF2-40B4-BE49-F238E27FC236}">
                      <a16:creationId xmlns:a16="http://schemas.microsoft.com/office/drawing/2014/main" id="{83C9444F-9C15-4E5E-99F9-9BF284157E09}"/>
                    </a:ext>
                  </a:extLst>
                </p:cNvPr>
                <p:cNvCxnSpPr>
                  <a:cxnSpLocks/>
                  <a:stCxn id="37" idx="3"/>
                  <a:endCxn id="37"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אליפסה 16">
                <a:extLst>
                  <a:ext uri="{FF2B5EF4-FFF2-40B4-BE49-F238E27FC236}">
                    <a16:creationId xmlns:a16="http://schemas.microsoft.com/office/drawing/2014/main" id="{D3D7A997-E0F7-4087-9151-E4E2F8DBEFFF}"/>
                  </a:ext>
                </a:extLst>
              </p:cNvPr>
              <p:cNvSpPr/>
              <p:nvPr/>
            </p:nvSpPr>
            <p:spPr>
              <a:xfrm>
                <a:off x="6324041"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0F19BA5B-77D3-4B11-9D52-4E32C60D8CFB}"/>
                  </a:ext>
                </a:extLst>
              </p:cNvPr>
              <p:cNvSpPr/>
              <p:nvPr/>
            </p:nvSpPr>
            <p:spPr>
              <a:xfrm>
                <a:off x="6344552"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DB0C87B1-D4EB-499F-B1B8-C0D81A744B96}"/>
                  </a:ext>
                </a:extLst>
              </p:cNvPr>
              <p:cNvSpPr/>
              <p:nvPr/>
            </p:nvSpPr>
            <p:spPr>
              <a:xfrm>
                <a:off x="6758890"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08B26428-29DE-4EAB-9D41-921CFBF85C8B}"/>
                  </a:ext>
                </a:extLst>
              </p:cNvPr>
              <p:cNvSpPr/>
              <p:nvPr/>
            </p:nvSpPr>
            <p:spPr>
              <a:xfrm>
                <a:off x="6779401" y="404194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957FF5B3-36D6-4135-AE6F-0367C42F14C2}"/>
                  </a:ext>
                </a:extLst>
              </p:cNvPr>
              <p:cNvSpPr/>
              <p:nvPr/>
            </p:nvSpPr>
            <p:spPr>
              <a:xfrm>
                <a:off x="7195686"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77775015-9887-47D7-80EE-6DA3009C68E0}"/>
                  </a:ext>
                </a:extLst>
              </p:cNvPr>
              <p:cNvSpPr/>
              <p:nvPr/>
            </p:nvSpPr>
            <p:spPr>
              <a:xfrm>
                <a:off x="7216197"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AAF9D545-A078-483A-99D5-6065FAC63EA4}"/>
                  </a:ext>
                </a:extLst>
              </p:cNvPr>
              <p:cNvSpPr/>
              <p:nvPr/>
            </p:nvSpPr>
            <p:spPr>
              <a:xfrm>
                <a:off x="7604915"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597AD965-02E2-4BE7-B845-BE0F020D8663}"/>
                  </a:ext>
                </a:extLst>
              </p:cNvPr>
              <p:cNvSpPr/>
              <p:nvPr/>
            </p:nvSpPr>
            <p:spPr>
              <a:xfrm>
                <a:off x="7625426" y="4041949"/>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25" name="קבוצה 24">
                <a:extLst>
                  <a:ext uri="{FF2B5EF4-FFF2-40B4-BE49-F238E27FC236}">
                    <a16:creationId xmlns:a16="http://schemas.microsoft.com/office/drawing/2014/main" id="{A0DDDE8D-DD6E-42A3-A1A0-29AC94B9BB10}"/>
                  </a:ext>
                </a:extLst>
              </p:cNvPr>
              <p:cNvGrpSpPr/>
              <p:nvPr/>
            </p:nvGrpSpPr>
            <p:grpSpPr>
              <a:xfrm>
                <a:off x="6228184" y="4444169"/>
                <a:ext cx="2148705" cy="937147"/>
                <a:chOff x="754753" y="797261"/>
                <a:chExt cx="2148705" cy="937147"/>
              </a:xfrm>
            </p:grpSpPr>
            <p:sp>
              <p:nvSpPr>
                <p:cNvPr id="29" name="מלבן 28">
                  <a:extLst>
                    <a:ext uri="{FF2B5EF4-FFF2-40B4-BE49-F238E27FC236}">
                      <a16:creationId xmlns:a16="http://schemas.microsoft.com/office/drawing/2014/main" id="{3190CD8A-DBD0-451E-B544-51EAE8225CF2}"/>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30" name="מחבר ישר 29">
                  <a:extLst>
                    <a:ext uri="{FF2B5EF4-FFF2-40B4-BE49-F238E27FC236}">
                      <a16:creationId xmlns:a16="http://schemas.microsoft.com/office/drawing/2014/main" id="{0F90B0D9-2EC9-436D-BEDA-7EDEAEF38A78}"/>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מחבר ישר 30">
                  <a:extLst>
                    <a:ext uri="{FF2B5EF4-FFF2-40B4-BE49-F238E27FC236}">
                      <a16:creationId xmlns:a16="http://schemas.microsoft.com/office/drawing/2014/main" id="{E4DE6048-9A2D-4A8F-A8D8-02C5B7CDDC4D}"/>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מחבר ישר 31">
                  <a:extLst>
                    <a:ext uri="{FF2B5EF4-FFF2-40B4-BE49-F238E27FC236}">
                      <a16:creationId xmlns:a16="http://schemas.microsoft.com/office/drawing/2014/main" id="{6039DB28-B898-44E6-8A54-CF0684FEA630}"/>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מחבר ישר 32">
                  <a:extLst>
                    <a:ext uri="{FF2B5EF4-FFF2-40B4-BE49-F238E27FC236}">
                      <a16:creationId xmlns:a16="http://schemas.microsoft.com/office/drawing/2014/main" id="{66EB16BE-FADE-47EB-9133-1B8E0F473D8F}"/>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מחבר ישר 33">
                  <a:extLst>
                    <a:ext uri="{FF2B5EF4-FFF2-40B4-BE49-F238E27FC236}">
                      <a16:creationId xmlns:a16="http://schemas.microsoft.com/office/drawing/2014/main" id="{C260495B-D2CF-4CF2-9033-9E2B229C07FC}"/>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מחבר ישר 34">
                  <a:extLst>
                    <a:ext uri="{FF2B5EF4-FFF2-40B4-BE49-F238E27FC236}">
                      <a16:creationId xmlns:a16="http://schemas.microsoft.com/office/drawing/2014/main" id="{8EEDDDD7-FD06-4B42-8C5D-ED6EA8B13453}"/>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F0A1C5D7-3994-447E-87BA-AC44E5310EE5}"/>
                    </a:ext>
                  </a:extLst>
                </p:cNvPr>
                <p:cNvCxnSpPr>
                  <a:cxnSpLocks/>
                  <a:stCxn id="29" idx="3"/>
                  <a:endCxn id="29"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 name="אליפסה 25">
                <a:extLst>
                  <a:ext uri="{FF2B5EF4-FFF2-40B4-BE49-F238E27FC236}">
                    <a16:creationId xmlns:a16="http://schemas.microsoft.com/office/drawing/2014/main" id="{014F15B0-F626-4527-B8DA-8CC3EBA9FE9F}"/>
                  </a:ext>
                </a:extLst>
              </p:cNvPr>
              <p:cNvSpPr/>
              <p:nvPr/>
            </p:nvSpPr>
            <p:spPr>
              <a:xfrm>
                <a:off x="6324041" y="4604710"/>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00DB3DE9-CCD9-402C-8522-CEAB1292A73D}"/>
                  </a:ext>
                </a:extLst>
              </p:cNvPr>
              <p:cNvSpPr/>
              <p:nvPr/>
            </p:nvSpPr>
            <p:spPr>
              <a:xfrm>
                <a:off x="8055166" y="3595215"/>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ECDC0728-EC7D-443E-961D-715EFB507437}"/>
                  </a:ext>
                </a:extLst>
              </p:cNvPr>
              <p:cNvSpPr/>
              <p:nvPr/>
            </p:nvSpPr>
            <p:spPr>
              <a:xfrm>
                <a:off x="8075677" y="4034121"/>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5" name="אליפסה 44">
              <a:extLst>
                <a:ext uri="{FF2B5EF4-FFF2-40B4-BE49-F238E27FC236}">
                  <a16:creationId xmlns:a16="http://schemas.microsoft.com/office/drawing/2014/main" id="{A50B3D53-0C1E-4968-B4FA-535476F5DFF5}"/>
                </a:ext>
              </a:extLst>
            </p:cNvPr>
            <p:cNvSpPr/>
            <p:nvPr/>
          </p:nvSpPr>
          <p:spPr>
            <a:xfrm>
              <a:off x="6282700" y="3777002"/>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7" name="תיבת טקסט 46">
            <a:extLst>
              <a:ext uri="{FF2B5EF4-FFF2-40B4-BE49-F238E27FC236}">
                <a16:creationId xmlns:a16="http://schemas.microsoft.com/office/drawing/2014/main" id="{D50CBBB8-7376-44C3-A5D7-20C3DE401042}"/>
              </a:ext>
            </a:extLst>
          </p:cNvPr>
          <p:cNvSpPr txBox="1"/>
          <p:nvPr/>
        </p:nvSpPr>
        <p:spPr>
          <a:xfrm>
            <a:off x="2558906" y="4152377"/>
            <a:ext cx="2040943" cy="830997"/>
          </a:xfrm>
          <a:prstGeom prst="rect">
            <a:avLst/>
          </a:prstGeom>
          <a:noFill/>
        </p:spPr>
        <p:txBody>
          <a:bodyPr wrap="none" rtlCol="1">
            <a:spAutoFit/>
          </a:bodyPr>
          <a:lstStyle/>
          <a:p>
            <a:pPr algn="l" rtl="0"/>
            <a:r>
              <a:rPr lang="en-US" sz="4800" dirty="0">
                <a:solidFill>
                  <a:srgbClr val="0070C0"/>
                </a:solidFill>
              </a:rPr>
              <a:t>7</a:t>
            </a:r>
            <a:r>
              <a:rPr lang="en-US" sz="4800" dirty="0"/>
              <a:t>+</a:t>
            </a:r>
            <a:r>
              <a:rPr lang="en-US" sz="4800" dirty="0">
                <a:solidFill>
                  <a:srgbClr val="FDCD12"/>
                </a:solidFill>
              </a:rPr>
              <a:t>3</a:t>
            </a:r>
            <a:r>
              <a:rPr lang="en-US" sz="4800" dirty="0"/>
              <a:t>+</a:t>
            </a:r>
            <a:r>
              <a:rPr lang="en-US" sz="4800" dirty="0">
                <a:solidFill>
                  <a:srgbClr val="FDCD12"/>
                </a:solidFill>
              </a:rPr>
              <a:t>2</a:t>
            </a:r>
            <a:r>
              <a:rPr lang="en-US" sz="4800" dirty="0"/>
              <a:t>=</a:t>
            </a:r>
            <a:endParaRPr lang="he-IL" sz="4800" dirty="0"/>
          </a:p>
        </p:txBody>
      </p:sp>
      <p:sp>
        <p:nvSpPr>
          <p:cNvPr id="48" name="תיבת טקסט 47">
            <a:extLst>
              <a:ext uri="{FF2B5EF4-FFF2-40B4-BE49-F238E27FC236}">
                <a16:creationId xmlns:a16="http://schemas.microsoft.com/office/drawing/2014/main" id="{17ED4620-DD0A-4F94-9EA1-D91B186AB8CE}"/>
              </a:ext>
            </a:extLst>
          </p:cNvPr>
          <p:cNvSpPr txBox="1"/>
          <p:nvPr/>
        </p:nvSpPr>
        <p:spPr>
          <a:xfrm>
            <a:off x="4590255" y="4152376"/>
            <a:ext cx="809837" cy="830997"/>
          </a:xfrm>
          <a:prstGeom prst="rect">
            <a:avLst/>
          </a:prstGeom>
          <a:noFill/>
        </p:spPr>
        <p:txBody>
          <a:bodyPr wrap="none" rtlCol="1">
            <a:spAutoFit/>
          </a:bodyPr>
          <a:lstStyle/>
          <a:p>
            <a:pPr algn="l" rtl="0"/>
            <a:r>
              <a:rPr lang="en-US" sz="4800" dirty="0"/>
              <a:t>12</a:t>
            </a:r>
            <a:endParaRPr lang="he-IL" sz="4800" dirty="0"/>
          </a:p>
        </p:txBody>
      </p:sp>
      <p:pic>
        <p:nvPicPr>
          <p:cNvPr id="11" name="תמונה 10">
            <a:extLst>
              <a:ext uri="{FF2B5EF4-FFF2-40B4-BE49-F238E27FC236}">
                <a16:creationId xmlns:a16="http://schemas.microsoft.com/office/drawing/2014/main" id="{431BCDE3-77F8-4AF9-8929-972AB79C02AD}"/>
              </a:ext>
            </a:extLst>
          </p:cNvPr>
          <p:cNvPicPr>
            <a:picLocks noChangeAspect="1"/>
          </p:cNvPicPr>
          <p:nvPr/>
        </p:nvPicPr>
        <p:blipFill>
          <a:blip r:embed="rId3"/>
          <a:stretch>
            <a:fillRect/>
          </a:stretch>
        </p:blipFill>
        <p:spPr>
          <a:xfrm>
            <a:off x="578196" y="368687"/>
            <a:ext cx="2564560" cy="3672353"/>
          </a:xfrm>
          <a:prstGeom prst="rect">
            <a:avLst/>
          </a:prstGeom>
        </p:spPr>
      </p:pic>
    </p:spTree>
    <p:extLst>
      <p:ext uri="{BB962C8B-B14F-4D97-AF65-F5344CB8AC3E}">
        <p14:creationId xmlns:p14="http://schemas.microsoft.com/office/powerpoint/2010/main" val="17094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1" nodeType="with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46"/>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47"/>
                                        </p:tgtEl>
                                        <p:attrNameLst>
                                          <p:attrName>style.visibility</p:attrName>
                                        </p:attrNameLst>
                                      </p:cBhvr>
                                      <p:to>
                                        <p:strVal val="visible"/>
                                      </p:to>
                                    </p:set>
                                  </p:childTnLst>
                                </p:cTn>
                              </p:par>
                              <p:par>
                                <p:cTn id="16" presetID="1" presetClass="exit" presetSubtype="0" fill="hold" grpId="1" nodeType="withEffect">
                                  <p:stCondLst>
                                    <p:cond delay="0"/>
                                  </p:stCondLst>
                                  <p:childTnLst>
                                    <p:set>
                                      <p:cBhvr>
                                        <p:cTn id="17"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8" restart="whenNotActive" fill="hold" evtFilter="cancelBubble" nodeType="interactiveSeq">
                <p:stCondLst>
                  <p:cond evt="onClick" delay="0">
                    <p:tgtEl>
                      <p:spTgt spid="10"/>
                    </p:tgtEl>
                  </p:cond>
                </p:stCondLst>
                <p:endSync evt="end" delay="0">
                  <p:rtn val="all"/>
                </p:endSync>
                <p:childTnLst>
                  <p:par>
                    <p:cTn id="19" fill="hold">
                      <p:stCondLst>
                        <p:cond delay="0"/>
                      </p:stCondLst>
                      <p:childTnLst>
                        <p:par>
                          <p:cTn id="20" fill="hold">
                            <p:stCondLst>
                              <p:cond delay="0"/>
                            </p:stCondLst>
                            <p:childTnLst>
                              <p:par>
                                <p:cTn id="21" presetID="1" presetClass="exit"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28" restart="whenNotActive" fill="hold" evtFilter="cancelBubble" nodeType="interactiveSeq">
                <p:stCondLst>
                  <p:cond evt="onClick" delay="0">
                    <p:tgtEl>
                      <p:spTgt spid="13"/>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10" grpId="0" animBg="1"/>
      <p:bldP spid="10" grpId="1" animBg="1"/>
      <p:bldP spid="7" grpId="0" animBg="1"/>
      <p:bldP spid="7" grpId="1" animBg="1"/>
      <p:bldP spid="13" grpId="0" animBg="1"/>
      <p:bldP spid="13" grpId="1" animBg="1"/>
      <p:bldP spid="14" grpId="0"/>
      <p:bldP spid="3" grpId="0"/>
      <p:bldP spid="47" grpId="0"/>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39FBADDC-C47B-41E6-8080-D0E70B8BD504}"/>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48341" t="45806" r="24621" b="3795"/>
          <a:stretch/>
        </p:blipFill>
        <p:spPr>
          <a:xfrm>
            <a:off x="7308304" y="4528117"/>
            <a:ext cx="1752194" cy="2187259"/>
          </a:xfrm>
          <a:prstGeom prst="rect">
            <a:avLst/>
          </a:prstGeom>
        </p:spPr>
      </p:pic>
      <p:sp>
        <p:nvSpPr>
          <p:cNvPr id="3" name="בועת דיבור: אליפסה 2">
            <a:extLst>
              <a:ext uri="{FF2B5EF4-FFF2-40B4-BE49-F238E27FC236}">
                <a16:creationId xmlns:a16="http://schemas.microsoft.com/office/drawing/2014/main" id="{9CE8B4BC-30D1-4AF8-9838-B758E4393801}"/>
              </a:ext>
            </a:extLst>
          </p:cNvPr>
          <p:cNvSpPr/>
          <p:nvPr/>
        </p:nvSpPr>
        <p:spPr>
          <a:xfrm>
            <a:off x="5364088" y="1916832"/>
            <a:ext cx="3260688" cy="2289813"/>
          </a:xfrm>
          <a:prstGeom prst="wedgeEllipseCallout">
            <a:avLst>
              <a:gd name="adj1" fmla="val 15408"/>
              <a:gd name="adj2" fmla="val 86924"/>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מָה עוֹשִׂים בְּחִסוּר?</a:t>
            </a:r>
            <a:endParaRPr lang="he-IL" dirty="0"/>
          </a:p>
        </p:txBody>
      </p:sp>
      <p:pic>
        <p:nvPicPr>
          <p:cNvPr id="4" name="תמונה 3">
            <a:extLst>
              <a:ext uri="{FF2B5EF4-FFF2-40B4-BE49-F238E27FC236}">
                <a16:creationId xmlns:a16="http://schemas.microsoft.com/office/drawing/2014/main" id="{4798EE89-C4CA-42AE-AE75-96E46260300F}"/>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74647" t="51178" r="1342" b="3795"/>
          <a:stretch/>
        </p:blipFill>
        <p:spPr>
          <a:xfrm flipH="1">
            <a:off x="395536" y="4644697"/>
            <a:ext cx="1556004" cy="1954098"/>
          </a:xfrm>
          <a:prstGeom prst="rect">
            <a:avLst/>
          </a:prstGeom>
        </p:spPr>
      </p:pic>
      <p:sp>
        <p:nvSpPr>
          <p:cNvPr id="5" name="בועת דיבור: אליפסה 4">
            <a:extLst>
              <a:ext uri="{FF2B5EF4-FFF2-40B4-BE49-F238E27FC236}">
                <a16:creationId xmlns:a16="http://schemas.microsoft.com/office/drawing/2014/main" id="{8A8BF728-8223-47CA-A279-3DCE4FB69CA0}"/>
              </a:ext>
            </a:extLst>
          </p:cNvPr>
          <p:cNvSpPr/>
          <p:nvPr/>
        </p:nvSpPr>
        <p:spPr>
          <a:xfrm>
            <a:off x="1691680" y="836712"/>
            <a:ext cx="3412962" cy="2574632"/>
          </a:xfrm>
          <a:prstGeom prst="wedgeEllipseCallout">
            <a:avLst>
              <a:gd name="adj1" fmla="val -46669"/>
              <a:gd name="adj2" fmla="val 10761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מְחַסְרִים...</a:t>
            </a:r>
          </a:p>
          <a:p>
            <a:pPr algn="ctr"/>
            <a:r>
              <a:rPr lang="he-IL" sz="2800" dirty="0">
                <a:cs typeface="+mn-cs"/>
              </a:rPr>
              <a:t>אֲנִי מְחַסֵר עַד </a:t>
            </a:r>
          </a:p>
          <a:p>
            <a:pPr algn="ctr"/>
            <a:r>
              <a:rPr lang="he-IL" sz="2800" dirty="0">
                <a:cs typeface="+mn-cs"/>
              </a:rPr>
              <a:t>10 וּמַמְשִיךְ לְחַסֵר מֵ-10 אֶת מָה שֶנִשְאָר.</a:t>
            </a:r>
          </a:p>
          <a:p>
            <a:pPr algn="ctr"/>
            <a:endParaRPr lang="he-IL" dirty="0"/>
          </a:p>
        </p:txBody>
      </p:sp>
    </p:spTree>
    <p:extLst>
      <p:ext uri="{BB962C8B-B14F-4D97-AF65-F5344CB8AC3E}">
        <p14:creationId xmlns:p14="http://schemas.microsoft.com/office/powerpoint/2010/main" val="363140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191552" y="2477390"/>
            <a:ext cx="5019282" cy="1997224"/>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99363"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99363"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93721"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86673"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488079"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473984"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482437"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461294"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476796"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448605"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225590" y="233143"/>
            <a:ext cx="3174729" cy="7475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14</a:t>
            </a:r>
            <a:r>
              <a:rPr lang="en-US" sz="6000" dirty="0">
                <a:solidFill>
                  <a:prstClr val="black"/>
                </a:solidFill>
                <a:latin typeface="Calibri" panose="020F0502020204030204"/>
              </a:rPr>
              <a:t>-</a:t>
            </a:r>
            <a:r>
              <a:rPr lang="en-US" sz="6000" dirty="0">
                <a:solidFill>
                  <a:srgbClr val="0070C0"/>
                </a:solidFill>
                <a:latin typeface="Calibri" panose="020F0502020204030204"/>
              </a:rPr>
              <a:t>5</a:t>
            </a:r>
            <a:r>
              <a:rPr lang="en-US" sz="6000" dirty="0">
                <a:solidFill>
                  <a:prstClr val="black"/>
                </a:solidFill>
                <a:latin typeface="Calibri" panose="020F0502020204030204"/>
              </a:rPr>
              <a:t> </a:t>
            </a:r>
            <a:r>
              <a:rPr lang="en-US" sz="5400" dirty="0">
                <a:solidFill>
                  <a:prstClr val="black"/>
                </a:solidFill>
                <a:latin typeface="Calibri" panose="020F0502020204030204"/>
              </a:rPr>
              <a:t>=</a:t>
            </a:r>
            <a:endParaRPr lang="he-IL" sz="5400" dirty="0">
              <a:solidFill>
                <a:prstClr val="black"/>
              </a:solidFill>
              <a:latin typeface="Calibri" panose="020F0502020204030204"/>
              <a:cs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5603499" y="3203515"/>
            <a:ext cx="1609241" cy="1092107"/>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304338" y="4102621"/>
              <a:ext cx="1029016" cy="1029016"/>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dirty="0">
                <a:solidFill>
                  <a:prstClr val="white"/>
                </a:solidFill>
                <a:latin typeface="Calibri" panose="020F0502020204030204"/>
                <a:cs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5620181" y="4503531"/>
            <a:ext cx="1609241" cy="1092107"/>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95244" y="5377427"/>
              <a:ext cx="1029016" cy="1029016"/>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41" name="תיבת טקסט 40">
            <a:extLst>
              <a:ext uri="{FF2B5EF4-FFF2-40B4-BE49-F238E27FC236}">
                <a16:creationId xmlns:a16="http://schemas.microsoft.com/office/drawing/2014/main" id="{114C4BDC-38A2-44C6-A1F2-E03EE67A2452}"/>
              </a:ext>
            </a:extLst>
          </p:cNvPr>
          <p:cNvSpPr txBox="1"/>
          <p:nvPr/>
        </p:nvSpPr>
        <p:spPr>
          <a:xfrm>
            <a:off x="191552" y="1520336"/>
            <a:ext cx="2146742" cy="1015663"/>
          </a:xfrm>
          <a:prstGeom prst="rect">
            <a:avLst/>
          </a:prstGeom>
          <a:noFill/>
        </p:spPr>
        <p:txBody>
          <a:bodyPr wrap="none" rtlCol="1">
            <a:spAutoFit/>
          </a:bodyPr>
          <a:lstStyle/>
          <a:p>
            <a:pPr defTabSz="685800"/>
            <a:r>
              <a:rPr lang="en-US" sz="6000" dirty="0"/>
              <a:t>10</a:t>
            </a:r>
            <a:r>
              <a:rPr lang="en-US" sz="6000" dirty="0">
                <a:solidFill>
                  <a:schemeClr val="tx2"/>
                </a:solidFill>
              </a:rPr>
              <a:t>-</a:t>
            </a:r>
            <a:r>
              <a:rPr lang="en-US" sz="6000" dirty="0">
                <a:solidFill>
                  <a:srgbClr val="0070C0"/>
                </a:solidFill>
              </a:rPr>
              <a:t>1</a:t>
            </a:r>
            <a:r>
              <a:rPr lang="en-US" sz="6000" dirty="0">
                <a:solidFill>
                  <a:prstClr val="black"/>
                </a:solidFill>
              </a:rPr>
              <a:t> =</a:t>
            </a:r>
            <a:endParaRPr lang="he-IL" sz="1200" dirty="0">
              <a:solidFill>
                <a:prstClr val="black"/>
              </a:solidFill>
              <a:latin typeface="Calibri" panose="020F0502020204030204"/>
              <a:cs typeface="Arial" panose="020B0604020202020204" pitchFamily="34" charset="0"/>
            </a:endParaRPr>
          </a:p>
        </p:txBody>
      </p:sp>
      <p:sp>
        <p:nvSpPr>
          <p:cNvPr id="43" name="מלבן: פינות מעוגלות 42">
            <a:extLst>
              <a:ext uri="{FF2B5EF4-FFF2-40B4-BE49-F238E27FC236}">
                <a16:creationId xmlns:a16="http://schemas.microsoft.com/office/drawing/2014/main" id="{922A68BD-18AA-49F4-8435-4BDBF39459B2}"/>
              </a:ext>
            </a:extLst>
          </p:cNvPr>
          <p:cNvSpPr/>
          <p:nvPr/>
        </p:nvSpPr>
        <p:spPr>
          <a:xfrm>
            <a:off x="5917469" y="5717400"/>
            <a:ext cx="2888197"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הַתְשוּבָה.</a:t>
            </a:r>
            <a:endParaRPr lang="he-IL" sz="2700" dirty="0">
              <a:solidFill>
                <a:prstClr val="white"/>
              </a:solidFill>
              <a:latin typeface="Calibri" panose="020F0502020204030204"/>
              <a:cs typeface="Arial" panose="020B0604020202020204" pitchFamily="34" charset="0"/>
            </a:endParaRP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200790" y="4578038"/>
            <a:ext cx="5019282" cy="2046819"/>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517440" y="4796581"/>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8" name="אליפסה 57">
            <a:extLst>
              <a:ext uri="{FF2B5EF4-FFF2-40B4-BE49-F238E27FC236}">
                <a16:creationId xmlns:a16="http://schemas.microsoft.com/office/drawing/2014/main" id="{6DFA5D80-3EB9-4148-B3A5-AA37409AA681}"/>
              </a:ext>
            </a:extLst>
          </p:cNvPr>
          <p:cNvSpPr/>
          <p:nvPr/>
        </p:nvSpPr>
        <p:spPr>
          <a:xfrm>
            <a:off x="517440" y="5863696"/>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9" name="אליפסה 58">
            <a:extLst>
              <a:ext uri="{FF2B5EF4-FFF2-40B4-BE49-F238E27FC236}">
                <a16:creationId xmlns:a16="http://schemas.microsoft.com/office/drawing/2014/main" id="{42B9DAA4-D01C-4C0B-9DDC-0B4C66C6F1BC}"/>
              </a:ext>
            </a:extLst>
          </p:cNvPr>
          <p:cNvSpPr/>
          <p:nvPr/>
        </p:nvSpPr>
        <p:spPr>
          <a:xfrm>
            <a:off x="1469438" y="4805003"/>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0" name="אליפסה 59">
            <a:extLst>
              <a:ext uri="{FF2B5EF4-FFF2-40B4-BE49-F238E27FC236}">
                <a16:creationId xmlns:a16="http://schemas.microsoft.com/office/drawing/2014/main" id="{BD653E89-CF3B-48F1-8FC7-733D61D43B1C}"/>
              </a:ext>
            </a:extLst>
          </p:cNvPr>
          <p:cNvSpPr/>
          <p:nvPr/>
        </p:nvSpPr>
        <p:spPr>
          <a:xfrm>
            <a:off x="1520250" y="5909326"/>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7" name="כותרת 1">
            <a:extLst>
              <a:ext uri="{FF2B5EF4-FFF2-40B4-BE49-F238E27FC236}">
                <a16:creationId xmlns:a16="http://schemas.microsoft.com/office/drawing/2014/main" id="{B1AE2550-4D79-4E87-AFFD-C6C3CE18FB67}"/>
              </a:ext>
            </a:extLst>
          </p:cNvPr>
          <p:cNvSpPr txBox="1">
            <a:spLocks/>
          </p:cNvSpPr>
          <p:nvPr/>
        </p:nvSpPr>
        <p:spPr>
          <a:xfrm>
            <a:off x="-468560" y="-121516"/>
            <a:ext cx="9684568" cy="927297"/>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פִּתְרוּ אֶת הַתַרְגִיל.</a:t>
            </a:r>
          </a:p>
        </p:txBody>
      </p:sp>
      <p:sp>
        <p:nvSpPr>
          <p:cNvPr id="61" name="תיבת טקסט 60">
            <a:extLst>
              <a:ext uri="{FF2B5EF4-FFF2-40B4-BE49-F238E27FC236}">
                <a16:creationId xmlns:a16="http://schemas.microsoft.com/office/drawing/2014/main" id="{2C2937FC-768B-457F-B335-C9D9DFDE7204}"/>
              </a:ext>
            </a:extLst>
          </p:cNvPr>
          <p:cNvSpPr txBox="1"/>
          <p:nvPr/>
        </p:nvSpPr>
        <p:spPr>
          <a:xfrm>
            <a:off x="134896" y="826186"/>
            <a:ext cx="2751074" cy="1015663"/>
          </a:xfrm>
          <a:prstGeom prst="rect">
            <a:avLst/>
          </a:prstGeom>
          <a:noFill/>
        </p:spPr>
        <p:txBody>
          <a:bodyPr wrap="none" rtlCol="1">
            <a:spAutoFit/>
          </a:bodyPr>
          <a:lstStyle/>
          <a:p>
            <a:pPr defTabSz="685800"/>
            <a:r>
              <a:rPr lang="en-US" sz="6000" dirty="0">
                <a:solidFill>
                  <a:srgbClr val="92D050"/>
                </a:solidFill>
              </a:rPr>
              <a:t>14</a:t>
            </a:r>
            <a:r>
              <a:rPr lang="en-US" sz="6000" dirty="0">
                <a:solidFill>
                  <a:prstClr val="black"/>
                </a:solidFill>
              </a:rPr>
              <a:t>-</a:t>
            </a:r>
            <a:r>
              <a:rPr lang="en-US" sz="6000" dirty="0">
                <a:solidFill>
                  <a:srgbClr val="0070C0"/>
                </a:solidFill>
              </a:rPr>
              <a:t>4=</a:t>
            </a:r>
            <a:r>
              <a:rPr lang="en-US" sz="6000" dirty="0">
                <a:solidFill>
                  <a:prstClr val="black"/>
                </a:solidFill>
              </a:rPr>
              <a:t>10</a:t>
            </a:r>
            <a:endParaRPr lang="he-IL" sz="1200" dirty="0">
              <a:solidFill>
                <a:prstClr val="black"/>
              </a:solidFill>
              <a:latin typeface="Calibri" panose="020F0502020204030204"/>
              <a:cs typeface="Arial" panose="020B0604020202020204" pitchFamily="34" charset="0"/>
            </a:endParaRPr>
          </a:p>
        </p:txBody>
      </p:sp>
      <p:sp>
        <p:nvSpPr>
          <p:cNvPr id="62" name="תיבת טקסט 61">
            <a:extLst>
              <a:ext uri="{FF2B5EF4-FFF2-40B4-BE49-F238E27FC236}">
                <a16:creationId xmlns:a16="http://schemas.microsoft.com/office/drawing/2014/main" id="{A7957DBD-78BD-45C9-9D5E-18CAAB1A8F23}"/>
              </a:ext>
            </a:extLst>
          </p:cNvPr>
          <p:cNvSpPr txBox="1"/>
          <p:nvPr/>
        </p:nvSpPr>
        <p:spPr>
          <a:xfrm>
            <a:off x="1839033" y="1499730"/>
            <a:ext cx="1038426" cy="1015663"/>
          </a:xfrm>
          <a:prstGeom prst="rect">
            <a:avLst/>
          </a:prstGeom>
          <a:noFill/>
        </p:spPr>
        <p:txBody>
          <a:bodyPr wrap="square">
            <a:spAutoFit/>
          </a:bodyPr>
          <a:lstStyle/>
          <a:p>
            <a:r>
              <a:rPr lang="en-US" sz="6000" dirty="0">
                <a:solidFill>
                  <a:prstClr val="black"/>
                </a:solidFill>
              </a:rPr>
              <a:t>9</a:t>
            </a:r>
            <a:endParaRPr lang="he-IL" sz="3200" dirty="0"/>
          </a:p>
        </p:txBody>
      </p:sp>
      <p:sp>
        <p:nvSpPr>
          <p:cNvPr id="27" name="תיבת טקסט 26">
            <a:extLst>
              <a:ext uri="{FF2B5EF4-FFF2-40B4-BE49-F238E27FC236}">
                <a16:creationId xmlns:a16="http://schemas.microsoft.com/office/drawing/2014/main" id="{F3EE2EB7-32B0-4AD6-A187-8A28CBB3DFC0}"/>
              </a:ext>
            </a:extLst>
          </p:cNvPr>
          <p:cNvSpPr txBox="1"/>
          <p:nvPr/>
        </p:nvSpPr>
        <p:spPr>
          <a:xfrm>
            <a:off x="5127811" y="2406372"/>
            <a:ext cx="3326399" cy="707886"/>
          </a:xfrm>
          <a:prstGeom prst="rect">
            <a:avLst/>
          </a:prstGeom>
          <a:noFill/>
        </p:spPr>
        <p:txBody>
          <a:bodyPr wrap="square" rtlCol="1">
            <a:spAutoFit/>
          </a:bodyPr>
          <a:lstStyle/>
          <a:p>
            <a:r>
              <a:rPr lang="he-IL" sz="2000" dirty="0"/>
              <a:t>לַחֲצוּ עַל הַלַחְצָן הַיָרֹק כְּדֵי </a:t>
            </a:r>
          </a:p>
          <a:p>
            <a:r>
              <a:rPr lang="he-IL" sz="2000" dirty="0"/>
              <a:t>לְהַצִיג 14 עִגוּלִים בַּתַבְנִיוֹת.</a:t>
            </a:r>
          </a:p>
        </p:txBody>
      </p:sp>
      <p:sp>
        <p:nvSpPr>
          <p:cNvPr id="63" name="תיבת טקסט 62">
            <a:extLst>
              <a:ext uri="{FF2B5EF4-FFF2-40B4-BE49-F238E27FC236}">
                <a16:creationId xmlns:a16="http://schemas.microsoft.com/office/drawing/2014/main" id="{2FD204B2-0105-4956-AC28-4CE9F65749ED}"/>
              </a:ext>
            </a:extLst>
          </p:cNvPr>
          <p:cNvSpPr txBox="1"/>
          <p:nvPr/>
        </p:nvSpPr>
        <p:spPr>
          <a:xfrm>
            <a:off x="4986838" y="3476002"/>
            <a:ext cx="3326399" cy="923330"/>
          </a:xfrm>
          <a:prstGeom prst="rect">
            <a:avLst/>
          </a:prstGeom>
          <a:noFill/>
        </p:spPr>
        <p:txBody>
          <a:bodyPr wrap="square" rtlCol="1">
            <a:spAutoFit/>
          </a:bodyPr>
          <a:lstStyle/>
          <a:p>
            <a:r>
              <a:rPr lang="he-IL" dirty="0"/>
              <a:t>לַחֲצוּ עַל הַלַחְצָן הַכָּחֹל </a:t>
            </a:r>
            <a:br>
              <a:rPr lang="en-US" dirty="0"/>
            </a:br>
            <a:r>
              <a:rPr lang="he-IL" dirty="0"/>
              <a:t>כְּדֵי לִצְבֹּעַ 4 עִגוּלִים. לְחִיצָה נוֹסֶפֶת תִצְבַּע אֶת הָעִגוּל הַחֲמִישִי.</a:t>
            </a:r>
            <a:endParaRPr lang="en-US" dirty="0"/>
          </a:p>
        </p:txBody>
      </p:sp>
    </p:spTree>
    <p:extLst>
      <p:ext uri="{BB962C8B-B14F-4D97-AF65-F5344CB8AC3E}">
        <p14:creationId xmlns:p14="http://schemas.microsoft.com/office/powerpoint/2010/main" val="26231348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par>
                                <p:cTn id="33" presetID="1" presetClass="exit"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38"/>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grpId="1" nodeType="afterEffect">
                                  <p:stCondLst>
                                    <p:cond delay="0"/>
                                  </p:stCondLst>
                                  <p:childTnLst>
                                    <p:set>
                                      <p:cBhvr>
                                        <p:cTn id="41"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42" restart="whenNotActive" fill="hold" evtFilter="cancelBubble" nodeType="interactiveSeq">
                <p:stCondLst>
                  <p:cond evt="onClick" delay="0">
                    <p:tgtEl>
                      <p:spTgt spid="40"/>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2000" fill="hold"/>
                                        <p:tgtEl>
                                          <p:spTgt spid="57"/>
                                        </p:tgtEl>
                                        <p:attrNameLst>
                                          <p:attrName>fillcolor</p:attrName>
                                        </p:attrNameLst>
                                      </p:cBhvr>
                                      <p:to>
                                        <a:srgbClr val="4F81BD"/>
                                      </p:to>
                                    </p:animClr>
                                    <p:set>
                                      <p:cBhvr>
                                        <p:cTn id="47" dur="2000" fill="hold"/>
                                        <p:tgtEl>
                                          <p:spTgt spid="57"/>
                                        </p:tgtEl>
                                        <p:attrNameLst>
                                          <p:attrName>fill.type</p:attrName>
                                        </p:attrNameLst>
                                      </p:cBhvr>
                                      <p:to>
                                        <p:strVal val="solid"/>
                                      </p:to>
                                    </p:set>
                                    <p:set>
                                      <p:cBhvr>
                                        <p:cTn id="48" dur="2000" fill="hold"/>
                                        <p:tgtEl>
                                          <p:spTgt spid="57"/>
                                        </p:tgtEl>
                                        <p:attrNameLst>
                                          <p:attrName>fill.on</p:attrName>
                                        </p:attrNameLst>
                                      </p:cBhvr>
                                      <p:to>
                                        <p:strVal val="true"/>
                                      </p:to>
                                    </p:set>
                                  </p:childTnLst>
                                </p:cTn>
                              </p:par>
                              <p:par>
                                <p:cTn id="49" presetID="1" presetClass="emph" presetSubtype="2" fill="hold" nodeType="withEffect">
                                  <p:stCondLst>
                                    <p:cond delay="0"/>
                                  </p:stCondLst>
                                  <p:childTnLst>
                                    <p:animClr clrSpc="rgb" dir="cw">
                                      <p:cBhvr>
                                        <p:cTn id="50" dur="2000" fill="hold"/>
                                        <p:tgtEl>
                                          <p:spTgt spid="58"/>
                                        </p:tgtEl>
                                        <p:attrNameLst>
                                          <p:attrName>fillcolor</p:attrName>
                                        </p:attrNameLst>
                                      </p:cBhvr>
                                      <p:to>
                                        <a:srgbClr val="4F81BD"/>
                                      </p:to>
                                    </p:animClr>
                                    <p:set>
                                      <p:cBhvr>
                                        <p:cTn id="51" dur="2000" fill="hold"/>
                                        <p:tgtEl>
                                          <p:spTgt spid="58"/>
                                        </p:tgtEl>
                                        <p:attrNameLst>
                                          <p:attrName>fill.type</p:attrName>
                                        </p:attrNameLst>
                                      </p:cBhvr>
                                      <p:to>
                                        <p:strVal val="solid"/>
                                      </p:to>
                                    </p:set>
                                    <p:set>
                                      <p:cBhvr>
                                        <p:cTn id="52" dur="2000" fill="hold"/>
                                        <p:tgtEl>
                                          <p:spTgt spid="58"/>
                                        </p:tgtEl>
                                        <p:attrNameLst>
                                          <p:attrName>fill.on</p:attrName>
                                        </p:attrNameLst>
                                      </p:cBhvr>
                                      <p:to>
                                        <p:strVal val="true"/>
                                      </p:to>
                                    </p:set>
                                  </p:childTnLst>
                                </p:cTn>
                              </p:par>
                              <p:par>
                                <p:cTn id="53" presetID="1" presetClass="emph" presetSubtype="2" fill="hold" nodeType="withEffect">
                                  <p:stCondLst>
                                    <p:cond delay="0"/>
                                  </p:stCondLst>
                                  <p:childTnLst>
                                    <p:animClr clrSpc="rgb" dir="cw">
                                      <p:cBhvr>
                                        <p:cTn id="54" dur="2000" fill="hold"/>
                                        <p:tgtEl>
                                          <p:spTgt spid="59"/>
                                        </p:tgtEl>
                                        <p:attrNameLst>
                                          <p:attrName>fillcolor</p:attrName>
                                        </p:attrNameLst>
                                      </p:cBhvr>
                                      <p:to>
                                        <a:srgbClr val="4F81BD"/>
                                      </p:to>
                                    </p:animClr>
                                    <p:set>
                                      <p:cBhvr>
                                        <p:cTn id="55" dur="2000" fill="hold"/>
                                        <p:tgtEl>
                                          <p:spTgt spid="59"/>
                                        </p:tgtEl>
                                        <p:attrNameLst>
                                          <p:attrName>fill.type</p:attrName>
                                        </p:attrNameLst>
                                      </p:cBhvr>
                                      <p:to>
                                        <p:strVal val="solid"/>
                                      </p:to>
                                    </p:set>
                                    <p:set>
                                      <p:cBhvr>
                                        <p:cTn id="56" dur="2000" fill="hold"/>
                                        <p:tgtEl>
                                          <p:spTgt spid="5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2000" fill="hold"/>
                                        <p:tgtEl>
                                          <p:spTgt spid="60"/>
                                        </p:tgtEl>
                                        <p:attrNameLst>
                                          <p:attrName>fillcolor</p:attrName>
                                        </p:attrNameLst>
                                      </p:cBhvr>
                                      <p:to>
                                        <a:srgbClr val="4F81BD"/>
                                      </p:to>
                                    </p:animClr>
                                    <p:set>
                                      <p:cBhvr>
                                        <p:cTn id="59" dur="2000" fill="hold"/>
                                        <p:tgtEl>
                                          <p:spTgt spid="60"/>
                                        </p:tgtEl>
                                        <p:attrNameLst>
                                          <p:attrName>fill.type</p:attrName>
                                        </p:attrNameLst>
                                      </p:cBhvr>
                                      <p:to>
                                        <p:strVal val="solid"/>
                                      </p:to>
                                    </p:set>
                                    <p:set>
                                      <p:cBhvr>
                                        <p:cTn id="60" dur="2000" fill="hold"/>
                                        <p:tgtEl>
                                          <p:spTgt spid="60"/>
                                        </p:tgtEl>
                                        <p:attrNameLst>
                                          <p:attrName>fill.on</p:attrName>
                                        </p:attrNameLst>
                                      </p:cBhvr>
                                      <p:to>
                                        <p:strVal val="true"/>
                                      </p:to>
                                    </p:set>
                                  </p:childTnLst>
                                </p:cTn>
                              </p:par>
                              <p:par>
                                <p:cTn id="61" presetID="1" presetClass="entr" presetSubtype="0" fill="hold" grpId="0" nodeType="withEffect">
                                  <p:stCondLst>
                                    <p:cond delay="0"/>
                                  </p:stCondLst>
                                  <p:childTnLst>
                                    <p:set>
                                      <p:cBhvr>
                                        <p:cTn id="62" dur="1" fill="hold">
                                          <p:stCondLst>
                                            <p:cond delay="0"/>
                                          </p:stCondLst>
                                        </p:cTn>
                                        <p:tgtEl>
                                          <p:spTgt spid="6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mph" presetSubtype="2" fill="hold" nodeType="clickEffect">
                                  <p:stCondLst>
                                    <p:cond delay="0"/>
                                  </p:stCondLst>
                                  <p:childTnLst>
                                    <p:animClr clrSpc="rgb" dir="cw">
                                      <p:cBhvr>
                                        <p:cTn id="66" dur="2000" fill="hold"/>
                                        <p:tgtEl>
                                          <p:spTgt spid="26"/>
                                        </p:tgtEl>
                                        <p:attrNameLst>
                                          <p:attrName>fillcolor</p:attrName>
                                        </p:attrNameLst>
                                      </p:cBhvr>
                                      <p:to>
                                        <a:srgbClr val="4F81BD"/>
                                      </p:to>
                                    </p:animClr>
                                    <p:set>
                                      <p:cBhvr>
                                        <p:cTn id="67" dur="2000" fill="hold"/>
                                        <p:tgtEl>
                                          <p:spTgt spid="26"/>
                                        </p:tgtEl>
                                        <p:attrNameLst>
                                          <p:attrName>fill.type</p:attrName>
                                        </p:attrNameLst>
                                      </p:cBhvr>
                                      <p:to>
                                        <p:strVal val="solid"/>
                                      </p:to>
                                    </p:set>
                                    <p:set>
                                      <p:cBhvr>
                                        <p:cTn id="68" dur="2000" fill="hold"/>
                                        <p:tgtEl>
                                          <p:spTgt spid="26"/>
                                        </p:tgtEl>
                                        <p:attrNameLst>
                                          <p:attrName>fill.on</p:attrName>
                                        </p:attrNameLst>
                                      </p:cBhvr>
                                      <p:to>
                                        <p:strVal val="true"/>
                                      </p:to>
                                    </p:set>
                                  </p:childTnLst>
                                </p:cTn>
                              </p:par>
                              <p:par>
                                <p:cTn id="69" presetID="1" presetClass="entr" presetSubtype="0" fill="hold" grpId="0" nodeType="with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childTnLst>
                          </p:cTn>
                        </p:par>
                        <p:par>
                          <p:cTn id="71" fill="hold">
                            <p:stCondLst>
                              <p:cond delay="2000"/>
                            </p:stCondLst>
                            <p:childTnLst>
                              <p:par>
                                <p:cTn id="72" presetID="1" presetClass="entr" presetSubtype="0" fill="hold" grpId="0" nodeType="afterEffect">
                                  <p:stCondLst>
                                    <p:cond delay="0"/>
                                  </p:stCondLst>
                                  <p:childTnLst>
                                    <p:set>
                                      <p:cBhvr>
                                        <p:cTn id="73" dur="1" fill="hold">
                                          <p:stCondLst>
                                            <p:cond delay="0"/>
                                          </p:stCondLst>
                                        </p:cTn>
                                        <p:tgtEl>
                                          <p:spTgt spid="43"/>
                                        </p:tgtEl>
                                        <p:attrNameLst>
                                          <p:attrName>style.visibility</p:attrName>
                                        </p:attrNameLst>
                                      </p:cBhvr>
                                      <p:to>
                                        <p:strVal val="visible"/>
                                      </p:to>
                                    </p:set>
                                  </p:childTnLst>
                                </p:cTn>
                              </p:par>
                              <p:par>
                                <p:cTn id="74" presetID="1" presetClass="exit" presetSubtype="0" fill="hold" grpId="0" nodeType="withEffect">
                                  <p:stCondLst>
                                    <p:cond delay="0"/>
                                  </p:stCondLst>
                                  <p:childTnLst>
                                    <p:set>
                                      <p:cBhvr>
                                        <p:cTn id="75" dur="1" fill="hold">
                                          <p:stCondLst>
                                            <p:cond delay="0"/>
                                          </p:stCondLst>
                                        </p:cTn>
                                        <p:tgtEl>
                                          <p:spTgt spid="63"/>
                                        </p:tgtEl>
                                        <p:attrNameLst>
                                          <p:attrName>style.visibility</p:attrName>
                                        </p:attrNameLst>
                                      </p:cBhvr>
                                      <p:to>
                                        <p:strVal val="hidden"/>
                                      </p:to>
                                    </p:set>
                                  </p:childTnLst>
                                </p:cTn>
                              </p:par>
                              <p:par>
                                <p:cTn id="76" presetID="1" presetClass="exit" presetSubtype="0" fill="hold" nodeType="withEffect">
                                  <p:stCondLst>
                                    <p:cond delay="0"/>
                                  </p:stCondLst>
                                  <p:childTnLst>
                                    <p:set>
                                      <p:cBhvr>
                                        <p:cTn id="77"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78" restart="whenNotActive" fill="hold" evtFilter="cancelBubble" nodeType="interactiveSeq">
                <p:stCondLst>
                  <p:cond evt="onClick" delay="0">
                    <p:tgtEl>
                      <p:spTgt spid="43"/>
                    </p:tgtEl>
                  </p:cond>
                </p:stCondLst>
                <p:endSync evt="end" delay="0">
                  <p:rtn val="all"/>
                </p:endSync>
                <p:childTnLst>
                  <p:par>
                    <p:cTn id="79" fill="hold">
                      <p:stCondLst>
                        <p:cond delay="0"/>
                      </p:stCondLst>
                      <p:childTnLst>
                        <p:par>
                          <p:cTn id="80" fill="hold">
                            <p:stCondLst>
                              <p:cond delay="0"/>
                            </p:stCondLst>
                            <p:childTnLst>
                              <p:par>
                                <p:cTn id="81" presetID="19" presetClass="emph" presetSubtype="0" fill="hold" grpId="1" nodeType="withEffect">
                                  <p:stCondLst>
                                    <p:cond delay="0"/>
                                  </p:stCondLst>
                                  <p:childTnLst>
                                    <p:animClr clrSpc="rgb" dir="cw">
                                      <p:cBhvr override="childStyle">
                                        <p:cTn id="82" dur="500" fill="hold"/>
                                        <p:tgtEl>
                                          <p:spTgt spid="57"/>
                                        </p:tgtEl>
                                        <p:attrNameLst>
                                          <p:attrName>style.color</p:attrName>
                                        </p:attrNameLst>
                                      </p:cBhvr>
                                      <p:to>
                                        <a:srgbClr val="EEECE1"/>
                                      </p:to>
                                    </p:animClr>
                                    <p:animClr clrSpc="rgb" dir="cw">
                                      <p:cBhvr>
                                        <p:cTn id="83" dur="500" fill="hold"/>
                                        <p:tgtEl>
                                          <p:spTgt spid="57"/>
                                        </p:tgtEl>
                                        <p:attrNameLst>
                                          <p:attrName>fillcolor</p:attrName>
                                        </p:attrNameLst>
                                      </p:cBhvr>
                                      <p:to>
                                        <a:srgbClr val="EEECE1"/>
                                      </p:to>
                                    </p:animClr>
                                    <p:set>
                                      <p:cBhvr>
                                        <p:cTn id="84" dur="500" fill="hold"/>
                                        <p:tgtEl>
                                          <p:spTgt spid="57"/>
                                        </p:tgtEl>
                                        <p:attrNameLst>
                                          <p:attrName>fill.type</p:attrName>
                                        </p:attrNameLst>
                                      </p:cBhvr>
                                      <p:to>
                                        <p:strVal val="solid"/>
                                      </p:to>
                                    </p:set>
                                    <p:set>
                                      <p:cBhvr>
                                        <p:cTn id="85" dur="500" fill="hold"/>
                                        <p:tgtEl>
                                          <p:spTgt spid="57"/>
                                        </p:tgtEl>
                                        <p:attrNameLst>
                                          <p:attrName>fill.on</p:attrName>
                                        </p:attrNameLst>
                                      </p:cBhvr>
                                      <p:to>
                                        <p:strVal val="true"/>
                                      </p:to>
                                    </p:set>
                                  </p:childTnLst>
                                </p:cTn>
                              </p:par>
                              <p:par>
                                <p:cTn id="86" presetID="19" presetClass="emph" presetSubtype="0" fill="hold" grpId="1" nodeType="withEffect">
                                  <p:stCondLst>
                                    <p:cond delay="0"/>
                                  </p:stCondLst>
                                  <p:childTnLst>
                                    <p:animClr clrSpc="rgb" dir="cw">
                                      <p:cBhvr override="childStyle">
                                        <p:cTn id="87" dur="500" fill="hold"/>
                                        <p:tgtEl>
                                          <p:spTgt spid="58"/>
                                        </p:tgtEl>
                                        <p:attrNameLst>
                                          <p:attrName>style.color</p:attrName>
                                        </p:attrNameLst>
                                      </p:cBhvr>
                                      <p:to>
                                        <a:srgbClr val="EEECE1"/>
                                      </p:to>
                                    </p:animClr>
                                    <p:animClr clrSpc="rgb" dir="cw">
                                      <p:cBhvr>
                                        <p:cTn id="88" dur="500" fill="hold"/>
                                        <p:tgtEl>
                                          <p:spTgt spid="58"/>
                                        </p:tgtEl>
                                        <p:attrNameLst>
                                          <p:attrName>fillcolor</p:attrName>
                                        </p:attrNameLst>
                                      </p:cBhvr>
                                      <p:to>
                                        <a:srgbClr val="EEECE1"/>
                                      </p:to>
                                    </p:animClr>
                                    <p:set>
                                      <p:cBhvr>
                                        <p:cTn id="89" dur="500" fill="hold"/>
                                        <p:tgtEl>
                                          <p:spTgt spid="58"/>
                                        </p:tgtEl>
                                        <p:attrNameLst>
                                          <p:attrName>fill.type</p:attrName>
                                        </p:attrNameLst>
                                      </p:cBhvr>
                                      <p:to>
                                        <p:strVal val="solid"/>
                                      </p:to>
                                    </p:set>
                                    <p:set>
                                      <p:cBhvr>
                                        <p:cTn id="90" dur="500" fill="hold"/>
                                        <p:tgtEl>
                                          <p:spTgt spid="58"/>
                                        </p:tgtEl>
                                        <p:attrNameLst>
                                          <p:attrName>fill.on</p:attrName>
                                        </p:attrNameLst>
                                      </p:cBhvr>
                                      <p:to>
                                        <p:strVal val="true"/>
                                      </p:to>
                                    </p:set>
                                  </p:childTnLst>
                                </p:cTn>
                              </p:par>
                              <p:par>
                                <p:cTn id="91" presetID="19" presetClass="emph" presetSubtype="0" fill="hold" grpId="1" nodeType="withEffect">
                                  <p:stCondLst>
                                    <p:cond delay="0"/>
                                  </p:stCondLst>
                                  <p:childTnLst>
                                    <p:animClr clrSpc="rgb" dir="cw">
                                      <p:cBhvr override="childStyle">
                                        <p:cTn id="92" dur="500" fill="hold"/>
                                        <p:tgtEl>
                                          <p:spTgt spid="59"/>
                                        </p:tgtEl>
                                        <p:attrNameLst>
                                          <p:attrName>style.color</p:attrName>
                                        </p:attrNameLst>
                                      </p:cBhvr>
                                      <p:to>
                                        <a:srgbClr val="EEECE1"/>
                                      </p:to>
                                    </p:animClr>
                                    <p:animClr clrSpc="rgb" dir="cw">
                                      <p:cBhvr>
                                        <p:cTn id="93" dur="500" fill="hold"/>
                                        <p:tgtEl>
                                          <p:spTgt spid="59"/>
                                        </p:tgtEl>
                                        <p:attrNameLst>
                                          <p:attrName>fillcolor</p:attrName>
                                        </p:attrNameLst>
                                      </p:cBhvr>
                                      <p:to>
                                        <a:srgbClr val="EEECE1"/>
                                      </p:to>
                                    </p:animClr>
                                    <p:set>
                                      <p:cBhvr>
                                        <p:cTn id="94" dur="500" fill="hold"/>
                                        <p:tgtEl>
                                          <p:spTgt spid="59"/>
                                        </p:tgtEl>
                                        <p:attrNameLst>
                                          <p:attrName>fill.type</p:attrName>
                                        </p:attrNameLst>
                                      </p:cBhvr>
                                      <p:to>
                                        <p:strVal val="solid"/>
                                      </p:to>
                                    </p:set>
                                    <p:set>
                                      <p:cBhvr>
                                        <p:cTn id="95" dur="500" fill="hold"/>
                                        <p:tgtEl>
                                          <p:spTgt spid="59"/>
                                        </p:tgtEl>
                                        <p:attrNameLst>
                                          <p:attrName>fill.on</p:attrName>
                                        </p:attrNameLst>
                                      </p:cBhvr>
                                      <p:to>
                                        <p:strVal val="true"/>
                                      </p:to>
                                    </p:set>
                                  </p:childTnLst>
                                </p:cTn>
                              </p:par>
                              <p:par>
                                <p:cTn id="96" presetID="19" presetClass="emph" presetSubtype="0" fill="hold" grpId="1" nodeType="withEffect">
                                  <p:stCondLst>
                                    <p:cond delay="0"/>
                                  </p:stCondLst>
                                  <p:childTnLst>
                                    <p:animClr clrSpc="rgb" dir="cw">
                                      <p:cBhvr override="childStyle">
                                        <p:cTn id="97" dur="500" fill="hold"/>
                                        <p:tgtEl>
                                          <p:spTgt spid="60"/>
                                        </p:tgtEl>
                                        <p:attrNameLst>
                                          <p:attrName>style.color</p:attrName>
                                        </p:attrNameLst>
                                      </p:cBhvr>
                                      <p:to>
                                        <a:srgbClr val="EEECE1"/>
                                      </p:to>
                                    </p:animClr>
                                    <p:animClr clrSpc="rgb" dir="cw">
                                      <p:cBhvr>
                                        <p:cTn id="98" dur="500" fill="hold"/>
                                        <p:tgtEl>
                                          <p:spTgt spid="60"/>
                                        </p:tgtEl>
                                        <p:attrNameLst>
                                          <p:attrName>fillcolor</p:attrName>
                                        </p:attrNameLst>
                                      </p:cBhvr>
                                      <p:to>
                                        <a:srgbClr val="EEECE1"/>
                                      </p:to>
                                    </p:animClr>
                                    <p:set>
                                      <p:cBhvr>
                                        <p:cTn id="99" dur="500" fill="hold"/>
                                        <p:tgtEl>
                                          <p:spTgt spid="60"/>
                                        </p:tgtEl>
                                        <p:attrNameLst>
                                          <p:attrName>fill.type</p:attrName>
                                        </p:attrNameLst>
                                      </p:cBhvr>
                                      <p:to>
                                        <p:strVal val="solid"/>
                                      </p:to>
                                    </p:set>
                                    <p:set>
                                      <p:cBhvr>
                                        <p:cTn id="100" dur="500" fill="hold"/>
                                        <p:tgtEl>
                                          <p:spTgt spid="60"/>
                                        </p:tgtEl>
                                        <p:attrNameLst>
                                          <p:attrName>fill.on</p:attrName>
                                        </p:attrNameLst>
                                      </p:cBhvr>
                                      <p:to>
                                        <p:strVal val="true"/>
                                      </p:to>
                                    </p:set>
                                  </p:childTnLst>
                                </p:cTn>
                              </p:par>
                              <p:par>
                                <p:cTn id="101" presetID="19" presetClass="emph" presetSubtype="0" fill="hold" grpId="1" nodeType="withEffect">
                                  <p:stCondLst>
                                    <p:cond delay="0"/>
                                  </p:stCondLst>
                                  <p:childTnLst>
                                    <p:animClr clrSpc="rgb" dir="cw">
                                      <p:cBhvr override="childStyle">
                                        <p:cTn id="102" dur="500" fill="hold"/>
                                        <p:tgtEl>
                                          <p:spTgt spid="26"/>
                                        </p:tgtEl>
                                        <p:attrNameLst>
                                          <p:attrName>style.color</p:attrName>
                                        </p:attrNameLst>
                                      </p:cBhvr>
                                      <p:to>
                                        <a:srgbClr val="EEECE1"/>
                                      </p:to>
                                    </p:animClr>
                                    <p:animClr clrSpc="rgb" dir="cw">
                                      <p:cBhvr>
                                        <p:cTn id="103" dur="500" fill="hold"/>
                                        <p:tgtEl>
                                          <p:spTgt spid="26"/>
                                        </p:tgtEl>
                                        <p:attrNameLst>
                                          <p:attrName>fillcolor</p:attrName>
                                        </p:attrNameLst>
                                      </p:cBhvr>
                                      <p:to>
                                        <a:srgbClr val="EEECE1"/>
                                      </p:to>
                                    </p:animClr>
                                    <p:set>
                                      <p:cBhvr>
                                        <p:cTn id="104" dur="500" fill="hold"/>
                                        <p:tgtEl>
                                          <p:spTgt spid="26"/>
                                        </p:tgtEl>
                                        <p:attrNameLst>
                                          <p:attrName>fill.type</p:attrName>
                                        </p:attrNameLst>
                                      </p:cBhvr>
                                      <p:to>
                                        <p:strVal val="solid"/>
                                      </p:to>
                                    </p:set>
                                    <p:set>
                                      <p:cBhvr>
                                        <p:cTn id="105" dur="500" fill="hold"/>
                                        <p:tgtEl>
                                          <p:spTgt spid="26"/>
                                        </p:tgtEl>
                                        <p:attrNameLst>
                                          <p:attrName>fill.on</p:attrName>
                                        </p:attrNameLst>
                                      </p:cBhvr>
                                      <p:to>
                                        <p:strVal val="true"/>
                                      </p:to>
                                    </p:set>
                                  </p:childTnLst>
                                </p:cTn>
                              </p:par>
                              <p:par>
                                <p:cTn id="106" presetID="1" presetClass="entr" presetSubtype="0" fill="hold" grpId="0" nodeType="withEffect">
                                  <p:stCondLst>
                                    <p:cond delay="0"/>
                                  </p:stCondLst>
                                  <p:childTnLst>
                                    <p:set>
                                      <p:cBhvr>
                                        <p:cTn id="107" dur="1" fill="hold">
                                          <p:stCondLst>
                                            <p:cond delay="0"/>
                                          </p:stCondLst>
                                        </p:cTn>
                                        <p:tgtEl>
                                          <p:spTgt spid="62"/>
                                        </p:tgtEl>
                                        <p:attrNameLst>
                                          <p:attrName>style.visibility</p:attrName>
                                        </p:attrNameLst>
                                      </p:cBhvr>
                                      <p:to>
                                        <p:strVal val="visible"/>
                                      </p:to>
                                    </p:set>
                                  </p:childTnLst>
                                </p:cTn>
                              </p:par>
                              <p:par>
                                <p:cTn id="108" presetID="1" presetClass="exit" presetSubtype="0" fill="hold" grpId="1" nodeType="withEffect">
                                  <p:stCondLst>
                                    <p:cond delay="0"/>
                                  </p:stCondLst>
                                  <p:childTnLst>
                                    <p:set>
                                      <p:cBhvr>
                                        <p:cTn id="109"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6" grpId="1" animBg="1"/>
      <p:bldP spid="41" grpId="0"/>
      <p:bldP spid="43" grpId="0" animBg="1"/>
      <p:bldP spid="43" grpId="1" animBg="1"/>
      <p:bldP spid="57" grpId="0" animBg="1"/>
      <p:bldP spid="57" grpId="1" animBg="1"/>
      <p:bldP spid="58" grpId="0" animBg="1"/>
      <p:bldP spid="58" grpId="1" animBg="1"/>
      <p:bldP spid="59" grpId="0" animBg="1"/>
      <p:bldP spid="59" grpId="1" animBg="1"/>
      <p:bldP spid="60" grpId="0" animBg="1"/>
      <p:bldP spid="60" grpId="1" animBg="1"/>
      <p:bldP spid="61" grpId="0"/>
      <p:bldP spid="62" grpId="0"/>
      <p:bldP spid="27" grpId="0"/>
      <p:bldP spid="63" grpId="0"/>
      <p:bldP spid="63"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קבוצה 26">
            <a:extLst>
              <a:ext uri="{FF2B5EF4-FFF2-40B4-BE49-F238E27FC236}">
                <a16:creationId xmlns:a16="http://schemas.microsoft.com/office/drawing/2014/main" id="{9A841DA8-9D34-4825-808A-EE9344558BD4}"/>
              </a:ext>
            </a:extLst>
          </p:cNvPr>
          <p:cNvGrpSpPr/>
          <p:nvPr/>
        </p:nvGrpSpPr>
        <p:grpSpPr>
          <a:xfrm>
            <a:off x="323528" y="836712"/>
            <a:ext cx="3384376" cy="3051756"/>
            <a:chOff x="179792" y="1153506"/>
            <a:chExt cx="5040000" cy="4394492"/>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179792" y="1153506"/>
              <a:ext cx="5040000" cy="2160000"/>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87603"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87603" y="256871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81961"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74913" y="256871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476319"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462224" y="256871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470677"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449534" y="256871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465036" y="1481452"/>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436845" y="2568717"/>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179792" y="3387998"/>
              <a:ext cx="5040000" cy="2160000"/>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496442" y="3719721"/>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8" name="אליפסה 57">
              <a:extLst>
                <a:ext uri="{FF2B5EF4-FFF2-40B4-BE49-F238E27FC236}">
                  <a16:creationId xmlns:a16="http://schemas.microsoft.com/office/drawing/2014/main" id="{6DFA5D80-3EB9-4148-B3A5-AA37409AA681}"/>
                </a:ext>
              </a:extLst>
            </p:cNvPr>
            <p:cNvSpPr/>
            <p:nvPr/>
          </p:nvSpPr>
          <p:spPr>
            <a:xfrm>
              <a:off x="496442" y="4786836"/>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9" name="אליפסה 58">
              <a:extLst>
                <a:ext uri="{FF2B5EF4-FFF2-40B4-BE49-F238E27FC236}">
                  <a16:creationId xmlns:a16="http://schemas.microsoft.com/office/drawing/2014/main" id="{42B9DAA4-D01C-4C0B-9DDC-0B4C66C6F1BC}"/>
                </a:ext>
              </a:extLst>
            </p:cNvPr>
            <p:cNvSpPr/>
            <p:nvPr/>
          </p:nvSpPr>
          <p:spPr>
            <a:xfrm>
              <a:off x="1448440" y="3728143"/>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0" name="אליפסה 59">
              <a:extLst>
                <a:ext uri="{FF2B5EF4-FFF2-40B4-BE49-F238E27FC236}">
                  <a16:creationId xmlns:a16="http://schemas.microsoft.com/office/drawing/2014/main" id="{BD653E89-CF3B-48F1-8FC7-733D61D43B1C}"/>
                </a:ext>
              </a:extLst>
            </p:cNvPr>
            <p:cNvSpPr/>
            <p:nvPr/>
          </p:nvSpPr>
          <p:spPr>
            <a:xfrm>
              <a:off x="1499252" y="4832466"/>
              <a:ext cx="540000" cy="540000"/>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pic>
        <p:nvPicPr>
          <p:cNvPr id="29" name="תמונה 28" descr="תמונה שמכילה טקסט, גרפיקה וקטורית&#10;&#10;התיאור נוצר באופן אוטומטי">
            <a:extLst>
              <a:ext uri="{FF2B5EF4-FFF2-40B4-BE49-F238E27FC236}">
                <a16:creationId xmlns:a16="http://schemas.microsoft.com/office/drawing/2014/main" id="{6FF30E13-B115-429D-AC9F-BD8EAC41A8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804248" y="3915498"/>
            <a:ext cx="3067862" cy="3068845"/>
          </a:xfrm>
          <a:prstGeom prst="rect">
            <a:avLst/>
          </a:prstGeom>
        </p:spPr>
      </p:pic>
      <p:sp>
        <p:nvSpPr>
          <p:cNvPr id="30" name="בועת דיבור: אליפסה 29">
            <a:extLst>
              <a:ext uri="{FF2B5EF4-FFF2-40B4-BE49-F238E27FC236}">
                <a16:creationId xmlns:a16="http://schemas.microsoft.com/office/drawing/2014/main" id="{7DE1FD61-864B-4220-A34C-804151E544C0}"/>
              </a:ext>
            </a:extLst>
          </p:cNvPr>
          <p:cNvSpPr/>
          <p:nvPr/>
        </p:nvSpPr>
        <p:spPr>
          <a:xfrm>
            <a:off x="3763884" y="404664"/>
            <a:ext cx="5488636" cy="4140604"/>
          </a:xfrm>
          <a:prstGeom prst="wedgeEllipseCallout">
            <a:avLst>
              <a:gd name="adj1" fmla="val 21234"/>
              <a:gd name="adj2" fmla="val 59385"/>
            </a:avLst>
          </a:prstGeom>
        </p:spPr>
        <p:style>
          <a:lnRef idx="2">
            <a:schemeClr val="accent1">
              <a:shade val="50000"/>
            </a:schemeClr>
          </a:lnRef>
          <a:fillRef idx="1">
            <a:schemeClr val="accent1"/>
          </a:fillRef>
          <a:effectRef idx="0">
            <a:schemeClr val="accent1"/>
          </a:effectRef>
          <a:fontRef idx="minor">
            <a:schemeClr val="lt1"/>
          </a:fontRef>
        </p:style>
        <p:txBody>
          <a:bodyPr tIns="180000" rtlCol="1" anchor="ctr"/>
          <a:lstStyle/>
          <a:p>
            <a:pPr algn="ctr"/>
            <a:r>
              <a:rPr lang="he-IL" sz="3200" dirty="0"/>
              <a:t>שַׂמְתִי בַּתַבְנִיוֹת 14 דִסְקִיוֹת.</a:t>
            </a:r>
          </a:p>
          <a:p>
            <a:pPr algn="ctr"/>
            <a:r>
              <a:rPr lang="he-IL" sz="3200" dirty="0"/>
              <a:t>חִסַרְתִי 4 וְהִגַעְתִי לְ-10.</a:t>
            </a:r>
          </a:p>
          <a:p>
            <a:pPr algn="ctr"/>
            <a:r>
              <a:rPr lang="he-IL" sz="3200" dirty="0"/>
              <a:t>10=14-4</a:t>
            </a:r>
          </a:p>
          <a:p>
            <a:pPr algn="ctr"/>
            <a:r>
              <a:rPr lang="he-IL" sz="3200" dirty="0"/>
              <a:t>נִשְאַר לִי לְחַסֵר עוֹד 1. חִסַרְתִי 1 מֵהַתַבְנִית </a:t>
            </a:r>
            <a:r>
              <a:rPr lang="he-IL" sz="3200" dirty="0" err="1"/>
              <a:t>הַשְנִיָה</a:t>
            </a:r>
            <a:r>
              <a:rPr lang="he-IL" sz="3200" dirty="0"/>
              <a:t>.</a:t>
            </a:r>
          </a:p>
          <a:p>
            <a:pPr algn="ctr" rtl="0"/>
            <a:r>
              <a:rPr lang="en-US" sz="3200" dirty="0"/>
              <a:t>10-1=9</a:t>
            </a:r>
            <a:endParaRPr lang="he-IL" sz="3200" dirty="0"/>
          </a:p>
        </p:txBody>
      </p:sp>
      <p:sp>
        <p:nvSpPr>
          <p:cNvPr id="61" name="מלבן: פינות מעוגלות 60">
            <a:extLst>
              <a:ext uri="{FF2B5EF4-FFF2-40B4-BE49-F238E27FC236}">
                <a16:creationId xmlns:a16="http://schemas.microsoft.com/office/drawing/2014/main" id="{8CACFD71-D170-48A6-8AC3-1B9192ED33AE}"/>
              </a:ext>
            </a:extLst>
          </p:cNvPr>
          <p:cNvSpPr/>
          <p:nvPr/>
        </p:nvSpPr>
        <p:spPr>
          <a:xfrm>
            <a:off x="251520" y="4437112"/>
            <a:ext cx="5184576" cy="94447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5400" dirty="0">
                <a:solidFill>
                  <a:srgbClr val="92D050"/>
                </a:solidFill>
                <a:latin typeface="Calibri" panose="020F0502020204030204"/>
              </a:rPr>
              <a:t>14</a:t>
            </a:r>
            <a:r>
              <a:rPr lang="en-US" sz="5400" dirty="0">
                <a:solidFill>
                  <a:prstClr val="black"/>
                </a:solidFill>
                <a:latin typeface="Calibri" panose="020F0502020204030204"/>
              </a:rPr>
              <a:t>-</a:t>
            </a:r>
            <a:r>
              <a:rPr lang="en-US" sz="5400" dirty="0">
                <a:solidFill>
                  <a:srgbClr val="0070C0"/>
                </a:solidFill>
                <a:latin typeface="Calibri" panose="020F0502020204030204"/>
              </a:rPr>
              <a:t>5</a:t>
            </a:r>
            <a:r>
              <a:rPr lang="en-US" sz="5400" dirty="0">
                <a:solidFill>
                  <a:prstClr val="black"/>
                </a:solidFill>
                <a:latin typeface="Calibri" panose="020F0502020204030204"/>
              </a:rPr>
              <a:t> = </a:t>
            </a:r>
            <a:r>
              <a:rPr lang="en-US" sz="5400" dirty="0">
                <a:solidFill>
                  <a:srgbClr val="92D050"/>
                </a:solidFill>
                <a:latin typeface="Calibri" panose="020F0502020204030204"/>
              </a:rPr>
              <a:t>14</a:t>
            </a:r>
            <a:r>
              <a:rPr lang="en-US" sz="5400" dirty="0">
                <a:solidFill>
                  <a:prstClr val="black"/>
                </a:solidFill>
                <a:latin typeface="Calibri" panose="020F0502020204030204"/>
              </a:rPr>
              <a:t>-</a:t>
            </a:r>
            <a:r>
              <a:rPr lang="en-US" sz="5400" dirty="0">
                <a:solidFill>
                  <a:srgbClr val="0070C0"/>
                </a:solidFill>
                <a:latin typeface="Calibri" panose="020F0502020204030204"/>
              </a:rPr>
              <a:t>4</a:t>
            </a:r>
            <a:r>
              <a:rPr lang="en-US" sz="5400" dirty="0">
                <a:solidFill>
                  <a:schemeClr val="tx2"/>
                </a:solidFill>
                <a:latin typeface="Calibri" panose="020F0502020204030204"/>
              </a:rPr>
              <a:t>-</a:t>
            </a:r>
            <a:r>
              <a:rPr lang="en-US" sz="5400" dirty="0">
                <a:solidFill>
                  <a:srgbClr val="0070C0"/>
                </a:solidFill>
                <a:latin typeface="Calibri" panose="020F0502020204030204"/>
              </a:rPr>
              <a:t>1</a:t>
            </a:r>
            <a:r>
              <a:rPr lang="en-US" sz="5400" dirty="0">
                <a:solidFill>
                  <a:prstClr val="black"/>
                </a:solidFill>
                <a:latin typeface="Calibri" panose="020F0502020204030204"/>
              </a:rPr>
              <a:t> = 9</a:t>
            </a:r>
            <a:endParaRPr lang="he-IL" sz="5400" dirty="0">
              <a:solidFill>
                <a:prstClr val="black"/>
              </a:solidFill>
              <a:latin typeface="Calibri" panose="020F0502020204030204"/>
              <a:cs typeface="Arial" panose="020B0604020202020204" pitchFamily="34" charset="0"/>
            </a:endParaRPr>
          </a:p>
        </p:txBody>
      </p:sp>
      <p:sp>
        <p:nvSpPr>
          <p:cNvPr id="31" name="אליפסה 30">
            <a:extLst>
              <a:ext uri="{FF2B5EF4-FFF2-40B4-BE49-F238E27FC236}">
                <a16:creationId xmlns:a16="http://schemas.microsoft.com/office/drawing/2014/main" id="{D4693E09-7B11-40E1-B986-A44DACB1C907}"/>
              </a:ext>
            </a:extLst>
          </p:cNvPr>
          <p:cNvSpPr/>
          <p:nvPr/>
        </p:nvSpPr>
        <p:spPr>
          <a:xfrm>
            <a:off x="2339753" y="4454954"/>
            <a:ext cx="1152128" cy="92663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תיבת טקסט 31">
            <a:extLst>
              <a:ext uri="{FF2B5EF4-FFF2-40B4-BE49-F238E27FC236}">
                <a16:creationId xmlns:a16="http://schemas.microsoft.com/office/drawing/2014/main" id="{4A22E5C1-4B48-46E8-9910-D5416C22F26A}"/>
              </a:ext>
            </a:extLst>
          </p:cNvPr>
          <p:cNvSpPr txBox="1"/>
          <p:nvPr/>
        </p:nvSpPr>
        <p:spPr>
          <a:xfrm>
            <a:off x="2595606" y="5589240"/>
            <a:ext cx="601448" cy="584775"/>
          </a:xfrm>
          <a:prstGeom prst="rect">
            <a:avLst/>
          </a:prstGeom>
          <a:noFill/>
        </p:spPr>
        <p:txBody>
          <a:bodyPr wrap="none" rtlCol="1">
            <a:spAutoFit/>
          </a:bodyPr>
          <a:lstStyle/>
          <a:p>
            <a:r>
              <a:rPr lang="en-US" sz="3200" dirty="0"/>
              <a:t>10</a:t>
            </a:r>
            <a:endParaRPr lang="he-IL" sz="3200" dirty="0"/>
          </a:p>
        </p:txBody>
      </p:sp>
      <p:grpSp>
        <p:nvGrpSpPr>
          <p:cNvPr id="63" name="קבוצה 62">
            <a:extLst>
              <a:ext uri="{FF2B5EF4-FFF2-40B4-BE49-F238E27FC236}">
                <a16:creationId xmlns:a16="http://schemas.microsoft.com/office/drawing/2014/main" id="{A6A8F2D3-D9E6-4BAB-9BCF-45EFF90BCDF9}"/>
              </a:ext>
            </a:extLst>
          </p:cNvPr>
          <p:cNvGrpSpPr/>
          <p:nvPr/>
        </p:nvGrpSpPr>
        <p:grpSpPr>
          <a:xfrm>
            <a:off x="3111431" y="1702881"/>
            <a:ext cx="504056" cy="504056"/>
            <a:chOff x="3131840" y="980728"/>
            <a:chExt cx="504056" cy="504056"/>
          </a:xfrm>
        </p:grpSpPr>
        <p:cxnSp>
          <p:nvCxnSpPr>
            <p:cNvPr id="64" name="מחבר ישר 63">
              <a:extLst>
                <a:ext uri="{FF2B5EF4-FFF2-40B4-BE49-F238E27FC236}">
                  <a16:creationId xmlns:a16="http://schemas.microsoft.com/office/drawing/2014/main" id="{CB53DC07-5D09-43CB-A0D5-DB888ECF5120}"/>
                </a:ext>
              </a:extLst>
            </p:cNvPr>
            <p:cNvCxnSpPr>
              <a:cxnSpLocks/>
            </p:cNvCxnSpPr>
            <p:nvPr/>
          </p:nvCxnSpPr>
          <p:spPr>
            <a:xfrm flipH="1">
              <a:off x="3167940" y="980728"/>
              <a:ext cx="431855" cy="50405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מחבר ישר 64">
              <a:extLst>
                <a:ext uri="{FF2B5EF4-FFF2-40B4-BE49-F238E27FC236}">
                  <a16:creationId xmlns:a16="http://schemas.microsoft.com/office/drawing/2014/main" id="{99A74886-93BD-4053-AD6D-D8BAB5D0DC2E}"/>
                </a:ext>
              </a:extLst>
            </p:cNvPr>
            <p:cNvCxnSpPr>
              <a:cxnSpLocks/>
            </p:cNvCxnSpPr>
            <p:nvPr/>
          </p:nvCxnSpPr>
          <p:spPr>
            <a:xfrm rot="5400000" flipH="1">
              <a:off x="3167940" y="980728"/>
              <a:ext cx="431855" cy="50405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6" name="קבוצה 65">
            <a:extLst>
              <a:ext uri="{FF2B5EF4-FFF2-40B4-BE49-F238E27FC236}">
                <a16:creationId xmlns:a16="http://schemas.microsoft.com/office/drawing/2014/main" id="{0F8A2CDA-A71B-4CE9-8AEC-D8AB160BC1D8}"/>
              </a:ext>
            </a:extLst>
          </p:cNvPr>
          <p:cNvGrpSpPr/>
          <p:nvPr/>
        </p:nvGrpSpPr>
        <p:grpSpPr>
          <a:xfrm>
            <a:off x="419750" y="2554294"/>
            <a:ext cx="504056" cy="504056"/>
            <a:chOff x="3131840" y="980728"/>
            <a:chExt cx="504056" cy="504056"/>
          </a:xfrm>
        </p:grpSpPr>
        <p:cxnSp>
          <p:nvCxnSpPr>
            <p:cNvPr id="67" name="מחבר ישר 66">
              <a:extLst>
                <a:ext uri="{FF2B5EF4-FFF2-40B4-BE49-F238E27FC236}">
                  <a16:creationId xmlns:a16="http://schemas.microsoft.com/office/drawing/2014/main" id="{5F08FDB6-28E1-46F2-A97E-BE8519C194CC}"/>
                </a:ext>
              </a:extLst>
            </p:cNvPr>
            <p:cNvCxnSpPr>
              <a:cxnSpLocks/>
            </p:cNvCxnSpPr>
            <p:nvPr/>
          </p:nvCxnSpPr>
          <p:spPr>
            <a:xfrm flipH="1">
              <a:off x="3167940" y="980728"/>
              <a:ext cx="431855" cy="50405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מחבר ישר 67">
              <a:extLst>
                <a:ext uri="{FF2B5EF4-FFF2-40B4-BE49-F238E27FC236}">
                  <a16:creationId xmlns:a16="http://schemas.microsoft.com/office/drawing/2014/main" id="{1BC0773C-2AD3-4443-B12C-489B9C7DF4D6}"/>
                </a:ext>
              </a:extLst>
            </p:cNvPr>
            <p:cNvCxnSpPr>
              <a:cxnSpLocks/>
            </p:cNvCxnSpPr>
            <p:nvPr/>
          </p:nvCxnSpPr>
          <p:spPr>
            <a:xfrm rot="5400000" flipH="1">
              <a:off x="3167940" y="980728"/>
              <a:ext cx="431855" cy="50405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69" name="קבוצה 68">
            <a:extLst>
              <a:ext uri="{FF2B5EF4-FFF2-40B4-BE49-F238E27FC236}">
                <a16:creationId xmlns:a16="http://schemas.microsoft.com/office/drawing/2014/main" id="{66B3CAF6-764E-4F81-A2D9-E0FB47454FE6}"/>
              </a:ext>
            </a:extLst>
          </p:cNvPr>
          <p:cNvGrpSpPr/>
          <p:nvPr/>
        </p:nvGrpSpPr>
        <p:grpSpPr>
          <a:xfrm>
            <a:off x="1090692" y="2527080"/>
            <a:ext cx="504056" cy="504056"/>
            <a:chOff x="3131840" y="980728"/>
            <a:chExt cx="504056" cy="504056"/>
          </a:xfrm>
        </p:grpSpPr>
        <p:cxnSp>
          <p:nvCxnSpPr>
            <p:cNvPr id="70" name="מחבר ישר 69">
              <a:extLst>
                <a:ext uri="{FF2B5EF4-FFF2-40B4-BE49-F238E27FC236}">
                  <a16:creationId xmlns:a16="http://schemas.microsoft.com/office/drawing/2014/main" id="{E273AF93-2FC1-4062-B398-B4B33DB5F4CC}"/>
                </a:ext>
              </a:extLst>
            </p:cNvPr>
            <p:cNvCxnSpPr>
              <a:cxnSpLocks/>
            </p:cNvCxnSpPr>
            <p:nvPr/>
          </p:nvCxnSpPr>
          <p:spPr>
            <a:xfrm flipH="1">
              <a:off x="3167940" y="980728"/>
              <a:ext cx="431855" cy="50405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מחבר ישר 70">
              <a:extLst>
                <a:ext uri="{FF2B5EF4-FFF2-40B4-BE49-F238E27FC236}">
                  <a16:creationId xmlns:a16="http://schemas.microsoft.com/office/drawing/2014/main" id="{E5E68725-0621-4B88-906E-F1029EC427C8}"/>
                </a:ext>
              </a:extLst>
            </p:cNvPr>
            <p:cNvCxnSpPr>
              <a:cxnSpLocks/>
            </p:cNvCxnSpPr>
            <p:nvPr/>
          </p:nvCxnSpPr>
          <p:spPr>
            <a:xfrm rot="5400000" flipH="1">
              <a:off x="3167940" y="980728"/>
              <a:ext cx="431855" cy="50405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2" name="קבוצה 71">
            <a:extLst>
              <a:ext uri="{FF2B5EF4-FFF2-40B4-BE49-F238E27FC236}">
                <a16:creationId xmlns:a16="http://schemas.microsoft.com/office/drawing/2014/main" id="{45886F41-A7EB-48C5-80D0-1FA4ABEABC32}"/>
              </a:ext>
            </a:extLst>
          </p:cNvPr>
          <p:cNvGrpSpPr/>
          <p:nvPr/>
        </p:nvGrpSpPr>
        <p:grpSpPr>
          <a:xfrm>
            <a:off x="501944" y="3245324"/>
            <a:ext cx="504056" cy="504056"/>
            <a:chOff x="3131840" y="980728"/>
            <a:chExt cx="504056" cy="504056"/>
          </a:xfrm>
        </p:grpSpPr>
        <p:cxnSp>
          <p:nvCxnSpPr>
            <p:cNvPr id="73" name="מחבר ישר 72">
              <a:extLst>
                <a:ext uri="{FF2B5EF4-FFF2-40B4-BE49-F238E27FC236}">
                  <a16:creationId xmlns:a16="http://schemas.microsoft.com/office/drawing/2014/main" id="{55F88241-DC90-4A01-B624-5D89BBA07EA0}"/>
                </a:ext>
              </a:extLst>
            </p:cNvPr>
            <p:cNvCxnSpPr>
              <a:cxnSpLocks/>
            </p:cNvCxnSpPr>
            <p:nvPr/>
          </p:nvCxnSpPr>
          <p:spPr>
            <a:xfrm flipH="1">
              <a:off x="3167940" y="980728"/>
              <a:ext cx="431855" cy="50405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מחבר ישר 73">
              <a:extLst>
                <a:ext uri="{FF2B5EF4-FFF2-40B4-BE49-F238E27FC236}">
                  <a16:creationId xmlns:a16="http://schemas.microsoft.com/office/drawing/2014/main" id="{5C66B8C6-98BC-450B-89EE-CD0ECFB66CA8}"/>
                </a:ext>
              </a:extLst>
            </p:cNvPr>
            <p:cNvCxnSpPr>
              <a:cxnSpLocks/>
            </p:cNvCxnSpPr>
            <p:nvPr/>
          </p:nvCxnSpPr>
          <p:spPr>
            <a:xfrm rot="5400000" flipH="1">
              <a:off x="3167940" y="980728"/>
              <a:ext cx="431855" cy="50405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75" name="קבוצה 74">
            <a:extLst>
              <a:ext uri="{FF2B5EF4-FFF2-40B4-BE49-F238E27FC236}">
                <a16:creationId xmlns:a16="http://schemas.microsoft.com/office/drawing/2014/main" id="{FCF1B38D-FE58-4A8B-B2C9-6B113EA38933}"/>
              </a:ext>
            </a:extLst>
          </p:cNvPr>
          <p:cNvGrpSpPr/>
          <p:nvPr/>
        </p:nvGrpSpPr>
        <p:grpSpPr>
          <a:xfrm>
            <a:off x="1099872" y="3240987"/>
            <a:ext cx="504056" cy="504056"/>
            <a:chOff x="3131840" y="980728"/>
            <a:chExt cx="504056" cy="504056"/>
          </a:xfrm>
        </p:grpSpPr>
        <p:cxnSp>
          <p:nvCxnSpPr>
            <p:cNvPr id="76" name="מחבר ישר 75">
              <a:extLst>
                <a:ext uri="{FF2B5EF4-FFF2-40B4-BE49-F238E27FC236}">
                  <a16:creationId xmlns:a16="http://schemas.microsoft.com/office/drawing/2014/main" id="{2E0BF5FF-BCB3-4F14-9F8D-DFA455642FE8}"/>
                </a:ext>
              </a:extLst>
            </p:cNvPr>
            <p:cNvCxnSpPr>
              <a:cxnSpLocks/>
            </p:cNvCxnSpPr>
            <p:nvPr/>
          </p:nvCxnSpPr>
          <p:spPr>
            <a:xfrm flipH="1">
              <a:off x="3167940" y="980728"/>
              <a:ext cx="431855" cy="50405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מחבר ישר 76">
              <a:extLst>
                <a:ext uri="{FF2B5EF4-FFF2-40B4-BE49-F238E27FC236}">
                  <a16:creationId xmlns:a16="http://schemas.microsoft.com/office/drawing/2014/main" id="{C9E5C72F-45BB-4BAF-AD7D-DB9E7CF6ECCD}"/>
                </a:ext>
              </a:extLst>
            </p:cNvPr>
            <p:cNvCxnSpPr>
              <a:cxnSpLocks/>
            </p:cNvCxnSpPr>
            <p:nvPr/>
          </p:nvCxnSpPr>
          <p:spPr>
            <a:xfrm rot="5400000" flipH="1">
              <a:off x="3167940" y="980728"/>
              <a:ext cx="431855" cy="50405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4300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left)">
                                      <p:cBhvr>
                                        <p:cTn id="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191552" y="2477390"/>
            <a:ext cx="5019282" cy="1997224"/>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99363"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99363"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93721"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86673"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488079"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473984"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482437"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461294"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476796"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448605"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225590" y="233143"/>
            <a:ext cx="3174729" cy="7475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13</a:t>
            </a:r>
            <a:r>
              <a:rPr lang="en-US" sz="6000" dirty="0">
                <a:solidFill>
                  <a:prstClr val="black"/>
                </a:solidFill>
                <a:latin typeface="Calibri" panose="020F0502020204030204"/>
              </a:rPr>
              <a:t>-</a:t>
            </a:r>
            <a:r>
              <a:rPr lang="en-US" sz="6000" dirty="0">
                <a:solidFill>
                  <a:srgbClr val="0070C0"/>
                </a:solidFill>
                <a:latin typeface="Calibri" panose="020F0502020204030204"/>
              </a:rPr>
              <a:t>8</a:t>
            </a:r>
            <a:r>
              <a:rPr lang="en-US" sz="6000" dirty="0">
                <a:solidFill>
                  <a:prstClr val="black"/>
                </a:solidFill>
                <a:latin typeface="Calibri" panose="020F0502020204030204"/>
              </a:rPr>
              <a:t> </a:t>
            </a:r>
            <a:r>
              <a:rPr lang="en-US" sz="5400" dirty="0">
                <a:solidFill>
                  <a:prstClr val="black"/>
                </a:solidFill>
                <a:latin typeface="Calibri" panose="020F0502020204030204"/>
              </a:rPr>
              <a:t>=</a:t>
            </a:r>
            <a:endParaRPr lang="he-IL" sz="5400" dirty="0">
              <a:solidFill>
                <a:prstClr val="black"/>
              </a:solidFill>
              <a:latin typeface="Calibri" panose="020F0502020204030204"/>
              <a:cs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5603499" y="3203515"/>
            <a:ext cx="1609241" cy="1092107"/>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304338" y="4102621"/>
              <a:ext cx="1029016" cy="1029016"/>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dirty="0">
                <a:solidFill>
                  <a:prstClr val="white"/>
                </a:solidFill>
                <a:latin typeface="Calibri" panose="020F0502020204030204"/>
                <a:cs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5620181" y="4503531"/>
            <a:ext cx="1609241" cy="1092107"/>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95244" y="5377427"/>
              <a:ext cx="1029016" cy="1029016"/>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41" name="תיבת טקסט 40">
            <a:extLst>
              <a:ext uri="{FF2B5EF4-FFF2-40B4-BE49-F238E27FC236}">
                <a16:creationId xmlns:a16="http://schemas.microsoft.com/office/drawing/2014/main" id="{114C4BDC-38A2-44C6-A1F2-E03EE67A2452}"/>
              </a:ext>
            </a:extLst>
          </p:cNvPr>
          <p:cNvSpPr txBox="1"/>
          <p:nvPr/>
        </p:nvSpPr>
        <p:spPr>
          <a:xfrm>
            <a:off x="191552" y="1520336"/>
            <a:ext cx="2146742" cy="1015663"/>
          </a:xfrm>
          <a:prstGeom prst="rect">
            <a:avLst/>
          </a:prstGeom>
          <a:noFill/>
        </p:spPr>
        <p:txBody>
          <a:bodyPr wrap="none" rtlCol="1">
            <a:spAutoFit/>
          </a:bodyPr>
          <a:lstStyle/>
          <a:p>
            <a:pPr defTabSz="685800"/>
            <a:r>
              <a:rPr lang="en-US" sz="6000" dirty="0"/>
              <a:t>10</a:t>
            </a:r>
            <a:r>
              <a:rPr lang="en-US" sz="6000" dirty="0">
                <a:solidFill>
                  <a:schemeClr val="tx2"/>
                </a:solidFill>
              </a:rPr>
              <a:t>-</a:t>
            </a:r>
            <a:r>
              <a:rPr lang="en-US" sz="6000" dirty="0">
                <a:solidFill>
                  <a:srgbClr val="0070C0"/>
                </a:solidFill>
              </a:rPr>
              <a:t>5</a:t>
            </a:r>
            <a:r>
              <a:rPr lang="en-US" sz="6000" dirty="0">
                <a:solidFill>
                  <a:prstClr val="black"/>
                </a:solidFill>
              </a:rPr>
              <a:t> =</a:t>
            </a:r>
            <a:endParaRPr lang="he-IL" sz="1200" dirty="0">
              <a:solidFill>
                <a:prstClr val="black"/>
              </a:solidFill>
              <a:latin typeface="Calibri" panose="020F0502020204030204"/>
              <a:cs typeface="Arial" panose="020B0604020202020204" pitchFamily="34" charset="0"/>
            </a:endParaRPr>
          </a:p>
        </p:txBody>
      </p:sp>
      <p:sp>
        <p:nvSpPr>
          <p:cNvPr id="43" name="מלבן: פינות מעוגלות 42">
            <a:extLst>
              <a:ext uri="{FF2B5EF4-FFF2-40B4-BE49-F238E27FC236}">
                <a16:creationId xmlns:a16="http://schemas.microsoft.com/office/drawing/2014/main" id="{922A68BD-18AA-49F4-8435-4BDBF39459B2}"/>
              </a:ext>
            </a:extLst>
          </p:cNvPr>
          <p:cNvSpPr/>
          <p:nvPr/>
        </p:nvSpPr>
        <p:spPr>
          <a:xfrm>
            <a:off x="5979577" y="5690725"/>
            <a:ext cx="2888197"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הַתְשוּבָה.</a:t>
            </a:r>
            <a:endParaRPr lang="he-IL" sz="2700" dirty="0">
              <a:solidFill>
                <a:prstClr val="white"/>
              </a:solidFill>
              <a:latin typeface="Calibri" panose="020F0502020204030204"/>
              <a:cs typeface="Arial" panose="020B0604020202020204" pitchFamily="34" charset="0"/>
            </a:endParaRP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200790" y="4578038"/>
            <a:ext cx="5019282" cy="2046819"/>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517440" y="4796581"/>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8" name="אליפסה 57">
            <a:extLst>
              <a:ext uri="{FF2B5EF4-FFF2-40B4-BE49-F238E27FC236}">
                <a16:creationId xmlns:a16="http://schemas.microsoft.com/office/drawing/2014/main" id="{6DFA5D80-3EB9-4148-B3A5-AA37409AA681}"/>
              </a:ext>
            </a:extLst>
          </p:cNvPr>
          <p:cNvSpPr/>
          <p:nvPr/>
        </p:nvSpPr>
        <p:spPr>
          <a:xfrm>
            <a:off x="517440" y="5863696"/>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9" name="אליפסה 58">
            <a:extLst>
              <a:ext uri="{FF2B5EF4-FFF2-40B4-BE49-F238E27FC236}">
                <a16:creationId xmlns:a16="http://schemas.microsoft.com/office/drawing/2014/main" id="{42B9DAA4-D01C-4C0B-9DDC-0B4C66C6F1BC}"/>
              </a:ext>
            </a:extLst>
          </p:cNvPr>
          <p:cNvSpPr/>
          <p:nvPr/>
        </p:nvSpPr>
        <p:spPr>
          <a:xfrm>
            <a:off x="1469438" y="4805003"/>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7" name="כותרת 1">
            <a:extLst>
              <a:ext uri="{FF2B5EF4-FFF2-40B4-BE49-F238E27FC236}">
                <a16:creationId xmlns:a16="http://schemas.microsoft.com/office/drawing/2014/main" id="{B1AE2550-4D79-4E87-AFFD-C6C3CE18FB67}"/>
              </a:ext>
            </a:extLst>
          </p:cNvPr>
          <p:cNvSpPr txBox="1">
            <a:spLocks/>
          </p:cNvSpPr>
          <p:nvPr/>
        </p:nvSpPr>
        <p:spPr>
          <a:xfrm>
            <a:off x="-468560" y="-121516"/>
            <a:ext cx="9684568" cy="927297"/>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פִּתְרוּ אֶת הַתַרְגִיל.</a:t>
            </a:r>
          </a:p>
        </p:txBody>
      </p:sp>
      <p:sp>
        <p:nvSpPr>
          <p:cNvPr id="61" name="תיבת טקסט 60">
            <a:extLst>
              <a:ext uri="{FF2B5EF4-FFF2-40B4-BE49-F238E27FC236}">
                <a16:creationId xmlns:a16="http://schemas.microsoft.com/office/drawing/2014/main" id="{2C2937FC-768B-457F-B335-C9D9DFDE7204}"/>
              </a:ext>
            </a:extLst>
          </p:cNvPr>
          <p:cNvSpPr txBox="1"/>
          <p:nvPr/>
        </p:nvSpPr>
        <p:spPr>
          <a:xfrm>
            <a:off x="134896" y="826186"/>
            <a:ext cx="2751074" cy="1015663"/>
          </a:xfrm>
          <a:prstGeom prst="rect">
            <a:avLst/>
          </a:prstGeom>
          <a:noFill/>
        </p:spPr>
        <p:txBody>
          <a:bodyPr wrap="none" rtlCol="1">
            <a:spAutoFit/>
          </a:bodyPr>
          <a:lstStyle/>
          <a:p>
            <a:pPr defTabSz="685800"/>
            <a:r>
              <a:rPr lang="en-US" sz="6000" dirty="0">
                <a:solidFill>
                  <a:srgbClr val="92D050"/>
                </a:solidFill>
              </a:rPr>
              <a:t>13</a:t>
            </a:r>
            <a:r>
              <a:rPr lang="en-US" sz="6000" dirty="0">
                <a:solidFill>
                  <a:prstClr val="black"/>
                </a:solidFill>
              </a:rPr>
              <a:t>-</a:t>
            </a:r>
            <a:r>
              <a:rPr lang="en-US" sz="6000" dirty="0">
                <a:solidFill>
                  <a:srgbClr val="0070C0"/>
                </a:solidFill>
              </a:rPr>
              <a:t>3=</a:t>
            </a:r>
            <a:r>
              <a:rPr lang="en-US" sz="6000" dirty="0">
                <a:solidFill>
                  <a:prstClr val="black"/>
                </a:solidFill>
              </a:rPr>
              <a:t>10</a:t>
            </a:r>
            <a:endParaRPr lang="he-IL" sz="1200" dirty="0">
              <a:solidFill>
                <a:prstClr val="black"/>
              </a:solidFill>
              <a:latin typeface="Calibri" panose="020F0502020204030204"/>
              <a:cs typeface="Arial" panose="020B0604020202020204" pitchFamily="34" charset="0"/>
            </a:endParaRPr>
          </a:p>
        </p:txBody>
      </p:sp>
      <p:sp>
        <p:nvSpPr>
          <p:cNvPr id="62" name="תיבת טקסט 61">
            <a:extLst>
              <a:ext uri="{FF2B5EF4-FFF2-40B4-BE49-F238E27FC236}">
                <a16:creationId xmlns:a16="http://schemas.microsoft.com/office/drawing/2014/main" id="{A7957DBD-78BD-45C9-9D5E-18CAAB1A8F23}"/>
              </a:ext>
            </a:extLst>
          </p:cNvPr>
          <p:cNvSpPr txBox="1"/>
          <p:nvPr/>
        </p:nvSpPr>
        <p:spPr>
          <a:xfrm>
            <a:off x="1719653" y="1517406"/>
            <a:ext cx="1038426" cy="1015663"/>
          </a:xfrm>
          <a:prstGeom prst="rect">
            <a:avLst/>
          </a:prstGeom>
          <a:noFill/>
        </p:spPr>
        <p:txBody>
          <a:bodyPr wrap="square">
            <a:spAutoFit/>
          </a:bodyPr>
          <a:lstStyle/>
          <a:p>
            <a:r>
              <a:rPr lang="en-US" sz="6000" dirty="0">
                <a:solidFill>
                  <a:prstClr val="black"/>
                </a:solidFill>
              </a:rPr>
              <a:t>5</a:t>
            </a:r>
            <a:endParaRPr lang="he-IL" sz="3200" dirty="0"/>
          </a:p>
        </p:txBody>
      </p:sp>
      <p:sp>
        <p:nvSpPr>
          <p:cNvPr id="27" name="תיבת טקסט 26">
            <a:extLst>
              <a:ext uri="{FF2B5EF4-FFF2-40B4-BE49-F238E27FC236}">
                <a16:creationId xmlns:a16="http://schemas.microsoft.com/office/drawing/2014/main" id="{F3EE2EB7-32B0-4AD6-A187-8A28CBB3DFC0}"/>
              </a:ext>
            </a:extLst>
          </p:cNvPr>
          <p:cNvSpPr txBox="1"/>
          <p:nvPr/>
        </p:nvSpPr>
        <p:spPr>
          <a:xfrm>
            <a:off x="5308690" y="2592302"/>
            <a:ext cx="3326399" cy="646331"/>
          </a:xfrm>
          <a:prstGeom prst="rect">
            <a:avLst/>
          </a:prstGeom>
          <a:noFill/>
        </p:spPr>
        <p:txBody>
          <a:bodyPr wrap="square" rtlCol="1">
            <a:spAutoFit/>
          </a:bodyPr>
          <a:lstStyle/>
          <a:p>
            <a:r>
              <a:rPr lang="he-IL" dirty="0"/>
              <a:t>לַחֲצוּ עַל הַלַחְצָן הַיָרֹק </a:t>
            </a:r>
            <a:br>
              <a:rPr lang="en-US" dirty="0"/>
            </a:br>
            <a:r>
              <a:rPr lang="he-IL" dirty="0"/>
              <a:t>כְּדֵי לְהַצִיג 13 עִגוּלִים בַּתַבְנִיוֹת.</a:t>
            </a:r>
            <a:endParaRPr lang="en-US" dirty="0"/>
          </a:p>
        </p:txBody>
      </p:sp>
      <p:sp>
        <p:nvSpPr>
          <p:cNvPr id="63" name="תיבת טקסט 62">
            <a:extLst>
              <a:ext uri="{FF2B5EF4-FFF2-40B4-BE49-F238E27FC236}">
                <a16:creationId xmlns:a16="http://schemas.microsoft.com/office/drawing/2014/main" id="{2FD204B2-0105-4956-AC28-4CE9F65749ED}"/>
              </a:ext>
            </a:extLst>
          </p:cNvPr>
          <p:cNvSpPr txBox="1"/>
          <p:nvPr/>
        </p:nvSpPr>
        <p:spPr>
          <a:xfrm>
            <a:off x="5308690" y="3221993"/>
            <a:ext cx="3326399" cy="923330"/>
          </a:xfrm>
          <a:prstGeom prst="rect">
            <a:avLst/>
          </a:prstGeom>
          <a:noFill/>
        </p:spPr>
        <p:txBody>
          <a:bodyPr wrap="square" rtlCol="1">
            <a:spAutoFit/>
          </a:bodyPr>
          <a:lstStyle/>
          <a:p>
            <a:r>
              <a:rPr lang="he-IL" dirty="0"/>
              <a:t>לַחֲצוּ עַל הַלַחְצָן הַכָּחֹל </a:t>
            </a:r>
            <a:br>
              <a:rPr lang="en-US" dirty="0"/>
            </a:br>
            <a:r>
              <a:rPr lang="he-IL" dirty="0"/>
              <a:t>כְּדֵי לִצְבֹּעַ 3 עִגוּלִים. לְחִיצָה נוֹסֶפֶת תִצְבַּע עוֹד 5 עִגוּלִים.</a:t>
            </a:r>
            <a:endParaRPr lang="en-US" dirty="0"/>
          </a:p>
        </p:txBody>
      </p:sp>
      <p:sp>
        <p:nvSpPr>
          <p:cNvPr id="64" name="תיבת טקסט 63">
            <a:extLst>
              <a:ext uri="{FF2B5EF4-FFF2-40B4-BE49-F238E27FC236}">
                <a16:creationId xmlns:a16="http://schemas.microsoft.com/office/drawing/2014/main" id="{9A961015-C981-45F9-82BF-D0B320CBF801}"/>
              </a:ext>
            </a:extLst>
          </p:cNvPr>
          <p:cNvSpPr txBox="1"/>
          <p:nvPr/>
        </p:nvSpPr>
        <p:spPr>
          <a:xfrm>
            <a:off x="1719652" y="1537323"/>
            <a:ext cx="1038426" cy="1015663"/>
          </a:xfrm>
          <a:prstGeom prst="rect">
            <a:avLst/>
          </a:prstGeom>
          <a:noFill/>
        </p:spPr>
        <p:txBody>
          <a:bodyPr wrap="square">
            <a:spAutoFit/>
          </a:bodyPr>
          <a:lstStyle/>
          <a:p>
            <a:r>
              <a:rPr lang="en-US" sz="6000" dirty="0">
                <a:solidFill>
                  <a:prstClr val="black"/>
                </a:solidFill>
              </a:rPr>
              <a:t>5</a:t>
            </a:r>
            <a:endParaRPr lang="he-IL" sz="3200" dirty="0"/>
          </a:p>
        </p:txBody>
      </p:sp>
    </p:spTree>
    <p:extLst>
      <p:ext uri="{BB962C8B-B14F-4D97-AF65-F5344CB8AC3E}">
        <p14:creationId xmlns:p14="http://schemas.microsoft.com/office/powerpoint/2010/main" val="23397367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par>
                                <p:cTn id="31" presetID="1" presetClass="exit"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8"/>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1" nodeType="afterEffect">
                                  <p:stCondLst>
                                    <p:cond delay="0"/>
                                  </p:stCondLst>
                                  <p:childTnLst>
                                    <p:set>
                                      <p:cBhvr>
                                        <p:cTn id="39"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40" restart="whenNotActive" fill="hold" evtFilter="cancelBubble" nodeType="interactiveSeq">
                <p:stCondLst>
                  <p:cond evt="onClick" delay="0">
                    <p:tgtEl>
                      <p:spTgt spid="40"/>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withEffect">
                                  <p:stCondLst>
                                    <p:cond delay="0"/>
                                  </p:stCondLst>
                                  <p:childTnLst>
                                    <p:animClr clrSpc="rgb" dir="cw">
                                      <p:cBhvr>
                                        <p:cTn id="44" dur="2000" fill="hold"/>
                                        <p:tgtEl>
                                          <p:spTgt spid="57"/>
                                        </p:tgtEl>
                                        <p:attrNameLst>
                                          <p:attrName>fillcolor</p:attrName>
                                        </p:attrNameLst>
                                      </p:cBhvr>
                                      <p:to>
                                        <a:srgbClr val="4F81BD"/>
                                      </p:to>
                                    </p:animClr>
                                    <p:set>
                                      <p:cBhvr>
                                        <p:cTn id="45" dur="2000" fill="hold"/>
                                        <p:tgtEl>
                                          <p:spTgt spid="57"/>
                                        </p:tgtEl>
                                        <p:attrNameLst>
                                          <p:attrName>fill.type</p:attrName>
                                        </p:attrNameLst>
                                      </p:cBhvr>
                                      <p:to>
                                        <p:strVal val="solid"/>
                                      </p:to>
                                    </p:set>
                                    <p:set>
                                      <p:cBhvr>
                                        <p:cTn id="46" dur="2000" fill="hold"/>
                                        <p:tgtEl>
                                          <p:spTgt spid="57"/>
                                        </p:tgtEl>
                                        <p:attrNameLst>
                                          <p:attrName>fill.on</p:attrName>
                                        </p:attrNameLst>
                                      </p:cBhvr>
                                      <p:to>
                                        <p:strVal val="true"/>
                                      </p:to>
                                    </p:set>
                                  </p:childTnLst>
                                </p:cTn>
                              </p:par>
                              <p:par>
                                <p:cTn id="47" presetID="1" presetClass="emph" presetSubtype="2" fill="hold" nodeType="withEffect">
                                  <p:stCondLst>
                                    <p:cond delay="0"/>
                                  </p:stCondLst>
                                  <p:childTnLst>
                                    <p:animClr clrSpc="rgb" dir="cw">
                                      <p:cBhvr>
                                        <p:cTn id="48" dur="2000" fill="hold"/>
                                        <p:tgtEl>
                                          <p:spTgt spid="58"/>
                                        </p:tgtEl>
                                        <p:attrNameLst>
                                          <p:attrName>fillcolor</p:attrName>
                                        </p:attrNameLst>
                                      </p:cBhvr>
                                      <p:to>
                                        <a:srgbClr val="4F81BD"/>
                                      </p:to>
                                    </p:animClr>
                                    <p:set>
                                      <p:cBhvr>
                                        <p:cTn id="49" dur="2000" fill="hold"/>
                                        <p:tgtEl>
                                          <p:spTgt spid="58"/>
                                        </p:tgtEl>
                                        <p:attrNameLst>
                                          <p:attrName>fill.type</p:attrName>
                                        </p:attrNameLst>
                                      </p:cBhvr>
                                      <p:to>
                                        <p:strVal val="solid"/>
                                      </p:to>
                                    </p:set>
                                    <p:set>
                                      <p:cBhvr>
                                        <p:cTn id="50" dur="2000" fill="hold"/>
                                        <p:tgtEl>
                                          <p:spTgt spid="58"/>
                                        </p:tgtEl>
                                        <p:attrNameLst>
                                          <p:attrName>fill.on</p:attrName>
                                        </p:attrNameLst>
                                      </p:cBhvr>
                                      <p:to>
                                        <p:strVal val="true"/>
                                      </p:to>
                                    </p:set>
                                  </p:childTnLst>
                                </p:cTn>
                              </p:par>
                              <p:par>
                                <p:cTn id="51" presetID="1" presetClass="emph" presetSubtype="2" fill="hold" nodeType="withEffect">
                                  <p:stCondLst>
                                    <p:cond delay="0"/>
                                  </p:stCondLst>
                                  <p:childTnLst>
                                    <p:animClr clrSpc="rgb" dir="cw">
                                      <p:cBhvr>
                                        <p:cTn id="52" dur="2000" fill="hold"/>
                                        <p:tgtEl>
                                          <p:spTgt spid="59"/>
                                        </p:tgtEl>
                                        <p:attrNameLst>
                                          <p:attrName>fillcolor</p:attrName>
                                        </p:attrNameLst>
                                      </p:cBhvr>
                                      <p:to>
                                        <a:srgbClr val="4F81BD"/>
                                      </p:to>
                                    </p:animClr>
                                    <p:set>
                                      <p:cBhvr>
                                        <p:cTn id="53" dur="2000" fill="hold"/>
                                        <p:tgtEl>
                                          <p:spTgt spid="59"/>
                                        </p:tgtEl>
                                        <p:attrNameLst>
                                          <p:attrName>fill.type</p:attrName>
                                        </p:attrNameLst>
                                      </p:cBhvr>
                                      <p:to>
                                        <p:strVal val="solid"/>
                                      </p:to>
                                    </p:set>
                                    <p:set>
                                      <p:cBhvr>
                                        <p:cTn id="54" dur="2000" fill="hold"/>
                                        <p:tgtEl>
                                          <p:spTgt spid="59"/>
                                        </p:tgtEl>
                                        <p:attrNameLst>
                                          <p:attrName>fill.on</p:attrName>
                                        </p:attrNameLst>
                                      </p:cBhvr>
                                      <p:to>
                                        <p:strVal val="true"/>
                                      </p:to>
                                    </p:set>
                                  </p:childTnLst>
                                </p:cTn>
                              </p:par>
                              <p:par>
                                <p:cTn id="55" presetID="1" presetClass="entr" presetSubtype="0" fill="hold" grpId="0" nodeType="withEffect">
                                  <p:stCondLst>
                                    <p:cond delay="0"/>
                                  </p:stCondLst>
                                  <p:childTnLst>
                                    <p:set>
                                      <p:cBhvr>
                                        <p:cTn id="56" dur="1" fill="hold">
                                          <p:stCondLst>
                                            <p:cond delay="0"/>
                                          </p:stCondLst>
                                        </p:cTn>
                                        <p:tgtEl>
                                          <p:spTgt spid="6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mph" presetSubtype="2" fill="hold" nodeType="clickEffect">
                                  <p:stCondLst>
                                    <p:cond delay="0"/>
                                  </p:stCondLst>
                                  <p:childTnLst>
                                    <p:animClr clrSpc="rgb" dir="cw">
                                      <p:cBhvr>
                                        <p:cTn id="60" dur="2000" fill="hold"/>
                                        <p:tgtEl>
                                          <p:spTgt spid="22"/>
                                        </p:tgtEl>
                                        <p:attrNameLst>
                                          <p:attrName>fillcolor</p:attrName>
                                        </p:attrNameLst>
                                      </p:cBhvr>
                                      <p:to>
                                        <a:srgbClr val="4F81BD"/>
                                      </p:to>
                                    </p:animClr>
                                    <p:set>
                                      <p:cBhvr>
                                        <p:cTn id="61" dur="2000" fill="hold"/>
                                        <p:tgtEl>
                                          <p:spTgt spid="22"/>
                                        </p:tgtEl>
                                        <p:attrNameLst>
                                          <p:attrName>fill.type</p:attrName>
                                        </p:attrNameLst>
                                      </p:cBhvr>
                                      <p:to>
                                        <p:strVal val="solid"/>
                                      </p:to>
                                    </p:set>
                                    <p:set>
                                      <p:cBhvr>
                                        <p:cTn id="62" dur="2000" fill="hold"/>
                                        <p:tgtEl>
                                          <p:spTgt spid="22"/>
                                        </p:tgtEl>
                                        <p:attrNameLst>
                                          <p:attrName>fill.on</p:attrName>
                                        </p:attrNameLst>
                                      </p:cBhvr>
                                      <p:to>
                                        <p:strVal val="true"/>
                                      </p:to>
                                    </p:set>
                                  </p:childTnLst>
                                </p:cTn>
                              </p:par>
                              <p:par>
                                <p:cTn id="63" presetID="1" presetClass="emph" presetSubtype="2" fill="hold" nodeType="withEffect">
                                  <p:stCondLst>
                                    <p:cond delay="0"/>
                                  </p:stCondLst>
                                  <p:childTnLst>
                                    <p:animClr clrSpc="rgb" dir="cw">
                                      <p:cBhvr>
                                        <p:cTn id="64" dur="2000" fill="hold"/>
                                        <p:tgtEl>
                                          <p:spTgt spid="23"/>
                                        </p:tgtEl>
                                        <p:attrNameLst>
                                          <p:attrName>fillcolor</p:attrName>
                                        </p:attrNameLst>
                                      </p:cBhvr>
                                      <p:to>
                                        <a:srgbClr val="4F81BD"/>
                                      </p:to>
                                    </p:animClr>
                                    <p:set>
                                      <p:cBhvr>
                                        <p:cTn id="65" dur="2000" fill="hold"/>
                                        <p:tgtEl>
                                          <p:spTgt spid="23"/>
                                        </p:tgtEl>
                                        <p:attrNameLst>
                                          <p:attrName>fill.type</p:attrName>
                                        </p:attrNameLst>
                                      </p:cBhvr>
                                      <p:to>
                                        <p:strVal val="solid"/>
                                      </p:to>
                                    </p:set>
                                    <p:set>
                                      <p:cBhvr>
                                        <p:cTn id="66" dur="2000" fill="hold"/>
                                        <p:tgtEl>
                                          <p:spTgt spid="23"/>
                                        </p:tgtEl>
                                        <p:attrNameLst>
                                          <p:attrName>fill.on</p:attrName>
                                        </p:attrNameLst>
                                      </p:cBhvr>
                                      <p:to>
                                        <p:strVal val="true"/>
                                      </p:to>
                                    </p:set>
                                  </p:childTnLst>
                                </p:cTn>
                              </p:par>
                              <p:par>
                                <p:cTn id="67" presetID="1" presetClass="emph" presetSubtype="2" fill="hold" nodeType="withEffect">
                                  <p:stCondLst>
                                    <p:cond delay="0"/>
                                  </p:stCondLst>
                                  <p:childTnLst>
                                    <p:animClr clrSpc="rgb" dir="cw">
                                      <p:cBhvr>
                                        <p:cTn id="68" dur="2000" fill="hold"/>
                                        <p:tgtEl>
                                          <p:spTgt spid="24"/>
                                        </p:tgtEl>
                                        <p:attrNameLst>
                                          <p:attrName>fillcolor</p:attrName>
                                        </p:attrNameLst>
                                      </p:cBhvr>
                                      <p:to>
                                        <a:srgbClr val="4F81BD"/>
                                      </p:to>
                                    </p:animClr>
                                    <p:set>
                                      <p:cBhvr>
                                        <p:cTn id="69" dur="2000" fill="hold"/>
                                        <p:tgtEl>
                                          <p:spTgt spid="24"/>
                                        </p:tgtEl>
                                        <p:attrNameLst>
                                          <p:attrName>fill.type</p:attrName>
                                        </p:attrNameLst>
                                      </p:cBhvr>
                                      <p:to>
                                        <p:strVal val="solid"/>
                                      </p:to>
                                    </p:set>
                                    <p:set>
                                      <p:cBhvr>
                                        <p:cTn id="70" dur="2000" fill="hold"/>
                                        <p:tgtEl>
                                          <p:spTgt spid="24"/>
                                        </p:tgtEl>
                                        <p:attrNameLst>
                                          <p:attrName>fill.on</p:attrName>
                                        </p:attrNameLst>
                                      </p:cBhvr>
                                      <p:to>
                                        <p:strVal val="true"/>
                                      </p:to>
                                    </p:set>
                                  </p:childTnLst>
                                </p:cTn>
                              </p:par>
                              <p:par>
                                <p:cTn id="71" presetID="1" presetClass="emph" presetSubtype="2" fill="hold" nodeType="withEffect">
                                  <p:stCondLst>
                                    <p:cond delay="0"/>
                                  </p:stCondLst>
                                  <p:childTnLst>
                                    <p:animClr clrSpc="rgb" dir="cw">
                                      <p:cBhvr>
                                        <p:cTn id="72" dur="2000" fill="hold"/>
                                        <p:tgtEl>
                                          <p:spTgt spid="25"/>
                                        </p:tgtEl>
                                        <p:attrNameLst>
                                          <p:attrName>fillcolor</p:attrName>
                                        </p:attrNameLst>
                                      </p:cBhvr>
                                      <p:to>
                                        <a:srgbClr val="4F81BD"/>
                                      </p:to>
                                    </p:animClr>
                                    <p:set>
                                      <p:cBhvr>
                                        <p:cTn id="73" dur="2000" fill="hold"/>
                                        <p:tgtEl>
                                          <p:spTgt spid="25"/>
                                        </p:tgtEl>
                                        <p:attrNameLst>
                                          <p:attrName>fill.type</p:attrName>
                                        </p:attrNameLst>
                                      </p:cBhvr>
                                      <p:to>
                                        <p:strVal val="solid"/>
                                      </p:to>
                                    </p:set>
                                    <p:set>
                                      <p:cBhvr>
                                        <p:cTn id="74" dur="2000" fill="hold"/>
                                        <p:tgtEl>
                                          <p:spTgt spid="25"/>
                                        </p:tgtEl>
                                        <p:attrNameLst>
                                          <p:attrName>fill.on</p:attrName>
                                        </p:attrNameLst>
                                      </p:cBhvr>
                                      <p:to>
                                        <p:strVal val="true"/>
                                      </p:to>
                                    </p:set>
                                  </p:childTnLst>
                                </p:cTn>
                              </p:par>
                              <p:par>
                                <p:cTn id="75" presetID="1" presetClass="emph" presetSubtype="2" fill="hold" nodeType="withEffect">
                                  <p:stCondLst>
                                    <p:cond delay="0"/>
                                  </p:stCondLst>
                                  <p:childTnLst>
                                    <p:animClr clrSpc="rgb" dir="cw">
                                      <p:cBhvr>
                                        <p:cTn id="76" dur="2000" fill="hold"/>
                                        <p:tgtEl>
                                          <p:spTgt spid="26"/>
                                        </p:tgtEl>
                                        <p:attrNameLst>
                                          <p:attrName>fillcolor</p:attrName>
                                        </p:attrNameLst>
                                      </p:cBhvr>
                                      <p:to>
                                        <a:srgbClr val="4F81BD"/>
                                      </p:to>
                                    </p:animClr>
                                    <p:set>
                                      <p:cBhvr>
                                        <p:cTn id="77" dur="2000" fill="hold"/>
                                        <p:tgtEl>
                                          <p:spTgt spid="26"/>
                                        </p:tgtEl>
                                        <p:attrNameLst>
                                          <p:attrName>fill.type</p:attrName>
                                        </p:attrNameLst>
                                      </p:cBhvr>
                                      <p:to>
                                        <p:strVal val="solid"/>
                                      </p:to>
                                    </p:set>
                                    <p:set>
                                      <p:cBhvr>
                                        <p:cTn id="78" dur="2000" fill="hold"/>
                                        <p:tgtEl>
                                          <p:spTgt spid="26"/>
                                        </p:tgtEl>
                                        <p:attrNameLst>
                                          <p:attrName>fill.on</p:attrName>
                                        </p:attrNameLst>
                                      </p:cBhvr>
                                      <p:to>
                                        <p:strVal val="true"/>
                                      </p:to>
                                    </p:set>
                                  </p:childTnLst>
                                </p:cTn>
                              </p:par>
                              <p:par>
                                <p:cTn id="79" presetID="1" presetClass="entr" presetSubtype="0"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childTnLst>
                                </p:cTn>
                              </p:par>
                            </p:childTnLst>
                          </p:cTn>
                        </p:par>
                        <p:par>
                          <p:cTn id="81" fill="hold">
                            <p:stCondLst>
                              <p:cond delay="2000"/>
                            </p:stCondLst>
                            <p:childTnLst>
                              <p:par>
                                <p:cTn id="82" presetID="1" presetClass="entr" presetSubtype="0" fill="hold" grpId="0" nodeType="afterEffect">
                                  <p:stCondLst>
                                    <p:cond delay="0"/>
                                  </p:stCondLst>
                                  <p:childTnLst>
                                    <p:set>
                                      <p:cBhvr>
                                        <p:cTn id="83" dur="1" fill="hold">
                                          <p:stCondLst>
                                            <p:cond delay="0"/>
                                          </p:stCondLst>
                                        </p:cTn>
                                        <p:tgtEl>
                                          <p:spTgt spid="43"/>
                                        </p:tgtEl>
                                        <p:attrNameLst>
                                          <p:attrName>style.visibility</p:attrName>
                                        </p:attrNameLst>
                                      </p:cBhvr>
                                      <p:to>
                                        <p:strVal val="visible"/>
                                      </p:to>
                                    </p:set>
                                  </p:childTnLst>
                                </p:cTn>
                              </p:par>
                              <p:par>
                                <p:cTn id="84" presetID="1" presetClass="exit" presetSubtype="0" fill="hold" grpId="0" nodeType="withEffect">
                                  <p:stCondLst>
                                    <p:cond delay="0"/>
                                  </p:stCondLst>
                                  <p:childTnLst>
                                    <p:set>
                                      <p:cBhvr>
                                        <p:cTn id="85" dur="1" fill="hold">
                                          <p:stCondLst>
                                            <p:cond delay="0"/>
                                          </p:stCondLst>
                                        </p:cTn>
                                        <p:tgtEl>
                                          <p:spTgt spid="63"/>
                                        </p:tgtEl>
                                        <p:attrNameLst>
                                          <p:attrName>style.visibility</p:attrName>
                                        </p:attrNameLst>
                                      </p:cBhvr>
                                      <p:to>
                                        <p:strVal val="hidden"/>
                                      </p:to>
                                    </p:set>
                                  </p:childTnLst>
                                </p:cTn>
                              </p:par>
                              <p:par>
                                <p:cTn id="86" presetID="1" presetClass="exit" presetSubtype="0" fill="hold" nodeType="withEffect">
                                  <p:stCondLst>
                                    <p:cond delay="0"/>
                                  </p:stCondLst>
                                  <p:childTnLst>
                                    <p:set>
                                      <p:cBhvr>
                                        <p:cTn id="87"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88" restart="whenNotActive" fill="hold" evtFilter="cancelBubble" nodeType="interactiveSeq">
                <p:stCondLst>
                  <p:cond evt="onClick" delay="0">
                    <p:tgtEl>
                      <p:spTgt spid="43"/>
                    </p:tgtEl>
                  </p:cond>
                </p:stCondLst>
                <p:endSync evt="end" delay="0">
                  <p:rtn val="all"/>
                </p:endSync>
                <p:childTnLst>
                  <p:par>
                    <p:cTn id="89" fill="hold">
                      <p:stCondLst>
                        <p:cond delay="0"/>
                      </p:stCondLst>
                      <p:childTnLst>
                        <p:par>
                          <p:cTn id="90" fill="hold">
                            <p:stCondLst>
                              <p:cond delay="0"/>
                            </p:stCondLst>
                            <p:childTnLst>
                              <p:par>
                                <p:cTn id="91" presetID="19" presetClass="emph" presetSubtype="0" fill="hold" grpId="0" nodeType="withEffect">
                                  <p:stCondLst>
                                    <p:cond delay="0"/>
                                  </p:stCondLst>
                                  <p:childTnLst>
                                    <p:animClr clrSpc="rgb" dir="cw">
                                      <p:cBhvr override="childStyle">
                                        <p:cTn id="92" dur="500" fill="hold"/>
                                        <p:tgtEl>
                                          <p:spTgt spid="22"/>
                                        </p:tgtEl>
                                        <p:attrNameLst>
                                          <p:attrName>style.color</p:attrName>
                                        </p:attrNameLst>
                                      </p:cBhvr>
                                      <p:to>
                                        <a:srgbClr val="EEECE1"/>
                                      </p:to>
                                    </p:animClr>
                                    <p:animClr clrSpc="rgb" dir="cw">
                                      <p:cBhvr>
                                        <p:cTn id="93" dur="500" fill="hold"/>
                                        <p:tgtEl>
                                          <p:spTgt spid="22"/>
                                        </p:tgtEl>
                                        <p:attrNameLst>
                                          <p:attrName>fillcolor</p:attrName>
                                        </p:attrNameLst>
                                      </p:cBhvr>
                                      <p:to>
                                        <a:srgbClr val="EEECE1"/>
                                      </p:to>
                                    </p:animClr>
                                    <p:set>
                                      <p:cBhvr>
                                        <p:cTn id="94" dur="500" fill="hold"/>
                                        <p:tgtEl>
                                          <p:spTgt spid="22"/>
                                        </p:tgtEl>
                                        <p:attrNameLst>
                                          <p:attrName>fill.type</p:attrName>
                                        </p:attrNameLst>
                                      </p:cBhvr>
                                      <p:to>
                                        <p:strVal val="solid"/>
                                      </p:to>
                                    </p:set>
                                    <p:set>
                                      <p:cBhvr>
                                        <p:cTn id="95" dur="500" fill="hold"/>
                                        <p:tgtEl>
                                          <p:spTgt spid="22"/>
                                        </p:tgtEl>
                                        <p:attrNameLst>
                                          <p:attrName>fill.on</p:attrName>
                                        </p:attrNameLst>
                                      </p:cBhvr>
                                      <p:to>
                                        <p:strVal val="true"/>
                                      </p:to>
                                    </p:set>
                                  </p:childTnLst>
                                </p:cTn>
                              </p:par>
                              <p:par>
                                <p:cTn id="96" presetID="19" presetClass="emph" presetSubtype="0" fill="hold" grpId="0" nodeType="withEffect">
                                  <p:stCondLst>
                                    <p:cond delay="0"/>
                                  </p:stCondLst>
                                  <p:childTnLst>
                                    <p:animClr clrSpc="rgb" dir="cw">
                                      <p:cBhvr override="childStyle">
                                        <p:cTn id="97" dur="500" fill="hold"/>
                                        <p:tgtEl>
                                          <p:spTgt spid="23"/>
                                        </p:tgtEl>
                                        <p:attrNameLst>
                                          <p:attrName>style.color</p:attrName>
                                        </p:attrNameLst>
                                      </p:cBhvr>
                                      <p:to>
                                        <a:srgbClr val="EEECE1"/>
                                      </p:to>
                                    </p:animClr>
                                    <p:animClr clrSpc="rgb" dir="cw">
                                      <p:cBhvr>
                                        <p:cTn id="98" dur="500" fill="hold"/>
                                        <p:tgtEl>
                                          <p:spTgt spid="23"/>
                                        </p:tgtEl>
                                        <p:attrNameLst>
                                          <p:attrName>fillcolor</p:attrName>
                                        </p:attrNameLst>
                                      </p:cBhvr>
                                      <p:to>
                                        <a:srgbClr val="EEECE1"/>
                                      </p:to>
                                    </p:animClr>
                                    <p:set>
                                      <p:cBhvr>
                                        <p:cTn id="99" dur="500" fill="hold"/>
                                        <p:tgtEl>
                                          <p:spTgt spid="23"/>
                                        </p:tgtEl>
                                        <p:attrNameLst>
                                          <p:attrName>fill.type</p:attrName>
                                        </p:attrNameLst>
                                      </p:cBhvr>
                                      <p:to>
                                        <p:strVal val="solid"/>
                                      </p:to>
                                    </p:set>
                                    <p:set>
                                      <p:cBhvr>
                                        <p:cTn id="100" dur="500" fill="hold"/>
                                        <p:tgtEl>
                                          <p:spTgt spid="23"/>
                                        </p:tgtEl>
                                        <p:attrNameLst>
                                          <p:attrName>fill.on</p:attrName>
                                        </p:attrNameLst>
                                      </p:cBhvr>
                                      <p:to>
                                        <p:strVal val="true"/>
                                      </p:to>
                                    </p:set>
                                  </p:childTnLst>
                                </p:cTn>
                              </p:par>
                              <p:par>
                                <p:cTn id="101" presetID="19" presetClass="emph" presetSubtype="0" fill="hold" grpId="0" nodeType="withEffect">
                                  <p:stCondLst>
                                    <p:cond delay="0"/>
                                  </p:stCondLst>
                                  <p:childTnLst>
                                    <p:animClr clrSpc="rgb" dir="cw">
                                      <p:cBhvr override="childStyle">
                                        <p:cTn id="102" dur="500" fill="hold"/>
                                        <p:tgtEl>
                                          <p:spTgt spid="24"/>
                                        </p:tgtEl>
                                        <p:attrNameLst>
                                          <p:attrName>style.color</p:attrName>
                                        </p:attrNameLst>
                                      </p:cBhvr>
                                      <p:to>
                                        <a:srgbClr val="EEECE1"/>
                                      </p:to>
                                    </p:animClr>
                                    <p:animClr clrSpc="rgb" dir="cw">
                                      <p:cBhvr>
                                        <p:cTn id="103" dur="500" fill="hold"/>
                                        <p:tgtEl>
                                          <p:spTgt spid="24"/>
                                        </p:tgtEl>
                                        <p:attrNameLst>
                                          <p:attrName>fillcolor</p:attrName>
                                        </p:attrNameLst>
                                      </p:cBhvr>
                                      <p:to>
                                        <a:srgbClr val="EEECE1"/>
                                      </p:to>
                                    </p:animClr>
                                    <p:set>
                                      <p:cBhvr>
                                        <p:cTn id="104" dur="500" fill="hold"/>
                                        <p:tgtEl>
                                          <p:spTgt spid="24"/>
                                        </p:tgtEl>
                                        <p:attrNameLst>
                                          <p:attrName>fill.type</p:attrName>
                                        </p:attrNameLst>
                                      </p:cBhvr>
                                      <p:to>
                                        <p:strVal val="solid"/>
                                      </p:to>
                                    </p:set>
                                    <p:set>
                                      <p:cBhvr>
                                        <p:cTn id="105" dur="500" fill="hold"/>
                                        <p:tgtEl>
                                          <p:spTgt spid="24"/>
                                        </p:tgtEl>
                                        <p:attrNameLst>
                                          <p:attrName>fill.on</p:attrName>
                                        </p:attrNameLst>
                                      </p:cBhvr>
                                      <p:to>
                                        <p:strVal val="true"/>
                                      </p:to>
                                    </p:set>
                                  </p:childTnLst>
                                </p:cTn>
                              </p:par>
                              <p:par>
                                <p:cTn id="106" presetID="19" presetClass="emph" presetSubtype="0" fill="hold" grpId="1" nodeType="withEffect">
                                  <p:stCondLst>
                                    <p:cond delay="0"/>
                                  </p:stCondLst>
                                  <p:childTnLst>
                                    <p:animClr clrSpc="rgb" dir="cw">
                                      <p:cBhvr override="childStyle">
                                        <p:cTn id="107" dur="500" fill="hold"/>
                                        <p:tgtEl>
                                          <p:spTgt spid="25"/>
                                        </p:tgtEl>
                                        <p:attrNameLst>
                                          <p:attrName>style.color</p:attrName>
                                        </p:attrNameLst>
                                      </p:cBhvr>
                                      <p:to>
                                        <a:srgbClr val="EEECE1"/>
                                      </p:to>
                                    </p:animClr>
                                    <p:animClr clrSpc="rgb" dir="cw">
                                      <p:cBhvr>
                                        <p:cTn id="108" dur="500" fill="hold"/>
                                        <p:tgtEl>
                                          <p:spTgt spid="25"/>
                                        </p:tgtEl>
                                        <p:attrNameLst>
                                          <p:attrName>fillcolor</p:attrName>
                                        </p:attrNameLst>
                                      </p:cBhvr>
                                      <p:to>
                                        <a:srgbClr val="EEECE1"/>
                                      </p:to>
                                    </p:animClr>
                                    <p:set>
                                      <p:cBhvr>
                                        <p:cTn id="109" dur="500" fill="hold"/>
                                        <p:tgtEl>
                                          <p:spTgt spid="25"/>
                                        </p:tgtEl>
                                        <p:attrNameLst>
                                          <p:attrName>fill.type</p:attrName>
                                        </p:attrNameLst>
                                      </p:cBhvr>
                                      <p:to>
                                        <p:strVal val="solid"/>
                                      </p:to>
                                    </p:set>
                                    <p:set>
                                      <p:cBhvr>
                                        <p:cTn id="110" dur="500" fill="hold"/>
                                        <p:tgtEl>
                                          <p:spTgt spid="25"/>
                                        </p:tgtEl>
                                        <p:attrNameLst>
                                          <p:attrName>fill.on</p:attrName>
                                        </p:attrNameLst>
                                      </p:cBhvr>
                                      <p:to>
                                        <p:strVal val="true"/>
                                      </p:to>
                                    </p:set>
                                  </p:childTnLst>
                                </p:cTn>
                              </p:par>
                              <p:par>
                                <p:cTn id="111" presetID="19" presetClass="emph" presetSubtype="0" fill="hold" grpId="1" nodeType="withEffect">
                                  <p:stCondLst>
                                    <p:cond delay="0"/>
                                  </p:stCondLst>
                                  <p:childTnLst>
                                    <p:animClr clrSpc="rgb" dir="cw">
                                      <p:cBhvr override="childStyle">
                                        <p:cTn id="112" dur="500" fill="hold"/>
                                        <p:tgtEl>
                                          <p:spTgt spid="26"/>
                                        </p:tgtEl>
                                        <p:attrNameLst>
                                          <p:attrName>style.color</p:attrName>
                                        </p:attrNameLst>
                                      </p:cBhvr>
                                      <p:to>
                                        <a:srgbClr val="EEECE1"/>
                                      </p:to>
                                    </p:animClr>
                                    <p:animClr clrSpc="rgb" dir="cw">
                                      <p:cBhvr>
                                        <p:cTn id="113" dur="500" fill="hold"/>
                                        <p:tgtEl>
                                          <p:spTgt spid="26"/>
                                        </p:tgtEl>
                                        <p:attrNameLst>
                                          <p:attrName>fillcolor</p:attrName>
                                        </p:attrNameLst>
                                      </p:cBhvr>
                                      <p:to>
                                        <a:srgbClr val="EEECE1"/>
                                      </p:to>
                                    </p:animClr>
                                    <p:set>
                                      <p:cBhvr>
                                        <p:cTn id="114" dur="500" fill="hold"/>
                                        <p:tgtEl>
                                          <p:spTgt spid="26"/>
                                        </p:tgtEl>
                                        <p:attrNameLst>
                                          <p:attrName>fill.type</p:attrName>
                                        </p:attrNameLst>
                                      </p:cBhvr>
                                      <p:to>
                                        <p:strVal val="solid"/>
                                      </p:to>
                                    </p:set>
                                    <p:set>
                                      <p:cBhvr>
                                        <p:cTn id="115" dur="500" fill="hold"/>
                                        <p:tgtEl>
                                          <p:spTgt spid="26"/>
                                        </p:tgtEl>
                                        <p:attrNameLst>
                                          <p:attrName>fill.on</p:attrName>
                                        </p:attrNameLst>
                                      </p:cBhvr>
                                      <p:to>
                                        <p:strVal val="true"/>
                                      </p:to>
                                    </p:set>
                                  </p:childTnLst>
                                </p:cTn>
                              </p:par>
                              <p:par>
                                <p:cTn id="116" presetID="19" presetClass="emph" presetSubtype="0" fill="hold" grpId="1" nodeType="withEffect">
                                  <p:stCondLst>
                                    <p:cond delay="0"/>
                                  </p:stCondLst>
                                  <p:childTnLst>
                                    <p:animClr clrSpc="rgb" dir="cw">
                                      <p:cBhvr override="childStyle">
                                        <p:cTn id="117" dur="500" fill="hold"/>
                                        <p:tgtEl>
                                          <p:spTgt spid="57"/>
                                        </p:tgtEl>
                                        <p:attrNameLst>
                                          <p:attrName>style.color</p:attrName>
                                        </p:attrNameLst>
                                      </p:cBhvr>
                                      <p:to>
                                        <a:srgbClr val="EEECE1"/>
                                      </p:to>
                                    </p:animClr>
                                    <p:animClr clrSpc="rgb" dir="cw">
                                      <p:cBhvr>
                                        <p:cTn id="118" dur="500" fill="hold"/>
                                        <p:tgtEl>
                                          <p:spTgt spid="57"/>
                                        </p:tgtEl>
                                        <p:attrNameLst>
                                          <p:attrName>fillcolor</p:attrName>
                                        </p:attrNameLst>
                                      </p:cBhvr>
                                      <p:to>
                                        <a:srgbClr val="EEECE1"/>
                                      </p:to>
                                    </p:animClr>
                                    <p:set>
                                      <p:cBhvr>
                                        <p:cTn id="119" dur="500" fill="hold"/>
                                        <p:tgtEl>
                                          <p:spTgt spid="57"/>
                                        </p:tgtEl>
                                        <p:attrNameLst>
                                          <p:attrName>fill.type</p:attrName>
                                        </p:attrNameLst>
                                      </p:cBhvr>
                                      <p:to>
                                        <p:strVal val="solid"/>
                                      </p:to>
                                    </p:set>
                                    <p:set>
                                      <p:cBhvr>
                                        <p:cTn id="120" dur="500" fill="hold"/>
                                        <p:tgtEl>
                                          <p:spTgt spid="57"/>
                                        </p:tgtEl>
                                        <p:attrNameLst>
                                          <p:attrName>fill.on</p:attrName>
                                        </p:attrNameLst>
                                      </p:cBhvr>
                                      <p:to>
                                        <p:strVal val="true"/>
                                      </p:to>
                                    </p:set>
                                  </p:childTnLst>
                                </p:cTn>
                              </p:par>
                              <p:par>
                                <p:cTn id="121" presetID="19" presetClass="emph" presetSubtype="0" fill="hold" grpId="1" nodeType="withEffect">
                                  <p:stCondLst>
                                    <p:cond delay="0"/>
                                  </p:stCondLst>
                                  <p:childTnLst>
                                    <p:animClr clrSpc="rgb" dir="cw">
                                      <p:cBhvr override="childStyle">
                                        <p:cTn id="122" dur="500" fill="hold"/>
                                        <p:tgtEl>
                                          <p:spTgt spid="58"/>
                                        </p:tgtEl>
                                        <p:attrNameLst>
                                          <p:attrName>style.color</p:attrName>
                                        </p:attrNameLst>
                                      </p:cBhvr>
                                      <p:to>
                                        <a:srgbClr val="EEECE1"/>
                                      </p:to>
                                    </p:animClr>
                                    <p:animClr clrSpc="rgb" dir="cw">
                                      <p:cBhvr>
                                        <p:cTn id="123" dur="500" fill="hold"/>
                                        <p:tgtEl>
                                          <p:spTgt spid="58"/>
                                        </p:tgtEl>
                                        <p:attrNameLst>
                                          <p:attrName>fillcolor</p:attrName>
                                        </p:attrNameLst>
                                      </p:cBhvr>
                                      <p:to>
                                        <a:srgbClr val="EEECE1"/>
                                      </p:to>
                                    </p:animClr>
                                    <p:set>
                                      <p:cBhvr>
                                        <p:cTn id="124" dur="500" fill="hold"/>
                                        <p:tgtEl>
                                          <p:spTgt spid="58"/>
                                        </p:tgtEl>
                                        <p:attrNameLst>
                                          <p:attrName>fill.type</p:attrName>
                                        </p:attrNameLst>
                                      </p:cBhvr>
                                      <p:to>
                                        <p:strVal val="solid"/>
                                      </p:to>
                                    </p:set>
                                    <p:set>
                                      <p:cBhvr>
                                        <p:cTn id="125" dur="500" fill="hold"/>
                                        <p:tgtEl>
                                          <p:spTgt spid="58"/>
                                        </p:tgtEl>
                                        <p:attrNameLst>
                                          <p:attrName>fill.on</p:attrName>
                                        </p:attrNameLst>
                                      </p:cBhvr>
                                      <p:to>
                                        <p:strVal val="true"/>
                                      </p:to>
                                    </p:set>
                                  </p:childTnLst>
                                </p:cTn>
                              </p:par>
                              <p:par>
                                <p:cTn id="126" presetID="19" presetClass="emph" presetSubtype="0" fill="hold" grpId="1" nodeType="withEffect">
                                  <p:stCondLst>
                                    <p:cond delay="0"/>
                                  </p:stCondLst>
                                  <p:childTnLst>
                                    <p:animClr clrSpc="rgb" dir="cw">
                                      <p:cBhvr override="childStyle">
                                        <p:cTn id="127" dur="500" fill="hold"/>
                                        <p:tgtEl>
                                          <p:spTgt spid="59"/>
                                        </p:tgtEl>
                                        <p:attrNameLst>
                                          <p:attrName>style.color</p:attrName>
                                        </p:attrNameLst>
                                      </p:cBhvr>
                                      <p:to>
                                        <a:srgbClr val="EEECE1"/>
                                      </p:to>
                                    </p:animClr>
                                    <p:animClr clrSpc="rgb" dir="cw">
                                      <p:cBhvr>
                                        <p:cTn id="128" dur="500" fill="hold"/>
                                        <p:tgtEl>
                                          <p:spTgt spid="59"/>
                                        </p:tgtEl>
                                        <p:attrNameLst>
                                          <p:attrName>fillcolor</p:attrName>
                                        </p:attrNameLst>
                                      </p:cBhvr>
                                      <p:to>
                                        <a:srgbClr val="EEECE1"/>
                                      </p:to>
                                    </p:animClr>
                                    <p:set>
                                      <p:cBhvr>
                                        <p:cTn id="129" dur="500" fill="hold"/>
                                        <p:tgtEl>
                                          <p:spTgt spid="59"/>
                                        </p:tgtEl>
                                        <p:attrNameLst>
                                          <p:attrName>fill.type</p:attrName>
                                        </p:attrNameLst>
                                      </p:cBhvr>
                                      <p:to>
                                        <p:strVal val="solid"/>
                                      </p:to>
                                    </p:set>
                                    <p:set>
                                      <p:cBhvr>
                                        <p:cTn id="130" dur="500" fill="hold"/>
                                        <p:tgtEl>
                                          <p:spTgt spid="59"/>
                                        </p:tgtEl>
                                        <p:attrNameLst>
                                          <p:attrName>fill.on</p:attrName>
                                        </p:attrNameLst>
                                      </p:cBhvr>
                                      <p:to>
                                        <p:strVal val="true"/>
                                      </p:to>
                                    </p:set>
                                  </p:childTnLst>
                                </p:cTn>
                              </p:par>
                              <p:par>
                                <p:cTn id="131" presetID="1" presetClass="entr" presetSubtype="0" fill="hold" grpId="0" nodeType="withEffect">
                                  <p:stCondLst>
                                    <p:cond delay="0"/>
                                  </p:stCondLst>
                                  <p:childTnLst>
                                    <p:set>
                                      <p:cBhvr>
                                        <p:cTn id="132" dur="1" fill="hold">
                                          <p:stCondLst>
                                            <p:cond delay="0"/>
                                          </p:stCondLst>
                                        </p:cTn>
                                        <p:tgtEl>
                                          <p:spTgt spid="6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64"/>
                                        </p:tgtEl>
                                        <p:attrNameLst>
                                          <p:attrName>style.visibility</p:attrName>
                                        </p:attrNameLst>
                                      </p:cBhvr>
                                      <p:to>
                                        <p:strVal val="visible"/>
                                      </p:to>
                                    </p:set>
                                  </p:childTnLst>
                                </p:cTn>
                              </p:par>
                            </p:childTnLst>
                          </p:cTn>
                        </p:par>
                        <p:par>
                          <p:cTn id="135" fill="hold">
                            <p:stCondLst>
                              <p:cond delay="500"/>
                            </p:stCondLst>
                            <p:childTnLst>
                              <p:par>
                                <p:cTn id="136" presetID="64" presetClass="path" presetSubtype="0" accel="50000" decel="50000" fill="hold" grpId="1" nodeType="afterEffect">
                                  <p:stCondLst>
                                    <p:cond delay="0"/>
                                  </p:stCondLst>
                                  <p:childTnLst>
                                    <p:animMotion origin="layout" path="M -1.66667E-6 1.85185E-6 L 0.02084 -0.2081 " pathEditMode="relative" rAng="0" ptsTypes="AA">
                                      <p:cBhvr>
                                        <p:cTn id="137" dur="2000" fill="hold"/>
                                        <p:tgtEl>
                                          <p:spTgt spid="64"/>
                                        </p:tgtEl>
                                        <p:attrNameLst>
                                          <p:attrName>ppt_x</p:attrName>
                                          <p:attrName>ppt_y</p:attrName>
                                        </p:attrNameLst>
                                      </p:cBhvr>
                                      <p:rCtr x="1042" y="-10417"/>
                                    </p:animMotion>
                                  </p:childTnLst>
                                </p:cTn>
                              </p:par>
                              <p:par>
                                <p:cTn id="138" presetID="1" presetClass="exit" presetSubtype="0" fill="hold" grpId="1" nodeType="withEffect">
                                  <p:stCondLst>
                                    <p:cond delay="0"/>
                                  </p:stCondLst>
                                  <p:childTnLst>
                                    <p:set>
                                      <p:cBhvr>
                                        <p:cTn id="139"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bldLst>
      <p:bldP spid="17" grpId="0" animBg="1"/>
      <p:bldP spid="18" grpId="0" animBg="1"/>
      <p:bldP spid="19" grpId="0" animBg="1"/>
      <p:bldP spid="20" grpId="0" animBg="1"/>
      <p:bldP spid="21" grpId="0"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41" grpId="0"/>
      <p:bldP spid="43" grpId="0" animBg="1"/>
      <p:bldP spid="43" grpId="1" animBg="1"/>
      <p:bldP spid="57" grpId="0" animBg="1"/>
      <p:bldP spid="57" grpId="1" animBg="1"/>
      <p:bldP spid="58" grpId="0" animBg="1"/>
      <p:bldP spid="58" grpId="1" animBg="1"/>
      <p:bldP spid="59" grpId="0" animBg="1"/>
      <p:bldP spid="59" grpId="1" animBg="1"/>
      <p:bldP spid="61" grpId="0"/>
      <p:bldP spid="62" grpId="0"/>
      <p:bldP spid="27" grpId="0"/>
      <p:bldP spid="63" grpId="0"/>
      <p:bldP spid="63" grpId="1"/>
      <p:bldP spid="64" grpId="0"/>
      <p:bldP spid="64"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פינות מעוגלות 1">
            <a:extLst>
              <a:ext uri="{FF2B5EF4-FFF2-40B4-BE49-F238E27FC236}">
                <a16:creationId xmlns:a16="http://schemas.microsoft.com/office/drawing/2014/main" id="{487E9640-807F-4C9C-9956-1CD74A5E298D}"/>
              </a:ext>
            </a:extLst>
          </p:cNvPr>
          <p:cNvSpPr/>
          <p:nvPr/>
        </p:nvSpPr>
        <p:spPr>
          <a:xfrm>
            <a:off x="225590" y="233143"/>
            <a:ext cx="3174729" cy="7475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15</a:t>
            </a:r>
            <a:r>
              <a:rPr lang="en-US" sz="6000" dirty="0">
                <a:solidFill>
                  <a:prstClr val="black"/>
                </a:solidFill>
                <a:latin typeface="Calibri" panose="020F0502020204030204"/>
              </a:rPr>
              <a:t>-</a:t>
            </a:r>
            <a:r>
              <a:rPr lang="en-US" sz="6000" dirty="0">
                <a:solidFill>
                  <a:srgbClr val="0070C0"/>
                </a:solidFill>
                <a:latin typeface="Calibri" panose="020F0502020204030204"/>
              </a:rPr>
              <a:t>6</a:t>
            </a:r>
            <a:r>
              <a:rPr lang="en-US" sz="6000" dirty="0">
                <a:solidFill>
                  <a:prstClr val="black"/>
                </a:solidFill>
                <a:latin typeface="Calibri" panose="020F0502020204030204"/>
              </a:rPr>
              <a:t> </a:t>
            </a:r>
            <a:r>
              <a:rPr lang="en-US" sz="5400" dirty="0">
                <a:solidFill>
                  <a:prstClr val="black"/>
                </a:solidFill>
                <a:latin typeface="Calibri" panose="020F0502020204030204"/>
              </a:rPr>
              <a:t>=</a:t>
            </a:r>
            <a:endParaRPr lang="he-IL" sz="5400" dirty="0">
              <a:solidFill>
                <a:prstClr val="black"/>
              </a:solidFill>
              <a:latin typeface="Calibri" panose="020F0502020204030204"/>
              <a:cs typeface="Arial" panose="020B0604020202020204" pitchFamily="34" charset="0"/>
            </a:endParaRPr>
          </a:p>
        </p:txBody>
      </p:sp>
      <p:grpSp>
        <p:nvGrpSpPr>
          <p:cNvPr id="42" name="קבוצה 41">
            <a:extLst>
              <a:ext uri="{FF2B5EF4-FFF2-40B4-BE49-F238E27FC236}">
                <a16:creationId xmlns:a16="http://schemas.microsoft.com/office/drawing/2014/main" id="{B0C6E19B-D6F0-4A37-963E-703099B85943}"/>
              </a:ext>
            </a:extLst>
          </p:cNvPr>
          <p:cNvGrpSpPr/>
          <p:nvPr/>
        </p:nvGrpSpPr>
        <p:grpSpPr>
          <a:xfrm>
            <a:off x="191552" y="2477390"/>
            <a:ext cx="5019282" cy="1997224"/>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99363"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99363"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93721"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86673"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488079"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473984"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482437"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461294"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476796"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448605"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5603499" y="3203515"/>
            <a:ext cx="1609241" cy="1092107"/>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304338" y="4102621"/>
              <a:ext cx="1029016" cy="1029016"/>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dirty="0">
                <a:solidFill>
                  <a:prstClr val="white"/>
                </a:solidFill>
                <a:latin typeface="Calibri" panose="020F0502020204030204"/>
                <a:cs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5620181" y="4503531"/>
            <a:ext cx="1609241" cy="1092107"/>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95244" y="5377427"/>
              <a:ext cx="1029016" cy="1029016"/>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41" name="תיבת טקסט 40">
            <a:extLst>
              <a:ext uri="{FF2B5EF4-FFF2-40B4-BE49-F238E27FC236}">
                <a16:creationId xmlns:a16="http://schemas.microsoft.com/office/drawing/2014/main" id="{114C4BDC-38A2-44C6-A1F2-E03EE67A2452}"/>
              </a:ext>
            </a:extLst>
          </p:cNvPr>
          <p:cNvSpPr txBox="1"/>
          <p:nvPr/>
        </p:nvSpPr>
        <p:spPr>
          <a:xfrm>
            <a:off x="191552" y="1520336"/>
            <a:ext cx="2146742" cy="1015663"/>
          </a:xfrm>
          <a:prstGeom prst="rect">
            <a:avLst/>
          </a:prstGeom>
          <a:noFill/>
        </p:spPr>
        <p:txBody>
          <a:bodyPr wrap="none" rtlCol="1">
            <a:spAutoFit/>
          </a:bodyPr>
          <a:lstStyle/>
          <a:p>
            <a:pPr defTabSz="685800"/>
            <a:r>
              <a:rPr lang="en-US" sz="6000" dirty="0"/>
              <a:t>10</a:t>
            </a:r>
            <a:r>
              <a:rPr lang="en-US" sz="6000" dirty="0">
                <a:solidFill>
                  <a:schemeClr val="tx2"/>
                </a:solidFill>
              </a:rPr>
              <a:t>-</a:t>
            </a:r>
            <a:r>
              <a:rPr lang="en-US" sz="6000" dirty="0">
                <a:solidFill>
                  <a:srgbClr val="0070C0"/>
                </a:solidFill>
              </a:rPr>
              <a:t>1</a:t>
            </a:r>
            <a:r>
              <a:rPr lang="en-US" sz="6000" dirty="0">
                <a:solidFill>
                  <a:prstClr val="black"/>
                </a:solidFill>
              </a:rPr>
              <a:t> =</a:t>
            </a:r>
            <a:endParaRPr lang="he-IL" sz="1200" dirty="0">
              <a:solidFill>
                <a:prstClr val="black"/>
              </a:solidFill>
              <a:latin typeface="Calibri" panose="020F0502020204030204"/>
              <a:cs typeface="Arial" panose="020B0604020202020204" pitchFamily="34" charset="0"/>
            </a:endParaRPr>
          </a:p>
        </p:txBody>
      </p:sp>
      <p:sp>
        <p:nvSpPr>
          <p:cNvPr id="43" name="מלבן: פינות מעוגלות 42">
            <a:extLst>
              <a:ext uri="{FF2B5EF4-FFF2-40B4-BE49-F238E27FC236}">
                <a16:creationId xmlns:a16="http://schemas.microsoft.com/office/drawing/2014/main" id="{922A68BD-18AA-49F4-8435-4BDBF39459B2}"/>
              </a:ext>
            </a:extLst>
          </p:cNvPr>
          <p:cNvSpPr/>
          <p:nvPr/>
        </p:nvSpPr>
        <p:spPr>
          <a:xfrm>
            <a:off x="6001224" y="5704494"/>
            <a:ext cx="2888197"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הַתְשוּבָה.</a:t>
            </a: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200790" y="4578038"/>
            <a:ext cx="5019282" cy="2046819"/>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517440" y="4796581"/>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8" name="אליפסה 57">
            <a:extLst>
              <a:ext uri="{FF2B5EF4-FFF2-40B4-BE49-F238E27FC236}">
                <a16:creationId xmlns:a16="http://schemas.microsoft.com/office/drawing/2014/main" id="{6DFA5D80-3EB9-4148-B3A5-AA37409AA681}"/>
              </a:ext>
            </a:extLst>
          </p:cNvPr>
          <p:cNvSpPr/>
          <p:nvPr/>
        </p:nvSpPr>
        <p:spPr>
          <a:xfrm>
            <a:off x="517440" y="5863696"/>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9" name="אליפסה 58">
            <a:extLst>
              <a:ext uri="{FF2B5EF4-FFF2-40B4-BE49-F238E27FC236}">
                <a16:creationId xmlns:a16="http://schemas.microsoft.com/office/drawing/2014/main" id="{42B9DAA4-D01C-4C0B-9DDC-0B4C66C6F1BC}"/>
              </a:ext>
            </a:extLst>
          </p:cNvPr>
          <p:cNvSpPr/>
          <p:nvPr/>
        </p:nvSpPr>
        <p:spPr>
          <a:xfrm>
            <a:off x="1469438" y="4805003"/>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0" name="אליפסה 59">
            <a:extLst>
              <a:ext uri="{FF2B5EF4-FFF2-40B4-BE49-F238E27FC236}">
                <a16:creationId xmlns:a16="http://schemas.microsoft.com/office/drawing/2014/main" id="{BD653E89-CF3B-48F1-8FC7-733D61D43B1C}"/>
              </a:ext>
            </a:extLst>
          </p:cNvPr>
          <p:cNvSpPr/>
          <p:nvPr/>
        </p:nvSpPr>
        <p:spPr>
          <a:xfrm>
            <a:off x="1520250" y="5909326"/>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7" name="כותרת 1">
            <a:extLst>
              <a:ext uri="{FF2B5EF4-FFF2-40B4-BE49-F238E27FC236}">
                <a16:creationId xmlns:a16="http://schemas.microsoft.com/office/drawing/2014/main" id="{B1AE2550-4D79-4E87-AFFD-C6C3CE18FB67}"/>
              </a:ext>
            </a:extLst>
          </p:cNvPr>
          <p:cNvSpPr txBox="1">
            <a:spLocks/>
          </p:cNvSpPr>
          <p:nvPr/>
        </p:nvSpPr>
        <p:spPr>
          <a:xfrm>
            <a:off x="-468560" y="-121516"/>
            <a:ext cx="9684568" cy="927297"/>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פִּתְרוּ אֶת הַתַרְגִיל.</a:t>
            </a:r>
          </a:p>
        </p:txBody>
      </p:sp>
      <p:sp>
        <p:nvSpPr>
          <p:cNvPr id="61" name="תיבת טקסט 60">
            <a:extLst>
              <a:ext uri="{FF2B5EF4-FFF2-40B4-BE49-F238E27FC236}">
                <a16:creationId xmlns:a16="http://schemas.microsoft.com/office/drawing/2014/main" id="{2C2937FC-768B-457F-B335-C9D9DFDE7204}"/>
              </a:ext>
            </a:extLst>
          </p:cNvPr>
          <p:cNvSpPr txBox="1"/>
          <p:nvPr/>
        </p:nvSpPr>
        <p:spPr>
          <a:xfrm>
            <a:off x="134896" y="826186"/>
            <a:ext cx="2751074" cy="1015663"/>
          </a:xfrm>
          <a:prstGeom prst="rect">
            <a:avLst/>
          </a:prstGeom>
          <a:noFill/>
        </p:spPr>
        <p:txBody>
          <a:bodyPr wrap="none" rtlCol="1">
            <a:spAutoFit/>
          </a:bodyPr>
          <a:lstStyle/>
          <a:p>
            <a:pPr defTabSz="685800"/>
            <a:r>
              <a:rPr lang="en-US" sz="6000" dirty="0">
                <a:solidFill>
                  <a:srgbClr val="92D050"/>
                </a:solidFill>
              </a:rPr>
              <a:t>15</a:t>
            </a:r>
            <a:r>
              <a:rPr lang="en-US" sz="6000" dirty="0">
                <a:solidFill>
                  <a:prstClr val="black"/>
                </a:solidFill>
              </a:rPr>
              <a:t>-</a:t>
            </a:r>
            <a:r>
              <a:rPr lang="en-US" sz="6000" dirty="0">
                <a:solidFill>
                  <a:srgbClr val="0070C0"/>
                </a:solidFill>
              </a:rPr>
              <a:t>5=</a:t>
            </a:r>
            <a:r>
              <a:rPr lang="en-US" sz="6000" dirty="0">
                <a:solidFill>
                  <a:prstClr val="black"/>
                </a:solidFill>
              </a:rPr>
              <a:t>10</a:t>
            </a:r>
            <a:endParaRPr lang="he-IL" sz="1200" dirty="0">
              <a:solidFill>
                <a:prstClr val="black"/>
              </a:solidFill>
              <a:latin typeface="Calibri" panose="020F0502020204030204"/>
              <a:cs typeface="Arial" panose="020B0604020202020204" pitchFamily="34" charset="0"/>
            </a:endParaRPr>
          </a:p>
        </p:txBody>
      </p:sp>
      <p:sp>
        <p:nvSpPr>
          <p:cNvPr id="62" name="תיבת טקסט 61">
            <a:extLst>
              <a:ext uri="{FF2B5EF4-FFF2-40B4-BE49-F238E27FC236}">
                <a16:creationId xmlns:a16="http://schemas.microsoft.com/office/drawing/2014/main" id="{A7957DBD-78BD-45C9-9D5E-18CAAB1A8F23}"/>
              </a:ext>
            </a:extLst>
          </p:cNvPr>
          <p:cNvSpPr txBox="1"/>
          <p:nvPr/>
        </p:nvSpPr>
        <p:spPr>
          <a:xfrm>
            <a:off x="1839033" y="1499730"/>
            <a:ext cx="1038426" cy="1015663"/>
          </a:xfrm>
          <a:prstGeom prst="rect">
            <a:avLst/>
          </a:prstGeom>
          <a:noFill/>
        </p:spPr>
        <p:txBody>
          <a:bodyPr wrap="square">
            <a:spAutoFit/>
          </a:bodyPr>
          <a:lstStyle/>
          <a:p>
            <a:r>
              <a:rPr lang="en-US" sz="6000" dirty="0">
                <a:solidFill>
                  <a:prstClr val="black"/>
                </a:solidFill>
              </a:rPr>
              <a:t>9</a:t>
            </a:r>
            <a:endParaRPr lang="he-IL" sz="3200" dirty="0"/>
          </a:p>
        </p:txBody>
      </p:sp>
      <p:sp>
        <p:nvSpPr>
          <p:cNvPr id="27" name="תיבת טקסט 26">
            <a:extLst>
              <a:ext uri="{FF2B5EF4-FFF2-40B4-BE49-F238E27FC236}">
                <a16:creationId xmlns:a16="http://schemas.microsoft.com/office/drawing/2014/main" id="{F3EE2EB7-32B0-4AD6-A187-8A28CBB3DFC0}"/>
              </a:ext>
            </a:extLst>
          </p:cNvPr>
          <p:cNvSpPr txBox="1"/>
          <p:nvPr/>
        </p:nvSpPr>
        <p:spPr>
          <a:xfrm>
            <a:off x="5308690" y="2510114"/>
            <a:ext cx="3326399" cy="707886"/>
          </a:xfrm>
          <a:prstGeom prst="rect">
            <a:avLst/>
          </a:prstGeom>
          <a:noFill/>
        </p:spPr>
        <p:txBody>
          <a:bodyPr wrap="square" rtlCol="1">
            <a:spAutoFit/>
          </a:bodyPr>
          <a:lstStyle/>
          <a:p>
            <a:r>
              <a:rPr lang="he-IL" sz="2000" dirty="0"/>
              <a:t>לַחֲצוּ עַל הַלַחְצָן הַיָרֹק </a:t>
            </a:r>
            <a:br>
              <a:rPr lang="en-US" sz="2000" dirty="0"/>
            </a:br>
            <a:r>
              <a:rPr lang="he-IL" sz="2000" dirty="0"/>
              <a:t>כְּדֵי לְהַצִיג 15 עִגוּלִים בַּתַבְנִיוֹת.</a:t>
            </a:r>
            <a:endParaRPr lang="en-US" sz="2000" dirty="0"/>
          </a:p>
        </p:txBody>
      </p:sp>
      <p:sp>
        <p:nvSpPr>
          <p:cNvPr id="63" name="תיבת טקסט 62">
            <a:extLst>
              <a:ext uri="{FF2B5EF4-FFF2-40B4-BE49-F238E27FC236}">
                <a16:creationId xmlns:a16="http://schemas.microsoft.com/office/drawing/2014/main" id="{2FD204B2-0105-4956-AC28-4CE9F65749ED}"/>
              </a:ext>
            </a:extLst>
          </p:cNvPr>
          <p:cNvSpPr txBox="1"/>
          <p:nvPr/>
        </p:nvSpPr>
        <p:spPr>
          <a:xfrm>
            <a:off x="5293855" y="3460410"/>
            <a:ext cx="3326399" cy="923330"/>
          </a:xfrm>
          <a:prstGeom prst="rect">
            <a:avLst/>
          </a:prstGeom>
          <a:noFill/>
        </p:spPr>
        <p:txBody>
          <a:bodyPr wrap="square" rtlCol="1">
            <a:spAutoFit/>
          </a:bodyPr>
          <a:lstStyle/>
          <a:p>
            <a:r>
              <a:rPr lang="he-IL" dirty="0"/>
              <a:t>לַחֲצוּ עַל הַלַחְצָן הַכָּחֹל </a:t>
            </a:r>
            <a:br>
              <a:rPr lang="en-US" dirty="0"/>
            </a:br>
            <a:r>
              <a:rPr lang="he-IL" dirty="0"/>
              <a:t>כְּדֵי לִצְבֹּעַ 5 עִגוּלִים. לְחִיצָה נוֹסֶפֶת תִצְבַּע עוֹד עִגוּל.</a:t>
            </a:r>
            <a:endParaRPr lang="en-US" dirty="0"/>
          </a:p>
        </p:txBody>
      </p:sp>
      <p:sp>
        <p:nvSpPr>
          <p:cNvPr id="64" name="תיבת טקסט 63">
            <a:extLst>
              <a:ext uri="{FF2B5EF4-FFF2-40B4-BE49-F238E27FC236}">
                <a16:creationId xmlns:a16="http://schemas.microsoft.com/office/drawing/2014/main" id="{29A479E2-A722-476F-A49D-41A7E6C435D8}"/>
              </a:ext>
            </a:extLst>
          </p:cNvPr>
          <p:cNvSpPr txBox="1"/>
          <p:nvPr/>
        </p:nvSpPr>
        <p:spPr>
          <a:xfrm>
            <a:off x="1835696" y="1484784"/>
            <a:ext cx="1038426" cy="1015663"/>
          </a:xfrm>
          <a:prstGeom prst="rect">
            <a:avLst/>
          </a:prstGeom>
          <a:noFill/>
        </p:spPr>
        <p:txBody>
          <a:bodyPr wrap="square">
            <a:spAutoFit/>
          </a:bodyPr>
          <a:lstStyle/>
          <a:p>
            <a:r>
              <a:rPr lang="en-US" sz="6000" dirty="0">
                <a:solidFill>
                  <a:prstClr val="black"/>
                </a:solidFill>
              </a:rPr>
              <a:t>9</a:t>
            </a:r>
            <a:endParaRPr lang="he-IL" sz="3200" dirty="0"/>
          </a:p>
        </p:txBody>
      </p:sp>
      <p:sp>
        <p:nvSpPr>
          <p:cNvPr id="65" name="אליפסה 64">
            <a:extLst>
              <a:ext uri="{FF2B5EF4-FFF2-40B4-BE49-F238E27FC236}">
                <a16:creationId xmlns:a16="http://schemas.microsoft.com/office/drawing/2014/main" id="{8DF9102A-89C2-4571-BE47-188711C7A18A}"/>
              </a:ext>
            </a:extLst>
          </p:cNvPr>
          <p:cNvSpPr/>
          <p:nvPr/>
        </p:nvSpPr>
        <p:spPr>
          <a:xfrm>
            <a:off x="2440431" y="4808677"/>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120077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xit" presetSubtype="0" fill="hold" grpId="2" nodeType="withEffect">
                                  <p:stCondLst>
                                    <p:cond delay="0"/>
                                  </p:stCondLst>
                                  <p:childTnLst>
                                    <p:set>
                                      <p:cBhvr>
                                        <p:cTn id="8" dur="1" fill="hold">
                                          <p:stCondLst>
                                            <p:cond delay="0"/>
                                          </p:stCondLst>
                                        </p:cTn>
                                        <p:tgtEl>
                                          <p:spTgt spid="6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8"/>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57"/>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65"/>
                                        </p:tgtEl>
                                        <p:attrNameLst>
                                          <p:attrName>style.visibility</p:attrName>
                                        </p:attrNameLst>
                                      </p:cBhvr>
                                      <p:to>
                                        <p:strVal val="visible"/>
                                      </p:to>
                                    </p:set>
                                  </p:childTnLst>
                                </p:cTn>
                              </p:par>
                              <p:par>
                                <p:cTn id="42" presetID="1" presetClass="exit"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hidden"/>
                                      </p:to>
                                    </p:set>
                                  </p:childTnLst>
                                </p:cTn>
                              </p:par>
                              <p:par>
                                <p:cTn id="44" presetID="1" presetClass="exit" presetSubtype="0" fill="hold" nodeType="withEffect">
                                  <p:stCondLst>
                                    <p:cond delay="0"/>
                                  </p:stCondLst>
                                  <p:childTnLst>
                                    <p:set>
                                      <p:cBhvr>
                                        <p:cTn id="45" dur="1" fill="hold">
                                          <p:stCondLst>
                                            <p:cond delay="0"/>
                                          </p:stCondLst>
                                        </p:cTn>
                                        <p:tgtEl>
                                          <p:spTgt spid="38"/>
                                        </p:tgtEl>
                                        <p:attrNameLst>
                                          <p:attrName>style.visibility</p:attrName>
                                        </p:attrNameLst>
                                      </p:cBhvr>
                                      <p:to>
                                        <p:strVal val="hidden"/>
                                      </p:to>
                                    </p:set>
                                  </p:childTnLst>
                                </p:cTn>
                              </p:par>
                              <p:par>
                                <p:cTn id="46" presetID="1" presetClass="entr" presetSubtype="0" fill="hold" nodeType="withEffect">
                                  <p:stCondLst>
                                    <p:cond delay="0"/>
                                  </p:stCondLst>
                                  <p:childTnLst>
                                    <p:set>
                                      <p:cBhvr>
                                        <p:cTn id="47" dur="1" fill="hold">
                                          <p:stCondLst>
                                            <p:cond delay="0"/>
                                          </p:stCondLst>
                                        </p:cTn>
                                        <p:tgtEl>
                                          <p:spTgt spid="40"/>
                                        </p:tgtEl>
                                        <p:attrNameLst>
                                          <p:attrName>style.visibility</p:attrName>
                                        </p:attrNameLst>
                                      </p:cBhvr>
                                      <p:to>
                                        <p:strVal val="visible"/>
                                      </p:to>
                                    </p:set>
                                  </p:childTnLst>
                                </p:cTn>
                              </p:par>
                            </p:childTnLst>
                          </p:cTn>
                        </p:par>
                        <p:par>
                          <p:cTn id="48" fill="hold">
                            <p:stCondLst>
                              <p:cond delay="0"/>
                            </p:stCondLst>
                            <p:childTnLst>
                              <p:par>
                                <p:cTn id="49" presetID="1" presetClass="entr" presetSubtype="0" fill="hold" grpId="1" nodeType="after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51" restart="whenNotActive" fill="hold" evtFilter="cancelBubble" nodeType="interactiveSeq">
                <p:stCondLst>
                  <p:cond evt="onClick" delay="0">
                    <p:tgtEl>
                      <p:spTgt spid="40"/>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withEffect">
                                  <p:stCondLst>
                                    <p:cond delay="0"/>
                                  </p:stCondLst>
                                  <p:childTnLst>
                                    <p:animClr clrSpc="rgb" dir="cw">
                                      <p:cBhvr>
                                        <p:cTn id="55" dur="2000" fill="hold"/>
                                        <p:tgtEl>
                                          <p:spTgt spid="26"/>
                                        </p:tgtEl>
                                        <p:attrNameLst>
                                          <p:attrName>fillcolor</p:attrName>
                                        </p:attrNameLst>
                                      </p:cBhvr>
                                      <p:to>
                                        <a:srgbClr val="4F81BD"/>
                                      </p:to>
                                    </p:animClr>
                                    <p:set>
                                      <p:cBhvr>
                                        <p:cTn id="56" dur="2000" fill="hold"/>
                                        <p:tgtEl>
                                          <p:spTgt spid="26"/>
                                        </p:tgtEl>
                                        <p:attrNameLst>
                                          <p:attrName>fill.type</p:attrName>
                                        </p:attrNameLst>
                                      </p:cBhvr>
                                      <p:to>
                                        <p:strVal val="solid"/>
                                      </p:to>
                                    </p:set>
                                    <p:set>
                                      <p:cBhvr>
                                        <p:cTn id="57" dur="2000" fill="hold"/>
                                        <p:tgtEl>
                                          <p:spTgt spid="26"/>
                                        </p:tgtEl>
                                        <p:attrNameLst>
                                          <p:attrName>fill.on</p:attrName>
                                        </p:attrNameLst>
                                      </p:cBhvr>
                                      <p:to>
                                        <p:strVal val="true"/>
                                      </p:to>
                                    </p:set>
                                  </p:childTnLst>
                                </p:cTn>
                              </p:par>
                              <p:par>
                                <p:cTn id="58" presetID="1" presetClass="emph" presetSubtype="2" fill="hold" nodeType="withEffect">
                                  <p:stCondLst>
                                    <p:cond delay="0"/>
                                  </p:stCondLst>
                                  <p:childTnLst>
                                    <p:animClr clrSpc="rgb" dir="cw">
                                      <p:cBhvr>
                                        <p:cTn id="59" dur="2000" fill="hold"/>
                                        <p:tgtEl>
                                          <p:spTgt spid="57"/>
                                        </p:tgtEl>
                                        <p:attrNameLst>
                                          <p:attrName>fillcolor</p:attrName>
                                        </p:attrNameLst>
                                      </p:cBhvr>
                                      <p:to>
                                        <a:srgbClr val="4F81BD"/>
                                      </p:to>
                                    </p:animClr>
                                    <p:set>
                                      <p:cBhvr>
                                        <p:cTn id="60" dur="2000" fill="hold"/>
                                        <p:tgtEl>
                                          <p:spTgt spid="57"/>
                                        </p:tgtEl>
                                        <p:attrNameLst>
                                          <p:attrName>fill.type</p:attrName>
                                        </p:attrNameLst>
                                      </p:cBhvr>
                                      <p:to>
                                        <p:strVal val="solid"/>
                                      </p:to>
                                    </p:set>
                                    <p:set>
                                      <p:cBhvr>
                                        <p:cTn id="61" dur="2000" fill="hold"/>
                                        <p:tgtEl>
                                          <p:spTgt spid="57"/>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2000" fill="hold"/>
                                        <p:tgtEl>
                                          <p:spTgt spid="58"/>
                                        </p:tgtEl>
                                        <p:attrNameLst>
                                          <p:attrName>fillcolor</p:attrName>
                                        </p:attrNameLst>
                                      </p:cBhvr>
                                      <p:to>
                                        <a:srgbClr val="4F81BD"/>
                                      </p:to>
                                    </p:animClr>
                                    <p:set>
                                      <p:cBhvr>
                                        <p:cTn id="64" dur="2000" fill="hold"/>
                                        <p:tgtEl>
                                          <p:spTgt spid="58"/>
                                        </p:tgtEl>
                                        <p:attrNameLst>
                                          <p:attrName>fill.type</p:attrName>
                                        </p:attrNameLst>
                                      </p:cBhvr>
                                      <p:to>
                                        <p:strVal val="solid"/>
                                      </p:to>
                                    </p:set>
                                    <p:set>
                                      <p:cBhvr>
                                        <p:cTn id="65" dur="2000" fill="hold"/>
                                        <p:tgtEl>
                                          <p:spTgt spid="58"/>
                                        </p:tgtEl>
                                        <p:attrNameLst>
                                          <p:attrName>fill.on</p:attrName>
                                        </p:attrNameLst>
                                      </p:cBhvr>
                                      <p:to>
                                        <p:strVal val="true"/>
                                      </p:to>
                                    </p:set>
                                  </p:childTnLst>
                                </p:cTn>
                              </p:par>
                              <p:par>
                                <p:cTn id="66" presetID="1" presetClass="emph" presetSubtype="2" fill="hold" nodeType="withEffect">
                                  <p:stCondLst>
                                    <p:cond delay="0"/>
                                  </p:stCondLst>
                                  <p:childTnLst>
                                    <p:animClr clrSpc="rgb" dir="cw">
                                      <p:cBhvr>
                                        <p:cTn id="67" dur="2000" fill="hold"/>
                                        <p:tgtEl>
                                          <p:spTgt spid="59"/>
                                        </p:tgtEl>
                                        <p:attrNameLst>
                                          <p:attrName>fillcolor</p:attrName>
                                        </p:attrNameLst>
                                      </p:cBhvr>
                                      <p:to>
                                        <a:srgbClr val="4F81BD"/>
                                      </p:to>
                                    </p:animClr>
                                    <p:set>
                                      <p:cBhvr>
                                        <p:cTn id="68" dur="2000" fill="hold"/>
                                        <p:tgtEl>
                                          <p:spTgt spid="59"/>
                                        </p:tgtEl>
                                        <p:attrNameLst>
                                          <p:attrName>fill.type</p:attrName>
                                        </p:attrNameLst>
                                      </p:cBhvr>
                                      <p:to>
                                        <p:strVal val="solid"/>
                                      </p:to>
                                    </p:set>
                                    <p:set>
                                      <p:cBhvr>
                                        <p:cTn id="69" dur="2000" fill="hold"/>
                                        <p:tgtEl>
                                          <p:spTgt spid="59"/>
                                        </p:tgtEl>
                                        <p:attrNameLst>
                                          <p:attrName>fill.on</p:attrName>
                                        </p:attrNameLst>
                                      </p:cBhvr>
                                      <p:to>
                                        <p:strVal val="true"/>
                                      </p:to>
                                    </p:set>
                                  </p:childTnLst>
                                </p:cTn>
                              </p:par>
                              <p:par>
                                <p:cTn id="70" presetID="1" presetClass="emph" presetSubtype="2" fill="hold" nodeType="withEffect">
                                  <p:stCondLst>
                                    <p:cond delay="0"/>
                                  </p:stCondLst>
                                  <p:childTnLst>
                                    <p:animClr clrSpc="rgb" dir="cw">
                                      <p:cBhvr>
                                        <p:cTn id="71" dur="2000" fill="hold"/>
                                        <p:tgtEl>
                                          <p:spTgt spid="60"/>
                                        </p:tgtEl>
                                        <p:attrNameLst>
                                          <p:attrName>fillcolor</p:attrName>
                                        </p:attrNameLst>
                                      </p:cBhvr>
                                      <p:to>
                                        <a:srgbClr val="4F81BD"/>
                                      </p:to>
                                    </p:animClr>
                                    <p:set>
                                      <p:cBhvr>
                                        <p:cTn id="72" dur="2000" fill="hold"/>
                                        <p:tgtEl>
                                          <p:spTgt spid="60"/>
                                        </p:tgtEl>
                                        <p:attrNameLst>
                                          <p:attrName>fill.type</p:attrName>
                                        </p:attrNameLst>
                                      </p:cBhvr>
                                      <p:to>
                                        <p:strVal val="solid"/>
                                      </p:to>
                                    </p:set>
                                    <p:set>
                                      <p:cBhvr>
                                        <p:cTn id="73" dur="2000" fill="hold"/>
                                        <p:tgtEl>
                                          <p:spTgt spid="60"/>
                                        </p:tgtEl>
                                        <p:attrNameLst>
                                          <p:attrName>fill.on</p:attrName>
                                        </p:attrNameLst>
                                      </p:cBhvr>
                                      <p:to>
                                        <p:strVal val="true"/>
                                      </p:to>
                                    </p:set>
                                  </p:childTnLst>
                                </p:cTn>
                              </p:par>
                              <p:par>
                                <p:cTn id="74" presetID="1" presetClass="emph" presetSubtype="2" fill="hold" nodeType="withEffect">
                                  <p:stCondLst>
                                    <p:cond delay="0"/>
                                  </p:stCondLst>
                                  <p:childTnLst>
                                    <p:animClr clrSpc="rgb" dir="cw">
                                      <p:cBhvr>
                                        <p:cTn id="75" dur="2000" fill="hold"/>
                                        <p:tgtEl>
                                          <p:spTgt spid="65"/>
                                        </p:tgtEl>
                                        <p:attrNameLst>
                                          <p:attrName>fillcolor</p:attrName>
                                        </p:attrNameLst>
                                      </p:cBhvr>
                                      <p:to>
                                        <a:srgbClr val="4F81BD"/>
                                      </p:to>
                                    </p:animClr>
                                    <p:set>
                                      <p:cBhvr>
                                        <p:cTn id="76" dur="2000" fill="hold"/>
                                        <p:tgtEl>
                                          <p:spTgt spid="65"/>
                                        </p:tgtEl>
                                        <p:attrNameLst>
                                          <p:attrName>fill.type</p:attrName>
                                        </p:attrNameLst>
                                      </p:cBhvr>
                                      <p:to>
                                        <p:strVal val="solid"/>
                                      </p:to>
                                    </p:set>
                                    <p:set>
                                      <p:cBhvr>
                                        <p:cTn id="77" dur="2000" fill="hold"/>
                                        <p:tgtEl>
                                          <p:spTgt spid="65"/>
                                        </p:tgtEl>
                                        <p:attrNameLst>
                                          <p:attrName>fill.on</p:attrName>
                                        </p:attrNameLst>
                                      </p:cBhvr>
                                      <p:to>
                                        <p:strVal val="true"/>
                                      </p:to>
                                    </p:set>
                                  </p:childTnLst>
                                </p:cTn>
                              </p:par>
                            </p:childTnLst>
                          </p:cTn>
                        </p:par>
                        <p:par>
                          <p:cTn id="78" fill="hold">
                            <p:stCondLst>
                              <p:cond delay="2000"/>
                            </p:stCondLst>
                            <p:childTnLst>
                              <p:par>
                                <p:cTn id="79" presetID="1" presetClass="entr" presetSubtype="0" fill="hold" grpId="0" nodeType="afterEffect">
                                  <p:stCondLst>
                                    <p:cond delay="0"/>
                                  </p:stCondLst>
                                  <p:childTnLst>
                                    <p:set>
                                      <p:cBhvr>
                                        <p:cTn id="80" dur="1" fill="hold">
                                          <p:stCondLst>
                                            <p:cond delay="0"/>
                                          </p:stCondLst>
                                        </p:cTn>
                                        <p:tgtEl>
                                          <p:spTgt spid="43"/>
                                        </p:tgtEl>
                                        <p:attrNameLst>
                                          <p:attrName>style.visibility</p:attrName>
                                        </p:attrNameLst>
                                      </p:cBhvr>
                                      <p:to>
                                        <p:strVal val="visible"/>
                                      </p:to>
                                    </p:set>
                                  </p:childTnLst>
                                </p:cTn>
                              </p:par>
                              <p:par>
                                <p:cTn id="81" presetID="1" presetClass="exit" presetSubtype="0" fill="hold" grpId="0" nodeType="withEffect">
                                  <p:stCondLst>
                                    <p:cond delay="0"/>
                                  </p:stCondLst>
                                  <p:childTnLst>
                                    <p:set>
                                      <p:cBhvr>
                                        <p:cTn id="82" dur="1" fill="hold">
                                          <p:stCondLst>
                                            <p:cond delay="0"/>
                                          </p:stCondLst>
                                        </p:cTn>
                                        <p:tgtEl>
                                          <p:spTgt spid="63"/>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85" restart="whenNotActive" fill="hold" evtFilter="cancelBubble" nodeType="interactiveSeq">
                <p:stCondLst>
                  <p:cond evt="onClick" delay="0">
                    <p:tgtEl>
                      <p:spTgt spid="43"/>
                    </p:tgtEl>
                  </p:cond>
                </p:stCondLst>
                <p:endSync evt="end" delay="0">
                  <p:rtn val="all"/>
                </p:endSync>
                <p:childTnLst>
                  <p:par>
                    <p:cTn id="86" fill="hold">
                      <p:stCondLst>
                        <p:cond delay="0"/>
                      </p:stCondLst>
                      <p:childTnLst>
                        <p:par>
                          <p:cTn id="87" fill="hold">
                            <p:stCondLst>
                              <p:cond delay="0"/>
                            </p:stCondLst>
                            <p:childTnLst>
                              <p:par>
                                <p:cTn id="88" presetID="19" presetClass="emph" presetSubtype="0" fill="hold" grpId="1" nodeType="withEffect">
                                  <p:stCondLst>
                                    <p:cond delay="0"/>
                                  </p:stCondLst>
                                  <p:childTnLst>
                                    <p:animClr clrSpc="rgb" dir="cw">
                                      <p:cBhvr override="childStyle">
                                        <p:cTn id="89" dur="500" fill="hold"/>
                                        <p:tgtEl>
                                          <p:spTgt spid="26"/>
                                        </p:tgtEl>
                                        <p:attrNameLst>
                                          <p:attrName>style.color</p:attrName>
                                        </p:attrNameLst>
                                      </p:cBhvr>
                                      <p:to>
                                        <a:srgbClr val="EEECE1"/>
                                      </p:to>
                                    </p:animClr>
                                    <p:animClr clrSpc="rgb" dir="cw">
                                      <p:cBhvr>
                                        <p:cTn id="90" dur="500" fill="hold"/>
                                        <p:tgtEl>
                                          <p:spTgt spid="26"/>
                                        </p:tgtEl>
                                        <p:attrNameLst>
                                          <p:attrName>fillcolor</p:attrName>
                                        </p:attrNameLst>
                                      </p:cBhvr>
                                      <p:to>
                                        <a:srgbClr val="EEECE1"/>
                                      </p:to>
                                    </p:animClr>
                                    <p:set>
                                      <p:cBhvr>
                                        <p:cTn id="91" dur="500" fill="hold"/>
                                        <p:tgtEl>
                                          <p:spTgt spid="26"/>
                                        </p:tgtEl>
                                        <p:attrNameLst>
                                          <p:attrName>fill.type</p:attrName>
                                        </p:attrNameLst>
                                      </p:cBhvr>
                                      <p:to>
                                        <p:strVal val="solid"/>
                                      </p:to>
                                    </p:set>
                                    <p:set>
                                      <p:cBhvr>
                                        <p:cTn id="92" dur="500" fill="hold"/>
                                        <p:tgtEl>
                                          <p:spTgt spid="26"/>
                                        </p:tgtEl>
                                        <p:attrNameLst>
                                          <p:attrName>fill.on</p:attrName>
                                        </p:attrNameLst>
                                      </p:cBhvr>
                                      <p:to>
                                        <p:strVal val="true"/>
                                      </p:to>
                                    </p:set>
                                  </p:childTnLst>
                                </p:cTn>
                              </p:par>
                              <p:par>
                                <p:cTn id="93" presetID="19" presetClass="emph" presetSubtype="0" fill="hold" grpId="1" nodeType="withEffect">
                                  <p:stCondLst>
                                    <p:cond delay="0"/>
                                  </p:stCondLst>
                                  <p:childTnLst>
                                    <p:animClr clrSpc="rgb" dir="cw">
                                      <p:cBhvr override="childStyle">
                                        <p:cTn id="94" dur="500" fill="hold"/>
                                        <p:tgtEl>
                                          <p:spTgt spid="57"/>
                                        </p:tgtEl>
                                        <p:attrNameLst>
                                          <p:attrName>style.color</p:attrName>
                                        </p:attrNameLst>
                                      </p:cBhvr>
                                      <p:to>
                                        <a:srgbClr val="EEECE1"/>
                                      </p:to>
                                    </p:animClr>
                                    <p:animClr clrSpc="rgb" dir="cw">
                                      <p:cBhvr>
                                        <p:cTn id="95" dur="500" fill="hold"/>
                                        <p:tgtEl>
                                          <p:spTgt spid="57"/>
                                        </p:tgtEl>
                                        <p:attrNameLst>
                                          <p:attrName>fillcolor</p:attrName>
                                        </p:attrNameLst>
                                      </p:cBhvr>
                                      <p:to>
                                        <a:srgbClr val="EEECE1"/>
                                      </p:to>
                                    </p:animClr>
                                    <p:set>
                                      <p:cBhvr>
                                        <p:cTn id="96" dur="500" fill="hold"/>
                                        <p:tgtEl>
                                          <p:spTgt spid="57"/>
                                        </p:tgtEl>
                                        <p:attrNameLst>
                                          <p:attrName>fill.type</p:attrName>
                                        </p:attrNameLst>
                                      </p:cBhvr>
                                      <p:to>
                                        <p:strVal val="solid"/>
                                      </p:to>
                                    </p:set>
                                    <p:set>
                                      <p:cBhvr>
                                        <p:cTn id="97" dur="500" fill="hold"/>
                                        <p:tgtEl>
                                          <p:spTgt spid="57"/>
                                        </p:tgtEl>
                                        <p:attrNameLst>
                                          <p:attrName>fill.on</p:attrName>
                                        </p:attrNameLst>
                                      </p:cBhvr>
                                      <p:to>
                                        <p:strVal val="true"/>
                                      </p:to>
                                    </p:set>
                                  </p:childTnLst>
                                </p:cTn>
                              </p:par>
                              <p:par>
                                <p:cTn id="98" presetID="19" presetClass="emph" presetSubtype="0" fill="hold" grpId="1" nodeType="withEffect">
                                  <p:stCondLst>
                                    <p:cond delay="0"/>
                                  </p:stCondLst>
                                  <p:childTnLst>
                                    <p:animClr clrSpc="rgb" dir="cw">
                                      <p:cBhvr override="childStyle">
                                        <p:cTn id="99" dur="500" fill="hold"/>
                                        <p:tgtEl>
                                          <p:spTgt spid="58"/>
                                        </p:tgtEl>
                                        <p:attrNameLst>
                                          <p:attrName>style.color</p:attrName>
                                        </p:attrNameLst>
                                      </p:cBhvr>
                                      <p:to>
                                        <a:srgbClr val="EEECE1"/>
                                      </p:to>
                                    </p:animClr>
                                    <p:animClr clrSpc="rgb" dir="cw">
                                      <p:cBhvr>
                                        <p:cTn id="100" dur="500" fill="hold"/>
                                        <p:tgtEl>
                                          <p:spTgt spid="58"/>
                                        </p:tgtEl>
                                        <p:attrNameLst>
                                          <p:attrName>fillcolor</p:attrName>
                                        </p:attrNameLst>
                                      </p:cBhvr>
                                      <p:to>
                                        <a:srgbClr val="EEECE1"/>
                                      </p:to>
                                    </p:animClr>
                                    <p:set>
                                      <p:cBhvr>
                                        <p:cTn id="101" dur="500" fill="hold"/>
                                        <p:tgtEl>
                                          <p:spTgt spid="58"/>
                                        </p:tgtEl>
                                        <p:attrNameLst>
                                          <p:attrName>fill.type</p:attrName>
                                        </p:attrNameLst>
                                      </p:cBhvr>
                                      <p:to>
                                        <p:strVal val="solid"/>
                                      </p:to>
                                    </p:set>
                                    <p:set>
                                      <p:cBhvr>
                                        <p:cTn id="102" dur="500" fill="hold"/>
                                        <p:tgtEl>
                                          <p:spTgt spid="58"/>
                                        </p:tgtEl>
                                        <p:attrNameLst>
                                          <p:attrName>fill.on</p:attrName>
                                        </p:attrNameLst>
                                      </p:cBhvr>
                                      <p:to>
                                        <p:strVal val="true"/>
                                      </p:to>
                                    </p:set>
                                  </p:childTnLst>
                                </p:cTn>
                              </p:par>
                              <p:par>
                                <p:cTn id="103" presetID="19" presetClass="emph" presetSubtype="0" fill="hold" grpId="1" nodeType="withEffect">
                                  <p:stCondLst>
                                    <p:cond delay="0"/>
                                  </p:stCondLst>
                                  <p:childTnLst>
                                    <p:animClr clrSpc="rgb" dir="cw">
                                      <p:cBhvr override="childStyle">
                                        <p:cTn id="104" dur="500" fill="hold"/>
                                        <p:tgtEl>
                                          <p:spTgt spid="59"/>
                                        </p:tgtEl>
                                        <p:attrNameLst>
                                          <p:attrName>style.color</p:attrName>
                                        </p:attrNameLst>
                                      </p:cBhvr>
                                      <p:to>
                                        <a:srgbClr val="EEECE1"/>
                                      </p:to>
                                    </p:animClr>
                                    <p:animClr clrSpc="rgb" dir="cw">
                                      <p:cBhvr>
                                        <p:cTn id="105" dur="500" fill="hold"/>
                                        <p:tgtEl>
                                          <p:spTgt spid="59"/>
                                        </p:tgtEl>
                                        <p:attrNameLst>
                                          <p:attrName>fillcolor</p:attrName>
                                        </p:attrNameLst>
                                      </p:cBhvr>
                                      <p:to>
                                        <a:srgbClr val="EEECE1"/>
                                      </p:to>
                                    </p:animClr>
                                    <p:set>
                                      <p:cBhvr>
                                        <p:cTn id="106" dur="500" fill="hold"/>
                                        <p:tgtEl>
                                          <p:spTgt spid="59"/>
                                        </p:tgtEl>
                                        <p:attrNameLst>
                                          <p:attrName>fill.type</p:attrName>
                                        </p:attrNameLst>
                                      </p:cBhvr>
                                      <p:to>
                                        <p:strVal val="solid"/>
                                      </p:to>
                                    </p:set>
                                    <p:set>
                                      <p:cBhvr>
                                        <p:cTn id="107" dur="500" fill="hold"/>
                                        <p:tgtEl>
                                          <p:spTgt spid="59"/>
                                        </p:tgtEl>
                                        <p:attrNameLst>
                                          <p:attrName>fill.on</p:attrName>
                                        </p:attrNameLst>
                                      </p:cBhvr>
                                      <p:to>
                                        <p:strVal val="true"/>
                                      </p:to>
                                    </p:set>
                                  </p:childTnLst>
                                </p:cTn>
                              </p:par>
                              <p:par>
                                <p:cTn id="108" presetID="19" presetClass="emph" presetSubtype="0" fill="hold" grpId="1" nodeType="withEffect">
                                  <p:stCondLst>
                                    <p:cond delay="0"/>
                                  </p:stCondLst>
                                  <p:childTnLst>
                                    <p:animClr clrSpc="rgb" dir="cw">
                                      <p:cBhvr override="childStyle">
                                        <p:cTn id="109" dur="500" fill="hold"/>
                                        <p:tgtEl>
                                          <p:spTgt spid="60"/>
                                        </p:tgtEl>
                                        <p:attrNameLst>
                                          <p:attrName>style.color</p:attrName>
                                        </p:attrNameLst>
                                      </p:cBhvr>
                                      <p:to>
                                        <a:srgbClr val="EEECE1"/>
                                      </p:to>
                                    </p:animClr>
                                    <p:animClr clrSpc="rgb" dir="cw">
                                      <p:cBhvr>
                                        <p:cTn id="110" dur="500" fill="hold"/>
                                        <p:tgtEl>
                                          <p:spTgt spid="60"/>
                                        </p:tgtEl>
                                        <p:attrNameLst>
                                          <p:attrName>fillcolor</p:attrName>
                                        </p:attrNameLst>
                                      </p:cBhvr>
                                      <p:to>
                                        <a:srgbClr val="EEECE1"/>
                                      </p:to>
                                    </p:animClr>
                                    <p:set>
                                      <p:cBhvr>
                                        <p:cTn id="111" dur="500" fill="hold"/>
                                        <p:tgtEl>
                                          <p:spTgt spid="60"/>
                                        </p:tgtEl>
                                        <p:attrNameLst>
                                          <p:attrName>fill.type</p:attrName>
                                        </p:attrNameLst>
                                      </p:cBhvr>
                                      <p:to>
                                        <p:strVal val="solid"/>
                                      </p:to>
                                    </p:set>
                                    <p:set>
                                      <p:cBhvr>
                                        <p:cTn id="112" dur="500" fill="hold"/>
                                        <p:tgtEl>
                                          <p:spTgt spid="60"/>
                                        </p:tgtEl>
                                        <p:attrNameLst>
                                          <p:attrName>fill.on</p:attrName>
                                        </p:attrNameLst>
                                      </p:cBhvr>
                                      <p:to>
                                        <p:strVal val="true"/>
                                      </p:to>
                                    </p:set>
                                  </p:childTnLst>
                                </p:cTn>
                              </p:par>
                              <p:par>
                                <p:cTn id="113" presetID="19" presetClass="emph" presetSubtype="0" fill="hold" grpId="1" nodeType="withEffect">
                                  <p:stCondLst>
                                    <p:cond delay="0"/>
                                  </p:stCondLst>
                                  <p:childTnLst>
                                    <p:animClr clrSpc="rgb" dir="cw">
                                      <p:cBhvr override="childStyle">
                                        <p:cTn id="114" dur="500" fill="hold"/>
                                        <p:tgtEl>
                                          <p:spTgt spid="65"/>
                                        </p:tgtEl>
                                        <p:attrNameLst>
                                          <p:attrName>style.color</p:attrName>
                                        </p:attrNameLst>
                                      </p:cBhvr>
                                      <p:to>
                                        <a:srgbClr val="EEECE1"/>
                                      </p:to>
                                    </p:animClr>
                                    <p:animClr clrSpc="rgb" dir="cw">
                                      <p:cBhvr>
                                        <p:cTn id="115" dur="500" fill="hold"/>
                                        <p:tgtEl>
                                          <p:spTgt spid="65"/>
                                        </p:tgtEl>
                                        <p:attrNameLst>
                                          <p:attrName>fillcolor</p:attrName>
                                        </p:attrNameLst>
                                      </p:cBhvr>
                                      <p:to>
                                        <a:srgbClr val="EEECE1"/>
                                      </p:to>
                                    </p:animClr>
                                    <p:set>
                                      <p:cBhvr>
                                        <p:cTn id="116" dur="500" fill="hold"/>
                                        <p:tgtEl>
                                          <p:spTgt spid="65"/>
                                        </p:tgtEl>
                                        <p:attrNameLst>
                                          <p:attrName>fill.type</p:attrName>
                                        </p:attrNameLst>
                                      </p:cBhvr>
                                      <p:to>
                                        <p:strVal val="solid"/>
                                      </p:to>
                                    </p:set>
                                    <p:set>
                                      <p:cBhvr>
                                        <p:cTn id="117" dur="500" fill="hold"/>
                                        <p:tgtEl>
                                          <p:spTgt spid="65"/>
                                        </p:tgtEl>
                                        <p:attrNameLst>
                                          <p:attrName>fill.on</p:attrName>
                                        </p:attrNameLst>
                                      </p:cBhvr>
                                      <p:to>
                                        <p:strVal val="true"/>
                                      </p:to>
                                    </p:set>
                                  </p:childTnLst>
                                </p:cTn>
                              </p:par>
                              <p:par>
                                <p:cTn id="118" presetID="1" presetClass="entr" presetSubtype="0" fill="hold" grpId="0" nodeType="withEffect">
                                  <p:stCondLst>
                                    <p:cond delay="0"/>
                                  </p:stCondLst>
                                  <p:childTnLst>
                                    <p:set>
                                      <p:cBhvr>
                                        <p:cTn id="119" dur="1" fill="hold">
                                          <p:stCondLst>
                                            <p:cond delay="0"/>
                                          </p:stCondLst>
                                        </p:cTn>
                                        <p:tgtEl>
                                          <p:spTgt spid="61"/>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41"/>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62"/>
                                        </p:tgtEl>
                                        <p:attrNameLst>
                                          <p:attrName>style.visibility</p:attrName>
                                        </p:attrNameLst>
                                      </p:cBhvr>
                                      <p:to>
                                        <p:strVal val="visible"/>
                                      </p:to>
                                    </p:set>
                                  </p:childTnLst>
                                </p:cTn>
                              </p:par>
                              <p:par>
                                <p:cTn id="124" presetID="1" presetClass="entr" presetSubtype="0" fill="hold" grpId="3" nodeType="withEffect">
                                  <p:stCondLst>
                                    <p:cond delay="0"/>
                                  </p:stCondLst>
                                  <p:childTnLst>
                                    <p:set>
                                      <p:cBhvr>
                                        <p:cTn id="125" dur="1" fill="hold">
                                          <p:stCondLst>
                                            <p:cond delay="0"/>
                                          </p:stCondLst>
                                        </p:cTn>
                                        <p:tgtEl>
                                          <p:spTgt spid="64"/>
                                        </p:tgtEl>
                                        <p:attrNameLst>
                                          <p:attrName>style.visibility</p:attrName>
                                        </p:attrNameLst>
                                      </p:cBhvr>
                                      <p:to>
                                        <p:strVal val="visible"/>
                                      </p:to>
                                    </p:set>
                                  </p:childTnLst>
                                </p:cTn>
                              </p:par>
                            </p:childTnLst>
                          </p:cTn>
                        </p:par>
                        <p:par>
                          <p:cTn id="126" fill="hold">
                            <p:stCondLst>
                              <p:cond delay="500"/>
                            </p:stCondLst>
                            <p:childTnLst>
                              <p:par>
                                <p:cTn id="127" presetID="64" presetClass="path" presetSubtype="0" accel="50000" decel="50000" fill="hold" grpId="1" nodeType="afterEffect">
                                  <p:stCondLst>
                                    <p:cond delay="0"/>
                                  </p:stCondLst>
                                  <p:childTnLst>
                                    <p:animMotion origin="layout" path="M 4.72222E-6 7.40741E-7 L 0.00885 -0.20833 " pathEditMode="relative" rAng="0" ptsTypes="AA">
                                      <p:cBhvr>
                                        <p:cTn id="128" dur="2000" fill="hold"/>
                                        <p:tgtEl>
                                          <p:spTgt spid="64"/>
                                        </p:tgtEl>
                                        <p:attrNameLst>
                                          <p:attrName>ppt_x</p:attrName>
                                          <p:attrName>ppt_y</p:attrName>
                                        </p:attrNameLst>
                                      </p:cBhvr>
                                      <p:rCtr x="434" y="-10417"/>
                                    </p:animMotion>
                                  </p:childTnLst>
                                </p:cTn>
                              </p:par>
                              <p:par>
                                <p:cTn id="129" presetID="1" presetClass="exit" presetSubtype="0" fill="hold" grpId="1" nodeType="withEffect">
                                  <p:stCondLst>
                                    <p:cond delay="0"/>
                                  </p:stCondLst>
                                  <p:childTnLst>
                                    <p:set>
                                      <p:cBhvr>
                                        <p:cTn id="130"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6" grpId="1" animBg="1"/>
      <p:bldP spid="41" grpId="0"/>
      <p:bldP spid="43" grpId="0" animBg="1"/>
      <p:bldP spid="43" grpId="1" animBg="1"/>
      <p:bldP spid="57" grpId="0" animBg="1"/>
      <p:bldP spid="57" grpId="1" animBg="1"/>
      <p:bldP spid="58" grpId="0" animBg="1"/>
      <p:bldP spid="58" grpId="1" animBg="1"/>
      <p:bldP spid="59" grpId="0" animBg="1"/>
      <p:bldP spid="59" grpId="1" animBg="1"/>
      <p:bldP spid="60" grpId="0" animBg="1"/>
      <p:bldP spid="60" grpId="1" animBg="1"/>
      <p:bldP spid="61" grpId="0"/>
      <p:bldP spid="62" grpId="0"/>
      <p:bldP spid="27" grpId="0"/>
      <p:bldP spid="63" grpId="0"/>
      <p:bldP spid="63" grpId="1"/>
      <p:bldP spid="64" grpId="0"/>
      <p:bldP spid="64" grpId="1"/>
      <p:bldP spid="64" grpId="2"/>
      <p:bldP spid="64" grpId="3"/>
      <p:bldP spid="65" grpId="0" animBg="1"/>
      <p:bldP spid="65"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קבוצה 41">
            <a:extLst>
              <a:ext uri="{FF2B5EF4-FFF2-40B4-BE49-F238E27FC236}">
                <a16:creationId xmlns:a16="http://schemas.microsoft.com/office/drawing/2014/main" id="{B0C6E19B-D6F0-4A37-963E-703099B85943}"/>
              </a:ext>
            </a:extLst>
          </p:cNvPr>
          <p:cNvGrpSpPr/>
          <p:nvPr/>
        </p:nvGrpSpPr>
        <p:grpSpPr>
          <a:xfrm>
            <a:off x="191552" y="2477390"/>
            <a:ext cx="5019282" cy="1997224"/>
            <a:chOff x="2574335" y="1492625"/>
            <a:chExt cx="8125327" cy="3599782"/>
          </a:xfrm>
        </p:grpSpPr>
        <p:sp>
          <p:nvSpPr>
            <p:cNvPr id="5" name="מלבן 4">
              <a:extLst>
                <a:ext uri="{FF2B5EF4-FFF2-40B4-BE49-F238E27FC236}">
                  <a16:creationId xmlns:a16="http://schemas.microsoft.com/office/drawing/2014/main" id="{9B919396-630C-4E31-B2EE-6D945CD5AEC5}"/>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16" name="קבוצה 15">
              <a:extLst>
                <a:ext uri="{FF2B5EF4-FFF2-40B4-BE49-F238E27FC236}">
                  <a16:creationId xmlns:a16="http://schemas.microsoft.com/office/drawing/2014/main" id="{8EDF7593-4C56-4017-B8B7-CEEFD4E87A9A}"/>
                </a:ext>
              </a:extLst>
            </p:cNvPr>
            <p:cNvGrpSpPr/>
            <p:nvPr/>
          </p:nvGrpSpPr>
          <p:grpSpPr>
            <a:xfrm>
              <a:off x="2708732" y="1634159"/>
              <a:ext cx="7856533" cy="3316714"/>
              <a:chOff x="3625516" y="1315453"/>
              <a:chExt cx="4832685" cy="1660358"/>
            </a:xfrm>
          </p:grpSpPr>
          <p:sp>
            <p:nvSpPr>
              <p:cNvPr id="6" name="מלבן 5">
                <a:extLst>
                  <a:ext uri="{FF2B5EF4-FFF2-40B4-BE49-F238E27FC236}">
                    <a16:creationId xmlns:a16="http://schemas.microsoft.com/office/drawing/2014/main" id="{7D9A17F0-90F3-4797-958E-D581D28781F7}"/>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7" name="מלבן 6">
                <a:extLst>
                  <a:ext uri="{FF2B5EF4-FFF2-40B4-BE49-F238E27FC236}">
                    <a16:creationId xmlns:a16="http://schemas.microsoft.com/office/drawing/2014/main" id="{FCE64832-C236-47AE-9892-55497604D09D}"/>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8" name="מלבן 7">
                <a:extLst>
                  <a:ext uri="{FF2B5EF4-FFF2-40B4-BE49-F238E27FC236}">
                    <a16:creationId xmlns:a16="http://schemas.microsoft.com/office/drawing/2014/main" id="{C1C65B13-9202-4370-8505-E72932B9C2CE}"/>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9" name="מלבן 8">
                <a:extLst>
                  <a:ext uri="{FF2B5EF4-FFF2-40B4-BE49-F238E27FC236}">
                    <a16:creationId xmlns:a16="http://schemas.microsoft.com/office/drawing/2014/main" id="{56255A08-2880-4099-AACA-6D606C76C08C}"/>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0" name="מלבן 9">
                <a:extLst>
                  <a:ext uri="{FF2B5EF4-FFF2-40B4-BE49-F238E27FC236}">
                    <a16:creationId xmlns:a16="http://schemas.microsoft.com/office/drawing/2014/main" id="{4CE11375-0070-4961-B9CC-9812A0322EAD}"/>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1" name="מלבן 10">
                <a:extLst>
                  <a:ext uri="{FF2B5EF4-FFF2-40B4-BE49-F238E27FC236}">
                    <a16:creationId xmlns:a16="http://schemas.microsoft.com/office/drawing/2014/main" id="{8D1F4E92-FEFB-4B00-B101-1C86AB69FBF2}"/>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2" name="מלבן 11">
                <a:extLst>
                  <a:ext uri="{FF2B5EF4-FFF2-40B4-BE49-F238E27FC236}">
                    <a16:creationId xmlns:a16="http://schemas.microsoft.com/office/drawing/2014/main" id="{8810FB64-3AF1-441B-88C9-F061D0EFA9CB}"/>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3" name="מלבן 12">
                <a:extLst>
                  <a:ext uri="{FF2B5EF4-FFF2-40B4-BE49-F238E27FC236}">
                    <a16:creationId xmlns:a16="http://schemas.microsoft.com/office/drawing/2014/main" id="{4E62E74B-2301-4058-9FC1-EA45A75A0128}"/>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4" name="מלבן 13">
                <a:extLst>
                  <a:ext uri="{FF2B5EF4-FFF2-40B4-BE49-F238E27FC236}">
                    <a16:creationId xmlns:a16="http://schemas.microsoft.com/office/drawing/2014/main" id="{167DE4D8-C2EC-4EC9-B6B3-7179C62BFCA3}"/>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5" name="מלבן 14">
                <a:extLst>
                  <a:ext uri="{FF2B5EF4-FFF2-40B4-BE49-F238E27FC236}">
                    <a16:creationId xmlns:a16="http://schemas.microsoft.com/office/drawing/2014/main" id="{F0166F25-C2F9-4909-8826-0D503494C12F}"/>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17" name="אליפסה 16">
            <a:extLst>
              <a:ext uri="{FF2B5EF4-FFF2-40B4-BE49-F238E27FC236}">
                <a16:creationId xmlns:a16="http://schemas.microsoft.com/office/drawing/2014/main" id="{3C8BBF3B-376A-4E10-AD69-654A2F54FB48}"/>
              </a:ext>
            </a:extLst>
          </p:cNvPr>
          <p:cNvSpPr/>
          <p:nvPr/>
        </p:nvSpPr>
        <p:spPr>
          <a:xfrm>
            <a:off x="499363"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8" name="אליפסה 17">
            <a:extLst>
              <a:ext uri="{FF2B5EF4-FFF2-40B4-BE49-F238E27FC236}">
                <a16:creationId xmlns:a16="http://schemas.microsoft.com/office/drawing/2014/main" id="{B738E20C-EC3E-4049-A1DC-234E53A5627F}"/>
              </a:ext>
            </a:extLst>
          </p:cNvPr>
          <p:cNvSpPr/>
          <p:nvPr/>
        </p:nvSpPr>
        <p:spPr>
          <a:xfrm>
            <a:off x="499363"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19" name="אליפסה 18">
            <a:extLst>
              <a:ext uri="{FF2B5EF4-FFF2-40B4-BE49-F238E27FC236}">
                <a16:creationId xmlns:a16="http://schemas.microsoft.com/office/drawing/2014/main" id="{89720856-C5FB-49E2-9C15-8C76C772437E}"/>
              </a:ext>
            </a:extLst>
          </p:cNvPr>
          <p:cNvSpPr/>
          <p:nvPr/>
        </p:nvSpPr>
        <p:spPr>
          <a:xfrm>
            <a:off x="1493721"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0" name="אליפסה 19">
            <a:extLst>
              <a:ext uri="{FF2B5EF4-FFF2-40B4-BE49-F238E27FC236}">
                <a16:creationId xmlns:a16="http://schemas.microsoft.com/office/drawing/2014/main" id="{9FE3CB38-7758-4A04-BB7A-6B7A0A86D55E}"/>
              </a:ext>
            </a:extLst>
          </p:cNvPr>
          <p:cNvSpPr/>
          <p:nvPr/>
        </p:nvSpPr>
        <p:spPr>
          <a:xfrm>
            <a:off x="1486673"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1" name="אליפסה 20">
            <a:extLst>
              <a:ext uri="{FF2B5EF4-FFF2-40B4-BE49-F238E27FC236}">
                <a16:creationId xmlns:a16="http://schemas.microsoft.com/office/drawing/2014/main" id="{B76E43A2-8B6F-4E7C-8D6F-6ABF360D7CE7}"/>
              </a:ext>
            </a:extLst>
          </p:cNvPr>
          <p:cNvSpPr/>
          <p:nvPr/>
        </p:nvSpPr>
        <p:spPr>
          <a:xfrm>
            <a:off x="2488079"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2" name="אליפסה 21">
            <a:extLst>
              <a:ext uri="{FF2B5EF4-FFF2-40B4-BE49-F238E27FC236}">
                <a16:creationId xmlns:a16="http://schemas.microsoft.com/office/drawing/2014/main" id="{BDF04C4D-E140-44A0-A815-984C1DE022BB}"/>
              </a:ext>
            </a:extLst>
          </p:cNvPr>
          <p:cNvSpPr/>
          <p:nvPr/>
        </p:nvSpPr>
        <p:spPr>
          <a:xfrm>
            <a:off x="2473984"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3" name="אליפסה 22">
            <a:extLst>
              <a:ext uri="{FF2B5EF4-FFF2-40B4-BE49-F238E27FC236}">
                <a16:creationId xmlns:a16="http://schemas.microsoft.com/office/drawing/2014/main" id="{A7A1BB92-D0F4-438E-A1B6-0E8E554FF7E7}"/>
              </a:ext>
            </a:extLst>
          </p:cNvPr>
          <p:cNvSpPr/>
          <p:nvPr/>
        </p:nvSpPr>
        <p:spPr>
          <a:xfrm>
            <a:off x="3482437"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4" name="אליפסה 23">
            <a:extLst>
              <a:ext uri="{FF2B5EF4-FFF2-40B4-BE49-F238E27FC236}">
                <a16:creationId xmlns:a16="http://schemas.microsoft.com/office/drawing/2014/main" id="{586AA3F9-0057-4B89-8D5D-F3632073F042}"/>
              </a:ext>
            </a:extLst>
          </p:cNvPr>
          <p:cNvSpPr/>
          <p:nvPr/>
        </p:nvSpPr>
        <p:spPr>
          <a:xfrm>
            <a:off x="3461294"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5" name="אליפסה 24">
            <a:extLst>
              <a:ext uri="{FF2B5EF4-FFF2-40B4-BE49-F238E27FC236}">
                <a16:creationId xmlns:a16="http://schemas.microsoft.com/office/drawing/2014/main" id="{9BA47D31-8B1B-4B76-BA28-02FD0A1A78A9}"/>
              </a:ext>
            </a:extLst>
          </p:cNvPr>
          <p:cNvSpPr/>
          <p:nvPr/>
        </p:nvSpPr>
        <p:spPr>
          <a:xfrm>
            <a:off x="4476796" y="2642560"/>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6" name="אליפסה 25">
            <a:extLst>
              <a:ext uri="{FF2B5EF4-FFF2-40B4-BE49-F238E27FC236}">
                <a16:creationId xmlns:a16="http://schemas.microsoft.com/office/drawing/2014/main" id="{CCEFBABC-59A8-42E1-B5DB-EBD06E02BCE3}"/>
              </a:ext>
            </a:extLst>
          </p:cNvPr>
          <p:cNvSpPr/>
          <p:nvPr/>
        </p:nvSpPr>
        <p:spPr>
          <a:xfrm>
            <a:off x="4448605" y="3729825"/>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2" name="מלבן: פינות מעוגלות 1">
            <a:extLst>
              <a:ext uri="{FF2B5EF4-FFF2-40B4-BE49-F238E27FC236}">
                <a16:creationId xmlns:a16="http://schemas.microsoft.com/office/drawing/2014/main" id="{487E9640-807F-4C9C-9956-1CD74A5E298D}"/>
              </a:ext>
            </a:extLst>
          </p:cNvPr>
          <p:cNvSpPr/>
          <p:nvPr/>
        </p:nvSpPr>
        <p:spPr>
          <a:xfrm>
            <a:off x="225590" y="233143"/>
            <a:ext cx="3174729" cy="7475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6000" dirty="0">
                <a:solidFill>
                  <a:srgbClr val="92D050"/>
                </a:solidFill>
                <a:latin typeface="Calibri" panose="020F0502020204030204"/>
              </a:rPr>
              <a:t>12</a:t>
            </a:r>
            <a:r>
              <a:rPr lang="en-US" sz="6000" dirty="0">
                <a:solidFill>
                  <a:prstClr val="black"/>
                </a:solidFill>
                <a:latin typeface="Calibri" panose="020F0502020204030204"/>
              </a:rPr>
              <a:t>-</a:t>
            </a:r>
            <a:r>
              <a:rPr lang="en-US" sz="6000" dirty="0">
                <a:solidFill>
                  <a:srgbClr val="0070C0"/>
                </a:solidFill>
                <a:latin typeface="Calibri" panose="020F0502020204030204"/>
              </a:rPr>
              <a:t>4</a:t>
            </a:r>
            <a:r>
              <a:rPr lang="en-US" sz="6000" dirty="0">
                <a:solidFill>
                  <a:prstClr val="black"/>
                </a:solidFill>
                <a:latin typeface="Calibri" panose="020F0502020204030204"/>
              </a:rPr>
              <a:t> </a:t>
            </a:r>
            <a:r>
              <a:rPr lang="en-US" sz="5400" dirty="0">
                <a:solidFill>
                  <a:prstClr val="black"/>
                </a:solidFill>
                <a:latin typeface="Calibri" panose="020F0502020204030204"/>
              </a:rPr>
              <a:t>=</a:t>
            </a:r>
            <a:endParaRPr lang="he-IL" sz="5400" dirty="0">
              <a:solidFill>
                <a:prstClr val="black"/>
              </a:solidFill>
              <a:latin typeface="Calibri" panose="020F0502020204030204"/>
              <a:cs typeface="Arial" panose="020B0604020202020204" pitchFamily="34" charset="0"/>
            </a:endParaRPr>
          </a:p>
        </p:txBody>
      </p:sp>
      <p:grpSp>
        <p:nvGrpSpPr>
          <p:cNvPr id="38" name="קבוצה 37">
            <a:extLst>
              <a:ext uri="{FF2B5EF4-FFF2-40B4-BE49-F238E27FC236}">
                <a16:creationId xmlns:a16="http://schemas.microsoft.com/office/drawing/2014/main" id="{5C826870-31A2-423C-BC96-34F0D226CED5}"/>
              </a:ext>
            </a:extLst>
          </p:cNvPr>
          <p:cNvGrpSpPr/>
          <p:nvPr/>
        </p:nvGrpSpPr>
        <p:grpSpPr>
          <a:xfrm>
            <a:off x="5603499" y="3203515"/>
            <a:ext cx="1609241" cy="1092107"/>
            <a:chOff x="729990" y="3889058"/>
            <a:chExt cx="2145655" cy="1456142"/>
          </a:xfrm>
        </p:grpSpPr>
        <p:grpSp>
          <p:nvGrpSpPr>
            <p:cNvPr id="37" name="קבוצה 36">
              <a:extLst>
                <a:ext uri="{FF2B5EF4-FFF2-40B4-BE49-F238E27FC236}">
                  <a16:creationId xmlns:a16="http://schemas.microsoft.com/office/drawing/2014/main" id="{2E214D83-DBFD-4447-A4FE-981CA812ABA6}"/>
                </a:ext>
              </a:extLst>
            </p:cNvPr>
            <p:cNvGrpSpPr/>
            <p:nvPr/>
          </p:nvGrpSpPr>
          <p:grpSpPr>
            <a:xfrm>
              <a:off x="729990" y="3889058"/>
              <a:ext cx="2145655" cy="1456142"/>
              <a:chOff x="730410" y="5186139"/>
              <a:chExt cx="2145655" cy="1456142"/>
            </a:xfrm>
          </p:grpSpPr>
          <p:sp>
            <p:nvSpPr>
              <p:cNvPr id="3" name="מלבן: פינות מעוגלות 2">
                <a:extLst>
                  <a:ext uri="{FF2B5EF4-FFF2-40B4-BE49-F238E27FC236}">
                    <a16:creationId xmlns:a16="http://schemas.microsoft.com/office/drawing/2014/main" id="{3C644D7D-0596-4AE4-ABC6-062CF8FE919D}"/>
                  </a:ext>
                </a:extLst>
              </p:cNvPr>
              <p:cNvSpPr/>
              <p:nvPr/>
            </p:nvSpPr>
            <p:spPr>
              <a:xfrm>
                <a:off x="730410" y="5186139"/>
                <a:ext cx="2145655" cy="1456142"/>
              </a:xfrm>
              <a:prstGeom prst="round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6" name="מלבן: פינות מעוגלות 35">
                <a:extLst>
                  <a:ext uri="{FF2B5EF4-FFF2-40B4-BE49-F238E27FC236}">
                    <a16:creationId xmlns:a16="http://schemas.microsoft.com/office/drawing/2014/main" id="{8CB8E8BC-4B52-43F6-8E2E-DBD0B25D405A}"/>
                  </a:ext>
                </a:extLst>
              </p:cNvPr>
              <p:cNvSpPr/>
              <p:nvPr/>
            </p:nvSpPr>
            <p:spPr>
              <a:xfrm>
                <a:off x="907567" y="5290272"/>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3" name="אליפסה 32">
              <a:extLst>
                <a:ext uri="{FF2B5EF4-FFF2-40B4-BE49-F238E27FC236}">
                  <a16:creationId xmlns:a16="http://schemas.microsoft.com/office/drawing/2014/main" id="{C5F2295B-C320-47B8-9CEE-4829640A3A4C}"/>
                </a:ext>
              </a:extLst>
            </p:cNvPr>
            <p:cNvSpPr/>
            <p:nvPr/>
          </p:nvSpPr>
          <p:spPr>
            <a:xfrm>
              <a:off x="1304338" y="4102621"/>
              <a:ext cx="1029016" cy="1029016"/>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dirty="0">
                <a:solidFill>
                  <a:prstClr val="white"/>
                </a:solidFill>
                <a:latin typeface="Calibri" panose="020F0502020204030204"/>
                <a:cs typeface="Arial" panose="020B0604020202020204" pitchFamily="34" charset="0"/>
              </a:endParaRPr>
            </a:p>
          </p:txBody>
        </p:sp>
      </p:grpSp>
      <p:grpSp>
        <p:nvGrpSpPr>
          <p:cNvPr id="40" name="קבוצה 39">
            <a:extLst>
              <a:ext uri="{FF2B5EF4-FFF2-40B4-BE49-F238E27FC236}">
                <a16:creationId xmlns:a16="http://schemas.microsoft.com/office/drawing/2014/main" id="{88654E3A-8076-47A7-B807-FA7CCE0DCBC6}"/>
              </a:ext>
            </a:extLst>
          </p:cNvPr>
          <p:cNvGrpSpPr/>
          <p:nvPr/>
        </p:nvGrpSpPr>
        <p:grpSpPr>
          <a:xfrm>
            <a:off x="5620181" y="4503531"/>
            <a:ext cx="1609241" cy="1092107"/>
            <a:chOff x="8136925" y="5163864"/>
            <a:chExt cx="2145655" cy="1456142"/>
          </a:xfrm>
        </p:grpSpPr>
        <p:grpSp>
          <p:nvGrpSpPr>
            <p:cNvPr id="4" name="קבוצה 3">
              <a:extLst>
                <a:ext uri="{FF2B5EF4-FFF2-40B4-BE49-F238E27FC236}">
                  <a16:creationId xmlns:a16="http://schemas.microsoft.com/office/drawing/2014/main" id="{3E145092-F61D-4664-A66C-B918EF7AE448}"/>
                </a:ext>
              </a:extLst>
            </p:cNvPr>
            <p:cNvGrpSpPr/>
            <p:nvPr/>
          </p:nvGrpSpPr>
          <p:grpSpPr>
            <a:xfrm>
              <a:off x="8136925" y="5163864"/>
              <a:ext cx="2145655" cy="1456142"/>
              <a:chOff x="8201093" y="5199480"/>
              <a:chExt cx="2145655" cy="1456142"/>
            </a:xfrm>
          </p:grpSpPr>
          <p:sp>
            <p:nvSpPr>
              <p:cNvPr id="34" name="מלבן: פינות מעוגלות 33">
                <a:extLst>
                  <a:ext uri="{FF2B5EF4-FFF2-40B4-BE49-F238E27FC236}">
                    <a16:creationId xmlns:a16="http://schemas.microsoft.com/office/drawing/2014/main" id="{1E475797-5FAD-4939-9E15-8F19985E6E99}"/>
                  </a:ext>
                </a:extLst>
              </p:cNvPr>
              <p:cNvSpPr/>
              <p:nvPr/>
            </p:nvSpPr>
            <p:spPr>
              <a:xfrm>
                <a:off x="8201093" y="5199480"/>
                <a:ext cx="2145655" cy="1456142"/>
              </a:xfrm>
              <a:prstGeom prst="round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35" name="מלבן: פינות מעוגלות 34">
                <a:extLst>
                  <a:ext uri="{FF2B5EF4-FFF2-40B4-BE49-F238E27FC236}">
                    <a16:creationId xmlns:a16="http://schemas.microsoft.com/office/drawing/2014/main" id="{F990C29F-9B0C-4DED-AC98-21FD0ED48414}"/>
                  </a:ext>
                </a:extLst>
              </p:cNvPr>
              <p:cNvSpPr/>
              <p:nvPr/>
            </p:nvSpPr>
            <p:spPr>
              <a:xfrm>
                <a:off x="8378250" y="5298824"/>
                <a:ext cx="1791339" cy="1257454"/>
              </a:xfrm>
              <a:prstGeom prst="round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39" name="אליפסה 38">
              <a:extLst>
                <a:ext uri="{FF2B5EF4-FFF2-40B4-BE49-F238E27FC236}">
                  <a16:creationId xmlns:a16="http://schemas.microsoft.com/office/drawing/2014/main" id="{934C13D3-27CD-4A48-B503-70B8681C1914}"/>
                </a:ext>
              </a:extLst>
            </p:cNvPr>
            <p:cNvSpPr/>
            <p:nvPr/>
          </p:nvSpPr>
          <p:spPr>
            <a:xfrm>
              <a:off x="8695244" y="5377427"/>
              <a:ext cx="1029016" cy="1029016"/>
            </a:xfrm>
            <a:prstGeom prst="ellipse">
              <a:avLst/>
            </a:prstGeom>
            <a:solidFill>
              <a:srgbClr val="0070C0"/>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sp>
        <p:nvSpPr>
          <p:cNvPr id="41" name="תיבת טקסט 40">
            <a:extLst>
              <a:ext uri="{FF2B5EF4-FFF2-40B4-BE49-F238E27FC236}">
                <a16:creationId xmlns:a16="http://schemas.microsoft.com/office/drawing/2014/main" id="{114C4BDC-38A2-44C6-A1F2-E03EE67A2452}"/>
              </a:ext>
            </a:extLst>
          </p:cNvPr>
          <p:cNvSpPr txBox="1"/>
          <p:nvPr/>
        </p:nvSpPr>
        <p:spPr>
          <a:xfrm>
            <a:off x="191552" y="1520336"/>
            <a:ext cx="2146742" cy="1015663"/>
          </a:xfrm>
          <a:prstGeom prst="rect">
            <a:avLst/>
          </a:prstGeom>
          <a:noFill/>
        </p:spPr>
        <p:txBody>
          <a:bodyPr wrap="none" rtlCol="1">
            <a:spAutoFit/>
          </a:bodyPr>
          <a:lstStyle/>
          <a:p>
            <a:pPr defTabSz="685800"/>
            <a:r>
              <a:rPr lang="en-US" sz="6000" dirty="0"/>
              <a:t>10</a:t>
            </a:r>
            <a:r>
              <a:rPr lang="en-US" sz="6000" dirty="0">
                <a:solidFill>
                  <a:schemeClr val="tx2"/>
                </a:solidFill>
              </a:rPr>
              <a:t>-</a:t>
            </a:r>
            <a:r>
              <a:rPr lang="en-US" sz="6000" dirty="0">
                <a:solidFill>
                  <a:srgbClr val="0070C0"/>
                </a:solidFill>
              </a:rPr>
              <a:t>2</a:t>
            </a:r>
            <a:r>
              <a:rPr lang="en-US" sz="6000" dirty="0">
                <a:solidFill>
                  <a:prstClr val="black"/>
                </a:solidFill>
              </a:rPr>
              <a:t> =</a:t>
            </a:r>
            <a:endParaRPr lang="he-IL" sz="1200" dirty="0">
              <a:solidFill>
                <a:prstClr val="black"/>
              </a:solidFill>
              <a:latin typeface="Calibri" panose="020F0502020204030204"/>
              <a:cs typeface="Arial" panose="020B0604020202020204" pitchFamily="34" charset="0"/>
            </a:endParaRPr>
          </a:p>
        </p:txBody>
      </p:sp>
      <p:sp>
        <p:nvSpPr>
          <p:cNvPr id="43" name="מלבן: פינות מעוגלות 42">
            <a:extLst>
              <a:ext uri="{FF2B5EF4-FFF2-40B4-BE49-F238E27FC236}">
                <a16:creationId xmlns:a16="http://schemas.microsoft.com/office/drawing/2014/main" id="{922A68BD-18AA-49F4-8435-4BDBF39459B2}"/>
              </a:ext>
            </a:extLst>
          </p:cNvPr>
          <p:cNvSpPr/>
          <p:nvPr/>
        </p:nvSpPr>
        <p:spPr>
          <a:xfrm>
            <a:off x="6001224" y="5704494"/>
            <a:ext cx="2888197" cy="9238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הַתְשוּבָה.</a:t>
            </a:r>
          </a:p>
        </p:txBody>
      </p:sp>
      <p:grpSp>
        <p:nvGrpSpPr>
          <p:cNvPr id="44" name="קבוצה 43">
            <a:extLst>
              <a:ext uri="{FF2B5EF4-FFF2-40B4-BE49-F238E27FC236}">
                <a16:creationId xmlns:a16="http://schemas.microsoft.com/office/drawing/2014/main" id="{F2BA380E-D244-4601-BFC1-8FF6BFCC8178}"/>
              </a:ext>
            </a:extLst>
          </p:cNvPr>
          <p:cNvGrpSpPr/>
          <p:nvPr/>
        </p:nvGrpSpPr>
        <p:grpSpPr>
          <a:xfrm>
            <a:off x="200790" y="4578038"/>
            <a:ext cx="5019282" cy="2046819"/>
            <a:chOff x="2574335" y="1492625"/>
            <a:chExt cx="8125327" cy="3599782"/>
          </a:xfrm>
        </p:grpSpPr>
        <p:sp>
          <p:nvSpPr>
            <p:cNvPr id="45" name="מלבן 44">
              <a:extLst>
                <a:ext uri="{FF2B5EF4-FFF2-40B4-BE49-F238E27FC236}">
                  <a16:creationId xmlns:a16="http://schemas.microsoft.com/office/drawing/2014/main" id="{CBBCF4CB-3D1A-4C19-AD41-773C1A0D873A}"/>
                </a:ext>
              </a:extLst>
            </p:cNvPr>
            <p:cNvSpPr/>
            <p:nvPr/>
          </p:nvSpPr>
          <p:spPr>
            <a:xfrm>
              <a:off x="2574335" y="1492625"/>
              <a:ext cx="8125327" cy="35997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nvGrpSpPr>
            <p:cNvPr id="46" name="קבוצה 45">
              <a:extLst>
                <a:ext uri="{FF2B5EF4-FFF2-40B4-BE49-F238E27FC236}">
                  <a16:creationId xmlns:a16="http://schemas.microsoft.com/office/drawing/2014/main" id="{13EE896F-FCA9-4183-B9D8-BF28D79E8EC4}"/>
                </a:ext>
              </a:extLst>
            </p:cNvPr>
            <p:cNvGrpSpPr/>
            <p:nvPr/>
          </p:nvGrpSpPr>
          <p:grpSpPr>
            <a:xfrm>
              <a:off x="2708732" y="1634159"/>
              <a:ext cx="7856533" cy="3316714"/>
              <a:chOff x="3625516" y="1315453"/>
              <a:chExt cx="4832685" cy="1660358"/>
            </a:xfrm>
          </p:grpSpPr>
          <p:sp>
            <p:nvSpPr>
              <p:cNvPr id="47" name="מלבן 46">
                <a:extLst>
                  <a:ext uri="{FF2B5EF4-FFF2-40B4-BE49-F238E27FC236}">
                    <a16:creationId xmlns:a16="http://schemas.microsoft.com/office/drawing/2014/main" id="{8795AE56-F3CD-4829-9FA4-71F70A43A9F1}"/>
                  </a:ext>
                </a:extLst>
              </p:cNvPr>
              <p:cNvSpPr/>
              <p:nvPr/>
            </p:nvSpPr>
            <p:spPr>
              <a:xfrm>
                <a:off x="3625516"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8" name="מלבן 47">
                <a:extLst>
                  <a:ext uri="{FF2B5EF4-FFF2-40B4-BE49-F238E27FC236}">
                    <a16:creationId xmlns:a16="http://schemas.microsoft.com/office/drawing/2014/main" id="{946BB7F2-EACF-43BB-9D42-8DFAE5F9C6E6}"/>
                  </a:ext>
                </a:extLst>
              </p:cNvPr>
              <p:cNvSpPr/>
              <p:nvPr/>
            </p:nvSpPr>
            <p:spPr>
              <a:xfrm>
                <a:off x="4592053"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49" name="מלבן 48">
                <a:extLst>
                  <a:ext uri="{FF2B5EF4-FFF2-40B4-BE49-F238E27FC236}">
                    <a16:creationId xmlns:a16="http://schemas.microsoft.com/office/drawing/2014/main" id="{4F9FCC3D-A854-4373-B8F3-F7D604EF3A2F}"/>
                  </a:ext>
                </a:extLst>
              </p:cNvPr>
              <p:cNvSpPr/>
              <p:nvPr/>
            </p:nvSpPr>
            <p:spPr>
              <a:xfrm>
                <a:off x="5558590"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0" name="מלבן 49">
                <a:extLst>
                  <a:ext uri="{FF2B5EF4-FFF2-40B4-BE49-F238E27FC236}">
                    <a16:creationId xmlns:a16="http://schemas.microsoft.com/office/drawing/2014/main" id="{4912E243-C4D5-409C-B77E-5D858B29A2AF}"/>
                  </a:ext>
                </a:extLst>
              </p:cNvPr>
              <p:cNvSpPr/>
              <p:nvPr/>
            </p:nvSpPr>
            <p:spPr>
              <a:xfrm>
                <a:off x="6525127"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1" name="מלבן 50">
                <a:extLst>
                  <a:ext uri="{FF2B5EF4-FFF2-40B4-BE49-F238E27FC236}">
                    <a16:creationId xmlns:a16="http://schemas.microsoft.com/office/drawing/2014/main" id="{E08A7430-93DC-4EBB-BECD-BAA8D0472170}"/>
                  </a:ext>
                </a:extLst>
              </p:cNvPr>
              <p:cNvSpPr/>
              <p:nvPr/>
            </p:nvSpPr>
            <p:spPr>
              <a:xfrm>
                <a:off x="7491664" y="1315453"/>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2" name="מלבן 51">
                <a:extLst>
                  <a:ext uri="{FF2B5EF4-FFF2-40B4-BE49-F238E27FC236}">
                    <a16:creationId xmlns:a16="http://schemas.microsoft.com/office/drawing/2014/main" id="{668C4EE8-1B57-44DD-9D70-C86B66C6D61A}"/>
                  </a:ext>
                </a:extLst>
              </p:cNvPr>
              <p:cNvSpPr/>
              <p:nvPr/>
            </p:nvSpPr>
            <p:spPr>
              <a:xfrm>
                <a:off x="3625516"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3" name="מלבן 52">
                <a:extLst>
                  <a:ext uri="{FF2B5EF4-FFF2-40B4-BE49-F238E27FC236}">
                    <a16:creationId xmlns:a16="http://schemas.microsoft.com/office/drawing/2014/main" id="{B09CCBEF-7D9F-4B87-827C-4A266F7D6BCF}"/>
                  </a:ext>
                </a:extLst>
              </p:cNvPr>
              <p:cNvSpPr/>
              <p:nvPr/>
            </p:nvSpPr>
            <p:spPr>
              <a:xfrm>
                <a:off x="4592053"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4" name="מלבן 53">
                <a:extLst>
                  <a:ext uri="{FF2B5EF4-FFF2-40B4-BE49-F238E27FC236}">
                    <a16:creationId xmlns:a16="http://schemas.microsoft.com/office/drawing/2014/main" id="{5BF828D7-4025-4175-84ED-8377CA153CE3}"/>
                  </a:ext>
                </a:extLst>
              </p:cNvPr>
              <p:cNvSpPr/>
              <p:nvPr/>
            </p:nvSpPr>
            <p:spPr>
              <a:xfrm>
                <a:off x="5558590"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5" name="מלבן 54">
                <a:extLst>
                  <a:ext uri="{FF2B5EF4-FFF2-40B4-BE49-F238E27FC236}">
                    <a16:creationId xmlns:a16="http://schemas.microsoft.com/office/drawing/2014/main" id="{7AE2411B-59D9-4FEC-9CC2-0517C5DDF45A}"/>
                  </a:ext>
                </a:extLst>
              </p:cNvPr>
              <p:cNvSpPr/>
              <p:nvPr/>
            </p:nvSpPr>
            <p:spPr>
              <a:xfrm>
                <a:off x="6525127"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6" name="מלבן 55">
                <a:extLst>
                  <a:ext uri="{FF2B5EF4-FFF2-40B4-BE49-F238E27FC236}">
                    <a16:creationId xmlns:a16="http://schemas.microsoft.com/office/drawing/2014/main" id="{6861DB90-33CD-43EB-B016-A8D06E055655}"/>
                  </a:ext>
                </a:extLst>
              </p:cNvPr>
              <p:cNvSpPr/>
              <p:nvPr/>
            </p:nvSpPr>
            <p:spPr>
              <a:xfrm>
                <a:off x="7491664" y="2145632"/>
                <a:ext cx="966537" cy="83017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grpSp>
      </p:grpSp>
      <p:sp>
        <p:nvSpPr>
          <p:cNvPr id="57" name="אליפסה 56">
            <a:extLst>
              <a:ext uri="{FF2B5EF4-FFF2-40B4-BE49-F238E27FC236}">
                <a16:creationId xmlns:a16="http://schemas.microsoft.com/office/drawing/2014/main" id="{CF06B0A7-B4ED-47C3-B580-8529EA6F340F}"/>
              </a:ext>
            </a:extLst>
          </p:cNvPr>
          <p:cNvSpPr/>
          <p:nvPr/>
        </p:nvSpPr>
        <p:spPr>
          <a:xfrm>
            <a:off x="517440" y="4796581"/>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58" name="אליפסה 57">
            <a:extLst>
              <a:ext uri="{FF2B5EF4-FFF2-40B4-BE49-F238E27FC236}">
                <a16:creationId xmlns:a16="http://schemas.microsoft.com/office/drawing/2014/main" id="{6DFA5D80-3EB9-4148-B3A5-AA37409AA681}"/>
              </a:ext>
            </a:extLst>
          </p:cNvPr>
          <p:cNvSpPr/>
          <p:nvPr/>
        </p:nvSpPr>
        <p:spPr>
          <a:xfrm>
            <a:off x="517440" y="5863696"/>
            <a:ext cx="540000" cy="540000"/>
          </a:xfrm>
          <a:prstGeom prst="ellipse">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1" anchor="ctr"/>
          <a:lstStyle/>
          <a:p>
            <a:pPr algn="ctr" defTabSz="685800"/>
            <a:endParaRPr lang="he-IL" sz="1350">
              <a:solidFill>
                <a:prstClr val="white"/>
              </a:solidFill>
              <a:latin typeface="Calibri" panose="020F0502020204030204"/>
              <a:cs typeface="Arial" panose="020B0604020202020204" pitchFamily="34" charset="0"/>
            </a:endParaRPr>
          </a:p>
        </p:txBody>
      </p:sp>
      <p:sp>
        <p:nvSpPr>
          <p:cNvPr id="67" name="כותרת 1">
            <a:extLst>
              <a:ext uri="{FF2B5EF4-FFF2-40B4-BE49-F238E27FC236}">
                <a16:creationId xmlns:a16="http://schemas.microsoft.com/office/drawing/2014/main" id="{B1AE2550-4D79-4E87-AFFD-C6C3CE18FB67}"/>
              </a:ext>
            </a:extLst>
          </p:cNvPr>
          <p:cNvSpPr txBox="1">
            <a:spLocks/>
          </p:cNvSpPr>
          <p:nvPr/>
        </p:nvSpPr>
        <p:spPr>
          <a:xfrm>
            <a:off x="-468560" y="-121516"/>
            <a:ext cx="9684568" cy="927297"/>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פִּתְרוּ אֶת הַתַרְגִיל.</a:t>
            </a:r>
          </a:p>
        </p:txBody>
      </p:sp>
      <p:sp>
        <p:nvSpPr>
          <p:cNvPr id="61" name="תיבת טקסט 60">
            <a:extLst>
              <a:ext uri="{FF2B5EF4-FFF2-40B4-BE49-F238E27FC236}">
                <a16:creationId xmlns:a16="http://schemas.microsoft.com/office/drawing/2014/main" id="{2C2937FC-768B-457F-B335-C9D9DFDE7204}"/>
              </a:ext>
            </a:extLst>
          </p:cNvPr>
          <p:cNvSpPr txBox="1"/>
          <p:nvPr/>
        </p:nvSpPr>
        <p:spPr>
          <a:xfrm>
            <a:off x="134896" y="826186"/>
            <a:ext cx="2751074" cy="1015663"/>
          </a:xfrm>
          <a:prstGeom prst="rect">
            <a:avLst/>
          </a:prstGeom>
          <a:noFill/>
        </p:spPr>
        <p:txBody>
          <a:bodyPr wrap="none" rtlCol="1">
            <a:spAutoFit/>
          </a:bodyPr>
          <a:lstStyle/>
          <a:p>
            <a:pPr defTabSz="685800"/>
            <a:r>
              <a:rPr lang="en-US" sz="6000" dirty="0">
                <a:solidFill>
                  <a:srgbClr val="92D050"/>
                </a:solidFill>
              </a:rPr>
              <a:t>12</a:t>
            </a:r>
            <a:r>
              <a:rPr lang="en-US" sz="6000" dirty="0">
                <a:solidFill>
                  <a:prstClr val="black"/>
                </a:solidFill>
              </a:rPr>
              <a:t>-</a:t>
            </a:r>
            <a:r>
              <a:rPr lang="en-US" sz="6000" dirty="0">
                <a:solidFill>
                  <a:srgbClr val="0070C0"/>
                </a:solidFill>
              </a:rPr>
              <a:t>2=</a:t>
            </a:r>
            <a:r>
              <a:rPr lang="en-US" sz="6000" dirty="0">
                <a:solidFill>
                  <a:prstClr val="black"/>
                </a:solidFill>
              </a:rPr>
              <a:t>10</a:t>
            </a:r>
            <a:endParaRPr lang="he-IL" sz="1200" dirty="0">
              <a:solidFill>
                <a:prstClr val="black"/>
              </a:solidFill>
              <a:latin typeface="Calibri" panose="020F0502020204030204"/>
              <a:cs typeface="Arial" panose="020B0604020202020204" pitchFamily="34" charset="0"/>
            </a:endParaRPr>
          </a:p>
        </p:txBody>
      </p:sp>
      <p:sp>
        <p:nvSpPr>
          <p:cNvPr id="62" name="תיבת טקסט 61">
            <a:extLst>
              <a:ext uri="{FF2B5EF4-FFF2-40B4-BE49-F238E27FC236}">
                <a16:creationId xmlns:a16="http://schemas.microsoft.com/office/drawing/2014/main" id="{A7957DBD-78BD-45C9-9D5E-18CAAB1A8F23}"/>
              </a:ext>
            </a:extLst>
          </p:cNvPr>
          <p:cNvSpPr txBox="1"/>
          <p:nvPr/>
        </p:nvSpPr>
        <p:spPr>
          <a:xfrm>
            <a:off x="1839033" y="1499730"/>
            <a:ext cx="1038426" cy="1015663"/>
          </a:xfrm>
          <a:prstGeom prst="rect">
            <a:avLst/>
          </a:prstGeom>
          <a:noFill/>
        </p:spPr>
        <p:txBody>
          <a:bodyPr wrap="square">
            <a:spAutoFit/>
          </a:bodyPr>
          <a:lstStyle/>
          <a:p>
            <a:r>
              <a:rPr lang="en-US" sz="6000" dirty="0">
                <a:solidFill>
                  <a:prstClr val="black"/>
                </a:solidFill>
              </a:rPr>
              <a:t>8</a:t>
            </a:r>
            <a:endParaRPr lang="he-IL" sz="3200" dirty="0"/>
          </a:p>
        </p:txBody>
      </p:sp>
      <p:sp>
        <p:nvSpPr>
          <p:cNvPr id="27" name="תיבת טקסט 26">
            <a:extLst>
              <a:ext uri="{FF2B5EF4-FFF2-40B4-BE49-F238E27FC236}">
                <a16:creationId xmlns:a16="http://schemas.microsoft.com/office/drawing/2014/main" id="{F3EE2EB7-32B0-4AD6-A187-8A28CBB3DFC0}"/>
              </a:ext>
            </a:extLst>
          </p:cNvPr>
          <p:cNvSpPr txBox="1"/>
          <p:nvPr/>
        </p:nvSpPr>
        <p:spPr>
          <a:xfrm>
            <a:off x="5304181" y="2492896"/>
            <a:ext cx="3326399" cy="707886"/>
          </a:xfrm>
          <a:prstGeom prst="rect">
            <a:avLst/>
          </a:prstGeom>
          <a:noFill/>
        </p:spPr>
        <p:txBody>
          <a:bodyPr wrap="square" rtlCol="1">
            <a:spAutoFit/>
          </a:bodyPr>
          <a:lstStyle/>
          <a:p>
            <a:r>
              <a:rPr lang="he-IL" sz="2000" dirty="0"/>
              <a:t>לַחֲצוּ עַל הַלַחְצָן הַיָרֹק </a:t>
            </a:r>
            <a:br>
              <a:rPr lang="en-US" sz="2000" dirty="0"/>
            </a:br>
            <a:r>
              <a:rPr lang="he-IL" sz="2000" dirty="0"/>
              <a:t>כְּדֵי לְהַצִיג 12 עִגוּלִים בַּתַבְנִיוֹת.</a:t>
            </a:r>
            <a:endParaRPr lang="en-US" sz="2000" dirty="0"/>
          </a:p>
        </p:txBody>
      </p:sp>
      <p:sp>
        <p:nvSpPr>
          <p:cNvPr id="63" name="תיבת טקסט 62">
            <a:extLst>
              <a:ext uri="{FF2B5EF4-FFF2-40B4-BE49-F238E27FC236}">
                <a16:creationId xmlns:a16="http://schemas.microsoft.com/office/drawing/2014/main" id="{2FD204B2-0105-4956-AC28-4CE9F65749ED}"/>
              </a:ext>
            </a:extLst>
          </p:cNvPr>
          <p:cNvSpPr txBox="1"/>
          <p:nvPr/>
        </p:nvSpPr>
        <p:spPr>
          <a:xfrm>
            <a:off x="5264931" y="3512073"/>
            <a:ext cx="3326399" cy="1200329"/>
          </a:xfrm>
          <a:prstGeom prst="rect">
            <a:avLst/>
          </a:prstGeom>
          <a:noFill/>
        </p:spPr>
        <p:txBody>
          <a:bodyPr wrap="square" rtlCol="1">
            <a:spAutoFit/>
          </a:bodyPr>
          <a:lstStyle/>
          <a:p>
            <a:r>
              <a:rPr lang="he-IL" dirty="0"/>
              <a:t>לַחֲצוּ עַל הַלַחְצָן הַכָּחֹל </a:t>
            </a:r>
            <a:br>
              <a:rPr lang="en-US" dirty="0"/>
            </a:br>
            <a:r>
              <a:rPr lang="he-IL" dirty="0"/>
              <a:t>כְּדֵי לִצְבֹּעַ 2 עִגוּלִים. לְחִיצָה נוֹסֶפֶת תִצְבַּע עוֹד 2 עִגוּלִים.</a:t>
            </a:r>
            <a:endParaRPr lang="en-US" dirty="0"/>
          </a:p>
          <a:p>
            <a:r>
              <a:rPr lang="en-US" dirty="0"/>
              <a:t> </a:t>
            </a:r>
          </a:p>
        </p:txBody>
      </p:sp>
    </p:spTree>
    <p:extLst>
      <p:ext uri="{BB962C8B-B14F-4D97-AF65-F5344CB8AC3E}">
        <p14:creationId xmlns:p14="http://schemas.microsoft.com/office/powerpoint/2010/main" val="8131360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xit"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38"/>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1" nodeType="afterEffect">
                                  <p:stCondLst>
                                    <p:cond delay="0"/>
                                  </p:stCondLst>
                                  <p:childTnLst>
                                    <p:set>
                                      <p:cBhvr>
                                        <p:cTn id="37" dur="1" fill="hold">
                                          <p:stCondLst>
                                            <p:cond delay="0"/>
                                          </p:stCondLst>
                                        </p:cTn>
                                        <p:tgtEl>
                                          <p:spTgt spid="63"/>
                                        </p:tgtEl>
                                        <p:attrNameLst>
                                          <p:attrName>style.visibility</p:attrName>
                                        </p:attrNameLst>
                                      </p:cBhvr>
                                      <p:to>
                                        <p:strVal val="visible"/>
                                      </p:to>
                                    </p:set>
                                  </p:childTnLst>
                                </p:cTn>
                              </p:par>
                            </p:childTnLst>
                          </p:cTn>
                        </p:par>
                      </p:childTnLst>
                    </p:cTn>
                  </p:par>
                </p:childTnLst>
              </p:cTn>
              <p:nextCondLst>
                <p:cond evt="onClick" delay="0">
                  <p:tgtEl>
                    <p:spTgt spid="38"/>
                  </p:tgtEl>
                </p:cond>
              </p:nextCondLst>
            </p:seq>
            <p:seq concurrent="1" nextAc="seek">
              <p:cTn id="38" restart="whenNotActive" fill="hold" evtFilter="cancelBubble" nodeType="interactiveSeq">
                <p:stCondLst>
                  <p:cond evt="onClick" delay="0">
                    <p:tgtEl>
                      <p:spTgt spid="40"/>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withEffect">
                                  <p:stCondLst>
                                    <p:cond delay="0"/>
                                  </p:stCondLst>
                                  <p:childTnLst>
                                    <p:animClr clrSpc="rgb" dir="cw">
                                      <p:cBhvr>
                                        <p:cTn id="42" dur="2000" fill="hold"/>
                                        <p:tgtEl>
                                          <p:spTgt spid="57"/>
                                        </p:tgtEl>
                                        <p:attrNameLst>
                                          <p:attrName>fillcolor</p:attrName>
                                        </p:attrNameLst>
                                      </p:cBhvr>
                                      <p:to>
                                        <a:srgbClr val="4F81BD"/>
                                      </p:to>
                                    </p:animClr>
                                    <p:set>
                                      <p:cBhvr>
                                        <p:cTn id="43" dur="2000" fill="hold"/>
                                        <p:tgtEl>
                                          <p:spTgt spid="57"/>
                                        </p:tgtEl>
                                        <p:attrNameLst>
                                          <p:attrName>fill.type</p:attrName>
                                        </p:attrNameLst>
                                      </p:cBhvr>
                                      <p:to>
                                        <p:strVal val="solid"/>
                                      </p:to>
                                    </p:set>
                                    <p:set>
                                      <p:cBhvr>
                                        <p:cTn id="44" dur="2000" fill="hold"/>
                                        <p:tgtEl>
                                          <p:spTgt spid="57"/>
                                        </p:tgtEl>
                                        <p:attrNameLst>
                                          <p:attrName>fill.on</p:attrName>
                                        </p:attrNameLst>
                                      </p:cBhvr>
                                      <p:to>
                                        <p:strVal val="true"/>
                                      </p:to>
                                    </p:set>
                                  </p:childTnLst>
                                </p:cTn>
                              </p:par>
                              <p:par>
                                <p:cTn id="45" presetID="1" presetClass="emph" presetSubtype="2" fill="hold" nodeType="withEffect">
                                  <p:stCondLst>
                                    <p:cond delay="0"/>
                                  </p:stCondLst>
                                  <p:childTnLst>
                                    <p:animClr clrSpc="rgb" dir="cw">
                                      <p:cBhvr>
                                        <p:cTn id="46" dur="2000" fill="hold"/>
                                        <p:tgtEl>
                                          <p:spTgt spid="58"/>
                                        </p:tgtEl>
                                        <p:attrNameLst>
                                          <p:attrName>fillcolor</p:attrName>
                                        </p:attrNameLst>
                                      </p:cBhvr>
                                      <p:to>
                                        <a:srgbClr val="4F81BD"/>
                                      </p:to>
                                    </p:animClr>
                                    <p:set>
                                      <p:cBhvr>
                                        <p:cTn id="47" dur="2000" fill="hold"/>
                                        <p:tgtEl>
                                          <p:spTgt spid="58"/>
                                        </p:tgtEl>
                                        <p:attrNameLst>
                                          <p:attrName>fill.type</p:attrName>
                                        </p:attrNameLst>
                                      </p:cBhvr>
                                      <p:to>
                                        <p:strVal val="solid"/>
                                      </p:to>
                                    </p:set>
                                    <p:set>
                                      <p:cBhvr>
                                        <p:cTn id="48" dur="2000" fill="hold"/>
                                        <p:tgtEl>
                                          <p:spTgt spid="58"/>
                                        </p:tgtEl>
                                        <p:attrNameLst>
                                          <p:attrName>fill.on</p:attrName>
                                        </p:attrNameLst>
                                      </p:cBhvr>
                                      <p:to>
                                        <p:strVal val="true"/>
                                      </p:to>
                                    </p:set>
                                  </p:childTnLst>
                                </p:cTn>
                              </p:par>
                              <p:par>
                                <p:cTn id="49" presetID="1" presetClass="entr" presetSubtype="0"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mph" presetSubtype="2" fill="hold" nodeType="clickEffect">
                                  <p:stCondLst>
                                    <p:cond delay="0"/>
                                  </p:stCondLst>
                                  <p:childTnLst>
                                    <p:animClr clrSpc="rgb" dir="cw">
                                      <p:cBhvr>
                                        <p:cTn id="54" dur="2000" fill="hold"/>
                                        <p:tgtEl>
                                          <p:spTgt spid="26"/>
                                        </p:tgtEl>
                                        <p:attrNameLst>
                                          <p:attrName>fillcolor</p:attrName>
                                        </p:attrNameLst>
                                      </p:cBhvr>
                                      <p:to>
                                        <a:srgbClr val="4F81BD"/>
                                      </p:to>
                                    </p:animClr>
                                    <p:set>
                                      <p:cBhvr>
                                        <p:cTn id="55" dur="2000" fill="hold"/>
                                        <p:tgtEl>
                                          <p:spTgt spid="26"/>
                                        </p:tgtEl>
                                        <p:attrNameLst>
                                          <p:attrName>fill.type</p:attrName>
                                        </p:attrNameLst>
                                      </p:cBhvr>
                                      <p:to>
                                        <p:strVal val="solid"/>
                                      </p:to>
                                    </p:set>
                                    <p:set>
                                      <p:cBhvr>
                                        <p:cTn id="56" dur="2000" fill="hold"/>
                                        <p:tgtEl>
                                          <p:spTgt spid="26"/>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2000" fill="hold"/>
                                        <p:tgtEl>
                                          <p:spTgt spid="25"/>
                                        </p:tgtEl>
                                        <p:attrNameLst>
                                          <p:attrName>fillcolor</p:attrName>
                                        </p:attrNameLst>
                                      </p:cBhvr>
                                      <p:to>
                                        <a:srgbClr val="4F81BD"/>
                                      </p:to>
                                    </p:animClr>
                                    <p:set>
                                      <p:cBhvr>
                                        <p:cTn id="59" dur="2000" fill="hold"/>
                                        <p:tgtEl>
                                          <p:spTgt spid="25"/>
                                        </p:tgtEl>
                                        <p:attrNameLst>
                                          <p:attrName>fill.type</p:attrName>
                                        </p:attrNameLst>
                                      </p:cBhvr>
                                      <p:to>
                                        <p:strVal val="solid"/>
                                      </p:to>
                                    </p:set>
                                    <p:set>
                                      <p:cBhvr>
                                        <p:cTn id="60" dur="2000" fill="hold"/>
                                        <p:tgtEl>
                                          <p:spTgt spid="25"/>
                                        </p:tgtEl>
                                        <p:attrNameLst>
                                          <p:attrName>fill.on</p:attrName>
                                        </p:attrNameLst>
                                      </p:cBhvr>
                                      <p:to>
                                        <p:strVal val="true"/>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childTnLst>
                          </p:cTn>
                        </p:par>
                        <p:par>
                          <p:cTn id="63" fill="hold">
                            <p:stCondLst>
                              <p:cond delay="2000"/>
                            </p:stCondLst>
                            <p:childTnLst>
                              <p:par>
                                <p:cTn id="64" presetID="1" presetClass="entr" presetSubtype="0"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childTnLst>
                                </p:cTn>
                              </p:par>
                              <p:par>
                                <p:cTn id="66" presetID="1" presetClass="exit" presetSubtype="0" fill="hold" grpId="0" nodeType="withEffect">
                                  <p:stCondLst>
                                    <p:cond delay="0"/>
                                  </p:stCondLst>
                                  <p:childTnLst>
                                    <p:set>
                                      <p:cBhvr>
                                        <p:cTn id="67" dur="1" fill="hold">
                                          <p:stCondLst>
                                            <p:cond delay="0"/>
                                          </p:stCondLst>
                                        </p:cTn>
                                        <p:tgtEl>
                                          <p:spTgt spid="63"/>
                                        </p:tgtEl>
                                        <p:attrNameLst>
                                          <p:attrName>style.visibility</p:attrName>
                                        </p:attrNameLst>
                                      </p:cBhvr>
                                      <p:to>
                                        <p:strVal val="hidden"/>
                                      </p:to>
                                    </p:set>
                                  </p:childTnLst>
                                </p:cTn>
                              </p:par>
                              <p:par>
                                <p:cTn id="68" presetID="1" presetClass="exit" presetSubtype="0" fill="hold" nodeType="withEffect">
                                  <p:stCondLst>
                                    <p:cond delay="0"/>
                                  </p:stCondLst>
                                  <p:childTnLst>
                                    <p:set>
                                      <p:cBhvr>
                                        <p:cTn id="69"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70" restart="whenNotActive" fill="hold" evtFilter="cancelBubble" nodeType="interactiveSeq">
                <p:stCondLst>
                  <p:cond evt="onClick" delay="0">
                    <p:tgtEl>
                      <p:spTgt spid="43"/>
                    </p:tgtEl>
                  </p:cond>
                </p:stCondLst>
                <p:endSync evt="end" delay="0">
                  <p:rtn val="all"/>
                </p:endSync>
                <p:childTnLst>
                  <p:par>
                    <p:cTn id="71" fill="hold">
                      <p:stCondLst>
                        <p:cond delay="0"/>
                      </p:stCondLst>
                      <p:childTnLst>
                        <p:par>
                          <p:cTn id="72" fill="hold">
                            <p:stCondLst>
                              <p:cond delay="0"/>
                            </p:stCondLst>
                            <p:childTnLst>
                              <p:par>
                                <p:cTn id="73" presetID="19" presetClass="emph" presetSubtype="0" fill="hold" grpId="1" nodeType="withEffect">
                                  <p:stCondLst>
                                    <p:cond delay="0"/>
                                  </p:stCondLst>
                                  <p:childTnLst>
                                    <p:animClr clrSpc="rgb" dir="cw">
                                      <p:cBhvr override="childStyle">
                                        <p:cTn id="74" dur="500" fill="hold"/>
                                        <p:tgtEl>
                                          <p:spTgt spid="26"/>
                                        </p:tgtEl>
                                        <p:attrNameLst>
                                          <p:attrName>style.color</p:attrName>
                                        </p:attrNameLst>
                                      </p:cBhvr>
                                      <p:to>
                                        <a:srgbClr val="EEECE1"/>
                                      </p:to>
                                    </p:animClr>
                                    <p:animClr clrSpc="rgb" dir="cw">
                                      <p:cBhvr>
                                        <p:cTn id="75" dur="500" fill="hold"/>
                                        <p:tgtEl>
                                          <p:spTgt spid="26"/>
                                        </p:tgtEl>
                                        <p:attrNameLst>
                                          <p:attrName>fillcolor</p:attrName>
                                        </p:attrNameLst>
                                      </p:cBhvr>
                                      <p:to>
                                        <a:srgbClr val="EEECE1"/>
                                      </p:to>
                                    </p:animClr>
                                    <p:set>
                                      <p:cBhvr>
                                        <p:cTn id="76" dur="500" fill="hold"/>
                                        <p:tgtEl>
                                          <p:spTgt spid="26"/>
                                        </p:tgtEl>
                                        <p:attrNameLst>
                                          <p:attrName>fill.type</p:attrName>
                                        </p:attrNameLst>
                                      </p:cBhvr>
                                      <p:to>
                                        <p:strVal val="solid"/>
                                      </p:to>
                                    </p:set>
                                    <p:set>
                                      <p:cBhvr>
                                        <p:cTn id="77" dur="500" fill="hold"/>
                                        <p:tgtEl>
                                          <p:spTgt spid="26"/>
                                        </p:tgtEl>
                                        <p:attrNameLst>
                                          <p:attrName>fill.on</p:attrName>
                                        </p:attrNameLst>
                                      </p:cBhvr>
                                      <p:to>
                                        <p:strVal val="true"/>
                                      </p:to>
                                    </p:set>
                                  </p:childTnLst>
                                </p:cTn>
                              </p:par>
                              <p:par>
                                <p:cTn id="78" presetID="19" presetClass="emph" presetSubtype="0" fill="hold" grpId="1" nodeType="withEffect">
                                  <p:stCondLst>
                                    <p:cond delay="0"/>
                                  </p:stCondLst>
                                  <p:childTnLst>
                                    <p:animClr clrSpc="rgb" dir="cw">
                                      <p:cBhvr override="childStyle">
                                        <p:cTn id="79" dur="500" fill="hold"/>
                                        <p:tgtEl>
                                          <p:spTgt spid="57"/>
                                        </p:tgtEl>
                                        <p:attrNameLst>
                                          <p:attrName>style.color</p:attrName>
                                        </p:attrNameLst>
                                      </p:cBhvr>
                                      <p:to>
                                        <a:srgbClr val="EEECE1"/>
                                      </p:to>
                                    </p:animClr>
                                    <p:animClr clrSpc="rgb" dir="cw">
                                      <p:cBhvr>
                                        <p:cTn id="80" dur="500" fill="hold"/>
                                        <p:tgtEl>
                                          <p:spTgt spid="57"/>
                                        </p:tgtEl>
                                        <p:attrNameLst>
                                          <p:attrName>fillcolor</p:attrName>
                                        </p:attrNameLst>
                                      </p:cBhvr>
                                      <p:to>
                                        <a:srgbClr val="EEECE1"/>
                                      </p:to>
                                    </p:animClr>
                                    <p:set>
                                      <p:cBhvr>
                                        <p:cTn id="81" dur="500" fill="hold"/>
                                        <p:tgtEl>
                                          <p:spTgt spid="57"/>
                                        </p:tgtEl>
                                        <p:attrNameLst>
                                          <p:attrName>fill.type</p:attrName>
                                        </p:attrNameLst>
                                      </p:cBhvr>
                                      <p:to>
                                        <p:strVal val="solid"/>
                                      </p:to>
                                    </p:set>
                                    <p:set>
                                      <p:cBhvr>
                                        <p:cTn id="82" dur="500" fill="hold"/>
                                        <p:tgtEl>
                                          <p:spTgt spid="57"/>
                                        </p:tgtEl>
                                        <p:attrNameLst>
                                          <p:attrName>fill.on</p:attrName>
                                        </p:attrNameLst>
                                      </p:cBhvr>
                                      <p:to>
                                        <p:strVal val="true"/>
                                      </p:to>
                                    </p:set>
                                  </p:childTnLst>
                                </p:cTn>
                              </p:par>
                              <p:par>
                                <p:cTn id="83" presetID="19" presetClass="emph" presetSubtype="0" fill="hold" grpId="1" nodeType="withEffect">
                                  <p:stCondLst>
                                    <p:cond delay="0"/>
                                  </p:stCondLst>
                                  <p:childTnLst>
                                    <p:animClr clrSpc="rgb" dir="cw">
                                      <p:cBhvr override="childStyle">
                                        <p:cTn id="84" dur="500" fill="hold"/>
                                        <p:tgtEl>
                                          <p:spTgt spid="58"/>
                                        </p:tgtEl>
                                        <p:attrNameLst>
                                          <p:attrName>style.color</p:attrName>
                                        </p:attrNameLst>
                                      </p:cBhvr>
                                      <p:to>
                                        <a:srgbClr val="EEECE1"/>
                                      </p:to>
                                    </p:animClr>
                                    <p:animClr clrSpc="rgb" dir="cw">
                                      <p:cBhvr>
                                        <p:cTn id="85" dur="500" fill="hold"/>
                                        <p:tgtEl>
                                          <p:spTgt spid="58"/>
                                        </p:tgtEl>
                                        <p:attrNameLst>
                                          <p:attrName>fillcolor</p:attrName>
                                        </p:attrNameLst>
                                      </p:cBhvr>
                                      <p:to>
                                        <a:srgbClr val="EEECE1"/>
                                      </p:to>
                                    </p:animClr>
                                    <p:set>
                                      <p:cBhvr>
                                        <p:cTn id="86" dur="500" fill="hold"/>
                                        <p:tgtEl>
                                          <p:spTgt spid="58"/>
                                        </p:tgtEl>
                                        <p:attrNameLst>
                                          <p:attrName>fill.type</p:attrName>
                                        </p:attrNameLst>
                                      </p:cBhvr>
                                      <p:to>
                                        <p:strVal val="solid"/>
                                      </p:to>
                                    </p:set>
                                    <p:set>
                                      <p:cBhvr>
                                        <p:cTn id="87" dur="500" fill="hold"/>
                                        <p:tgtEl>
                                          <p:spTgt spid="58"/>
                                        </p:tgtEl>
                                        <p:attrNameLst>
                                          <p:attrName>fill.on</p:attrName>
                                        </p:attrNameLst>
                                      </p:cBhvr>
                                      <p:to>
                                        <p:strVal val="true"/>
                                      </p:to>
                                    </p:set>
                                  </p:childTnLst>
                                </p:cTn>
                              </p:par>
                              <p:par>
                                <p:cTn id="88" presetID="19" presetClass="emph" presetSubtype="0" fill="hold" grpId="1" nodeType="withEffect">
                                  <p:stCondLst>
                                    <p:cond delay="0"/>
                                  </p:stCondLst>
                                  <p:childTnLst>
                                    <p:animClr clrSpc="rgb" dir="cw">
                                      <p:cBhvr override="childStyle">
                                        <p:cTn id="89" dur="500" fill="hold"/>
                                        <p:tgtEl>
                                          <p:spTgt spid="25"/>
                                        </p:tgtEl>
                                        <p:attrNameLst>
                                          <p:attrName>style.color</p:attrName>
                                        </p:attrNameLst>
                                      </p:cBhvr>
                                      <p:to>
                                        <a:srgbClr val="EEECE1"/>
                                      </p:to>
                                    </p:animClr>
                                    <p:animClr clrSpc="rgb" dir="cw">
                                      <p:cBhvr>
                                        <p:cTn id="90" dur="500" fill="hold"/>
                                        <p:tgtEl>
                                          <p:spTgt spid="25"/>
                                        </p:tgtEl>
                                        <p:attrNameLst>
                                          <p:attrName>fillcolor</p:attrName>
                                        </p:attrNameLst>
                                      </p:cBhvr>
                                      <p:to>
                                        <a:srgbClr val="EEECE1"/>
                                      </p:to>
                                    </p:animClr>
                                    <p:set>
                                      <p:cBhvr>
                                        <p:cTn id="91" dur="500" fill="hold"/>
                                        <p:tgtEl>
                                          <p:spTgt spid="25"/>
                                        </p:tgtEl>
                                        <p:attrNameLst>
                                          <p:attrName>fill.type</p:attrName>
                                        </p:attrNameLst>
                                      </p:cBhvr>
                                      <p:to>
                                        <p:strVal val="solid"/>
                                      </p:to>
                                    </p:set>
                                    <p:set>
                                      <p:cBhvr>
                                        <p:cTn id="92" dur="500" fill="hold"/>
                                        <p:tgtEl>
                                          <p:spTgt spid="25"/>
                                        </p:tgtEl>
                                        <p:attrNameLst>
                                          <p:attrName>fill.on</p:attrName>
                                        </p:attrNameLst>
                                      </p:cBhvr>
                                      <p:to>
                                        <p:strVal val="true"/>
                                      </p:to>
                                    </p:set>
                                  </p:childTnLst>
                                </p:cTn>
                              </p:par>
                              <p:par>
                                <p:cTn id="93" presetID="1" presetClass="entr" presetSubtype="0" fill="hold" grpId="0" nodeType="withEffect">
                                  <p:stCondLst>
                                    <p:cond delay="0"/>
                                  </p:stCondLst>
                                  <p:childTnLst>
                                    <p:set>
                                      <p:cBhvr>
                                        <p:cTn id="94" dur="1" fill="hold">
                                          <p:stCondLst>
                                            <p:cond delay="0"/>
                                          </p:stCondLst>
                                        </p:cTn>
                                        <p:tgtEl>
                                          <p:spTgt spid="62"/>
                                        </p:tgtEl>
                                        <p:attrNameLst>
                                          <p:attrName>style.visibility</p:attrName>
                                        </p:attrNameLst>
                                      </p:cBhvr>
                                      <p:to>
                                        <p:strVal val="visible"/>
                                      </p:to>
                                    </p:set>
                                  </p:childTnLst>
                                </p:cTn>
                              </p:par>
                              <p:par>
                                <p:cTn id="95" presetID="1" presetClass="exit" presetSubtype="0" fill="hold" grpId="1" nodeType="withEffect">
                                  <p:stCondLst>
                                    <p:cond delay="0"/>
                                  </p:stCondLst>
                                  <p:childTnLst>
                                    <p:set>
                                      <p:cBhvr>
                                        <p:cTn id="96" dur="1" fill="hold">
                                          <p:stCondLst>
                                            <p:cond delay="0"/>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5" grpId="1" animBg="1"/>
      <p:bldP spid="26" grpId="0" animBg="1"/>
      <p:bldP spid="26" grpId="1" animBg="1"/>
      <p:bldP spid="41" grpId="0"/>
      <p:bldP spid="43" grpId="0" animBg="1"/>
      <p:bldP spid="43" grpId="1" animBg="1"/>
      <p:bldP spid="57" grpId="0" animBg="1"/>
      <p:bldP spid="57" grpId="1" animBg="1"/>
      <p:bldP spid="58" grpId="0" animBg="1"/>
      <p:bldP spid="58" grpId="1" animBg="1"/>
      <p:bldP spid="61" grpId="0"/>
      <p:bldP spid="62" grpId="0"/>
      <p:bldP spid="27" grpId="0"/>
      <p:bldP spid="63" grpId="0"/>
      <p:bldP spid="63"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descr="תמונה שמכילה טקסט, גרפיקה וקטורית&#10;&#10;התיאור נוצר באופן אוטומטי">
            <a:extLst>
              <a:ext uri="{FF2B5EF4-FFF2-40B4-BE49-F238E27FC236}">
                <a16:creationId xmlns:a16="http://schemas.microsoft.com/office/drawing/2014/main" id="{FA417329-B896-46D0-B89A-4BFE63C1E4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804248" y="3915498"/>
            <a:ext cx="3067862" cy="3068845"/>
          </a:xfrm>
          <a:prstGeom prst="rect">
            <a:avLst/>
          </a:prstGeom>
        </p:spPr>
      </p:pic>
      <p:sp>
        <p:nvSpPr>
          <p:cNvPr id="3" name="בועת דיבור: אליפסה 2">
            <a:extLst>
              <a:ext uri="{FF2B5EF4-FFF2-40B4-BE49-F238E27FC236}">
                <a16:creationId xmlns:a16="http://schemas.microsoft.com/office/drawing/2014/main" id="{3965C318-A0B9-4E82-967F-24984FFD16A3}"/>
              </a:ext>
            </a:extLst>
          </p:cNvPr>
          <p:cNvSpPr/>
          <p:nvPr/>
        </p:nvSpPr>
        <p:spPr>
          <a:xfrm>
            <a:off x="3131840" y="1160440"/>
            <a:ext cx="6120680" cy="3384828"/>
          </a:xfrm>
          <a:prstGeom prst="wedgeEllipseCallout">
            <a:avLst>
              <a:gd name="adj1" fmla="val 21234"/>
              <a:gd name="adj2" fmla="val 5938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t>נְסַדֵר בַּתַבְנִית 15 דִסְקִיוֹת.</a:t>
            </a:r>
          </a:p>
          <a:p>
            <a:pPr algn="ctr"/>
            <a:r>
              <a:rPr lang="he-IL" sz="3200" dirty="0"/>
              <a:t>נְחַסֵר קֹדֶם ___ כְּדֵי לְהַגִיעַ </a:t>
            </a:r>
          </a:p>
          <a:p>
            <a:pPr algn="ctr"/>
            <a:r>
              <a:rPr lang="he-IL" sz="3200" dirty="0"/>
              <a:t>לְ-10.</a:t>
            </a:r>
          </a:p>
          <a:p>
            <a:pPr algn="ctr"/>
            <a:r>
              <a:rPr lang="he-IL" sz="3200" dirty="0"/>
              <a:t>נִשְאָר לָנוּ לְחַסֵר עוֹד ___.</a:t>
            </a:r>
          </a:p>
          <a:p>
            <a:pPr algn="ctr"/>
            <a:r>
              <a:rPr lang="he-IL" sz="3200" dirty="0"/>
              <a:t>בַּתַבְנִית נִשְאֲרוּ ___ דִסְקִיוֹת.</a:t>
            </a:r>
          </a:p>
        </p:txBody>
      </p:sp>
      <p:sp>
        <p:nvSpPr>
          <p:cNvPr id="4" name="מלבן: פינות מעוגלות 3">
            <a:extLst>
              <a:ext uri="{FF2B5EF4-FFF2-40B4-BE49-F238E27FC236}">
                <a16:creationId xmlns:a16="http://schemas.microsoft.com/office/drawing/2014/main" id="{A155CA38-0527-4FF9-BB14-C9649465BA74}"/>
              </a:ext>
            </a:extLst>
          </p:cNvPr>
          <p:cNvSpPr/>
          <p:nvPr/>
        </p:nvSpPr>
        <p:spPr>
          <a:xfrm>
            <a:off x="225590" y="233143"/>
            <a:ext cx="2664000" cy="7475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4800" dirty="0">
                <a:solidFill>
                  <a:srgbClr val="92D050"/>
                </a:solidFill>
                <a:latin typeface="Calibri" panose="020F0502020204030204"/>
              </a:rPr>
              <a:t>15</a:t>
            </a:r>
            <a:r>
              <a:rPr lang="en-US" sz="4800" dirty="0">
                <a:solidFill>
                  <a:prstClr val="black"/>
                </a:solidFill>
                <a:latin typeface="Calibri" panose="020F0502020204030204"/>
              </a:rPr>
              <a:t>-</a:t>
            </a:r>
            <a:r>
              <a:rPr lang="en-US" sz="4800" dirty="0">
                <a:solidFill>
                  <a:srgbClr val="0070C0"/>
                </a:solidFill>
                <a:latin typeface="Calibri" panose="020F0502020204030204"/>
              </a:rPr>
              <a:t>7</a:t>
            </a:r>
            <a:r>
              <a:rPr lang="en-US" sz="4800" dirty="0">
                <a:solidFill>
                  <a:prstClr val="black"/>
                </a:solidFill>
                <a:latin typeface="Calibri" panose="020F0502020204030204"/>
              </a:rPr>
              <a:t> =</a:t>
            </a:r>
            <a:endParaRPr lang="he-IL" sz="4800" dirty="0">
              <a:solidFill>
                <a:prstClr val="black"/>
              </a:solidFill>
              <a:latin typeface="Calibri" panose="020F0502020204030204"/>
              <a:cs typeface="Arial" panose="020B0604020202020204" pitchFamily="34" charset="0"/>
            </a:endParaRPr>
          </a:p>
        </p:txBody>
      </p:sp>
      <p:sp>
        <p:nvSpPr>
          <p:cNvPr id="5" name="כותרת 1">
            <a:extLst>
              <a:ext uri="{FF2B5EF4-FFF2-40B4-BE49-F238E27FC236}">
                <a16:creationId xmlns:a16="http://schemas.microsoft.com/office/drawing/2014/main" id="{C7CC2FDC-590C-442B-88CC-3A26D8A90944}"/>
              </a:ext>
            </a:extLst>
          </p:cNvPr>
          <p:cNvSpPr txBox="1">
            <a:spLocks/>
          </p:cNvSpPr>
          <p:nvPr/>
        </p:nvSpPr>
        <p:spPr>
          <a:xfrm>
            <a:off x="-468560" y="-121516"/>
            <a:ext cx="9684568" cy="927297"/>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פִּתְרוּ אֶת הַתַרְגִיל.</a:t>
            </a:r>
          </a:p>
        </p:txBody>
      </p:sp>
      <p:sp>
        <p:nvSpPr>
          <p:cNvPr id="6" name="תיבת טקסט 5">
            <a:extLst>
              <a:ext uri="{FF2B5EF4-FFF2-40B4-BE49-F238E27FC236}">
                <a16:creationId xmlns:a16="http://schemas.microsoft.com/office/drawing/2014/main" id="{EC8440C9-E4EF-40D7-9E94-BA875EFF503C}"/>
              </a:ext>
            </a:extLst>
          </p:cNvPr>
          <p:cNvSpPr txBox="1"/>
          <p:nvPr/>
        </p:nvSpPr>
        <p:spPr>
          <a:xfrm>
            <a:off x="5868144" y="1849753"/>
            <a:ext cx="412292" cy="584775"/>
          </a:xfrm>
          <a:prstGeom prst="rect">
            <a:avLst/>
          </a:prstGeom>
          <a:noFill/>
        </p:spPr>
        <p:txBody>
          <a:bodyPr wrap="none" rtlCol="1">
            <a:spAutoFit/>
          </a:bodyPr>
          <a:lstStyle/>
          <a:p>
            <a:r>
              <a:rPr lang="he-IL" sz="3200" dirty="0">
                <a:solidFill>
                  <a:schemeClr val="bg1"/>
                </a:solidFill>
              </a:rPr>
              <a:t>5</a:t>
            </a:r>
          </a:p>
        </p:txBody>
      </p:sp>
      <p:sp>
        <p:nvSpPr>
          <p:cNvPr id="7" name="תיבת טקסט 6">
            <a:extLst>
              <a:ext uri="{FF2B5EF4-FFF2-40B4-BE49-F238E27FC236}">
                <a16:creationId xmlns:a16="http://schemas.microsoft.com/office/drawing/2014/main" id="{FE72D990-713F-4BF6-B8CD-2283365D3142}"/>
              </a:ext>
            </a:extLst>
          </p:cNvPr>
          <p:cNvSpPr txBox="1"/>
          <p:nvPr/>
        </p:nvSpPr>
        <p:spPr>
          <a:xfrm>
            <a:off x="4491537" y="2844225"/>
            <a:ext cx="412292" cy="584775"/>
          </a:xfrm>
          <a:prstGeom prst="rect">
            <a:avLst/>
          </a:prstGeom>
          <a:noFill/>
        </p:spPr>
        <p:txBody>
          <a:bodyPr wrap="square" rtlCol="1">
            <a:spAutoFit/>
          </a:bodyPr>
          <a:lstStyle/>
          <a:p>
            <a:r>
              <a:rPr lang="he-IL" sz="3200" dirty="0">
                <a:solidFill>
                  <a:schemeClr val="bg1"/>
                </a:solidFill>
              </a:rPr>
              <a:t>2</a:t>
            </a:r>
          </a:p>
        </p:txBody>
      </p:sp>
      <p:sp>
        <p:nvSpPr>
          <p:cNvPr id="8" name="תיבת טקסט 7">
            <a:extLst>
              <a:ext uri="{FF2B5EF4-FFF2-40B4-BE49-F238E27FC236}">
                <a16:creationId xmlns:a16="http://schemas.microsoft.com/office/drawing/2014/main" id="{C476BE7E-A285-43F2-A941-58CC15D3CADB}"/>
              </a:ext>
            </a:extLst>
          </p:cNvPr>
          <p:cNvSpPr txBox="1"/>
          <p:nvPr/>
        </p:nvSpPr>
        <p:spPr>
          <a:xfrm>
            <a:off x="4860032" y="3316323"/>
            <a:ext cx="412292" cy="584775"/>
          </a:xfrm>
          <a:prstGeom prst="rect">
            <a:avLst/>
          </a:prstGeom>
          <a:noFill/>
        </p:spPr>
        <p:txBody>
          <a:bodyPr wrap="none" rtlCol="1">
            <a:spAutoFit/>
          </a:bodyPr>
          <a:lstStyle/>
          <a:p>
            <a:r>
              <a:rPr lang="he-IL" sz="3200" dirty="0">
                <a:solidFill>
                  <a:schemeClr val="bg1"/>
                </a:solidFill>
              </a:rPr>
              <a:t>8</a:t>
            </a:r>
          </a:p>
        </p:txBody>
      </p:sp>
      <p:sp>
        <p:nvSpPr>
          <p:cNvPr id="9" name="מלבן: פינות מעוגלות 8">
            <a:extLst>
              <a:ext uri="{FF2B5EF4-FFF2-40B4-BE49-F238E27FC236}">
                <a16:creationId xmlns:a16="http://schemas.microsoft.com/office/drawing/2014/main" id="{74A7D9AC-0150-4ED8-8910-93E71C95BFBC}"/>
              </a:ext>
            </a:extLst>
          </p:cNvPr>
          <p:cNvSpPr/>
          <p:nvPr/>
        </p:nvSpPr>
        <p:spPr>
          <a:xfrm>
            <a:off x="4499992" y="5589240"/>
            <a:ext cx="2888197" cy="9238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לְהַשְלָמַת הַדְבָרִים שֶל טַל.</a:t>
            </a:r>
            <a:endParaRPr lang="he-IL" sz="2700" dirty="0">
              <a:solidFill>
                <a:prstClr val="white"/>
              </a:solidFill>
              <a:latin typeface="Calibri" panose="020F0502020204030204"/>
              <a:cs typeface="Arial" panose="020B0604020202020204" pitchFamily="34" charset="0"/>
            </a:endParaRPr>
          </a:p>
        </p:txBody>
      </p:sp>
      <p:sp>
        <p:nvSpPr>
          <p:cNvPr id="10" name="מלבן: פינות מעוגלות 9">
            <a:extLst>
              <a:ext uri="{FF2B5EF4-FFF2-40B4-BE49-F238E27FC236}">
                <a16:creationId xmlns:a16="http://schemas.microsoft.com/office/drawing/2014/main" id="{F7C31ED5-A087-4E9F-9E53-DCF4F8982510}"/>
              </a:ext>
            </a:extLst>
          </p:cNvPr>
          <p:cNvSpPr/>
          <p:nvPr/>
        </p:nvSpPr>
        <p:spPr>
          <a:xfrm>
            <a:off x="4491537" y="5590882"/>
            <a:ext cx="2888197"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800" dirty="0">
                <a:solidFill>
                  <a:prstClr val="white"/>
                </a:solidFill>
              </a:rPr>
              <a:t>לַחֲצוּ עָלַי לְהַצָגַת תַרְגִילִים.</a:t>
            </a:r>
            <a:endParaRPr lang="he-IL" sz="2800" dirty="0">
              <a:solidFill>
                <a:prstClr val="white"/>
              </a:solidFill>
              <a:latin typeface="Calibri" panose="020F0502020204030204"/>
              <a:cs typeface="Arial" panose="020B0604020202020204" pitchFamily="34" charset="0"/>
            </a:endParaRPr>
          </a:p>
        </p:txBody>
      </p:sp>
      <p:sp>
        <p:nvSpPr>
          <p:cNvPr id="12" name="מלבן: פינות מעוגלות 11">
            <a:extLst>
              <a:ext uri="{FF2B5EF4-FFF2-40B4-BE49-F238E27FC236}">
                <a16:creationId xmlns:a16="http://schemas.microsoft.com/office/drawing/2014/main" id="{FFA6B84E-EC9D-4243-95DC-7DAB8526996A}"/>
              </a:ext>
            </a:extLst>
          </p:cNvPr>
          <p:cNvSpPr/>
          <p:nvPr/>
        </p:nvSpPr>
        <p:spPr>
          <a:xfrm>
            <a:off x="225590" y="1245965"/>
            <a:ext cx="2664000" cy="7475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4800" dirty="0">
                <a:solidFill>
                  <a:srgbClr val="92D050"/>
                </a:solidFill>
                <a:latin typeface="Calibri" panose="020F0502020204030204"/>
              </a:rPr>
              <a:t>15</a:t>
            </a:r>
            <a:r>
              <a:rPr lang="en-US" sz="4800" dirty="0">
                <a:solidFill>
                  <a:prstClr val="black"/>
                </a:solidFill>
                <a:latin typeface="Calibri" panose="020F0502020204030204"/>
              </a:rPr>
              <a:t>-</a:t>
            </a:r>
            <a:r>
              <a:rPr lang="en-US" sz="4800" dirty="0">
                <a:solidFill>
                  <a:srgbClr val="0070C0"/>
                </a:solidFill>
                <a:latin typeface="Calibri" panose="020F0502020204030204"/>
              </a:rPr>
              <a:t>5</a:t>
            </a:r>
            <a:r>
              <a:rPr lang="en-US" sz="4800" dirty="0">
                <a:solidFill>
                  <a:prstClr val="black"/>
                </a:solidFill>
                <a:latin typeface="Calibri" panose="020F0502020204030204"/>
              </a:rPr>
              <a:t> = 10</a:t>
            </a:r>
            <a:endParaRPr lang="he-IL" sz="4800" dirty="0">
              <a:solidFill>
                <a:prstClr val="black"/>
              </a:solidFill>
              <a:latin typeface="Calibri" panose="020F0502020204030204"/>
              <a:cs typeface="Arial" panose="020B0604020202020204" pitchFamily="34" charset="0"/>
            </a:endParaRPr>
          </a:p>
        </p:txBody>
      </p:sp>
      <p:sp>
        <p:nvSpPr>
          <p:cNvPr id="13" name="מלבן: פינות מעוגלות 12">
            <a:extLst>
              <a:ext uri="{FF2B5EF4-FFF2-40B4-BE49-F238E27FC236}">
                <a16:creationId xmlns:a16="http://schemas.microsoft.com/office/drawing/2014/main" id="{D994D2B4-B873-4AB1-BFF8-728E0455B524}"/>
              </a:ext>
            </a:extLst>
          </p:cNvPr>
          <p:cNvSpPr/>
          <p:nvPr/>
        </p:nvSpPr>
        <p:spPr>
          <a:xfrm>
            <a:off x="225590" y="2258788"/>
            <a:ext cx="2664000" cy="7475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4800" dirty="0">
                <a:solidFill>
                  <a:srgbClr val="92D050"/>
                </a:solidFill>
                <a:latin typeface="Calibri" panose="020F0502020204030204"/>
              </a:rPr>
              <a:t>10</a:t>
            </a:r>
            <a:r>
              <a:rPr lang="en-US" sz="4800" dirty="0">
                <a:solidFill>
                  <a:prstClr val="black"/>
                </a:solidFill>
                <a:latin typeface="Calibri" panose="020F0502020204030204"/>
              </a:rPr>
              <a:t>-</a:t>
            </a:r>
            <a:r>
              <a:rPr lang="en-US" sz="4800" dirty="0">
                <a:solidFill>
                  <a:srgbClr val="0070C0"/>
                </a:solidFill>
                <a:latin typeface="Calibri" panose="020F0502020204030204"/>
              </a:rPr>
              <a:t>2</a:t>
            </a:r>
            <a:r>
              <a:rPr lang="en-US" sz="4800" dirty="0">
                <a:solidFill>
                  <a:prstClr val="black"/>
                </a:solidFill>
                <a:latin typeface="Calibri" panose="020F0502020204030204"/>
              </a:rPr>
              <a:t> = 8</a:t>
            </a:r>
            <a:endParaRPr lang="he-IL" sz="4800" dirty="0">
              <a:solidFill>
                <a:prstClr val="black"/>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14274256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6" grpId="0"/>
      <p:bldP spid="7" grpId="0"/>
      <p:bldP spid="8" grpId="0"/>
      <p:bldP spid="9" grpId="0" animBg="1"/>
      <p:bldP spid="10" grpId="0" animBg="1"/>
      <p:bldP spid="10" grpId="1"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descr="תמונה שמכילה טקסט, גרפיקה וקטורית&#10;&#10;התיאור נוצר באופן אוטומטי">
            <a:extLst>
              <a:ext uri="{FF2B5EF4-FFF2-40B4-BE49-F238E27FC236}">
                <a16:creationId xmlns:a16="http://schemas.microsoft.com/office/drawing/2014/main" id="{FA417329-B896-46D0-B89A-4BFE63C1E4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804248" y="3915498"/>
            <a:ext cx="3067862" cy="3068845"/>
          </a:xfrm>
          <a:prstGeom prst="rect">
            <a:avLst/>
          </a:prstGeom>
        </p:spPr>
      </p:pic>
      <p:sp>
        <p:nvSpPr>
          <p:cNvPr id="3" name="בועת דיבור: אליפסה 2">
            <a:extLst>
              <a:ext uri="{FF2B5EF4-FFF2-40B4-BE49-F238E27FC236}">
                <a16:creationId xmlns:a16="http://schemas.microsoft.com/office/drawing/2014/main" id="{3965C318-A0B9-4E82-967F-24984FFD16A3}"/>
              </a:ext>
            </a:extLst>
          </p:cNvPr>
          <p:cNvSpPr/>
          <p:nvPr/>
        </p:nvSpPr>
        <p:spPr>
          <a:xfrm>
            <a:off x="3131840" y="1160440"/>
            <a:ext cx="6120680" cy="3384828"/>
          </a:xfrm>
          <a:prstGeom prst="wedgeEllipseCallout">
            <a:avLst>
              <a:gd name="adj1" fmla="val 21234"/>
              <a:gd name="adj2" fmla="val 5938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3200" dirty="0"/>
              <a:t>נְסַדֵר בַּתַבְנִית 16 דִסְקִיוֹת.</a:t>
            </a:r>
          </a:p>
          <a:p>
            <a:pPr algn="ctr"/>
            <a:r>
              <a:rPr lang="he-IL" sz="3200" dirty="0"/>
              <a:t>נְחַסֵר קֹדֶם ___ כְּדֵי לְהַגִיעַ </a:t>
            </a:r>
          </a:p>
          <a:p>
            <a:pPr algn="ctr"/>
            <a:r>
              <a:rPr lang="he-IL" sz="3200" dirty="0"/>
              <a:t>לְ-10.</a:t>
            </a:r>
          </a:p>
          <a:p>
            <a:pPr algn="ctr"/>
            <a:r>
              <a:rPr lang="he-IL" sz="3200" dirty="0"/>
              <a:t>נִשְאָר לָנוּ לְחַסֵר עוֹד ___.</a:t>
            </a:r>
          </a:p>
          <a:p>
            <a:pPr algn="ctr"/>
            <a:r>
              <a:rPr lang="he-IL" sz="3200" dirty="0"/>
              <a:t>בַּתַבְנִית נִשְאֲרוּ ___ דִסְקִיוֹת.</a:t>
            </a:r>
          </a:p>
        </p:txBody>
      </p:sp>
      <p:sp>
        <p:nvSpPr>
          <p:cNvPr id="4" name="מלבן: פינות מעוגלות 3">
            <a:extLst>
              <a:ext uri="{FF2B5EF4-FFF2-40B4-BE49-F238E27FC236}">
                <a16:creationId xmlns:a16="http://schemas.microsoft.com/office/drawing/2014/main" id="{A155CA38-0527-4FF9-BB14-C9649465BA74}"/>
              </a:ext>
            </a:extLst>
          </p:cNvPr>
          <p:cNvSpPr/>
          <p:nvPr/>
        </p:nvSpPr>
        <p:spPr>
          <a:xfrm>
            <a:off x="225590" y="233143"/>
            <a:ext cx="2664000" cy="7475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4800" dirty="0">
                <a:solidFill>
                  <a:srgbClr val="92D050"/>
                </a:solidFill>
                <a:latin typeface="Calibri" panose="020F0502020204030204"/>
              </a:rPr>
              <a:t>16</a:t>
            </a:r>
            <a:r>
              <a:rPr lang="en-US" sz="4800" dirty="0">
                <a:solidFill>
                  <a:prstClr val="black"/>
                </a:solidFill>
                <a:latin typeface="Calibri" panose="020F0502020204030204"/>
              </a:rPr>
              <a:t>-</a:t>
            </a:r>
            <a:r>
              <a:rPr lang="en-US" sz="4800" dirty="0">
                <a:solidFill>
                  <a:srgbClr val="0070C0"/>
                </a:solidFill>
                <a:latin typeface="Calibri" panose="020F0502020204030204"/>
              </a:rPr>
              <a:t>7</a:t>
            </a:r>
            <a:r>
              <a:rPr lang="en-US" sz="4800" dirty="0">
                <a:solidFill>
                  <a:prstClr val="black"/>
                </a:solidFill>
                <a:latin typeface="Calibri" panose="020F0502020204030204"/>
              </a:rPr>
              <a:t> =</a:t>
            </a:r>
            <a:endParaRPr lang="he-IL" sz="4800" dirty="0">
              <a:solidFill>
                <a:prstClr val="black"/>
              </a:solidFill>
              <a:latin typeface="Calibri" panose="020F0502020204030204"/>
              <a:cs typeface="Arial" panose="020B0604020202020204" pitchFamily="34" charset="0"/>
            </a:endParaRPr>
          </a:p>
        </p:txBody>
      </p:sp>
      <p:sp>
        <p:nvSpPr>
          <p:cNvPr id="5" name="כותרת 1">
            <a:extLst>
              <a:ext uri="{FF2B5EF4-FFF2-40B4-BE49-F238E27FC236}">
                <a16:creationId xmlns:a16="http://schemas.microsoft.com/office/drawing/2014/main" id="{C7CC2FDC-590C-442B-88CC-3A26D8A90944}"/>
              </a:ext>
            </a:extLst>
          </p:cNvPr>
          <p:cNvSpPr txBox="1">
            <a:spLocks/>
          </p:cNvSpPr>
          <p:nvPr/>
        </p:nvSpPr>
        <p:spPr>
          <a:xfrm>
            <a:off x="-468560" y="-121516"/>
            <a:ext cx="9684568" cy="927297"/>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פִּתְרוּ אֶת הַתַרְגִיל.</a:t>
            </a:r>
          </a:p>
        </p:txBody>
      </p:sp>
      <p:sp>
        <p:nvSpPr>
          <p:cNvPr id="6" name="תיבת טקסט 5">
            <a:extLst>
              <a:ext uri="{FF2B5EF4-FFF2-40B4-BE49-F238E27FC236}">
                <a16:creationId xmlns:a16="http://schemas.microsoft.com/office/drawing/2014/main" id="{EC8440C9-E4EF-40D7-9E94-BA875EFF503C}"/>
              </a:ext>
            </a:extLst>
          </p:cNvPr>
          <p:cNvSpPr txBox="1"/>
          <p:nvPr/>
        </p:nvSpPr>
        <p:spPr>
          <a:xfrm>
            <a:off x="5868144" y="1849753"/>
            <a:ext cx="412292" cy="584775"/>
          </a:xfrm>
          <a:prstGeom prst="rect">
            <a:avLst/>
          </a:prstGeom>
          <a:noFill/>
        </p:spPr>
        <p:txBody>
          <a:bodyPr wrap="none" rtlCol="1">
            <a:spAutoFit/>
          </a:bodyPr>
          <a:lstStyle/>
          <a:p>
            <a:r>
              <a:rPr lang="he-IL" sz="3200" dirty="0">
                <a:solidFill>
                  <a:schemeClr val="bg1"/>
                </a:solidFill>
              </a:rPr>
              <a:t>6</a:t>
            </a:r>
          </a:p>
        </p:txBody>
      </p:sp>
      <p:sp>
        <p:nvSpPr>
          <p:cNvPr id="7" name="תיבת טקסט 6">
            <a:extLst>
              <a:ext uri="{FF2B5EF4-FFF2-40B4-BE49-F238E27FC236}">
                <a16:creationId xmlns:a16="http://schemas.microsoft.com/office/drawing/2014/main" id="{FE72D990-713F-4BF6-B8CD-2283365D3142}"/>
              </a:ext>
            </a:extLst>
          </p:cNvPr>
          <p:cNvSpPr txBox="1"/>
          <p:nvPr/>
        </p:nvSpPr>
        <p:spPr>
          <a:xfrm>
            <a:off x="4491537" y="2844225"/>
            <a:ext cx="412292" cy="584775"/>
          </a:xfrm>
          <a:prstGeom prst="rect">
            <a:avLst/>
          </a:prstGeom>
          <a:noFill/>
        </p:spPr>
        <p:txBody>
          <a:bodyPr wrap="square" rtlCol="1">
            <a:spAutoFit/>
          </a:bodyPr>
          <a:lstStyle/>
          <a:p>
            <a:r>
              <a:rPr lang="he-IL" sz="3200" dirty="0">
                <a:solidFill>
                  <a:schemeClr val="bg1"/>
                </a:solidFill>
              </a:rPr>
              <a:t>1</a:t>
            </a:r>
          </a:p>
        </p:txBody>
      </p:sp>
      <p:sp>
        <p:nvSpPr>
          <p:cNvPr id="8" name="תיבת טקסט 7">
            <a:extLst>
              <a:ext uri="{FF2B5EF4-FFF2-40B4-BE49-F238E27FC236}">
                <a16:creationId xmlns:a16="http://schemas.microsoft.com/office/drawing/2014/main" id="{C476BE7E-A285-43F2-A941-58CC15D3CADB}"/>
              </a:ext>
            </a:extLst>
          </p:cNvPr>
          <p:cNvSpPr txBox="1"/>
          <p:nvPr/>
        </p:nvSpPr>
        <p:spPr>
          <a:xfrm>
            <a:off x="4860032" y="3316323"/>
            <a:ext cx="412292" cy="584775"/>
          </a:xfrm>
          <a:prstGeom prst="rect">
            <a:avLst/>
          </a:prstGeom>
          <a:noFill/>
        </p:spPr>
        <p:txBody>
          <a:bodyPr wrap="none" rtlCol="1">
            <a:spAutoFit/>
          </a:bodyPr>
          <a:lstStyle/>
          <a:p>
            <a:r>
              <a:rPr lang="he-IL" sz="3200" dirty="0">
                <a:solidFill>
                  <a:schemeClr val="bg1"/>
                </a:solidFill>
              </a:rPr>
              <a:t>9</a:t>
            </a:r>
          </a:p>
        </p:txBody>
      </p:sp>
      <p:sp>
        <p:nvSpPr>
          <p:cNvPr id="9" name="מלבן: פינות מעוגלות 8">
            <a:extLst>
              <a:ext uri="{FF2B5EF4-FFF2-40B4-BE49-F238E27FC236}">
                <a16:creationId xmlns:a16="http://schemas.microsoft.com/office/drawing/2014/main" id="{74A7D9AC-0150-4ED8-8910-93E71C95BFBC}"/>
              </a:ext>
            </a:extLst>
          </p:cNvPr>
          <p:cNvSpPr/>
          <p:nvPr/>
        </p:nvSpPr>
        <p:spPr>
          <a:xfrm>
            <a:off x="4499992" y="5589240"/>
            <a:ext cx="2888197" cy="9238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800" dirty="0">
                <a:solidFill>
                  <a:prstClr val="white"/>
                </a:solidFill>
              </a:rPr>
              <a:t>לַחֲצוּ עָלַי לְהַשְלָמַת הַדְבָרִים שֶל טַל.</a:t>
            </a:r>
            <a:endParaRPr lang="he-IL" sz="2800" dirty="0">
              <a:solidFill>
                <a:prstClr val="white"/>
              </a:solidFill>
              <a:latin typeface="Calibri" panose="020F0502020204030204"/>
              <a:cs typeface="Arial" panose="020B0604020202020204" pitchFamily="34" charset="0"/>
            </a:endParaRPr>
          </a:p>
        </p:txBody>
      </p:sp>
      <p:sp>
        <p:nvSpPr>
          <p:cNvPr id="10" name="מלבן: פינות מעוגלות 9">
            <a:extLst>
              <a:ext uri="{FF2B5EF4-FFF2-40B4-BE49-F238E27FC236}">
                <a16:creationId xmlns:a16="http://schemas.microsoft.com/office/drawing/2014/main" id="{F7C31ED5-A087-4E9F-9E53-DCF4F8982510}"/>
              </a:ext>
            </a:extLst>
          </p:cNvPr>
          <p:cNvSpPr/>
          <p:nvPr/>
        </p:nvSpPr>
        <p:spPr>
          <a:xfrm>
            <a:off x="4491537" y="5590882"/>
            <a:ext cx="2888197"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800" dirty="0">
                <a:solidFill>
                  <a:prstClr val="white"/>
                </a:solidFill>
              </a:rPr>
              <a:t>לַחֲצוּ עָלַי לְהַצָגַת תַרְגִילִים.</a:t>
            </a:r>
            <a:endParaRPr lang="he-IL" sz="2800" dirty="0">
              <a:solidFill>
                <a:prstClr val="white"/>
              </a:solidFill>
              <a:latin typeface="Calibri" panose="020F0502020204030204"/>
              <a:cs typeface="Arial" panose="020B0604020202020204" pitchFamily="34" charset="0"/>
            </a:endParaRPr>
          </a:p>
        </p:txBody>
      </p:sp>
      <p:sp>
        <p:nvSpPr>
          <p:cNvPr id="12" name="מלבן: פינות מעוגלות 11">
            <a:extLst>
              <a:ext uri="{FF2B5EF4-FFF2-40B4-BE49-F238E27FC236}">
                <a16:creationId xmlns:a16="http://schemas.microsoft.com/office/drawing/2014/main" id="{FFA6B84E-EC9D-4243-95DC-7DAB8526996A}"/>
              </a:ext>
            </a:extLst>
          </p:cNvPr>
          <p:cNvSpPr/>
          <p:nvPr/>
        </p:nvSpPr>
        <p:spPr>
          <a:xfrm>
            <a:off x="225590" y="1245965"/>
            <a:ext cx="2664000" cy="7475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4800" dirty="0">
                <a:solidFill>
                  <a:srgbClr val="92D050"/>
                </a:solidFill>
                <a:latin typeface="Calibri" panose="020F0502020204030204"/>
              </a:rPr>
              <a:t>16</a:t>
            </a:r>
            <a:r>
              <a:rPr lang="en-US" sz="4800" dirty="0">
                <a:solidFill>
                  <a:prstClr val="black"/>
                </a:solidFill>
                <a:latin typeface="Calibri" panose="020F0502020204030204"/>
              </a:rPr>
              <a:t>-</a:t>
            </a:r>
            <a:r>
              <a:rPr lang="en-US" sz="4800" dirty="0">
                <a:solidFill>
                  <a:srgbClr val="0070C0"/>
                </a:solidFill>
                <a:latin typeface="Calibri" panose="020F0502020204030204"/>
              </a:rPr>
              <a:t>6</a:t>
            </a:r>
            <a:r>
              <a:rPr lang="en-US" sz="4800" dirty="0">
                <a:solidFill>
                  <a:prstClr val="black"/>
                </a:solidFill>
                <a:latin typeface="Calibri" panose="020F0502020204030204"/>
              </a:rPr>
              <a:t> = 10</a:t>
            </a:r>
            <a:endParaRPr lang="he-IL" sz="4800" dirty="0">
              <a:solidFill>
                <a:prstClr val="black"/>
              </a:solidFill>
              <a:latin typeface="Calibri" panose="020F0502020204030204"/>
              <a:cs typeface="Arial" panose="020B0604020202020204" pitchFamily="34" charset="0"/>
            </a:endParaRPr>
          </a:p>
        </p:txBody>
      </p:sp>
      <p:sp>
        <p:nvSpPr>
          <p:cNvPr id="13" name="מלבן: פינות מעוגלות 12">
            <a:extLst>
              <a:ext uri="{FF2B5EF4-FFF2-40B4-BE49-F238E27FC236}">
                <a16:creationId xmlns:a16="http://schemas.microsoft.com/office/drawing/2014/main" id="{D994D2B4-B873-4AB1-BFF8-728E0455B524}"/>
              </a:ext>
            </a:extLst>
          </p:cNvPr>
          <p:cNvSpPr/>
          <p:nvPr/>
        </p:nvSpPr>
        <p:spPr>
          <a:xfrm>
            <a:off x="225590" y="2258788"/>
            <a:ext cx="2664000" cy="74758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defTabSz="685800" rtl="0"/>
            <a:r>
              <a:rPr lang="en-US" sz="4800" dirty="0">
                <a:solidFill>
                  <a:srgbClr val="92D050"/>
                </a:solidFill>
                <a:latin typeface="Calibri" panose="020F0502020204030204"/>
              </a:rPr>
              <a:t>10</a:t>
            </a:r>
            <a:r>
              <a:rPr lang="en-US" sz="4800" dirty="0">
                <a:solidFill>
                  <a:prstClr val="black"/>
                </a:solidFill>
                <a:latin typeface="Calibri" panose="020F0502020204030204"/>
              </a:rPr>
              <a:t>-</a:t>
            </a:r>
            <a:r>
              <a:rPr lang="en-US" sz="4800" dirty="0">
                <a:solidFill>
                  <a:srgbClr val="0070C0"/>
                </a:solidFill>
                <a:latin typeface="Calibri" panose="020F0502020204030204"/>
              </a:rPr>
              <a:t>1</a:t>
            </a:r>
            <a:r>
              <a:rPr lang="en-US" sz="4800" dirty="0">
                <a:solidFill>
                  <a:prstClr val="black"/>
                </a:solidFill>
                <a:latin typeface="Calibri" panose="020F0502020204030204"/>
              </a:rPr>
              <a:t> = 9</a:t>
            </a:r>
            <a:endParaRPr lang="he-IL" sz="4800" dirty="0">
              <a:solidFill>
                <a:prstClr val="black"/>
              </a:solidFill>
              <a:latin typeface="Calibri" panose="020F0502020204030204"/>
              <a:cs typeface="Arial" panose="020B0604020202020204" pitchFamily="34" charset="0"/>
            </a:endParaRPr>
          </a:p>
        </p:txBody>
      </p:sp>
    </p:spTree>
    <p:extLst>
      <p:ext uri="{BB962C8B-B14F-4D97-AF65-F5344CB8AC3E}">
        <p14:creationId xmlns:p14="http://schemas.microsoft.com/office/powerpoint/2010/main" val="42633566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6" grpId="0"/>
      <p:bldP spid="7" grpId="0"/>
      <p:bldP spid="8" grpId="0"/>
      <p:bldP spid="9" grpId="0" animBg="1"/>
      <p:bldP spid="10" grpId="0" animBg="1"/>
      <p:bldP spid="10" grpId="1"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EF5905-2E57-40BD-9713-DFA19F075BA3}"/>
              </a:ext>
            </a:extLst>
          </p:cNvPr>
          <p:cNvSpPr txBox="1">
            <a:spLocks/>
          </p:cNvSpPr>
          <p:nvPr/>
        </p:nvSpPr>
        <p:spPr>
          <a:xfrm>
            <a:off x="-487751" y="67750"/>
            <a:ext cx="9684568" cy="927297"/>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לִפְנֵיכֶם תַרְגִיל וּשְנֵי קְלָפִים.</a:t>
            </a:r>
          </a:p>
          <a:p>
            <a:pPr marL="177800" algn="r"/>
            <a:r>
              <a:rPr lang="he-IL" sz="3200" dirty="0">
                <a:solidFill>
                  <a:schemeClr val="bg2">
                    <a:lumMod val="25000"/>
                  </a:schemeClr>
                </a:solidFill>
                <a:cs typeface="+mn-cs"/>
              </a:rPr>
              <a:t>סַמְנוּ אֶת הַקְלָף שֶעָלָיו הַתְשוּבָה הַנְכוֹנָה.</a:t>
            </a:r>
          </a:p>
        </p:txBody>
      </p:sp>
      <p:sp>
        <p:nvSpPr>
          <p:cNvPr id="14" name="מלבן: פינות מעוגלות 13">
            <a:extLst>
              <a:ext uri="{FF2B5EF4-FFF2-40B4-BE49-F238E27FC236}">
                <a16:creationId xmlns:a16="http://schemas.microsoft.com/office/drawing/2014/main" id="{E2EB345D-616F-4C6B-B852-6FFAD3ED207C}"/>
              </a:ext>
            </a:extLst>
          </p:cNvPr>
          <p:cNvSpPr/>
          <p:nvPr/>
        </p:nvSpPr>
        <p:spPr>
          <a:xfrm>
            <a:off x="5796136" y="5589240"/>
            <a:ext cx="2888197" cy="9238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לְקַבָּלַת רֶמֶז.</a:t>
            </a:r>
            <a:endParaRPr lang="he-IL" sz="2700" dirty="0">
              <a:solidFill>
                <a:prstClr val="white"/>
              </a:solidFill>
              <a:latin typeface="Calibri" panose="020F0502020204030204"/>
              <a:cs typeface="Arial" panose="020B0604020202020204" pitchFamily="34" charset="0"/>
            </a:endParaRPr>
          </a:p>
        </p:txBody>
      </p:sp>
      <p:sp>
        <p:nvSpPr>
          <p:cNvPr id="15" name="מלבן: פינות מעוגלות 14">
            <a:extLst>
              <a:ext uri="{FF2B5EF4-FFF2-40B4-BE49-F238E27FC236}">
                <a16:creationId xmlns:a16="http://schemas.microsoft.com/office/drawing/2014/main" id="{1784FB9B-5840-44AB-A05C-BD0C8AE068CC}"/>
              </a:ext>
            </a:extLst>
          </p:cNvPr>
          <p:cNvSpPr/>
          <p:nvPr/>
        </p:nvSpPr>
        <p:spPr>
          <a:xfrm>
            <a:off x="527306" y="2367272"/>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7</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7" name="תיבת טקסט 16">
            <a:extLst>
              <a:ext uri="{FF2B5EF4-FFF2-40B4-BE49-F238E27FC236}">
                <a16:creationId xmlns:a16="http://schemas.microsoft.com/office/drawing/2014/main" id="{81A4F3E1-B20B-4A76-910A-150A6354A124}"/>
              </a:ext>
            </a:extLst>
          </p:cNvPr>
          <p:cNvSpPr txBox="1"/>
          <p:nvPr/>
        </p:nvSpPr>
        <p:spPr>
          <a:xfrm>
            <a:off x="2195736" y="1469456"/>
            <a:ext cx="2016224" cy="769441"/>
          </a:xfrm>
          <a:prstGeom prst="rect">
            <a:avLst/>
          </a:prstGeom>
          <a:noFill/>
        </p:spPr>
        <p:txBody>
          <a:bodyPr wrap="square">
            <a:spAutoFit/>
          </a:bodyPr>
          <a:lstStyle/>
          <a:p>
            <a:pPr marL="177800" algn="r"/>
            <a:r>
              <a:rPr lang="en-US" sz="4400" dirty="0">
                <a:solidFill>
                  <a:srgbClr val="0070C0"/>
                </a:solidFill>
                <a:latin typeface="Calibri" panose="020F0502020204030204"/>
                <a:ea typeface="+mn-ea"/>
                <a:cs typeface="+mn-cs"/>
              </a:rPr>
              <a:t>11</a:t>
            </a:r>
            <a:r>
              <a:rPr lang="en-US" sz="4400" dirty="0">
                <a:solidFill>
                  <a:prstClr val="black"/>
                </a:solidFill>
                <a:latin typeface="Calibri" panose="020F0502020204030204"/>
                <a:ea typeface="+mn-ea"/>
                <a:cs typeface="+mn-cs"/>
              </a:rPr>
              <a:t>-</a:t>
            </a:r>
            <a:r>
              <a:rPr lang="en-US" sz="4400" dirty="0">
                <a:solidFill>
                  <a:srgbClr val="FFC000"/>
                </a:solidFill>
                <a:latin typeface="Calibri" panose="020F0502020204030204"/>
                <a:ea typeface="+mn-ea"/>
                <a:cs typeface="+mn-cs"/>
              </a:rPr>
              <a:t>4</a:t>
            </a:r>
            <a:r>
              <a:rPr lang="en-US" sz="4400" dirty="0">
                <a:solidFill>
                  <a:prstClr val="black"/>
                </a:solidFill>
                <a:latin typeface="Calibri" panose="020F0502020204030204"/>
                <a:ea typeface="+mn-ea"/>
                <a:cs typeface="+mn-cs"/>
              </a:rPr>
              <a:t> = </a:t>
            </a:r>
            <a:endParaRPr lang="he-IL" sz="4400" dirty="0">
              <a:solidFill>
                <a:prstClr val="black"/>
              </a:solidFill>
              <a:latin typeface="Calibri" panose="020F0502020204030204"/>
              <a:ea typeface="+mn-ea"/>
              <a:cs typeface="Arial" panose="020B0604020202020204" pitchFamily="34" charset="0"/>
            </a:endParaRPr>
          </a:p>
        </p:txBody>
      </p:sp>
      <p:pic>
        <p:nvPicPr>
          <p:cNvPr id="19" name="גרפיקה 18" descr="קווי מיתאר של פרצוף מחייך עם מילוי מלא">
            <a:extLst>
              <a:ext uri="{FF2B5EF4-FFF2-40B4-BE49-F238E27FC236}">
                <a16:creationId xmlns:a16="http://schemas.microsoft.com/office/drawing/2014/main" id="{8ED6BB17-5BD3-49B2-8F2A-A998E4AD85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71179" y="3769655"/>
            <a:ext cx="914400" cy="914400"/>
          </a:xfrm>
          <a:prstGeom prst="rect">
            <a:avLst/>
          </a:prstGeom>
        </p:spPr>
      </p:pic>
      <p:sp>
        <p:nvSpPr>
          <p:cNvPr id="22" name="מלבן: פינות מעוגלות 21">
            <a:extLst>
              <a:ext uri="{FF2B5EF4-FFF2-40B4-BE49-F238E27FC236}">
                <a16:creationId xmlns:a16="http://schemas.microsoft.com/office/drawing/2014/main" id="{00FDF6FB-A726-4689-B5D2-15E6917F8C8E}"/>
              </a:ext>
            </a:extLst>
          </p:cNvPr>
          <p:cNvSpPr/>
          <p:nvPr/>
        </p:nvSpPr>
        <p:spPr>
          <a:xfrm>
            <a:off x="3114452" y="2348880"/>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8</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24" name="גרפיקה 23" descr="קווי מיתאר של פרצוף מתחנן עם מילוי מלא">
            <a:extLst>
              <a:ext uri="{FF2B5EF4-FFF2-40B4-BE49-F238E27FC236}">
                <a16:creationId xmlns:a16="http://schemas.microsoft.com/office/drawing/2014/main" id="{B3876DF1-A840-4D98-B72D-4845E27EB3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31866" y="3769655"/>
            <a:ext cx="914400" cy="914400"/>
          </a:xfrm>
          <a:prstGeom prst="rect">
            <a:avLst/>
          </a:prstGeom>
        </p:spPr>
      </p:pic>
      <p:grpSp>
        <p:nvGrpSpPr>
          <p:cNvPr id="52" name="קבוצה 51">
            <a:extLst>
              <a:ext uri="{FF2B5EF4-FFF2-40B4-BE49-F238E27FC236}">
                <a16:creationId xmlns:a16="http://schemas.microsoft.com/office/drawing/2014/main" id="{1C79BCD0-797B-4C30-9A2F-7CE3C2396F15}"/>
              </a:ext>
            </a:extLst>
          </p:cNvPr>
          <p:cNvGrpSpPr/>
          <p:nvPr/>
        </p:nvGrpSpPr>
        <p:grpSpPr>
          <a:xfrm>
            <a:off x="6228184" y="3434674"/>
            <a:ext cx="2148705" cy="1946642"/>
            <a:chOff x="6228184" y="3434674"/>
            <a:chExt cx="2148705" cy="1946642"/>
          </a:xfrm>
        </p:grpSpPr>
        <p:grpSp>
          <p:nvGrpSpPr>
            <p:cNvPr id="3" name="קבוצה 2">
              <a:extLst>
                <a:ext uri="{FF2B5EF4-FFF2-40B4-BE49-F238E27FC236}">
                  <a16:creationId xmlns:a16="http://schemas.microsoft.com/office/drawing/2014/main" id="{24504665-9093-4D6F-A5A4-495722E704E8}"/>
                </a:ext>
              </a:extLst>
            </p:cNvPr>
            <p:cNvGrpSpPr/>
            <p:nvPr/>
          </p:nvGrpSpPr>
          <p:grpSpPr>
            <a:xfrm>
              <a:off x="6228184" y="3434674"/>
              <a:ext cx="2148705" cy="937147"/>
              <a:chOff x="754753" y="797261"/>
              <a:chExt cx="2148705" cy="937147"/>
            </a:xfrm>
          </p:grpSpPr>
          <p:sp>
            <p:nvSpPr>
              <p:cNvPr id="4" name="מלבן 3">
                <a:extLst>
                  <a:ext uri="{FF2B5EF4-FFF2-40B4-BE49-F238E27FC236}">
                    <a16:creationId xmlns:a16="http://schemas.microsoft.com/office/drawing/2014/main" id="{6E7CE042-0782-4CBF-8ABC-C5A383610614}"/>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5" name="מחבר ישר 4">
                <a:extLst>
                  <a:ext uri="{FF2B5EF4-FFF2-40B4-BE49-F238E27FC236}">
                    <a16:creationId xmlns:a16="http://schemas.microsoft.com/office/drawing/2014/main" id="{BC7F1437-2B84-4B0E-A314-6945EAA4524E}"/>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0F0ADFDB-0CA5-4FAC-9152-581034BDC6DC}"/>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49BAE9DF-073A-43B2-BB03-B77098813969}"/>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2933F93-23AA-45F2-81A7-10A97B042BB4}"/>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3ED4A2B8-8989-42A5-84A3-13F6E4394B71}"/>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0BE5B2C-3BDF-44C8-946E-5E3562987D05}"/>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9E3895AF-368D-417F-BDEA-A1CE8818F9A6}"/>
                  </a:ext>
                </a:extLst>
              </p:cNvPr>
              <p:cNvCxnSpPr>
                <a:cxnSpLocks/>
                <a:stCxn id="4" idx="3"/>
                <a:endCxn id="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אליפסה 24">
              <a:extLst>
                <a:ext uri="{FF2B5EF4-FFF2-40B4-BE49-F238E27FC236}">
                  <a16:creationId xmlns:a16="http://schemas.microsoft.com/office/drawing/2014/main" id="{4DCD9F57-FD1C-4ADE-8612-C433C1658C8F}"/>
                </a:ext>
              </a:extLst>
            </p:cNvPr>
            <p:cNvSpPr/>
            <p:nvPr/>
          </p:nvSpPr>
          <p:spPr>
            <a:xfrm>
              <a:off x="6324041"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E5911D98-02E7-4D75-A5E0-947BE34F152B}"/>
                </a:ext>
              </a:extLst>
            </p:cNvPr>
            <p:cNvSpPr/>
            <p:nvPr/>
          </p:nvSpPr>
          <p:spPr>
            <a:xfrm>
              <a:off x="6344552"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F9FC935F-A6C5-4DC5-A4F0-E6B8F0492F40}"/>
                </a:ext>
              </a:extLst>
            </p:cNvPr>
            <p:cNvSpPr/>
            <p:nvPr/>
          </p:nvSpPr>
          <p:spPr>
            <a:xfrm>
              <a:off x="6758890"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3257C541-00DE-4A90-A0C7-8494D838E12B}"/>
                </a:ext>
              </a:extLst>
            </p:cNvPr>
            <p:cNvSpPr/>
            <p:nvPr/>
          </p:nvSpPr>
          <p:spPr>
            <a:xfrm>
              <a:off x="6779401" y="404194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593E4B4A-2E20-49B9-9A85-2D8F47DB32CA}"/>
                </a:ext>
              </a:extLst>
            </p:cNvPr>
            <p:cNvSpPr/>
            <p:nvPr/>
          </p:nvSpPr>
          <p:spPr>
            <a:xfrm>
              <a:off x="7195686"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70E06BFB-F0BC-4BB1-8A20-A3FEFF202567}"/>
                </a:ext>
              </a:extLst>
            </p:cNvPr>
            <p:cNvSpPr/>
            <p:nvPr/>
          </p:nvSpPr>
          <p:spPr>
            <a:xfrm>
              <a:off x="7216197"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056E6B76-31F7-4186-BFD9-2D024D99F10B}"/>
                </a:ext>
              </a:extLst>
            </p:cNvPr>
            <p:cNvSpPr/>
            <p:nvPr/>
          </p:nvSpPr>
          <p:spPr>
            <a:xfrm>
              <a:off x="7604915"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ECEEA5AF-FD67-4D12-9B95-0CB70B7297EB}"/>
                </a:ext>
              </a:extLst>
            </p:cNvPr>
            <p:cNvSpPr/>
            <p:nvPr/>
          </p:nvSpPr>
          <p:spPr>
            <a:xfrm>
              <a:off x="7625426" y="4041949"/>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3" name="קבוצה 32">
              <a:extLst>
                <a:ext uri="{FF2B5EF4-FFF2-40B4-BE49-F238E27FC236}">
                  <a16:creationId xmlns:a16="http://schemas.microsoft.com/office/drawing/2014/main" id="{7EDB9248-2AF9-4E85-BB10-AD1FD72380B5}"/>
                </a:ext>
              </a:extLst>
            </p:cNvPr>
            <p:cNvGrpSpPr/>
            <p:nvPr/>
          </p:nvGrpSpPr>
          <p:grpSpPr>
            <a:xfrm>
              <a:off x="6228184" y="4444169"/>
              <a:ext cx="2148705" cy="937147"/>
              <a:chOff x="754753" y="797261"/>
              <a:chExt cx="2148705" cy="937147"/>
            </a:xfrm>
          </p:grpSpPr>
          <p:sp>
            <p:nvSpPr>
              <p:cNvPr id="34" name="מלבן 33">
                <a:extLst>
                  <a:ext uri="{FF2B5EF4-FFF2-40B4-BE49-F238E27FC236}">
                    <a16:creationId xmlns:a16="http://schemas.microsoft.com/office/drawing/2014/main" id="{F6709C42-4A6B-4808-B3E4-3AAEE95D3639}"/>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35" name="מחבר ישר 34">
                <a:extLst>
                  <a:ext uri="{FF2B5EF4-FFF2-40B4-BE49-F238E27FC236}">
                    <a16:creationId xmlns:a16="http://schemas.microsoft.com/office/drawing/2014/main" id="{4B1E46CB-DBC3-4AA6-B9B2-21695DCD9BCD}"/>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B21BC0C6-8640-4800-A98D-9B30D360CF89}"/>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מחבר ישר 36">
                <a:extLst>
                  <a:ext uri="{FF2B5EF4-FFF2-40B4-BE49-F238E27FC236}">
                    <a16:creationId xmlns:a16="http://schemas.microsoft.com/office/drawing/2014/main" id="{6882BA78-8191-4A55-A0C9-583495D6D3C7}"/>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מחבר ישר 37">
                <a:extLst>
                  <a:ext uri="{FF2B5EF4-FFF2-40B4-BE49-F238E27FC236}">
                    <a16:creationId xmlns:a16="http://schemas.microsoft.com/office/drawing/2014/main" id="{62ED5D04-16CF-411B-87B4-BD4CED992C9C}"/>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מחבר ישר 38">
                <a:extLst>
                  <a:ext uri="{FF2B5EF4-FFF2-40B4-BE49-F238E27FC236}">
                    <a16:creationId xmlns:a16="http://schemas.microsoft.com/office/drawing/2014/main" id="{DED7304A-8076-4D03-BCF7-05D57740AFEC}"/>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A2C00068-8B53-4CC9-80F5-65C91E342C5C}"/>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מחבר ישר 40">
                <a:extLst>
                  <a:ext uri="{FF2B5EF4-FFF2-40B4-BE49-F238E27FC236}">
                    <a16:creationId xmlns:a16="http://schemas.microsoft.com/office/drawing/2014/main" id="{C44F3C9A-FAC3-4FD8-BB3C-DA2885DB825E}"/>
                  </a:ext>
                </a:extLst>
              </p:cNvPr>
              <p:cNvCxnSpPr>
                <a:cxnSpLocks/>
                <a:stCxn id="34" idx="3"/>
                <a:endCxn id="3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2" name="אליפסה 41">
              <a:extLst>
                <a:ext uri="{FF2B5EF4-FFF2-40B4-BE49-F238E27FC236}">
                  <a16:creationId xmlns:a16="http://schemas.microsoft.com/office/drawing/2014/main" id="{25179E6A-7793-4E38-AB01-188307AD4B24}"/>
                </a:ext>
              </a:extLst>
            </p:cNvPr>
            <p:cNvSpPr/>
            <p:nvPr/>
          </p:nvSpPr>
          <p:spPr>
            <a:xfrm>
              <a:off x="6324041" y="4604710"/>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BDA58BAB-E3BC-471B-A564-3CEF61D744F4}"/>
                </a:ext>
              </a:extLst>
            </p:cNvPr>
            <p:cNvSpPr/>
            <p:nvPr/>
          </p:nvSpPr>
          <p:spPr>
            <a:xfrm>
              <a:off x="8055166" y="3595215"/>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53BCBE7D-C272-402A-8E99-3403B73A9542}"/>
                </a:ext>
              </a:extLst>
            </p:cNvPr>
            <p:cNvSpPr/>
            <p:nvPr/>
          </p:nvSpPr>
          <p:spPr>
            <a:xfrm>
              <a:off x="8075677" y="4034121"/>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19114284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12" restart="whenNotActive" fill="hold" evtFilter="cancelBubble" nodeType="interactiveSeq">
                <p:stCondLst>
                  <p:cond evt="onClick" delay="0">
                    <p:tgtEl>
                      <p:spTgt spid="14"/>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EF5905-2E57-40BD-9713-DFA19F075BA3}"/>
              </a:ext>
            </a:extLst>
          </p:cNvPr>
          <p:cNvSpPr txBox="1">
            <a:spLocks/>
          </p:cNvSpPr>
          <p:nvPr/>
        </p:nvSpPr>
        <p:spPr>
          <a:xfrm>
            <a:off x="-487751" y="67750"/>
            <a:ext cx="9684568" cy="927297"/>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לִפְנֵיכֶם תַרְגִיל וּשְנֵי קְלָפִים.</a:t>
            </a:r>
          </a:p>
          <a:p>
            <a:pPr marL="177800" algn="r"/>
            <a:r>
              <a:rPr lang="he-IL" sz="3200" dirty="0">
                <a:solidFill>
                  <a:schemeClr val="bg2">
                    <a:lumMod val="25000"/>
                  </a:schemeClr>
                </a:solidFill>
                <a:cs typeface="+mn-cs"/>
              </a:rPr>
              <a:t>סַמְנוּ אֶת הַקְלָף שֶעָלָיו הַתְשוּבָה הַנְכוֹנָה.</a:t>
            </a:r>
          </a:p>
        </p:txBody>
      </p:sp>
      <p:sp>
        <p:nvSpPr>
          <p:cNvPr id="14" name="מלבן: פינות מעוגלות 13">
            <a:extLst>
              <a:ext uri="{FF2B5EF4-FFF2-40B4-BE49-F238E27FC236}">
                <a16:creationId xmlns:a16="http://schemas.microsoft.com/office/drawing/2014/main" id="{E2EB345D-616F-4C6B-B852-6FFAD3ED207C}"/>
              </a:ext>
            </a:extLst>
          </p:cNvPr>
          <p:cNvSpPr/>
          <p:nvPr/>
        </p:nvSpPr>
        <p:spPr>
          <a:xfrm>
            <a:off x="5796000" y="5590800"/>
            <a:ext cx="2888197" cy="9238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לְקַבָּלַת רֶמֶז.</a:t>
            </a:r>
            <a:endParaRPr lang="he-IL" sz="2700" dirty="0">
              <a:solidFill>
                <a:prstClr val="white"/>
              </a:solidFill>
              <a:latin typeface="Calibri" panose="020F0502020204030204"/>
              <a:cs typeface="Arial" panose="020B0604020202020204" pitchFamily="34" charset="0"/>
            </a:endParaRPr>
          </a:p>
        </p:txBody>
      </p:sp>
      <p:sp>
        <p:nvSpPr>
          <p:cNvPr id="15" name="מלבן: פינות מעוגלות 14">
            <a:extLst>
              <a:ext uri="{FF2B5EF4-FFF2-40B4-BE49-F238E27FC236}">
                <a16:creationId xmlns:a16="http://schemas.microsoft.com/office/drawing/2014/main" id="{1784FB9B-5840-44AB-A05C-BD0C8AE068CC}"/>
              </a:ext>
            </a:extLst>
          </p:cNvPr>
          <p:cNvSpPr/>
          <p:nvPr/>
        </p:nvSpPr>
        <p:spPr>
          <a:xfrm>
            <a:off x="2943905" y="2625496"/>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8</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7" name="תיבת טקסט 16">
            <a:extLst>
              <a:ext uri="{FF2B5EF4-FFF2-40B4-BE49-F238E27FC236}">
                <a16:creationId xmlns:a16="http://schemas.microsoft.com/office/drawing/2014/main" id="{81A4F3E1-B20B-4A76-910A-150A6354A124}"/>
              </a:ext>
            </a:extLst>
          </p:cNvPr>
          <p:cNvSpPr txBox="1"/>
          <p:nvPr/>
        </p:nvSpPr>
        <p:spPr>
          <a:xfrm>
            <a:off x="2195736" y="1469456"/>
            <a:ext cx="2160240" cy="769441"/>
          </a:xfrm>
          <a:prstGeom prst="rect">
            <a:avLst/>
          </a:prstGeom>
          <a:noFill/>
        </p:spPr>
        <p:txBody>
          <a:bodyPr wrap="square">
            <a:spAutoFit/>
          </a:bodyPr>
          <a:lstStyle/>
          <a:p>
            <a:pPr marL="177800" algn="r"/>
            <a:r>
              <a:rPr lang="en-US" sz="4400" dirty="0">
                <a:solidFill>
                  <a:srgbClr val="0070C0"/>
                </a:solidFill>
                <a:latin typeface="Calibri" panose="020F0502020204030204"/>
                <a:ea typeface="+mn-ea"/>
                <a:cs typeface="+mn-cs"/>
              </a:rPr>
              <a:t>12</a:t>
            </a:r>
            <a:r>
              <a:rPr lang="en-US" sz="4400" dirty="0">
                <a:solidFill>
                  <a:prstClr val="black"/>
                </a:solidFill>
                <a:latin typeface="Calibri" panose="020F0502020204030204"/>
                <a:ea typeface="+mn-ea"/>
                <a:cs typeface="+mn-cs"/>
              </a:rPr>
              <a:t>-</a:t>
            </a:r>
            <a:r>
              <a:rPr lang="en-US" sz="4400" dirty="0">
                <a:solidFill>
                  <a:srgbClr val="FDCD12"/>
                </a:solidFill>
                <a:latin typeface="Calibri" panose="020F0502020204030204"/>
                <a:ea typeface="+mn-ea"/>
                <a:cs typeface="+mn-cs"/>
              </a:rPr>
              <a:t>4</a:t>
            </a:r>
            <a:r>
              <a:rPr lang="en-US" sz="4400" dirty="0">
                <a:solidFill>
                  <a:prstClr val="black"/>
                </a:solidFill>
                <a:latin typeface="Calibri" panose="020F0502020204030204"/>
                <a:ea typeface="+mn-ea"/>
                <a:cs typeface="+mn-cs"/>
              </a:rPr>
              <a:t> = </a:t>
            </a:r>
            <a:endParaRPr lang="he-IL" sz="4400" dirty="0">
              <a:solidFill>
                <a:prstClr val="black"/>
              </a:solidFill>
              <a:latin typeface="Calibri" panose="020F0502020204030204"/>
              <a:ea typeface="+mn-ea"/>
              <a:cs typeface="Arial" panose="020B0604020202020204" pitchFamily="34" charset="0"/>
            </a:endParaRPr>
          </a:p>
        </p:txBody>
      </p:sp>
      <p:pic>
        <p:nvPicPr>
          <p:cNvPr id="19" name="גרפיקה 18" descr="קווי מיתאר של פרצוף מחייך עם מילוי מלא">
            <a:extLst>
              <a:ext uri="{FF2B5EF4-FFF2-40B4-BE49-F238E27FC236}">
                <a16:creationId xmlns:a16="http://schemas.microsoft.com/office/drawing/2014/main" id="{8ED6BB17-5BD3-49B2-8F2A-A998E4AD85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87778" y="4027879"/>
            <a:ext cx="914400" cy="914400"/>
          </a:xfrm>
          <a:prstGeom prst="rect">
            <a:avLst/>
          </a:prstGeom>
        </p:spPr>
      </p:pic>
      <p:sp>
        <p:nvSpPr>
          <p:cNvPr id="22" name="מלבן: פינות מעוגלות 21">
            <a:extLst>
              <a:ext uri="{FF2B5EF4-FFF2-40B4-BE49-F238E27FC236}">
                <a16:creationId xmlns:a16="http://schemas.microsoft.com/office/drawing/2014/main" id="{00FDF6FB-A726-4689-B5D2-15E6917F8C8E}"/>
              </a:ext>
            </a:extLst>
          </p:cNvPr>
          <p:cNvSpPr/>
          <p:nvPr/>
        </p:nvSpPr>
        <p:spPr>
          <a:xfrm>
            <a:off x="323528" y="2617683"/>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9</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24" name="גרפיקה 23" descr="קווי מיתאר של פרצוף מתחנן עם מילוי מלא">
            <a:extLst>
              <a:ext uri="{FF2B5EF4-FFF2-40B4-BE49-F238E27FC236}">
                <a16:creationId xmlns:a16="http://schemas.microsoft.com/office/drawing/2014/main" id="{B3876DF1-A840-4D98-B72D-4845E27EB3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40942" y="4038458"/>
            <a:ext cx="914400" cy="914400"/>
          </a:xfrm>
          <a:prstGeom prst="rect">
            <a:avLst/>
          </a:prstGeom>
        </p:spPr>
      </p:pic>
      <p:grpSp>
        <p:nvGrpSpPr>
          <p:cNvPr id="12" name="קבוצה 11">
            <a:extLst>
              <a:ext uri="{FF2B5EF4-FFF2-40B4-BE49-F238E27FC236}">
                <a16:creationId xmlns:a16="http://schemas.microsoft.com/office/drawing/2014/main" id="{7DE19D69-5412-4EB4-BBBF-68E597C6F562}"/>
              </a:ext>
            </a:extLst>
          </p:cNvPr>
          <p:cNvGrpSpPr/>
          <p:nvPr/>
        </p:nvGrpSpPr>
        <p:grpSpPr>
          <a:xfrm>
            <a:off x="6228184" y="3434674"/>
            <a:ext cx="2148705" cy="1946642"/>
            <a:chOff x="6228184" y="3434674"/>
            <a:chExt cx="2148705" cy="1946642"/>
          </a:xfrm>
        </p:grpSpPr>
        <p:grpSp>
          <p:nvGrpSpPr>
            <p:cNvPr id="52" name="קבוצה 51">
              <a:extLst>
                <a:ext uri="{FF2B5EF4-FFF2-40B4-BE49-F238E27FC236}">
                  <a16:creationId xmlns:a16="http://schemas.microsoft.com/office/drawing/2014/main" id="{1C79BCD0-797B-4C30-9A2F-7CE3C2396F15}"/>
                </a:ext>
              </a:extLst>
            </p:cNvPr>
            <p:cNvGrpSpPr/>
            <p:nvPr/>
          </p:nvGrpSpPr>
          <p:grpSpPr>
            <a:xfrm>
              <a:off x="6228184" y="3434674"/>
              <a:ext cx="2148705" cy="1946642"/>
              <a:chOff x="6228184" y="3434674"/>
              <a:chExt cx="2148705" cy="1946642"/>
            </a:xfrm>
          </p:grpSpPr>
          <p:grpSp>
            <p:nvGrpSpPr>
              <p:cNvPr id="3" name="קבוצה 2">
                <a:extLst>
                  <a:ext uri="{FF2B5EF4-FFF2-40B4-BE49-F238E27FC236}">
                    <a16:creationId xmlns:a16="http://schemas.microsoft.com/office/drawing/2014/main" id="{24504665-9093-4D6F-A5A4-495722E704E8}"/>
                  </a:ext>
                </a:extLst>
              </p:cNvPr>
              <p:cNvGrpSpPr/>
              <p:nvPr/>
            </p:nvGrpSpPr>
            <p:grpSpPr>
              <a:xfrm>
                <a:off x="6228184" y="3434674"/>
                <a:ext cx="2148705" cy="937147"/>
                <a:chOff x="754753" y="797261"/>
                <a:chExt cx="2148705" cy="937147"/>
              </a:xfrm>
            </p:grpSpPr>
            <p:sp>
              <p:nvSpPr>
                <p:cNvPr id="4" name="מלבן 3">
                  <a:extLst>
                    <a:ext uri="{FF2B5EF4-FFF2-40B4-BE49-F238E27FC236}">
                      <a16:creationId xmlns:a16="http://schemas.microsoft.com/office/drawing/2014/main" id="{6E7CE042-0782-4CBF-8ABC-C5A383610614}"/>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5" name="מחבר ישר 4">
                  <a:extLst>
                    <a:ext uri="{FF2B5EF4-FFF2-40B4-BE49-F238E27FC236}">
                      <a16:creationId xmlns:a16="http://schemas.microsoft.com/office/drawing/2014/main" id="{BC7F1437-2B84-4B0E-A314-6945EAA4524E}"/>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0F0ADFDB-0CA5-4FAC-9152-581034BDC6DC}"/>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49BAE9DF-073A-43B2-BB03-B77098813969}"/>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2933F93-23AA-45F2-81A7-10A97B042BB4}"/>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3ED4A2B8-8989-42A5-84A3-13F6E4394B71}"/>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0BE5B2C-3BDF-44C8-946E-5E3562987D05}"/>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9E3895AF-368D-417F-BDEA-A1CE8818F9A6}"/>
                    </a:ext>
                  </a:extLst>
                </p:cNvPr>
                <p:cNvCxnSpPr>
                  <a:cxnSpLocks/>
                  <a:stCxn id="4" idx="3"/>
                  <a:endCxn id="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אליפסה 24">
                <a:extLst>
                  <a:ext uri="{FF2B5EF4-FFF2-40B4-BE49-F238E27FC236}">
                    <a16:creationId xmlns:a16="http://schemas.microsoft.com/office/drawing/2014/main" id="{4DCD9F57-FD1C-4ADE-8612-C433C1658C8F}"/>
                  </a:ext>
                </a:extLst>
              </p:cNvPr>
              <p:cNvSpPr/>
              <p:nvPr/>
            </p:nvSpPr>
            <p:spPr>
              <a:xfrm>
                <a:off x="6324041"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E5911D98-02E7-4D75-A5E0-947BE34F152B}"/>
                  </a:ext>
                </a:extLst>
              </p:cNvPr>
              <p:cNvSpPr/>
              <p:nvPr/>
            </p:nvSpPr>
            <p:spPr>
              <a:xfrm>
                <a:off x="6344552"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F9FC935F-A6C5-4DC5-A4F0-E6B8F0492F40}"/>
                  </a:ext>
                </a:extLst>
              </p:cNvPr>
              <p:cNvSpPr/>
              <p:nvPr/>
            </p:nvSpPr>
            <p:spPr>
              <a:xfrm>
                <a:off x="6758890"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3257C541-00DE-4A90-A0C7-8494D838E12B}"/>
                  </a:ext>
                </a:extLst>
              </p:cNvPr>
              <p:cNvSpPr/>
              <p:nvPr/>
            </p:nvSpPr>
            <p:spPr>
              <a:xfrm>
                <a:off x="6779401" y="404194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593E4B4A-2E20-49B9-9A85-2D8F47DB32CA}"/>
                  </a:ext>
                </a:extLst>
              </p:cNvPr>
              <p:cNvSpPr/>
              <p:nvPr/>
            </p:nvSpPr>
            <p:spPr>
              <a:xfrm>
                <a:off x="7195686"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70E06BFB-F0BC-4BB1-8A20-A3FEFF202567}"/>
                  </a:ext>
                </a:extLst>
              </p:cNvPr>
              <p:cNvSpPr/>
              <p:nvPr/>
            </p:nvSpPr>
            <p:spPr>
              <a:xfrm>
                <a:off x="7216197"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056E6B76-31F7-4186-BFD9-2D024D99F10B}"/>
                  </a:ext>
                </a:extLst>
              </p:cNvPr>
              <p:cNvSpPr/>
              <p:nvPr/>
            </p:nvSpPr>
            <p:spPr>
              <a:xfrm>
                <a:off x="7604915"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ECEEA5AF-FD67-4D12-9B95-0CB70B7297EB}"/>
                  </a:ext>
                </a:extLst>
              </p:cNvPr>
              <p:cNvSpPr/>
              <p:nvPr/>
            </p:nvSpPr>
            <p:spPr>
              <a:xfrm>
                <a:off x="7625426" y="4041949"/>
                <a:ext cx="216024" cy="216024"/>
              </a:xfrm>
              <a:prstGeom prst="ellipse">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3" name="קבוצה 32">
                <a:extLst>
                  <a:ext uri="{FF2B5EF4-FFF2-40B4-BE49-F238E27FC236}">
                    <a16:creationId xmlns:a16="http://schemas.microsoft.com/office/drawing/2014/main" id="{7EDB9248-2AF9-4E85-BB10-AD1FD72380B5}"/>
                  </a:ext>
                </a:extLst>
              </p:cNvPr>
              <p:cNvGrpSpPr/>
              <p:nvPr/>
            </p:nvGrpSpPr>
            <p:grpSpPr>
              <a:xfrm>
                <a:off x="6228184" y="4444169"/>
                <a:ext cx="2148705" cy="937147"/>
                <a:chOff x="754753" y="797261"/>
                <a:chExt cx="2148705" cy="937147"/>
              </a:xfrm>
            </p:grpSpPr>
            <p:sp>
              <p:nvSpPr>
                <p:cNvPr id="34" name="מלבן 33">
                  <a:extLst>
                    <a:ext uri="{FF2B5EF4-FFF2-40B4-BE49-F238E27FC236}">
                      <a16:creationId xmlns:a16="http://schemas.microsoft.com/office/drawing/2014/main" id="{F6709C42-4A6B-4808-B3E4-3AAEE95D3639}"/>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35" name="מחבר ישר 34">
                  <a:extLst>
                    <a:ext uri="{FF2B5EF4-FFF2-40B4-BE49-F238E27FC236}">
                      <a16:creationId xmlns:a16="http://schemas.microsoft.com/office/drawing/2014/main" id="{4B1E46CB-DBC3-4AA6-B9B2-21695DCD9BCD}"/>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B21BC0C6-8640-4800-A98D-9B30D360CF89}"/>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מחבר ישר 36">
                  <a:extLst>
                    <a:ext uri="{FF2B5EF4-FFF2-40B4-BE49-F238E27FC236}">
                      <a16:creationId xmlns:a16="http://schemas.microsoft.com/office/drawing/2014/main" id="{6882BA78-8191-4A55-A0C9-583495D6D3C7}"/>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מחבר ישר 37">
                  <a:extLst>
                    <a:ext uri="{FF2B5EF4-FFF2-40B4-BE49-F238E27FC236}">
                      <a16:creationId xmlns:a16="http://schemas.microsoft.com/office/drawing/2014/main" id="{62ED5D04-16CF-411B-87B4-BD4CED992C9C}"/>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מחבר ישר 38">
                  <a:extLst>
                    <a:ext uri="{FF2B5EF4-FFF2-40B4-BE49-F238E27FC236}">
                      <a16:creationId xmlns:a16="http://schemas.microsoft.com/office/drawing/2014/main" id="{DED7304A-8076-4D03-BCF7-05D57740AFEC}"/>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A2C00068-8B53-4CC9-80F5-65C91E342C5C}"/>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מחבר ישר 40">
                  <a:extLst>
                    <a:ext uri="{FF2B5EF4-FFF2-40B4-BE49-F238E27FC236}">
                      <a16:creationId xmlns:a16="http://schemas.microsoft.com/office/drawing/2014/main" id="{C44F3C9A-FAC3-4FD8-BB3C-DA2885DB825E}"/>
                    </a:ext>
                  </a:extLst>
                </p:cNvPr>
                <p:cNvCxnSpPr>
                  <a:cxnSpLocks/>
                  <a:stCxn id="34" idx="3"/>
                  <a:endCxn id="3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2" name="אליפסה 41">
                <a:extLst>
                  <a:ext uri="{FF2B5EF4-FFF2-40B4-BE49-F238E27FC236}">
                    <a16:creationId xmlns:a16="http://schemas.microsoft.com/office/drawing/2014/main" id="{25179E6A-7793-4E38-AB01-188307AD4B24}"/>
                  </a:ext>
                </a:extLst>
              </p:cNvPr>
              <p:cNvSpPr/>
              <p:nvPr/>
            </p:nvSpPr>
            <p:spPr>
              <a:xfrm>
                <a:off x="6324041" y="4604710"/>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BDA58BAB-E3BC-471B-A564-3CEF61D744F4}"/>
                  </a:ext>
                </a:extLst>
              </p:cNvPr>
              <p:cNvSpPr/>
              <p:nvPr/>
            </p:nvSpPr>
            <p:spPr>
              <a:xfrm>
                <a:off x="8055166" y="3595215"/>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53BCBE7D-C272-402A-8E99-3403B73A9542}"/>
                  </a:ext>
                </a:extLst>
              </p:cNvPr>
              <p:cNvSpPr/>
              <p:nvPr/>
            </p:nvSpPr>
            <p:spPr>
              <a:xfrm>
                <a:off x="8075677" y="4034121"/>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3" name="אליפסה 42">
              <a:extLst>
                <a:ext uri="{FF2B5EF4-FFF2-40B4-BE49-F238E27FC236}">
                  <a16:creationId xmlns:a16="http://schemas.microsoft.com/office/drawing/2014/main" id="{7AE13A4F-DFAE-43B5-A052-2FB4BA806B26}"/>
                </a:ext>
              </a:extLst>
            </p:cNvPr>
            <p:cNvSpPr/>
            <p:nvPr/>
          </p:nvSpPr>
          <p:spPr>
            <a:xfrm>
              <a:off x="6345147" y="5055777"/>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13926352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12" restart="whenNotActive" fill="hold" evtFilter="cancelBubble" nodeType="interactiveSeq">
                <p:stCondLst>
                  <p:cond evt="onClick" delay="0">
                    <p:tgtEl>
                      <p:spTgt spid="14"/>
                    </p:tgtEl>
                  </p:cond>
                </p:stCondLst>
                <p:endSync evt="end" delay="0">
                  <p:rtn val="all"/>
                </p:endSync>
                <p:childTnLst>
                  <p:par>
                    <p:cTn id="13" fill="hold">
                      <p:stCondLst>
                        <p:cond delay="0"/>
                      </p:stCondLst>
                      <p:childTnLst>
                        <p:par>
                          <p:cTn id="14" fill="hold">
                            <p:stCondLst>
                              <p:cond delay="0"/>
                            </p:stCondLst>
                            <p:childTnLst>
                              <p:par>
                                <p:cTn id="15" presetID="1" presetClass="exit"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childTnLst>
        </p:cTn>
      </p:par>
    </p:tnLst>
    <p:bldLst>
      <p:bldP spid="1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EF5905-2E57-40BD-9713-DFA19F075BA3}"/>
              </a:ext>
            </a:extLst>
          </p:cNvPr>
          <p:cNvSpPr txBox="1">
            <a:spLocks/>
          </p:cNvSpPr>
          <p:nvPr/>
        </p:nvSpPr>
        <p:spPr>
          <a:xfrm>
            <a:off x="-487751" y="67750"/>
            <a:ext cx="9684568" cy="927297"/>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solidFill>
                  <a:schemeClr val="bg2">
                    <a:lumMod val="25000"/>
                  </a:schemeClr>
                </a:solidFill>
                <a:cs typeface="+mn-cs"/>
              </a:rPr>
              <a:t>לִפְנֵיכֶם תַרְגִיל וּשְנֵי קְלָפִים.</a:t>
            </a:r>
          </a:p>
          <a:p>
            <a:pPr marL="177800" algn="r"/>
            <a:r>
              <a:rPr lang="he-IL" sz="3200" dirty="0">
                <a:solidFill>
                  <a:schemeClr val="bg2">
                    <a:lumMod val="25000"/>
                  </a:schemeClr>
                </a:solidFill>
                <a:cs typeface="+mn-cs"/>
              </a:rPr>
              <a:t>סַמְנוּ אֶת הַקְלָף שֶעָלָיו הַתְשוּבָה הַנְכוֹנָה.</a:t>
            </a:r>
          </a:p>
        </p:txBody>
      </p:sp>
      <p:sp>
        <p:nvSpPr>
          <p:cNvPr id="14" name="מלבן: פינות מעוגלות 13">
            <a:extLst>
              <a:ext uri="{FF2B5EF4-FFF2-40B4-BE49-F238E27FC236}">
                <a16:creationId xmlns:a16="http://schemas.microsoft.com/office/drawing/2014/main" id="{E2EB345D-616F-4C6B-B852-6FFAD3ED207C}"/>
              </a:ext>
            </a:extLst>
          </p:cNvPr>
          <p:cNvSpPr/>
          <p:nvPr/>
        </p:nvSpPr>
        <p:spPr>
          <a:xfrm>
            <a:off x="5796136" y="5589240"/>
            <a:ext cx="2888197" cy="9238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לְקַבָּלַת רֶמֶז.</a:t>
            </a:r>
            <a:endParaRPr lang="he-IL" sz="2700" dirty="0">
              <a:solidFill>
                <a:prstClr val="white"/>
              </a:solidFill>
              <a:latin typeface="Calibri" panose="020F0502020204030204"/>
              <a:cs typeface="Arial" panose="020B0604020202020204" pitchFamily="34" charset="0"/>
            </a:endParaRPr>
          </a:p>
        </p:txBody>
      </p:sp>
      <p:sp>
        <p:nvSpPr>
          <p:cNvPr id="15" name="מלבן: פינות מעוגלות 14">
            <a:extLst>
              <a:ext uri="{FF2B5EF4-FFF2-40B4-BE49-F238E27FC236}">
                <a16:creationId xmlns:a16="http://schemas.microsoft.com/office/drawing/2014/main" id="{1784FB9B-5840-44AB-A05C-BD0C8AE068CC}"/>
              </a:ext>
            </a:extLst>
          </p:cNvPr>
          <p:cNvSpPr/>
          <p:nvPr/>
        </p:nvSpPr>
        <p:spPr>
          <a:xfrm>
            <a:off x="2943905" y="2625496"/>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9</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7" name="תיבת טקסט 16">
            <a:extLst>
              <a:ext uri="{FF2B5EF4-FFF2-40B4-BE49-F238E27FC236}">
                <a16:creationId xmlns:a16="http://schemas.microsoft.com/office/drawing/2014/main" id="{81A4F3E1-B20B-4A76-910A-150A6354A124}"/>
              </a:ext>
            </a:extLst>
          </p:cNvPr>
          <p:cNvSpPr txBox="1"/>
          <p:nvPr/>
        </p:nvSpPr>
        <p:spPr>
          <a:xfrm>
            <a:off x="1763688" y="1565446"/>
            <a:ext cx="2233496" cy="769441"/>
          </a:xfrm>
          <a:prstGeom prst="rect">
            <a:avLst/>
          </a:prstGeom>
          <a:noFill/>
        </p:spPr>
        <p:txBody>
          <a:bodyPr wrap="square">
            <a:spAutoFit/>
          </a:bodyPr>
          <a:lstStyle/>
          <a:p>
            <a:pPr marL="177800" algn="r"/>
            <a:r>
              <a:rPr lang="en-US" sz="4400" dirty="0">
                <a:solidFill>
                  <a:srgbClr val="0070C0"/>
                </a:solidFill>
                <a:latin typeface="Calibri" panose="020F0502020204030204"/>
                <a:ea typeface="+mn-ea"/>
                <a:cs typeface="+mn-cs"/>
              </a:rPr>
              <a:t>16</a:t>
            </a:r>
            <a:r>
              <a:rPr lang="en-US" sz="4400" dirty="0">
                <a:solidFill>
                  <a:prstClr val="black"/>
                </a:solidFill>
                <a:latin typeface="Calibri" panose="020F0502020204030204"/>
                <a:ea typeface="+mn-ea"/>
                <a:cs typeface="+mn-cs"/>
              </a:rPr>
              <a:t>-</a:t>
            </a:r>
            <a:r>
              <a:rPr lang="en-US" sz="4400" dirty="0">
                <a:solidFill>
                  <a:srgbClr val="FDCD12"/>
                </a:solidFill>
                <a:latin typeface="Calibri" panose="020F0502020204030204"/>
                <a:ea typeface="+mn-ea"/>
                <a:cs typeface="+mn-cs"/>
              </a:rPr>
              <a:t>7</a:t>
            </a:r>
            <a:r>
              <a:rPr lang="en-US" sz="4400" dirty="0">
                <a:solidFill>
                  <a:prstClr val="black"/>
                </a:solidFill>
                <a:latin typeface="Calibri" panose="020F0502020204030204"/>
                <a:ea typeface="+mn-ea"/>
                <a:cs typeface="+mn-cs"/>
              </a:rPr>
              <a:t> = </a:t>
            </a:r>
            <a:endParaRPr lang="he-IL" sz="4400" dirty="0">
              <a:solidFill>
                <a:prstClr val="black"/>
              </a:solidFill>
              <a:latin typeface="Calibri" panose="020F0502020204030204"/>
              <a:ea typeface="+mn-ea"/>
              <a:cs typeface="Arial" panose="020B0604020202020204" pitchFamily="34" charset="0"/>
            </a:endParaRPr>
          </a:p>
        </p:txBody>
      </p:sp>
      <p:pic>
        <p:nvPicPr>
          <p:cNvPr id="19" name="גרפיקה 18" descr="קווי מיתאר של פרצוף מחייך עם מילוי מלא">
            <a:extLst>
              <a:ext uri="{FF2B5EF4-FFF2-40B4-BE49-F238E27FC236}">
                <a16:creationId xmlns:a16="http://schemas.microsoft.com/office/drawing/2014/main" id="{8ED6BB17-5BD3-49B2-8F2A-A998E4AD85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87778" y="4027879"/>
            <a:ext cx="914400" cy="914400"/>
          </a:xfrm>
          <a:prstGeom prst="rect">
            <a:avLst/>
          </a:prstGeom>
        </p:spPr>
      </p:pic>
      <p:sp>
        <p:nvSpPr>
          <p:cNvPr id="22" name="מלבן: פינות מעוגלות 21">
            <a:extLst>
              <a:ext uri="{FF2B5EF4-FFF2-40B4-BE49-F238E27FC236}">
                <a16:creationId xmlns:a16="http://schemas.microsoft.com/office/drawing/2014/main" id="{00FDF6FB-A726-4689-B5D2-15E6917F8C8E}"/>
              </a:ext>
            </a:extLst>
          </p:cNvPr>
          <p:cNvSpPr/>
          <p:nvPr/>
        </p:nvSpPr>
        <p:spPr>
          <a:xfrm>
            <a:off x="323528" y="2617683"/>
            <a:ext cx="2448272"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8</a:t>
            </a:r>
            <a:endParaRPr kumimoji="0" lang="he-IL" sz="5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pic>
        <p:nvPicPr>
          <p:cNvPr id="24" name="גרפיקה 23" descr="קווי מיתאר של פרצוף מתחנן עם מילוי מלא">
            <a:extLst>
              <a:ext uri="{FF2B5EF4-FFF2-40B4-BE49-F238E27FC236}">
                <a16:creationId xmlns:a16="http://schemas.microsoft.com/office/drawing/2014/main" id="{B3876DF1-A840-4D98-B72D-4845E27EB3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40942" y="4038458"/>
            <a:ext cx="914400" cy="914400"/>
          </a:xfrm>
          <a:prstGeom prst="rect">
            <a:avLst/>
          </a:prstGeom>
        </p:spPr>
      </p:pic>
      <p:grpSp>
        <p:nvGrpSpPr>
          <p:cNvPr id="13" name="קבוצה 12">
            <a:extLst>
              <a:ext uri="{FF2B5EF4-FFF2-40B4-BE49-F238E27FC236}">
                <a16:creationId xmlns:a16="http://schemas.microsoft.com/office/drawing/2014/main" id="{E016EE8B-5314-4E95-8C94-1033F138B036}"/>
              </a:ext>
            </a:extLst>
          </p:cNvPr>
          <p:cNvGrpSpPr/>
          <p:nvPr/>
        </p:nvGrpSpPr>
        <p:grpSpPr>
          <a:xfrm>
            <a:off x="6228184" y="3434674"/>
            <a:ext cx="2148705" cy="1946642"/>
            <a:chOff x="6228184" y="3434674"/>
            <a:chExt cx="2148705" cy="1946642"/>
          </a:xfrm>
        </p:grpSpPr>
        <p:grpSp>
          <p:nvGrpSpPr>
            <p:cNvPr id="12" name="קבוצה 11">
              <a:extLst>
                <a:ext uri="{FF2B5EF4-FFF2-40B4-BE49-F238E27FC236}">
                  <a16:creationId xmlns:a16="http://schemas.microsoft.com/office/drawing/2014/main" id="{7DE19D69-5412-4EB4-BBBF-68E597C6F562}"/>
                </a:ext>
              </a:extLst>
            </p:cNvPr>
            <p:cNvGrpSpPr/>
            <p:nvPr/>
          </p:nvGrpSpPr>
          <p:grpSpPr>
            <a:xfrm>
              <a:off x="6228184" y="3434674"/>
              <a:ext cx="2148705" cy="1946642"/>
              <a:chOff x="6228184" y="3434674"/>
              <a:chExt cx="2148705" cy="1946642"/>
            </a:xfrm>
          </p:grpSpPr>
          <p:grpSp>
            <p:nvGrpSpPr>
              <p:cNvPr id="52" name="קבוצה 51">
                <a:extLst>
                  <a:ext uri="{FF2B5EF4-FFF2-40B4-BE49-F238E27FC236}">
                    <a16:creationId xmlns:a16="http://schemas.microsoft.com/office/drawing/2014/main" id="{1C79BCD0-797B-4C30-9A2F-7CE3C2396F15}"/>
                  </a:ext>
                </a:extLst>
              </p:cNvPr>
              <p:cNvGrpSpPr/>
              <p:nvPr/>
            </p:nvGrpSpPr>
            <p:grpSpPr>
              <a:xfrm>
                <a:off x="6228184" y="3434674"/>
                <a:ext cx="2148705" cy="1946642"/>
                <a:chOff x="6228184" y="3434674"/>
                <a:chExt cx="2148705" cy="1946642"/>
              </a:xfrm>
            </p:grpSpPr>
            <p:grpSp>
              <p:nvGrpSpPr>
                <p:cNvPr id="3" name="קבוצה 2">
                  <a:extLst>
                    <a:ext uri="{FF2B5EF4-FFF2-40B4-BE49-F238E27FC236}">
                      <a16:creationId xmlns:a16="http://schemas.microsoft.com/office/drawing/2014/main" id="{24504665-9093-4D6F-A5A4-495722E704E8}"/>
                    </a:ext>
                  </a:extLst>
                </p:cNvPr>
                <p:cNvGrpSpPr/>
                <p:nvPr/>
              </p:nvGrpSpPr>
              <p:grpSpPr>
                <a:xfrm>
                  <a:off x="6228184" y="3434674"/>
                  <a:ext cx="2148705" cy="937147"/>
                  <a:chOff x="754753" y="797261"/>
                  <a:chExt cx="2148705" cy="937147"/>
                </a:xfrm>
              </p:grpSpPr>
              <p:sp>
                <p:nvSpPr>
                  <p:cNvPr id="4" name="מלבן 3">
                    <a:extLst>
                      <a:ext uri="{FF2B5EF4-FFF2-40B4-BE49-F238E27FC236}">
                        <a16:creationId xmlns:a16="http://schemas.microsoft.com/office/drawing/2014/main" id="{6E7CE042-0782-4CBF-8ABC-C5A383610614}"/>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5" name="מחבר ישר 4">
                    <a:extLst>
                      <a:ext uri="{FF2B5EF4-FFF2-40B4-BE49-F238E27FC236}">
                        <a16:creationId xmlns:a16="http://schemas.microsoft.com/office/drawing/2014/main" id="{BC7F1437-2B84-4B0E-A314-6945EAA4524E}"/>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מחבר ישר 5">
                    <a:extLst>
                      <a:ext uri="{FF2B5EF4-FFF2-40B4-BE49-F238E27FC236}">
                        <a16:creationId xmlns:a16="http://schemas.microsoft.com/office/drawing/2014/main" id="{0F0ADFDB-0CA5-4FAC-9152-581034BDC6DC}"/>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49BAE9DF-073A-43B2-BB03-B77098813969}"/>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F2933F93-23AA-45F2-81A7-10A97B042BB4}"/>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3ED4A2B8-8989-42A5-84A3-13F6E4394B71}"/>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מחבר ישר 9">
                    <a:extLst>
                      <a:ext uri="{FF2B5EF4-FFF2-40B4-BE49-F238E27FC236}">
                        <a16:creationId xmlns:a16="http://schemas.microsoft.com/office/drawing/2014/main" id="{20BE5B2C-3BDF-44C8-946E-5E3562987D05}"/>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9E3895AF-368D-417F-BDEA-A1CE8818F9A6}"/>
                      </a:ext>
                    </a:extLst>
                  </p:cNvPr>
                  <p:cNvCxnSpPr>
                    <a:cxnSpLocks/>
                    <a:stCxn id="4" idx="3"/>
                    <a:endCxn id="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5" name="אליפסה 24">
                  <a:extLst>
                    <a:ext uri="{FF2B5EF4-FFF2-40B4-BE49-F238E27FC236}">
                      <a16:creationId xmlns:a16="http://schemas.microsoft.com/office/drawing/2014/main" id="{4DCD9F57-FD1C-4ADE-8612-C433C1658C8F}"/>
                    </a:ext>
                  </a:extLst>
                </p:cNvPr>
                <p:cNvSpPr/>
                <p:nvPr/>
              </p:nvSpPr>
              <p:spPr>
                <a:xfrm>
                  <a:off x="6324041"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E5911D98-02E7-4D75-A5E0-947BE34F152B}"/>
                    </a:ext>
                  </a:extLst>
                </p:cNvPr>
                <p:cNvSpPr/>
                <p:nvPr/>
              </p:nvSpPr>
              <p:spPr>
                <a:xfrm>
                  <a:off x="6344552"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F9FC935F-A6C5-4DC5-A4F0-E6B8F0492F40}"/>
                    </a:ext>
                  </a:extLst>
                </p:cNvPr>
                <p:cNvSpPr/>
                <p:nvPr/>
              </p:nvSpPr>
              <p:spPr>
                <a:xfrm>
                  <a:off x="6758890"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3257C541-00DE-4A90-A0C7-8494D838E12B}"/>
                    </a:ext>
                  </a:extLst>
                </p:cNvPr>
                <p:cNvSpPr/>
                <p:nvPr/>
              </p:nvSpPr>
              <p:spPr>
                <a:xfrm>
                  <a:off x="6779401" y="4041949"/>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593E4B4A-2E20-49B9-9A85-2D8F47DB32CA}"/>
                    </a:ext>
                  </a:extLst>
                </p:cNvPr>
                <p:cNvSpPr/>
                <p:nvPr/>
              </p:nvSpPr>
              <p:spPr>
                <a:xfrm>
                  <a:off x="7195686" y="3595215"/>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70E06BFB-F0BC-4BB1-8A20-A3FEFF202567}"/>
                    </a:ext>
                  </a:extLst>
                </p:cNvPr>
                <p:cNvSpPr/>
                <p:nvPr/>
              </p:nvSpPr>
              <p:spPr>
                <a:xfrm>
                  <a:off x="7216197" y="4034121"/>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056E6B76-31F7-4186-BFD9-2D024D99F10B}"/>
                    </a:ext>
                  </a:extLst>
                </p:cNvPr>
                <p:cNvSpPr/>
                <p:nvPr/>
              </p:nvSpPr>
              <p:spPr>
                <a:xfrm>
                  <a:off x="7604915" y="3603043"/>
                  <a:ext cx="216024" cy="21602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ECEEA5AF-FD67-4D12-9B95-0CB70B7297EB}"/>
                    </a:ext>
                  </a:extLst>
                </p:cNvPr>
                <p:cNvSpPr/>
                <p:nvPr/>
              </p:nvSpPr>
              <p:spPr>
                <a:xfrm>
                  <a:off x="7625426" y="4041949"/>
                  <a:ext cx="216024" cy="216024"/>
                </a:xfrm>
                <a:prstGeom prst="ellipse">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nvGrpSpPr>
                <p:cNvPr id="33" name="קבוצה 32">
                  <a:extLst>
                    <a:ext uri="{FF2B5EF4-FFF2-40B4-BE49-F238E27FC236}">
                      <a16:creationId xmlns:a16="http://schemas.microsoft.com/office/drawing/2014/main" id="{7EDB9248-2AF9-4E85-BB10-AD1FD72380B5}"/>
                    </a:ext>
                  </a:extLst>
                </p:cNvPr>
                <p:cNvGrpSpPr/>
                <p:nvPr/>
              </p:nvGrpSpPr>
              <p:grpSpPr>
                <a:xfrm>
                  <a:off x="6228184" y="4444169"/>
                  <a:ext cx="2148705" cy="937147"/>
                  <a:chOff x="754753" y="797261"/>
                  <a:chExt cx="2148705" cy="937147"/>
                </a:xfrm>
              </p:grpSpPr>
              <p:sp>
                <p:nvSpPr>
                  <p:cNvPr id="34" name="מלבן 33">
                    <a:extLst>
                      <a:ext uri="{FF2B5EF4-FFF2-40B4-BE49-F238E27FC236}">
                        <a16:creationId xmlns:a16="http://schemas.microsoft.com/office/drawing/2014/main" id="{F6709C42-4A6B-4808-B3E4-3AAEE95D3639}"/>
                      </a:ext>
                    </a:extLst>
                  </p:cNvPr>
                  <p:cNvSpPr/>
                  <p:nvPr/>
                </p:nvSpPr>
                <p:spPr>
                  <a:xfrm>
                    <a:off x="755576" y="815653"/>
                    <a:ext cx="2141902" cy="918755"/>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solidFill>
                        <a:schemeClr val="bg1">
                          <a:lumMod val="50000"/>
                        </a:schemeClr>
                      </a:solidFill>
                    </a:endParaRPr>
                  </a:p>
                </p:txBody>
              </p:sp>
              <p:cxnSp>
                <p:nvCxnSpPr>
                  <p:cNvPr id="35" name="מחבר ישר 34">
                    <a:extLst>
                      <a:ext uri="{FF2B5EF4-FFF2-40B4-BE49-F238E27FC236}">
                        <a16:creationId xmlns:a16="http://schemas.microsoft.com/office/drawing/2014/main" id="{4B1E46CB-DBC3-4AA6-B9B2-21695DCD9BCD}"/>
                      </a:ext>
                    </a:extLst>
                  </p:cNvPr>
                  <p:cNvCxnSpPr>
                    <a:cxnSpLocks/>
                  </p:cNvCxnSpPr>
                  <p:nvPr/>
                </p:nvCxnSpPr>
                <p:spPr>
                  <a:xfrm>
                    <a:off x="2043976"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מחבר ישר 35">
                    <a:extLst>
                      <a:ext uri="{FF2B5EF4-FFF2-40B4-BE49-F238E27FC236}">
                        <a16:creationId xmlns:a16="http://schemas.microsoft.com/office/drawing/2014/main" id="{B21BC0C6-8640-4800-A98D-9B30D360CF89}"/>
                      </a:ext>
                    </a:extLst>
                  </p:cNvPr>
                  <p:cNvCxnSpPr/>
                  <p:nvPr/>
                </p:nvCxnSpPr>
                <p:spPr>
                  <a:xfrm>
                    <a:off x="1184494"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מחבר ישר 36">
                    <a:extLst>
                      <a:ext uri="{FF2B5EF4-FFF2-40B4-BE49-F238E27FC236}">
                        <a16:creationId xmlns:a16="http://schemas.microsoft.com/office/drawing/2014/main" id="{6882BA78-8191-4A55-A0C9-583495D6D3C7}"/>
                      </a:ext>
                    </a:extLst>
                  </p:cNvPr>
                  <p:cNvCxnSpPr/>
                  <p:nvPr/>
                </p:nvCxnSpPr>
                <p:spPr>
                  <a:xfrm>
                    <a:off x="2473717" y="801356"/>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מחבר ישר 37">
                    <a:extLst>
                      <a:ext uri="{FF2B5EF4-FFF2-40B4-BE49-F238E27FC236}">
                        <a16:creationId xmlns:a16="http://schemas.microsoft.com/office/drawing/2014/main" id="{62ED5D04-16CF-411B-87B4-BD4CED992C9C}"/>
                      </a:ext>
                    </a:extLst>
                  </p:cNvPr>
                  <p:cNvCxnSpPr/>
                  <p:nvPr/>
                </p:nvCxnSpPr>
                <p:spPr>
                  <a:xfrm>
                    <a:off x="1614235"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מחבר ישר 38">
                    <a:extLst>
                      <a:ext uri="{FF2B5EF4-FFF2-40B4-BE49-F238E27FC236}">
                        <a16:creationId xmlns:a16="http://schemas.microsoft.com/office/drawing/2014/main" id="{DED7304A-8076-4D03-BCF7-05D57740AFEC}"/>
                      </a:ext>
                    </a:extLst>
                  </p:cNvPr>
                  <p:cNvCxnSpPr/>
                  <p:nvPr/>
                </p:nvCxnSpPr>
                <p:spPr>
                  <a:xfrm>
                    <a:off x="754753" y="797261"/>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מחבר ישר 39">
                    <a:extLst>
                      <a:ext uri="{FF2B5EF4-FFF2-40B4-BE49-F238E27FC236}">
                        <a16:creationId xmlns:a16="http://schemas.microsoft.com/office/drawing/2014/main" id="{A2C00068-8B53-4CC9-80F5-65C91E342C5C}"/>
                      </a:ext>
                    </a:extLst>
                  </p:cNvPr>
                  <p:cNvCxnSpPr/>
                  <p:nvPr/>
                </p:nvCxnSpPr>
                <p:spPr>
                  <a:xfrm>
                    <a:off x="2903458" y="815653"/>
                    <a:ext cx="0" cy="918755"/>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מחבר ישר 40">
                    <a:extLst>
                      <a:ext uri="{FF2B5EF4-FFF2-40B4-BE49-F238E27FC236}">
                        <a16:creationId xmlns:a16="http://schemas.microsoft.com/office/drawing/2014/main" id="{C44F3C9A-FAC3-4FD8-BB3C-DA2885DB825E}"/>
                      </a:ext>
                    </a:extLst>
                  </p:cNvPr>
                  <p:cNvCxnSpPr>
                    <a:cxnSpLocks/>
                    <a:stCxn id="34" idx="3"/>
                    <a:endCxn id="34" idx="1"/>
                  </p:cNvCxnSpPr>
                  <p:nvPr/>
                </p:nvCxnSpPr>
                <p:spPr>
                  <a:xfrm flipH="1">
                    <a:off x="755576" y="1275031"/>
                    <a:ext cx="2141902"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2" name="אליפסה 41">
                  <a:extLst>
                    <a:ext uri="{FF2B5EF4-FFF2-40B4-BE49-F238E27FC236}">
                      <a16:creationId xmlns:a16="http://schemas.microsoft.com/office/drawing/2014/main" id="{25179E6A-7793-4E38-AB01-188307AD4B24}"/>
                    </a:ext>
                  </a:extLst>
                </p:cNvPr>
                <p:cNvSpPr/>
                <p:nvPr/>
              </p:nvSpPr>
              <p:spPr>
                <a:xfrm>
                  <a:off x="6324041" y="4604710"/>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BDA58BAB-E3BC-471B-A564-3CEF61D744F4}"/>
                    </a:ext>
                  </a:extLst>
                </p:cNvPr>
                <p:cNvSpPr/>
                <p:nvPr/>
              </p:nvSpPr>
              <p:spPr>
                <a:xfrm>
                  <a:off x="8055166" y="3595215"/>
                  <a:ext cx="216024" cy="216024"/>
                </a:xfrm>
                <a:prstGeom prst="ellipse">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1" name="אליפסה 50">
                  <a:extLst>
                    <a:ext uri="{FF2B5EF4-FFF2-40B4-BE49-F238E27FC236}">
                      <a16:creationId xmlns:a16="http://schemas.microsoft.com/office/drawing/2014/main" id="{53BCBE7D-C272-402A-8E99-3403B73A9542}"/>
                    </a:ext>
                  </a:extLst>
                </p:cNvPr>
                <p:cNvSpPr/>
                <p:nvPr/>
              </p:nvSpPr>
              <p:spPr>
                <a:xfrm>
                  <a:off x="8075677" y="4034121"/>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3" name="אליפסה 42">
                <a:extLst>
                  <a:ext uri="{FF2B5EF4-FFF2-40B4-BE49-F238E27FC236}">
                    <a16:creationId xmlns:a16="http://schemas.microsoft.com/office/drawing/2014/main" id="{7AE13A4F-DFAE-43B5-A052-2FB4BA806B26}"/>
                  </a:ext>
                </a:extLst>
              </p:cNvPr>
              <p:cNvSpPr/>
              <p:nvPr/>
            </p:nvSpPr>
            <p:spPr>
              <a:xfrm>
                <a:off x="6345147" y="5055777"/>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4" name="אליפסה 43">
              <a:extLst>
                <a:ext uri="{FF2B5EF4-FFF2-40B4-BE49-F238E27FC236}">
                  <a16:creationId xmlns:a16="http://schemas.microsoft.com/office/drawing/2014/main" id="{2F516BD2-5C91-4D54-AFAE-E65B85D3DD0A}"/>
                </a:ext>
              </a:extLst>
            </p:cNvPr>
            <p:cNvSpPr/>
            <p:nvPr/>
          </p:nvSpPr>
          <p:spPr>
            <a:xfrm>
              <a:off x="6750087" y="4598137"/>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5A03A87C-BC1D-4072-B790-20CB72D42FCC}"/>
                </a:ext>
              </a:extLst>
            </p:cNvPr>
            <p:cNvSpPr/>
            <p:nvPr/>
          </p:nvSpPr>
          <p:spPr>
            <a:xfrm>
              <a:off x="6771193" y="5049204"/>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48B1D122-5362-449B-A8B8-F7D05A928310}"/>
                </a:ext>
              </a:extLst>
            </p:cNvPr>
            <p:cNvSpPr/>
            <p:nvPr/>
          </p:nvSpPr>
          <p:spPr>
            <a:xfrm>
              <a:off x="7180982" y="4598137"/>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649D4DB5-6DCB-4A3E-83B5-07FBB810F2EF}"/>
                </a:ext>
              </a:extLst>
            </p:cNvPr>
            <p:cNvSpPr/>
            <p:nvPr/>
          </p:nvSpPr>
          <p:spPr>
            <a:xfrm>
              <a:off x="7202088" y="5049204"/>
              <a:ext cx="216024" cy="216024"/>
            </a:xfrm>
            <a:prstGeom prst="ellipse">
              <a:avLst/>
            </a:prstGeom>
            <a:solidFill>
              <a:srgbClr val="FDCD1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25879336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12" restart="whenNotActive" fill="hold" evtFilter="cancelBubble" nodeType="interactiveSeq">
                <p:stCondLst>
                  <p:cond evt="onClick" delay="0">
                    <p:tgtEl>
                      <p:spTgt spid="14"/>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לבן: פינות מעוגלות 7">
            <a:extLst>
              <a:ext uri="{FF2B5EF4-FFF2-40B4-BE49-F238E27FC236}">
                <a16:creationId xmlns:a16="http://schemas.microsoft.com/office/drawing/2014/main" id="{1E195726-F4F8-4C0A-A729-3B3897DA7170}"/>
              </a:ext>
            </a:extLst>
          </p:cNvPr>
          <p:cNvSpPr/>
          <p:nvPr/>
        </p:nvSpPr>
        <p:spPr>
          <a:xfrm>
            <a:off x="251520" y="2414512"/>
            <a:ext cx="8640960" cy="3649478"/>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כותרת 1">
            <a:extLst>
              <a:ext uri="{FF2B5EF4-FFF2-40B4-BE49-F238E27FC236}">
                <a16:creationId xmlns:a16="http://schemas.microsoft.com/office/drawing/2014/main" id="{3BEFA809-3E7F-45DE-A48C-E12498E1522C}"/>
              </a:ext>
            </a:extLst>
          </p:cNvPr>
          <p:cNvSpPr txBox="1">
            <a:spLocks/>
          </p:cNvSpPr>
          <p:nvPr/>
        </p:nvSpPr>
        <p:spPr>
          <a:xfrm>
            <a:off x="144016" y="332656"/>
            <a:ext cx="9144000" cy="208823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355600" algn="r"/>
            <a:r>
              <a:rPr lang="he-IL" sz="2800" dirty="0">
                <a:latin typeface="Arial" panose="020B0604020202020204" pitchFamily="34" charset="0"/>
                <a:cs typeface="+mn-cs"/>
              </a:rPr>
              <a:t>לִפְנֵיכֶם זוּג מִסְפָּרִים שֶהַסְכוּם שֶלָהֶם הוּא 13.</a:t>
            </a:r>
          </a:p>
          <a:p>
            <a:pPr marL="355600" algn="r"/>
            <a:r>
              <a:rPr lang="he-IL" sz="2800" dirty="0">
                <a:latin typeface="Arial" panose="020B0604020202020204" pitchFamily="34" charset="0"/>
                <a:cs typeface="+mn-cs"/>
              </a:rPr>
              <a:t>אַחַד הַמִסְפָּרִים מְכֻסֶה. </a:t>
            </a:r>
          </a:p>
          <a:p>
            <a:pPr marL="355600" algn="r"/>
            <a:r>
              <a:rPr lang="he-IL" sz="2800" dirty="0">
                <a:latin typeface="Arial" panose="020B0604020202020204" pitchFamily="34" charset="0"/>
                <a:cs typeface="+mn-cs"/>
              </a:rPr>
              <a:t>מַהוּ הַתַרְגִיל שֶמַתְאִים כְּדֵי לְגַלוֹת אֶת הַמִסְפָּר הַמֻסְתָר?</a:t>
            </a:r>
          </a:p>
          <a:p>
            <a:pPr marL="355600" algn="r"/>
            <a:r>
              <a:rPr lang="he-IL" sz="2800" dirty="0">
                <a:latin typeface="Arial" panose="020B0604020202020204" pitchFamily="34" charset="0"/>
                <a:cs typeface="+mn-cs"/>
              </a:rPr>
              <a:t>לַחֲצוּ עַל הַכֶּתֶם כְּדֵי לִבְדֹק אִם צְדַקְתֶם.</a:t>
            </a:r>
          </a:p>
          <a:p>
            <a:pPr marL="355600" algn="r"/>
            <a:endParaRPr lang="he-IL" sz="2800" dirty="0">
              <a:latin typeface="Arial" panose="020B0604020202020204" pitchFamily="34" charset="0"/>
              <a:cs typeface="+mn-cs"/>
            </a:endParaRPr>
          </a:p>
          <a:p>
            <a:pPr marL="355600" algn="r"/>
            <a:endParaRPr lang="he-IL" sz="2800" dirty="0">
              <a:latin typeface="Arial" panose="020B0604020202020204" pitchFamily="34" charset="0"/>
              <a:cs typeface="+mn-cs"/>
            </a:endParaRPr>
          </a:p>
        </p:txBody>
      </p:sp>
      <p:sp>
        <p:nvSpPr>
          <p:cNvPr id="3" name="תיבת טקסט 2">
            <a:extLst>
              <a:ext uri="{FF2B5EF4-FFF2-40B4-BE49-F238E27FC236}">
                <a16:creationId xmlns:a16="http://schemas.microsoft.com/office/drawing/2014/main" id="{1E466A66-75D3-464E-9359-9189C20A110D}"/>
              </a:ext>
            </a:extLst>
          </p:cNvPr>
          <p:cNvSpPr txBox="1"/>
          <p:nvPr/>
        </p:nvSpPr>
        <p:spPr>
          <a:xfrm>
            <a:off x="1475656" y="2443818"/>
            <a:ext cx="2114681" cy="3154710"/>
          </a:xfrm>
          <a:prstGeom prst="rect">
            <a:avLst/>
          </a:prstGeom>
          <a:noFill/>
        </p:spPr>
        <p:txBody>
          <a:bodyPr wrap="none" rtlCol="1">
            <a:spAutoFit/>
          </a:bodyPr>
          <a:lstStyle/>
          <a:p>
            <a:pPr algn="l" rtl="0"/>
            <a:r>
              <a:rPr lang="en-US" sz="19900" dirty="0"/>
              <a:t>7,</a:t>
            </a:r>
            <a:endParaRPr lang="he-IL" sz="19900" dirty="0"/>
          </a:p>
        </p:txBody>
      </p:sp>
      <p:sp>
        <p:nvSpPr>
          <p:cNvPr id="5" name="תיבת טקסט 4">
            <a:extLst>
              <a:ext uri="{FF2B5EF4-FFF2-40B4-BE49-F238E27FC236}">
                <a16:creationId xmlns:a16="http://schemas.microsoft.com/office/drawing/2014/main" id="{547BE933-2B2E-49C8-8A4E-22D0348BE9A5}"/>
              </a:ext>
            </a:extLst>
          </p:cNvPr>
          <p:cNvSpPr txBox="1"/>
          <p:nvPr/>
        </p:nvSpPr>
        <p:spPr>
          <a:xfrm>
            <a:off x="2857424" y="2449444"/>
            <a:ext cx="2055371" cy="3154710"/>
          </a:xfrm>
          <a:prstGeom prst="rect">
            <a:avLst/>
          </a:prstGeom>
          <a:noFill/>
        </p:spPr>
        <p:txBody>
          <a:bodyPr wrap="none" rtlCol="1">
            <a:spAutoFit/>
          </a:bodyPr>
          <a:lstStyle/>
          <a:p>
            <a:pPr algn="l" rtl="0"/>
            <a:r>
              <a:rPr lang="en-US" sz="19900" dirty="0"/>
              <a:t> 6</a:t>
            </a:r>
            <a:endParaRPr lang="he-IL" sz="19900" dirty="0"/>
          </a:p>
        </p:txBody>
      </p:sp>
      <p:sp>
        <p:nvSpPr>
          <p:cNvPr id="4" name="צורה חופשית: צורה 3">
            <a:extLst>
              <a:ext uri="{FF2B5EF4-FFF2-40B4-BE49-F238E27FC236}">
                <a16:creationId xmlns:a16="http://schemas.microsoft.com/office/drawing/2014/main" id="{01C2D01F-339E-42C2-81A3-BBF06272C098}"/>
              </a:ext>
            </a:extLst>
          </p:cNvPr>
          <p:cNvSpPr/>
          <p:nvPr/>
        </p:nvSpPr>
        <p:spPr>
          <a:xfrm>
            <a:off x="2987824" y="2787722"/>
            <a:ext cx="2465396" cy="2464381"/>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4">
              <a:lumMod val="60000"/>
              <a:lumOff val="40000"/>
            </a:schemeClr>
          </a:solidFill>
          <a:ln w="18340" cap="flat">
            <a:noFill/>
            <a:prstDash val="solid"/>
            <a:miter/>
          </a:ln>
        </p:spPr>
        <p:txBody>
          <a:bodyPr rtlCol="1" anchor="ctr"/>
          <a:lstStyle/>
          <a:p>
            <a:r>
              <a:rPr lang="en-US" dirty="0">
                <a:latin typeface="Arial" panose="020B0604020202020204" pitchFamily="34" charset="0"/>
              </a:rPr>
              <a:t> </a:t>
            </a:r>
            <a:endParaRPr lang="he-IL" dirty="0">
              <a:latin typeface="Arial" panose="020B0604020202020204" pitchFamily="34" charset="0"/>
            </a:endParaRPr>
          </a:p>
        </p:txBody>
      </p:sp>
      <p:sp>
        <p:nvSpPr>
          <p:cNvPr id="6" name="תיבת טקסט 5">
            <a:extLst>
              <a:ext uri="{FF2B5EF4-FFF2-40B4-BE49-F238E27FC236}">
                <a16:creationId xmlns:a16="http://schemas.microsoft.com/office/drawing/2014/main" id="{EFAB1C08-692A-4FC6-A8BF-A4E8B9BE7727}"/>
              </a:ext>
            </a:extLst>
          </p:cNvPr>
          <p:cNvSpPr txBox="1"/>
          <p:nvPr/>
        </p:nvSpPr>
        <p:spPr>
          <a:xfrm>
            <a:off x="5364439" y="4081365"/>
            <a:ext cx="3169600" cy="1107996"/>
          </a:xfrm>
          <a:prstGeom prst="rect">
            <a:avLst/>
          </a:prstGeom>
          <a:noFill/>
        </p:spPr>
        <p:txBody>
          <a:bodyPr wrap="square">
            <a:spAutoFit/>
          </a:bodyPr>
          <a:lstStyle/>
          <a:p>
            <a:pPr marL="177800" algn="r"/>
            <a:r>
              <a:rPr lang="en-US" sz="6600" dirty="0">
                <a:latin typeface="Calibri" panose="020F0502020204030204"/>
                <a:ea typeface="+mn-ea"/>
                <a:cs typeface="+mn-cs"/>
              </a:rPr>
              <a:t>13-7 </a:t>
            </a:r>
            <a:r>
              <a:rPr lang="en-US" sz="6600" dirty="0">
                <a:solidFill>
                  <a:prstClr val="black"/>
                </a:solidFill>
                <a:latin typeface="Calibri" panose="020F0502020204030204"/>
                <a:ea typeface="+mn-ea"/>
                <a:cs typeface="+mn-cs"/>
              </a:rPr>
              <a:t>=6 </a:t>
            </a:r>
            <a:endParaRPr lang="he-IL" sz="6600" dirty="0">
              <a:solidFill>
                <a:prstClr val="black"/>
              </a:solidFill>
              <a:latin typeface="Calibri" panose="020F0502020204030204"/>
              <a:ea typeface="+mn-ea"/>
              <a:cs typeface="Arial" panose="020B0604020202020204" pitchFamily="34" charset="0"/>
            </a:endParaRPr>
          </a:p>
        </p:txBody>
      </p:sp>
      <p:sp>
        <p:nvSpPr>
          <p:cNvPr id="7" name="מלבן: פינות מעוגלות 6">
            <a:extLst>
              <a:ext uri="{FF2B5EF4-FFF2-40B4-BE49-F238E27FC236}">
                <a16:creationId xmlns:a16="http://schemas.microsoft.com/office/drawing/2014/main" id="{C44E1EB4-3D2F-45F8-B617-4FE3F063847E}"/>
              </a:ext>
            </a:extLst>
          </p:cNvPr>
          <p:cNvSpPr/>
          <p:nvPr/>
        </p:nvSpPr>
        <p:spPr>
          <a:xfrm>
            <a:off x="5528740" y="3171932"/>
            <a:ext cx="2465396"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תַרְגִילִים.</a:t>
            </a:r>
            <a:endParaRPr lang="he-IL" sz="2700" dirty="0">
              <a:solidFill>
                <a:prstClr val="white"/>
              </a:solidFill>
              <a:latin typeface="Calibri" panose="020F0502020204030204"/>
              <a:cs typeface="Arial" panose="020B0604020202020204" pitchFamily="34" charset="0"/>
            </a:endParaRPr>
          </a:p>
        </p:txBody>
      </p:sp>
      <p:sp>
        <p:nvSpPr>
          <p:cNvPr id="9" name="תיבת טקסט 8">
            <a:extLst>
              <a:ext uri="{FF2B5EF4-FFF2-40B4-BE49-F238E27FC236}">
                <a16:creationId xmlns:a16="http://schemas.microsoft.com/office/drawing/2014/main" id="{0D4A7758-6EC9-4FA9-BDA8-677994637ED4}"/>
              </a:ext>
            </a:extLst>
          </p:cNvPr>
          <p:cNvSpPr txBox="1"/>
          <p:nvPr/>
        </p:nvSpPr>
        <p:spPr>
          <a:xfrm>
            <a:off x="5126249" y="4911211"/>
            <a:ext cx="3503191" cy="1107996"/>
          </a:xfrm>
          <a:prstGeom prst="rect">
            <a:avLst/>
          </a:prstGeom>
          <a:noFill/>
        </p:spPr>
        <p:txBody>
          <a:bodyPr wrap="square">
            <a:spAutoFit/>
          </a:bodyPr>
          <a:lstStyle/>
          <a:p>
            <a:pPr marL="177800" algn="r"/>
            <a:r>
              <a:rPr lang="en-US" sz="6600" dirty="0">
                <a:latin typeface="Calibri" panose="020F0502020204030204"/>
                <a:ea typeface="+mn-ea"/>
                <a:cs typeface="+mn-cs"/>
              </a:rPr>
              <a:t>7+6 </a:t>
            </a:r>
            <a:r>
              <a:rPr lang="en-US" sz="6600" dirty="0">
                <a:solidFill>
                  <a:prstClr val="black"/>
                </a:solidFill>
                <a:latin typeface="Calibri" panose="020F0502020204030204"/>
                <a:ea typeface="+mn-ea"/>
                <a:cs typeface="+mn-cs"/>
              </a:rPr>
              <a:t>=13 </a:t>
            </a:r>
            <a:endParaRPr lang="he-IL" sz="6600" dirty="0">
              <a:solidFill>
                <a:prstClr val="black"/>
              </a:solidFill>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6773230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with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anim calcmode="lin" valueType="num">
                                      <p:cBhvr>
                                        <p:cTn id="8" dur="1000"/>
                                        <p:tgtEl>
                                          <p:spTgt spid="4"/>
                                        </p:tgtEl>
                                        <p:attrNameLst>
                                          <p:attrName>style.rotation</p:attrName>
                                        </p:attrNameLst>
                                      </p:cBhvr>
                                      <p:tavLst>
                                        <p:tav tm="0">
                                          <p:val>
                                            <p:fltVal val="0"/>
                                          </p:val>
                                        </p:tav>
                                        <p:tav tm="100000">
                                          <p:val>
                                            <p:fltVal val="90"/>
                                          </p:val>
                                        </p:tav>
                                      </p:tavLst>
                                    </p:anim>
                                    <p:animEffect transition="out" filter="fade">
                                      <p:cBhvr>
                                        <p:cTn id="9" dur="1000"/>
                                        <p:tgtEl>
                                          <p:spTgt spid="4"/>
                                        </p:tgtEl>
                                      </p:cBhvr>
                                    </p:animEffect>
                                    <p:set>
                                      <p:cBhvr>
                                        <p:cTn id="10"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4" grpId="0" animBg="1"/>
      <p:bldP spid="6" grpId="0"/>
      <p:bldP spid="7" grpId="0" animBg="1"/>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לבן: פינות מעוגלות 7">
            <a:extLst>
              <a:ext uri="{FF2B5EF4-FFF2-40B4-BE49-F238E27FC236}">
                <a16:creationId xmlns:a16="http://schemas.microsoft.com/office/drawing/2014/main" id="{1E195726-F4F8-4C0A-A729-3B3897DA7170}"/>
              </a:ext>
            </a:extLst>
          </p:cNvPr>
          <p:cNvSpPr/>
          <p:nvPr/>
        </p:nvSpPr>
        <p:spPr>
          <a:xfrm>
            <a:off x="251520" y="2414512"/>
            <a:ext cx="8640960" cy="3649478"/>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כותרת 1">
            <a:extLst>
              <a:ext uri="{FF2B5EF4-FFF2-40B4-BE49-F238E27FC236}">
                <a16:creationId xmlns:a16="http://schemas.microsoft.com/office/drawing/2014/main" id="{3BEFA809-3E7F-45DE-A48C-E12498E1522C}"/>
              </a:ext>
            </a:extLst>
          </p:cNvPr>
          <p:cNvSpPr txBox="1">
            <a:spLocks/>
          </p:cNvSpPr>
          <p:nvPr/>
        </p:nvSpPr>
        <p:spPr>
          <a:xfrm>
            <a:off x="144016" y="332656"/>
            <a:ext cx="9144000" cy="208823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355600" algn="r"/>
            <a:r>
              <a:rPr lang="he-IL" sz="2800" dirty="0">
                <a:latin typeface="Arial" panose="020B0604020202020204" pitchFamily="34" charset="0"/>
                <a:cs typeface="+mn-cs"/>
              </a:rPr>
              <a:t>לִפְנֵיכֶם זוּג מִסְפָּרִים שֶהַסְכוּם שֶלָהֶם הוּא 17.</a:t>
            </a:r>
          </a:p>
          <a:p>
            <a:pPr marL="355600" algn="r"/>
            <a:r>
              <a:rPr lang="he-IL" sz="2800" dirty="0">
                <a:latin typeface="Arial" panose="020B0604020202020204" pitchFamily="34" charset="0"/>
                <a:cs typeface="+mn-cs"/>
              </a:rPr>
              <a:t>אַחַד הַמִסְפָּרִים מְכֻסֶה. </a:t>
            </a:r>
          </a:p>
          <a:p>
            <a:pPr marL="355600" algn="r"/>
            <a:r>
              <a:rPr lang="he-IL" sz="2800" dirty="0">
                <a:latin typeface="Arial" panose="020B0604020202020204" pitchFamily="34" charset="0"/>
                <a:cs typeface="+mn-cs"/>
              </a:rPr>
              <a:t>מַהוּ הַתַרְגִיל שֶמַתְאִים כְּדֵי לְגַלוֹת אֶת הַמִסְפָּר הַמֻסְתָר?</a:t>
            </a:r>
          </a:p>
          <a:p>
            <a:pPr marL="355600" algn="r"/>
            <a:r>
              <a:rPr lang="he-IL" sz="2800" dirty="0">
                <a:latin typeface="Arial" panose="020B0604020202020204" pitchFamily="34" charset="0"/>
                <a:cs typeface="+mn-cs"/>
              </a:rPr>
              <a:t>לַחֲצוּ עַל הַכֶּתֶם כְּדֵי לִבְדֹק אִם צְדַקְתֶם.</a:t>
            </a:r>
          </a:p>
          <a:p>
            <a:pPr marL="355600" algn="r"/>
            <a:endParaRPr lang="he-IL" sz="2800" dirty="0">
              <a:latin typeface="Arial" panose="020B0604020202020204" pitchFamily="34" charset="0"/>
              <a:cs typeface="+mn-cs"/>
            </a:endParaRPr>
          </a:p>
        </p:txBody>
      </p:sp>
      <p:sp>
        <p:nvSpPr>
          <p:cNvPr id="3" name="תיבת טקסט 2">
            <a:extLst>
              <a:ext uri="{FF2B5EF4-FFF2-40B4-BE49-F238E27FC236}">
                <a16:creationId xmlns:a16="http://schemas.microsoft.com/office/drawing/2014/main" id="{1E466A66-75D3-464E-9359-9189C20A110D}"/>
              </a:ext>
            </a:extLst>
          </p:cNvPr>
          <p:cNvSpPr txBox="1"/>
          <p:nvPr/>
        </p:nvSpPr>
        <p:spPr>
          <a:xfrm>
            <a:off x="1475656" y="2443818"/>
            <a:ext cx="2114681" cy="3154710"/>
          </a:xfrm>
          <a:prstGeom prst="rect">
            <a:avLst/>
          </a:prstGeom>
          <a:noFill/>
        </p:spPr>
        <p:txBody>
          <a:bodyPr wrap="none" rtlCol="1">
            <a:spAutoFit/>
          </a:bodyPr>
          <a:lstStyle/>
          <a:p>
            <a:pPr algn="l" rtl="0"/>
            <a:r>
              <a:rPr lang="en-US" sz="19900" dirty="0"/>
              <a:t>8,</a:t>
            </a:r>
            <a:endParaRPr lang="he-IL" sz="19900" dirty="0"/>
          </a:p>
        </p:txBody>
      </p:sp>
      <p:sp>
        <p:nvSpPr>
          <p:cNvPr id="5" name="תיבת טקסט 4">
            <a:extLst>
              <a:ext uri="{FF2B5EF4-FFF2-40B4-BE49-F238E27FC236}">
                <a16:creationId xmlns:a16="http://schemas.microsoft.com/office/drawing/2014/main" id="{547BE933-2B2E-49C8-8A4E-22D0348BE9A5}"/>
              </a:ext>
            </a:extLst>
          </p:cNvPr>
          <p:cNvSpPr txBox="1"/>
          <p:nvPr/>
        </p:nvSpPr>
        <p:spPr>
          <a:xfrm>
            <a:off x="3147843" y="2489382"/>
            <a:ext cx="1478290" cy="3154710"/>
          </a:xfrm>
          <a:prstGeom prst="rect">
            <a:avLst/>
          </a:prstGeom>
          <a:noFill/>
        </p:spPr>
        <p:txBody>
          <a:bodyPr wrap="none" rtlCol="1">
            <a:spAutoFit/>
          </a:bodyPr>
          <a:lstStyle/>
          <a:p>
            <a:pPr algn="l" rtl="0"/>
            <a:r>
              <a:rPr lang="en-US" sz="19900" dirty="0"/>
              <a:t>9</a:t>
            </a:r>
            <a:endParaRPr lang="he-IL" sz="19900" dirty="0"/>
          </a:p>
        </p:txBody>
      </p:sp>
      <p:sp>
        <p:nvSpPr>
          <p:cNvPr id="4" name="צורה חופשית: צורה 3">
            <a:extLst>
              <a:ext uri="{FF2B5EF4-FFF2-40B4-BE49-F238E27FC236}">
                <a16:creationId xmlns:a16="http://schemas.microsoft.com/office/drawing/2014/main" id="{01C2D01F-339E-42C2-81A3-BBF06272C098}"/>
              </a:ext>
            </a:extLst>
          </p:cNvPr>
          <p:cNvSpPr/>
          <p:nvPr/>
        </p:nvSpPr>
        <p:spPr>
          <a:xfrm>
            <a:off x="2704185" y="2724568"/>
            <a:ext cx="2465396" cy="2464381"/>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4">
              <a:lumMod val="60000"/>
              <a:lumOff val="40000"/>
            </a:schemeClr>
          </a:solidFill>
          <a:ln w="18340" cap="flat">
            <a:noFill/>
            <a:prstDash val="solid"/>
            <a:miter/>
          </a:ln>
        </p:spPr>
        <p:txBody>
          <a:bodyPr rtlCol="1" anchor="ctr"/>
          <a:lstStyle/>
          <a:p>
            <a:endParaRPr lang="he-IL" dirty="0">
              <a:latin typeface="Arial" panose="020B0604020202020204" pitchFamily="34" charset="0"/>
            </a:endParaRPr>
          </a:p>
        </p:txBody>
      </p:sp>
      <p:sp>
        <p:nvSpPr>
          <p:cNvPr id="6" name="תיבת טקסט 5">
            <a:extLst>
              <a:ext uri="{FF2B5EF4-FFF2-40B4-BE49-F238E27FC236}">
                <a16:creationId xmlns:a16="http://schemas.microsoft.com/office/drawing/2014/main" id="{EFAB1C08-692A-4FC6-A8BF-A4E8B9BE7727}"/>
              </a:ext>
            </a:extLst>
          </p:cNvPr>
          <p:cNvSpPr txBox="1"/>
          <p:nvPr/>
        </p:nvSpPr>
        <p:spPr>
          <a:xfrm>
            <a:off x="5148064" y="4065305"/>
            <a:ext cx="3169600" cy="1107996"/>
          </a:xfrm>
          <a:prstGeom prst="rect">
            <a:avLst/>
          </a:prstGeom>
          <a:noFill/>
        </p:spPr>
        <p:txBody>
          <a:bodyPr wrap="square">
            <a:spAutoFit/>
          </a:bodyPr>
          <a:lstStyle/>
          <a:p>
            <a:pPr marL="177800" algn="r"/>
            <a:r>
              <a:rPr lang="en-US" sz="6600" dirty="0">
                <a:latin typeface="Calibri" panose="020F0502020204030204"/>
                <a:ea typeface="+mn-ea"/>
                <a:cs typeface="+mn-cs"/>
              </a:rPr>
              <a:t>17-8 </a:t>
            </a:r>
            <a:r>
              <a:rPr lang="en-US" sz="6600" dirty="0">
                <a:solidFill>
                  <a:prstClr val="black"/>
                </a:solidFill>
                <a:latin typeface="Calibri" panose="020F0502020204030204"/>
                <a:ea typeface="+mn-ea"/>
                <a:cs typeface="+mn-cs"/>
              </a:rPr>
              <a:t>=9 </a:t>
            </a:r>
            <a:endParaRPr lang="he-IL" sz="6600" dirty="0">
              <a:solidFill>
                <a:prstClr val="black"/>
              </a:solidFill>
              <a:latin typeface="Calibri" panose="020F0502020204030204"/>
              <a:ea typeface="+mn-ea"/>
              <a:cs typeface="Arial" panose="020B0604020202020204" pitchFamily="34" charset="0"/>
            </a:endParaRPr>
          </a:p>
        </p:txBody>
      </p:sp>
      <p:sp>
        <p:nvSpPr>
          <p:cNvPr id="7" name="מלבן: פינות מעוגלות 6">
            <a:extLst>
              <a:ext uri="{FF2B5EF4-FFF2-40B4-BE49-F238E27FC236}">
                <a16:creationId xmlns:a16="http://schemas.microsoft.com/office/drawing/2014/main" id="{C44E1EB4-3D2F-45F8-B617-4FE3F063847E}"/>
              </a:ext>
            </a:extLst>
          </p:cNvPr>
          <p:cNvSpPr/>
          <p:nvPr/>
        </p:nvSpPr>
        <p:spPr>
          <a:xfrm>
            <a:off x="5436096" y="3171932"/>
            <a:ext cx="2558040"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תַרְגִילִים.</a:t>
            </a:r>
            <a:endParaRPr lang="he-IL" sz="2700" dirty="0">
              <a:solidFill>
                <a:prstClr val="white"/>
              </a:solidFill>
              <a:latin typeface="Calibri" panose="020F0502020204030204"/>
              <a:cs typeface="Arial" panose="020B0604020202020204" pitchFamily="34" charset="0"/>
            </a:endParaRPr>
          </a:p>
        </p:txBody>
      </p:sp>
      <p:sp>
        <p:nvSpPr>
          <p:cNvPr id="9" name="תיבת טקסט 8">
            <a:extLst>
              <a:ext uri="{FF2B5EF4-FFF2-40B4-BE49-F238E27FC236}">
                <a16:creationId xmlns:a16="http://schemas.microsoft.com/office/drawing/2014/main" id="{FCDA6BDB-F304-4F51-969C-B142CCE44EB6}"/>
              </a:ext>
            </a:extLst>
          </p:cNvPr>
          <p:cNvSpPr txBox="1"/>
          <p:nvPr/>
        </p:nvSpPr>
        <p:spPr>
          <a:xfrm>
            <a:off x="4984933" y="4797152"/>
            <a:ext cx="3479149" cy="1107996"/>
          </a:xfrm>
          <a:prstGeom prst="rect">
            <a:avLst/>
          </a:prstGeom>
          <a:noFill/>
        </p:spPr>
        <p:txBody>
          <a:bodyPr wrap="square">
            <a:spAutoFit/>
          </a:bodyPr>
          <a:lstStyle/>
          <a:p>
            <a:pPr marL="177800" algn="r"/>
            <a:r>
              <a:rPr lang="en-US" sz="6600" dirty="0">
                <a:latin typeface="Calibri" panose="020F0502020204030204"/>
                <a:ea typeface="+mn-ea"/>
                <a:cs typeface="+mn-cs"/>
              </a:rPr>
              <a:t>8+9 </a:t>
            </a:r>
            <a:r>
              <a:rPr lang="en-US" sz="6600" dirty="0">
                <a:solidFill>
                  <a:prstClr val="black"/>
                </a:solidFill>
                <a:latin typeface="Calibri" panose="020F0502020204030204"/>
                <a:ea typeface="+mn-ea"/>
                <a:cs typeface="+mn-cs"/>
              </a:rPr>
              <a:t>=17 </a:t>
            </a:r>
            <a:endParaRPr lang="he-IL" sz="6600" dirty="0">
              <a:solidFill>
                <a:prstClr val="black"/>
              </a:solidFill>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7283088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anim calcmode="lin" valueType="num">
                                      <p:cBhvr>
                                        <p:cTn id="8" dur="1000"/>
                                        <p:tgtEl>
                                          <p:spTgt spid="4"/>
                                        </p:tgtEl>
                                        <p:attrNameLst>
                                          <p:attrName>style.rotation</p:attrName>
                                        </p:attrNameLst>
                                      </p:cBhvr>
                                      <p:tavLst>
                                        <p:tav tm="0">
                                          <p:val>
                                            <p:fltVal val="0"/>
                                          </p:val>
                                        </p:tav>
                                        <p:tav tm="100000">
                                          <p:val>
                                            <p:fltVal val="90"/>
                                          </p:val>
                                        </p:tav>
                                      </p:tavLst>
                                    </p:anim>
                                    <p:animEffect transition="out" filter="fade">
                                      <p:cBhvr>
                                        <p:cTn id="9" dur="1000"/>
                                        <p:tgtEl>
                                          <p:spTgt spid="4"/>
                                        </p:tgtEl>
                                      </p:cBhvr>
                                    </p:animEffect>
                                    <p:set>
                                      <p:cBhvr>
                                        <p:cTn id="10"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4" grpId="0" animBg="1"/>
      <p:bldP spid="6" grpId="0"/>
      <p:bldP spid="7" grpId="0" animBg="1"/>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מלבן: פינות מעוגלות 7">
            <a:extLst>
              <a:ext uri="{FF2B5EF4-FFF2-40B4-BE49-F238E27FC236}">
                <a16:creationId xmlns:a16="http://schemas.microsoft.com/office/drawing/2014/main" id="{1E195726-F4F8-4C0A-A729-3B3897DA7170}"/>
              </a:ext>
            </a:extLst>
          </p:cNvPr>
          <p:cNvSpPr/>
          <p:nvPr/>
        </p:nvSpPr>
        <p:spPr>
          <a:xfrm>
            <a:off x="251520" y="2414512"/>
            <a:ext cx="8640960" cy="3649478"/>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כותרת 1">
            <a:extLst>
              <a:ext uri="{FF2B5EF4-FFF2-40B4-BE49-F238E27FC236}">
                <a16:creationId xmlns:a16="http://schemas.microsoft.com/office/drawing/2014/main" id="{3BEFA809-3E7F-45DE-A48C-E12498E1522C}"/>
              </a:ext>
            </a:extLst>
          </p:cNvPr>
          <p:cNvSpPr txBox="1">
            <a:spLocks/>
          </p:cNvSpPr>
          <p:nvPr/>
        </p:nvSpPr>
        <p:spPr>
          <a:xfrm>
            <a:off x="13356" y="378239"/>
            <a:ext cx="9144000" cy="2088232"/>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355600" algn="r"/>
            <a:r>
              <a:rPr lang="he-IL" sz="2800" dirty="0">
                <a:latin typeface="Arial" panose="020B0604020202020204" pitchFamily="34" charset="0"/>
                <a:cs typeface="+mn-cs"/>
              </a:rPr>
              <a:t>לִפְנֵיכֶם זוּג מִסְפָּרִים שֶהַסְכוּם שֶלָהֶם הוּא 18.</a:t>
            </a:r>
          </a:p>
          <a:p>
            <a:pPr marL="355600" algn="r"/>
            <a:r>
              <a:rPr lang="he-IL" sz="2800" dirty="0">
                <a:latin typeface="Arial" panose="020B0604020202020204" pitchFamily="34" charset="0"/>
                <a:cs typeface="+mn-cs"/>
              </a:rPr>
              <a:t>אַחַד הַמִסְפָּרִים מְכֻסֶה. </a:t>
            </a:r>
          </a:p>
          <a:p>
            <a:pPr marL="355600" algn="r"/>
            <a:r>
              <a:rPr lang="he-IL" sz="2800" dirty="0">
                <a:latin typeface="Arial" panose="020B0604020202020204" pitchFamily="34" charset="0"/>
                <a:cs typeface="+mn-cs"/>
              </a:rPr>
              <a:t>מַהוּ הַתַרְגִיל שֶמַתְאִים כְּדֵי לְגַלוֹת אֶת הַמִסְפָּר הַמֻסְתָר?</a:t>
            </a:r>
          </a:p>
          <a:p>
            <a:pPr marL="355600" algn="r"/>
            <a:r>
              <a:rPr lang="he-IL" sz="2800" dirty="0">
                <a:latin typeface="Arial" panose="020B0604020202020204" pitchFamily="34" charset="0"/>
                <a:cs typeface="+mn-cs"/>
              </a:rPr>
              <a:t>לַחֲצוּ עַל הַכֶּתֶם כְּדֵי לִבְדֹק אִם צְדַקְתֶם.</a:t>
            </a:r>
          </a:p>
          <a:p>
            <a:pPr marL="355600" algn="r"/>
            <a:endParaRPr lang="he-IL" sz="2800" dirty="0">
              <a:latin typeface="Arial" panose="020B0604020202020204" pitchFamily="34" charset="0"/>
              <a:cs typeface="+mn-cs"/>
            </a:endParaRPr>
          </a:p>
        </p:txBody>
      </p:sp>
      <p:sp>
        <p:nvSpPr>
          <p:cNvPr id="3" name="תיבת טקסט 2">
            <a:extLst>
              <a:ext uri="{FF2B5EF4-FFF2-40B4-BE49-F238E27FC236}">
                <a16:creationId xmlns:a16="http://schemas.microsoft.com/office/drawing/2014/main" id="{1E466A66-75D3-464E-9359-9189C20A110D}"/>
              </a:ext>
            </a:extLst>
          </p:cNvPr>
          <p:cNvSpPr txBox="1"/>
          <p:nvPr/>
        </p:nvSpPr>
        <p:spPr>
          <a:xfrm>
            <a:off x="1475656" y="2443818"/>
            <a:ext cx="2691763" cy="3154710"/>
          </a:xfrm>
          <a:prstGeom prst="rect">
            <a:avLst/>
          </a:prstGeom>
          <a:noFill/>
        </p:spPr>
        <p:txBody>
          <a:bodyPr wrap="none" rtlCol="1">
            <a:spAutoFit/>
          </a:bodyPr>
          <a:lstStyle/>
          <a:p>
            <a:pPr algn="l" rtl="0"/>
            <a:r>
              <a:rPr lang="en-US" sz="19900" dirty="0"/>
              <a:t>9, </a:t>
            </a:r>
            <a:endParaRPr lang="he-IL" sz="19900" dirty="0"/>
          </a:p>
        </p:txBody>
      </p:sp>
      <p:sp>
        <p:nvSpPr>
          <p:cNvPr id="5" name="תיבת טקסט 4">
            <a:extLst>
              <a:ext uri="{FF2B5EF4-FFF2-40B4-BE49-F238E27FC236}">
                <a16:creationId xmlns:a16="http://schemas.microsoft.com/office/drawing/2014/main" id="{547BE933-2B2E-49C8-8A4E-22D0348BE9A5}"/>
              </a:ext>
            </a:extLst>
          </p:cNvPr>
          <p:cNvSpPr txBox="1"/>
          <p:nvPr/>
        </p:nvSpPr>
        <p:spPr>
          <a:xfrm>
            <a:off x="3179452" y="2518429"/>
            <a:ext cx="1478290" cy="3154710"/>
          </a:xfrm>
          <a:prstGeom prst="rect">
            <a:avLst/>
          </a:prstGeom>
          <a:noFill/>
        </p:spPr>
        <p:txBody>
          <a:bodyPr wrap="none" rtlCol="1">
            <a:spAutoFit/>
          </a:bodyPr>
          <a:lstStyle/>
          <a:p>
            <a:pPr algn="l" rtl="0"/>
            <a:r>
              <a:rPr lang="en-US" sz="19900" dirty="0"/>
              <a:t>9</a:t>
            </a:r>
            <a:endParaRPr lang="he-IL" sz="19900" dirty="0"/>
          </a:p>
        </p:txBody>
      </p:sp>
      <p:sp>
        <p:nvSpPr>
          <p:cNvPr id="4" name="צורה חופשית: צורה 3">
            <a:extLst>
              <a:ext uri="{FF2B5EF4-FFF2-40B4-BE49-F238E27FC236}">
                <a16:creationId xmlns:a16="http://schemas.microsoft.com/office/drawing/2014/main" id="{01C2D01F-339E-42C2-81A3-BBF06272C098}"/>
              </a:ext>
            </a:extLst>
          </p:cNvPr>
          <p:cNvSpPr/>
          <p:nvPr/>
        </p:nvSpPr>
        <p:spPr>
          <a:xfrm>
            <a:off x="2733734" y="2788982"/>
            <a:ext cx="2465396" cy="2464381"/>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4">
              <a:lumMod val="60000"/>
              <a:lumOff val="40000"/>
            </a:schemeClr>
          </a:solidFill>
          <a:ln w="18340" cap="flat">
            <a:noFill/>
            <a:prstDash val="solid"/>
            <a:miter/>
          </a:ln>
        </p:spPr>
        <p:txBody>
          <a:bodyPr rtlCol="1" anchor="ctr"/>
          <a:lstStyle/>
          <a:p>
            <a:endParaRPr lang="he-IL" dirty="0">
              <a:latin typeface="Arial" panose="020B0604020202020204" pitchFamily="34" charset="0"/>
            </a:endParaRPr>
          </a:p>
        </p:txBody>
      </p:sp>
      <p:sp>
        <p:nvSpPr>
          <p:cNvPr id="6" name="תיבת טקסט 5">
            <a:extLst>
              <a:ext uri="{FF2B5EF4-FFF2-40B4-BE49-F238E27FC236}">
                <a16:creationId xmlns:a16="http://schemas.microsoft.com/office/drawing/2014/main" id="{EFAB1C08-692A-4FC6-A8BF-A4E8B9BE7727}"/>
              </a:ext>
            </a:extLst>
          </p:cNvPr>
          <p:cNvSpPr txBox="1"/>
          <p:nvPr/>
        </p:nvSpPr>
        <p:spPr>
          <a:xfrm>
            <a:off x="5148064" y="4065305"/>
            <a:ext cx="3169600" cy="1107996"/>
          </a:xfrm>
          <a:prstGeom prst="rect">
            <a:avLst/>
          </a:prstGeom>
          <a:noFill/>
        </p:spPr>
        <p:txBody>
          <a:bodyPr wrap="square">
            <a:spAutoFit/>
          </a:bodyPr>
          <a:lstStyle/>
          <a:p>
            <a:pPr marL="177800" algn="r"/>
            <a:r>
              <a:rPr lang="en-US" sz="6600" dirty="0">
                <a:latin typeface="Calibri" panose="020F0502020204030204"/>
                <a:ea typeface="+mn-ea"/>
                <a:cs typeface="+mn-cs"/>
              </a:rPr>
              <a:t>18-9 </a:t>
            </a:r>
            <a:r>
              <a:rPr lang="en-US" sz="6600" dirty="0">
                <a:solidFill>
                  <a:prstClr val="black"/>
                </a:solidFill>
                <a:latin typeface="Calibri" panose="020F0502020204030204"/>
                <a:ea typeface="+mn-ea"/>
                <a:cs typeface="+mn-cs"/>
              </a:rPr>
              <a:t>=9 </a:t>
            </a:r>
            <a:endParaRPr lang="he-IL" sz="6600" dirty="0">
              <a:solidFill>
                <a:prstClr val="black"/>
              </a:solidFill>
              <a:latin typeface="Calibri" panose="020F0502020204030204"/>
              <a:ea typeface="+mn-ea"/>
              <a:cs typeface="Arial" panose="020B0604020202020204" pitchFamily="34" charset="0"/>
            </a:endParaRPr>
          </a:p>
        </p:txBody>
      </p:sp>
      <p:sp>
        <p:nvSpPr>
          <p:cNvPr id="7" name="מלבן: פינות מעוגלות 6">
            <a:extLst>
              <a:ext uri="{FF2B5EF4-FFF2-40B4-BE49-F238E27FC236}">
                <a16:creationId xmlns:a16="http://schemas.microsoft.com/office/drawing/2014/main" id="{C44E1EB4-3D2F-45F8-B617-4FE3F063847E}"/>
              </a:ext>
            </a:extLst>
          </p:cNvPr>
          <p:cNvSpPr/>
          <p:nvPr/>
        </p:nvSpPr>
        <p:spPr>
          <a:xfrm>
            <a:off x="5508104" y="3171932"/>
            <a:ext cx="2486032" cy="9238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defTabSz="685800"/>
            <a:r>
              <a:rPr lang="he-IL" sz="2700" dirty="0">
                <a:solidFill>
                  <a:prstClr val="white"/>
                </a:solidFill>
              </a:rPr>
              <a:t>לַחֲצוּ עָלַי לְהַצָגַת תַרְגִילִים.</a:t>
            </a:r>
            <a:endParaRPr lang="he-IL" sz="2700" dirty="0">
              <a:solidFill>
                <a:prstClr val="white"/>
              </a:solidFill>
              <a:latin typeface="Calibri" panose="020F0502020204030204"/>
              <a:cs typeface="Arial" panose="020B0604020202020204" pitchFamily="34" charset="0"/>
            </a:endParaRPr>
          </a:p>
        </p:txBody>
      </p:sp>
      <p:sp>
        <p:nvSpPr>
          <p:cNvPr id="9" name="תיבת טקסט 8">
            <a:extLst>
              <a:ext uri="{FF2B5EF4-FFF2-40B4-BE49-F238E27FC236}">
                <a16:creationId xmlns:a16="http://schemas.microsoft.com/office/drawing/2014/main" id="{D4202619-3C87-4ED1-B4A5-2B0B9AC896A4}"/>
              </a:ext>
            </a:extLst>
          </p:cNvPr>
          <p:cNvSpPr txBox="1"/>
          <p:nvPr/>
        </p:nvSpPr>
        <p:spPr>
          <a:xfrm>
            <a:off x="4983959" y="4739396"/>
            <a:ext cx="3570892" cy="1107996"/>
          </a:xfrm>
          <a:prstGeom prst="rect">
            <a:avLst/>
          </a:prstGeom>
          <a:noFill/>
        </p:spPr>
        <p:txBody>
          <a:bodyPr wrap="square">
            <a:spAutoFit/>
          </a:bodyPr>
          <a:lstStyle/>
          <a:p>
            <a:pPr marL="177800" algn="r"/>
            <a:r>
              <a:rPr lang="en-US" sz="6600" dirty="0">
                <a:latin typeface="Calibri" panose="020F0502020204030204"/>
                <a:ea typeface="+mn-ea"/>
                <a:cs typeface="+mn-cs"/>
              </a:rPr>
              <a:t>9+9 </a:t>
            </a:r>
            <a:r>
              <a:rPr lang="en-US" sz="6600" dirty="0">
                <a:solidFill>
                  <a:prstClr val="black"/>
                </a:solidFill>
                <a:latin typeface="Calibri" panose="020F0502020204030204"/>
                <a:ea typeface="+mn-ea"/>
                <a:cs typeface="+mn-cs"/>
              </a:rPr>
              <a:t>=18 </a:t>
            </a:r>
            <a:endParaRPr lang="he-IL" sz="6600" dirty="0">
              <a:solidFill>
                <a:prstClr val="black"/>
              </a:solidFill>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8234022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withEffect">
                                  <p:stCondLst>
                                    <p:cond delay="0"/>
                                  </p:stCondLst>
                                  <p:childTnLst>
                                    <p:anim calcmode="lin" valueType="num">
                                      <p:cBhvr>
                                        <p:cTn id="6" dur="1000"/>
                                        <p:tgtEl>
                                          <p:spTgt spid="4"/>
                                        </p:tgtEl>
                                        <p:attrNameLst>
                                          <p:attrName>ppt_w</p:attrName>
                                        </p:attrNameLst>
                                      </p:cBhvr>
                                      <p:tavLst>
                                        <p:tav tm="0">
                                          <p:val>
                                            <p:strVal val="ppt_w"/>
                                          </p:val>
                                        </p:tav>
                                        <p:tav tm="100000">
                                          <p:val>
                                            <p:fltVal val="0"/>
                                          </p:val>
                                        </p:tav>
                                      </p:tavLst>
                                    </p:anim>
                                    <p:anim calcmode="lin" valueType="num">
                                      <p:cBhvr>
                                        <p:cTn id="7" dur="1000"/>
                                        <p:tgtEl>
                                          <p:spTgt spid="4"/>
                                        </p:tgtEl>
                                        <p:attrNameLst>
                                          <p:attrName>ppt_h</p:attrName>
                                        </p:attrNameLst>
                                      </p:cBhvr>
                                      <p:tavLst>
                                        <p:tav tm="0">
                                          <p:val>
                                            <p:strVal val="ppt_h"/>
                                          </p:val>
                                        </p:tav>
                                        <p:tav tm="100000">
                                          <p:val>
                                            <p:fltVal val="0"/>
                                          </p:val>
                                        </p:tav>
                                      </p:tavLst>
                                    </p:anim>
                                    <p:anim calcmode="lin" valueType="num">
                                      <p:cBhvr>
                                        <p:cTn id="8" dur="1000"/>
                                        <p:tgtEl>
                                          <p:spTgt spid="4"/>
                                        </p:tgtEl>
                                        <p:attrNameLst>
                                          <p:attrName>style.rotation</p:attrName>
                                        </p:attrNameLst>
                                      </p:cBhvr>
                                      <p:tavLst>
                                        <p:tav tm="0">
                                          <p:val>
                                            <p:fltVal val="0"/>
                                          </p:val>
                                        </p:tav>
                                        <p:tav tm="100000">
                                          <p:val>
                                            <p:fltVal val="90"/>
                                          </p:val>
                                        </p:tav>
                                      </p:tavLst>
                                    </p:anim>
                                    <p:animEffect transition="out" filter="fade">
                                      <p:cBhvr>
                                        <p:cTn id="9" dur="1000"/>
                                        <p:tgtEl>
                                          <p:spTgt spid="4"/>
                                        </p:tgtEl>
                                      </p:cBhvr>
                                    </p:animEffect>
                                    <p:set>
                                      <p:cBhvr>
                                        <p:cTn id="10" dur="1" fill="hold">
                                          <p:stCondLst>
                                            <p:cond delay="9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childTnLst>
                                </p:cTn>
                              </p:par>
                              <p:par>
                                <p:cTn id="18" presetID="1" presetClass="exit"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4" grpId="0" animBg="1"/>
      <p:bldP spid="6" grpId="0"/>
      <p:bldP spid="7" grpId="0" animBg="1"/>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BD64FA-9658-4E93-9E07-66700C803461}"/>
              </a:ext>
            </a:extLst>
          </p:cNvPr>
          <p:cNvSpPr txBox="1">
            <a:spLocks/>
          </p:cNvSpPr>
          <p:nvPr/>
        </p:nvSpPr>
        <p:spPr>
          <a:xfrm>
            <a:off x="107504" y="431056"/>
            <a:ext cx="9144000" cy="1046166"/>
          </a:xfrm>
          <a:prstGeom prst="rect">
            <a:avLst/>
          </a:prstGeom>
        </p:spPr>
        <p:txBody>
          <a:bodyPr vert="horz" lIns="91440" tIns="45720" rIns="91440" bIns="45720" rtlCol="1" anchor="ctr">
            <a:normAutofit fontScale="925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355600" algn="r"/>
            <a:r>
              <a:rPr lang="he-IL" sz="2800" dirty="0">
                <a:latin typeface="Arial" panose="020B0604020202020204" pitchFamily="34" charset="0"/>
                <a:cs typeface="+mn-cs"/>
              </a:rPr>
              <a:t>לִפְנֵיכֶם זוּגוֹת מִסְפָּרִים שֶהַסְכוּם שֶלָהֶם הוּא 15.</a:t>
            </a:r>
          </a:p>
          <a:p>
            <a:pPr marL="355600" algn="r"/>
            <a:r>
              <a:rPr lang="he-IL" sz="2800" dirty="0">
                <a:latin typeface="Arial" panose="020B0604020202020204" pitchFamily="34" charset="0"/>
                <a:cs typeface="+mn-cs"/>
              </a:rPr>
              <a:t>אַחַד הַמִסְפָּרִים מְכֻסֶה. גַלוּ אוֹתוֹ. לַחֲצוּ עַל הַכֶּתֶם לִבְדֹק אִם צְדַקְתֶם.</a:t>
            </a:r>
          </a:p>
          <a:p>
            <a:pPr marL="355600" algn="r"/>
            <a:endParaRPr lang="he-IL" sz="2800" dirty="0">
              <a:latin typeface="Arial" panose="020B0604020202020204" pitchFamily="34" charset="0"/>
              <a:cs typeface="+mn-cs"/>
            </a:endParaRPr>
          </a:p>
        </p:txBody>
      </p:sp>
      <p:sp>
        <p:nvSpPr>
          <p:cNvPr id="5" name="תיבת טקסט 4">
            <a:extLst>
              <a:ext uri="{FF2B5EF4-FFF2-40B4-BE49-F238E27FC236}">
                <a16:creationId xmlns:a16="http://schemas.microsoft.com/office/drawing/2014/main" id="{14C4FACD-4C04-4863-8066-C16C30E5D1F0}"/>
              </a:ext>
            </a:extLst>
          </p:cNvPr>
          <p:cNvSpPr txBox="1"/>
          <p:nvPr/>
        </p:nvSpPr>
        <p:spPr>
          <a:xfrm>
            <a:off x="1278812" y="2234008"/>
            <a:ext cx="1300356" cy="1862048"/>
          </a:xfrm>
          <a:prstGeom prst="rect">
            <a:avLst/>
          </a:prstGeom>
          <a:noFill/>
        </p:spPr>
        <p:txBody>
          <a:bodyPr wrap="none" rtlCol="1">
            <a:spAutoFit/>
          </a:bodyPr>
          <a:lstStyle/>
          <a:p>
            <a:pPr algn="l" rtl="0"/>
            <a:r>
              <a:rPr lang="en-US" sz="11500" dirty="0"/>
              <a:t>7,</a:t>
            </a:r>
            <a:endParaRPr lang="he-IL" sz="11500" dirty="0"/>
          </a:p>
        </p:txBody>
      </p:sp>
      <p:sp>
        <p:nvSpPr>
          <p:cNvPr id="6" name="תיבת טקסט 5">
            <a:extLst>
              <a:ext uri="{FF2B5EF4-FFF2-40B4-BE49-F238E27FC236}">
                <a16:creationId xmlns:a16="http://schemas.microsoft.com/office/drawing/2014/main" id="{1A43B92B-6E18-4D9B-89EA-53AFE9291D21}"/>
              </a:ext>
            </a:extLst>
          </p:cNvPr>
          <p:cNvSpPr txBox="1"/>
          <p:nvPr/>
        </p:nvSpPr>
        <p:spPr>
          <a:xfrm>
            <a:off x="2349342" y="2234008"/>
            <a:ext cx="931665" cy="1862048"/>
          </a:xfrm>
          <a:prstGeom prst="rect">
            <a:avLst/>
          </a:prstGeom>
          <a:noFill/>
        </p:spPr>
        <p:txBody>
          <a:bodyPr wrap="none" rtlCol="1">
            <a:spAutoFit/>
          </a:bodyPr>
          <a:lstStyle/>
          <a:p>
            <a:pPr algn="l" rtl="0"/>
            <a:r>
              <a:rPr lang="en-US" sz="11500" dirty="0"/>
              <a:t>8</a:t>
            </a:r>
            <a:endParaRPr lang="he-IL" sz="11500" dirty="0"/>
          </a:p>
        </p:txBody>
      </p:sp>
      <p:sp>
        <p:nvSpPr>
          <p:cNvPr id="7" name="תיבת טקסט 6">
            <a:extLst>
              <a:ext uri="{FF2B5EF4-FFF2-40B4-BE49-F238E27FC236}">
                <a16:creationId xmlns:a16="http://schemas.microsoft.com/office/drawing/2014/main" id="{7351B97E-5F2A-4B9A-98CE-949AB5E35501}"/>
              </a:ext>
            </a:extLst>
          </p:cNvPr>
          <p:cNvSpPr txBox="1"/>
          <p:nvPr/>
        </p:nvSpPr>
        <p:spPr>
          <a:xfrm>
            <a:off x="1278812" y="2234008"/>
            <a:ext cx="931665" cy="1862048"/>
          </a:xfrm>
          <a:prstGeom prst="rect">
            <a:avLst/>
          </a:prstGeom>
          <a:noFill/>
        </p:spPr>
        <p:txBody>
          <a:bodyPr wrap="none" rtlCol="1">
            <a:spAutoFit/>
          </a:bodyPr>
          <a:lstStyle/>
          <a:p>
            <a:pPr algn="l" rtl="0"/>
            <a:r>
              <a:rPr lang="en-US" sz="11500" dirty="0"/>
              <a:t>7</a:t>
            </a:r>
            <a:endParaRPr lang="he-IL" sz="11500" dirty="0"/>
          </a:p>
        </p:txBody>
      </p:sp>
      <p:sp>
        <p:nvSpPr>
          <p:cNvPr id="9" name="צורה חופשית: צורה 8">
            <a:extLst>
              <a:ext uri="{FF2B5EF4-FFF2-40B4-BE49-F238E27FC236}">
                <a16:creationId xmlns:a16="http://schemas.microsoft.com/office/drawing/2014/main" id="{6878B442-F885-4FA2-B658-4D25E95D1C4A}"/>
              </a:ext>
            </a:extLst>
          </p:cNvPr>
          <p:cNvSpPr/>
          <p:nvPr/>
        </p:nvSpPr>
        <p:spPr>
          <a:xfrm>
            <a:off x="2156524" y="2334643"/>
            <a:ext cx="1710633" cy="1660777"/>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4">
              <a:lumMod val="60000"/>
              <a:lumOff val="40000"/>
            </a:schemeClr>
          </a:solidFill>
          <a:ln w="18340" cap="flat">
            <a:noFill/>
            <a:prstDash val="solid"/>
            <a:miter/>
          </a:ln>
        </p:spPr>
        <p:txBody>
          <a:bodyPr rtlCol="1" anchor="ctr"/>
          <a:lstStyle/>
          <a:p>
            <a:endParaRPr lang="he-IL" dirty="0">
              <a:latin typeface="Arial" panose="020B0604020202020204" pitchFamily="34" charset="0"/>
            </a:endParaRPr>
          </a:p>
        </p:txBody>
      </p:sp>
      <p:sp>
        <p:nvSpPr>
          <p:cNvPr id="10" name="תיבת טקסט 9">
            <a:extLst>
              <a:ext uri="{FF2B5EF4-FFF2-40B4-BE49-F238E27FC236}">
                <a16:creationId xmlns:a16="http://schemas.microsoft.com/office/drawing/2014/main" id="{B5237950-5D6F-409B-BBA6-53F4BC0506B2}"/>
              </a:ext>
            </a:extLst>
          </p:cNvPr>
          <p:cNvSpPr txBox="1"/>
          <p:nvPr/>
        </p:nvSpPr>
        <p:spPr>
          <a:xfrm>
            <a:off x="5592209" y="1609815"/>
            <a:ext cx="2794355" cy="1862048"/>
          </a:xfrm>
          <a:prstGeom prst="rect">
            <a:avLst/>
          </a:prstGeom>
          <a:noFill/>
        </p:spPr>
        <p:txBody>
          <a:bodyPr wrap="none" rtlCol="1">
            <a:spAutoFit/>
          </a:bodyPr>
          <a:lstStyle/>
          <a:p>
            <a:pPr algn="l" rtl="0"/>
            <a:r>
              <a:rPr lang="en-US" sz="11500" dirty="0"/>
              <a:t>3,12</a:t>
            </a:r>
            <a:endParaRPr lang="he-IL" sz="11500" dirty="0"/>
          </a:p>
        </p:txBody>
      </p:sp>
      <p:sp>
        <p:nvSpPr>
          <p:cNvPr id="11" name="צורה חופשית: צורה 10">
            <a:extLst>
              <a:ext uri="{FF2B5EF4-FFF2-40B4-BE49-F238E27FC236}">
                <a16:creationId xmlns:a16="http://schemas.microsoft.com/office/drawing/2014/main" id="{FF2910FD-CE19-4F41-A690-396C8CAC2041}"/>
              </a:ext>
            </a:extLst>
          </p:cNvPr>
          <p:cNvSpPr/>
          <p:nvPr/>
        </p:nvSpPr>
        <p:spPr>
          <a:xfrm>
            <a:off x="6588224" y="1566952"/>
            <a:ext cx="1953806" cy="1862048"/>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3"/>
          </a:solidFill>
          <a:ln w="18340" cap="flat">
            <a:noFill/>
            <a:prstDash val="solid"/>
            <a:miter/>
          </a:ln>
        </p:spPr>
        <p:txBody>
          <a:bodyPr rtlCol="1" anchor="ctr"/>
          <a:lstStyle/>
          <a:p>
            <a:endParaRPr lang="he-IL" dirty="0">
              <a:latin typeface="Arial" panose="020B0604020202020204" pitchFamily="34" charset="0"/>
            </a:endParaRPr>
          </a:p>
        </p:txBody>
      </p:sp>
      <p:sp>
        <p:nvSpPr>
          <p:cNvPr id="12" name="תיבת טקסט 11">
            <a:extLst>
              <a:ext uri="{FF2B5EF4-FFF2-40B4-BE49-F238E27FC236}">
                <a16:creationId xmlns:a16="http://schemas.microsoft.com/office/drawing/2014/main" id="{2DA34673-D8E8-4509-AA6D-59A1EEE1BE74}"/>
              </a:ext>
            </a:extLst>
          </p:cNvPr>
          <p:cNvSpPr txBox="1"/>
          <p:nvPr/>
        </p:nvSpPr>
        <p:spPr>
          <a:xfrm>
            <a:off x="4460877" y="3894785"/>
            <a:ext cx="2047355" cy="1862048"/>
          </a:xfrm>
          <a:prstGeom prst="rect">
            <a:avLst/>
          </a:prstGeom>
          <a:noFill/>
        </p:spPr>
        <p:txBody>
          <a:bodyPr wrap="none" rtlCol="1">
            <a:spAutoFit/>
          </a:bodyPr>
          <a:lstStyle/>
          <a:p>
            <a:pPr algn="l" rtl="0"/>
            <a:r>
              <a:rPr lang="en-US" sz="11500" dirty="0"/>
              <a:t>9,6</a:t>
            </a:r>
            <a:endParaRPr lang="he-IL" sz="11500" dirty="0"/>
          </a:p>
        </p:txBody>
      </p:sp>
      <p:sp>
        <p:nvSpPr>
          <p:cNvPr id="13" name="צורה חופשית: צורה 12">
            <a:extLst>
              <a:ext uri="{FF2B5EF4-FFF2-40B4-BE49-F238E27FC236}">
                <a16:creationId xmlns:a16="http://schemas.microsoft.com/office/drawing/2014/main" id="{E2D3452F-0E8D-4D93-AD63-511C5DD323D5}"/>
              </a:ext>
            </a:extLst>
          </p:cNvPr>
          <p:cNvSpPr/>
          <p:nvPr/>
        </p:nvSpPr>
        <p:spPr>
          <a:xfrm>
            <a:off x="5395223" y="3962200"/>
            <a:ext cx="1710633" cy="1660777"/>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chemeClr val="accent5"/>
          </a:solidFill>
          <a:ln w="18340" cap="flat">
            <a:noFill/>
            <a:prstDash val="solid"/>
            <a:miter/>
          </a:ln>
        </p:spPr>
        <p:txBody>
          <a:bodyPr rtlCol="1" anchor="ctr"/>
          <a:lstStyle/>
          <a:p>
            <a:endParaRPr lang="he-IL" dirty="0">
              <a:latin typeface="Arial" panose="020B0604020202020204" pitchFamily="34" charset="0"/>
            </a:endParaRPr>
          </a:p>
        </p:txBody>
      </p:sp>
      <p:sp>
        <p:nvSpPr>
          <p:cNvPr id="14" name="תיבת טקסט 13">
            <a:extLst>
              <a:ext uri="{FF2B5EF4-FFF2-40B4-BE49-F238E27FC236}">
                <a16:creationId xmlns:a16="http://schemas.microsoft.com/office/drawing/2014/main" id="{7E806773-979A-4D91-81F0-B1B33A05C152}"/>
              </a:ext>
            </a:extLst>
          </p:cNvPr>
          <p:cNvSpPr txBox="1"/>
          <p:nvPr/>
        </p:nvSpPr>
        <p:spPr>
          <a:xfrm>
            <a:off x="531813" y="4466256"/>
            <a:ext cx="2794355" cy="1862048"/>
          </a:xfrm>
          <a:prstGeom prst="rect">
            <a:avLst/>
          </a:prstGeom>
          <a:noFill/>
        </p:spPr>
        <p:txBody>
          <a:bodyPr wrap="none" rtlCol="1">
            <a:spAutoFit/>
          </a:bodyPr>
          <a:lstStyle/>
          <a:p>
            <a:pPr algn="l" rtl="0"/>
            <a:r>
              <a:rPr lang="en-US" sz="11500" dirty="0"/>
              <a:t>5,10</a:t>
            </a:r>
            <a:endParaRPr lang="he-IL" sz="11500" dirty="0"/>
          </a:p>
        </p:txBody>
      </p:sp>
      <p:sp>
        <p:nvSpPr>
          <p:cNvPr id="15" name="צורה חופשית: צורה 14">
            <a:extLst>
              <a:ext uri="{FF2B5EF4-FFF2-40B4-BE49-F238E27FC236}">
                <a16:creationId xmlns:a16="http://schemas.microsoft.com/office/drawing/2014/main" id="{56C9430F-3711-46CF-B9F6-6A742FA719BC}"/>
              </a:ext>
            </a:extLst>
          </p:cNvPr>
          <p:cNvSpPr/>
          <p:nvPr/>
        </p:nvSpPr>
        <p:spPr>
          <a:xfrm>
            <a:off x="1458529" y="4538264"/>
            <a:ext cx="2114949" cy="1660777"/>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FFE593"/>
          </a:solidFill>
          <a:ln w="18340" cap="flat">
            <a:noFill/>
            <a:prstDash val="solid"/>
            <a:miter/>
          </a:ln>
        </p:spPr>
        <p:txBody>
          <a:bodyPr rtlCol="1" anchor="ctr"/>
          <a:lstStyle/>
          <a:p>
            <a:endParaRPr lang="he-IL" dirty="0">
              <a:latin typeface="Arial" panose="020B0604020202020204" pitchFamily="34" charset="0"/>
            </a:endParaRPr>
          </a:p>
        </p:txBody>
      </p:sp>
    </p:spTree>
    <p:extLst>
      <p:ext uri="{BB962C8B-B14F-4D97-AF65-F5344CB8AC3E}">
        <p14:creationId xmlns:p14="http://schemas.microsoft.com/office/powerpoint/2010/main" val="38518355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clickEffect">
                                  <p:stCondLst>
                                    <p:cond delay="0"/>
                                  </p:stCondLst>
                                  <p:childTnLst>
                                    <p:anim calcmode="lin" valueType="num">
                                      <p:cBhvr>
                                        <p:cTn id="6" dur="1000"/>
                                        <p:tgtEl>
                                          <p:spTgt spid="9"/>
                                        </p:tgtEl>
                                        <p:attrNameLst>
                                          <p:attrName>ppt_w</p:attrName>
                                        </p:attrNameLst>
                                      </p:cBhvr>
                                      <p:tavLst>
                                        <p:tav tm="0">
                                          <p:val>
                                            <p:strVal val="ppt_w"/>
                                          </p:val>
                                        </p:tav>
                                        <p:tav tm="100000">
                                          <p:val>
                                            <p:fltVal val="0"/>
                                          </p:val>
                                        </p:tav>
                                      </p:tavLst>
                                    </p:anim>
                                    <p:anim calcmode="lin" valueType="num">
                                      <p:cBhvr>
                                        <p:cTn id="7" dur="1000"/>
                                        <p:tgtEl>
                                          <p:spTgt spid="9"/>
                                        </p:tgtEl>
                                        <p:attrNameLst>
                                          <p:attrName>ppt_h</p:attrName>
                                        </p:attrNameLst>
                                      </p:cBhvr>
                                      <p:tavLst>
                                        <p:tav tm="0">
                                          <p:val>
                                            <p:strVal val="ppt_h"/>
                                          </p:val>
                                        </p:tav>
                                        <p:tav tm="100000">
                                          <p:val>
                                            <p:fltVal val="0"/>
                                          </p:val>
                                        </p:tav>
                                      </p:tavLst>
                                    </p:anim>
                                    <p:anim calcmode="lin" valueType="num">
                                      <p:cBhvr>
                                        <p:cTn id="8" dur="1000"/>
                                        <p:tgtEl>
                                          <p:spTgt spid="9"/>
                                        </p:tgtEl>
                                        <p:attrNameLst>
                                          <p:attrName>style.rotation</p:attrName>
                                        </p:attrNameLst>
                                      </p:cBhvr>
                                      <p:tavLst>
                                        <p:tav tm="0">
                                          <p:val>
                                            <p:fltVal val="0"/>
                                          </p:val>
                                        </p:tav>
                                        <p:tav tm="100000">
                                          <p:val>
                                            <p:fltVal val="90"/>
                                          </p:val>
                                        </p:tav>
                                      </p:tavLst>
                                    </p:anim>
                                    <p:animEffect transition="out" filter="fade">
                                      <p:cBhvr>
                                        <p:cTn id="9" dur="1000"/>
                                        <p:tgtEl>
                                          <p:spTgt spid="9"/>
                                        </p:tgtEl>
                                      </p:cBhvr>
                                    </p:animEffect>
                                    <p:set>
                                      <p:cBhvr>
                                        <p:cTn id="10"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1" restart="whenNotActive" fill="hold" evtFilter="cancelBubble" nodeType="interactiveSeq">
                <p:stCondLst>
                  <p:cond evt="onClick" delay="0">
                    <p:tgtEl>
                      <p:spTgt spid="11"/>
                    </p:tgtEl>
                  </p:cond>
                </p:stCondLst>
                <p:endSync evt="end" delay="0">
                  <p:rtn val="all"/>
                </p:endSync>
                <p:childTnLst>
                  <p:par>
                    <p:cTn id="12" fill="hold">
                      <p:stCondLst>
                        <p:cond delay="0"/>
                      </p:stCondLst>
                      <p:childTnLst>
                        <p:par>
                          <p:cTn id="13" fill="hold">
                            <p:stCondLst>
                              <p:cond delay="0"/>
                            </p:stCondLst>
                            <p:childTnLst>
                              <p:par>
                                <p:cTn id="14" presetID="31" presetClass="exit" presetSubtype="0" fill="hold" grpId="0" nodeType="clickEffect">
                                  <p:stCondLst>
                                    <p:cond delay="0"/>
                                  </p:stCondLst>
                                  <p:childTnLst>
                                    <p:anim calcmode="lin" valueType="num">
                                      <p:cBhvr>
                                        <p:cTn id="15" dur="1000"/>
                                        <p:tgtEl>
                                          <p:spTgt spid="11"/>
                                        </p:tgtEl>
                                        <p:attrNameLst>
                                          <p:attrName>ppt_w</p:attrName>
                                        </p:attrNameLst>
                                      </p:cBhvr>
                                      <p:tavLst>
                                        <p:tav tm="0">
                                          <p:val>
                                            <p:strVal val="ppt_w"/>
                                          </p:val>
                                        </p:tav>
                                        <p:tav tm="100000">
                                          <p:val>
                                            <p:fltVal val="0"/>
                                          </p:val>
                                        </p:tav>
                                      </p:tavLst>
                                    </p:anim>
                                    <p:anim calcmode="lin" valueType="num">
                                      <p:cBhvr>
                                        <p:cTn id="16" dur="1000"/>
                                        <p:tgtEl>
                                          <p:spTgt spid="11"/>
                                        </p:tgtEl>
                                        <p:attrNameLst>
                                          <p:attrName>ppt_h</p:attrName>
                                        </p:attrNameLst>
                                      </p:cBhvr>
                                      <p:tavLst>
                                        <p:tav tm="0">
                                          <p:val>
                                            <p:strVal val="ppt_h"/>
                                          </p:val>
                                        </p:tav>
                                        <p:tav tm="100000">
                                          <p:val>
                                            <p:fltVal val="0"/>
                                          </p:val>
                                        </p:tav>
                                      </p:tavLst>
                                    </p:anim>
                                    <p:anim calcmode="lin" valueType="num">
                                      <p:cBhvr>
                                        <p:cTn id="17" dur="1000"/>
                                        <p:tgtEl>
                                          <p:spTgt spid="11"/>
                                        </p:tgtEl>
                                        <p:attrNameLst>
                                          <p:attrName>style.rotation</p:attrName>
                                        </p:attrNameLst>
                                      </p:cBhvr>
                                      <p:tavLst>
                                        <p:tav tm="0">
                                          <p:val>
                                            <p:fltVal val="0"/>
                                          </p:val>
                                        </p:tav>
                                        <p:tav tm="100000">
                                          <p:val>
                                            <p:fltVal val="90"/>
                                          </p:val>
                                        </p:tav>
                                      </p:tavLst>
                                    </p:anim>
                                    <p:animEffect transition="out" filter="fade">
                                      <p:cBhvr>
                                        <p:cTn id="18" dur="1000"/>
                                        <p:tgtEl>
                                          <p:spTgt spid="11"/>
                                        </p:tgtEl>
                                      </p:cBhvr>
                                    </p:animEffect>
                                    <p:set>
                                      <p:cBhvr>
                                        <p:cTn id="19"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0" nodeType="clickEffect">
                                  <p:stCondLst>
                                    <p:cond delay="0"/>
                                  </p:stCondLst>
                                  <p:childTnLst>
                                    <p:anim calcmode="lin" valueType="num">
                                      <p:cBhvr>
                                        <p:cTn id="24" dur="1000"/>
                                        <p:tgtEl>
                                          <p:spTgt spid="13"/>
                                        </p:tgtEl>
                                        <p:attrNameLst>
                                          <p:attrName>ppt_w</p:attrName>
                                        </p:attrNameLst>
                                      </p:cBhvr>
                                      <p:tavLst>
                                        <p:tav tm="0">
                                          <p:val>
                                            <p:strVal val="ppt_w"/>
                                          </p:val>
                                        </p:tav>
                                        <p:tav tm="100000">
                                          <p:val>
                                            <p:fltVal val="0"/>
                                          </p:val>
                                        </p:tav>
                                      </p:tavLst>
                                    </p:anim>
                                    <p:anim calcmode="lin" valueType="num">
                                      <p:cBhvr>
                                        <p:cTn id="25" dur="1000"/>
                                        <p:tgtEl>
                                          <p:spTgt spid="13"/>
                                        </p:tgtEl>
                                        <p:attrNameLst>
                                          <p:attrName>ppt_h</p:attrName>
                                        </p:attrNameLst>
                                      </p:cBhvr>
                                      <p:tavLst>
                                        <p:tav tm="0">
                                          <p:val>
                                            <p:strVal val="ppt_h"/>
                                          </p:val>
                                        </p:tav>
                                        <p:tav tm="100000">
                                          <p:val>
                                            <p:fltVal val="0"/>
                                          </p:val>
                                        </p:tav>
                                      </p:tavLst>
                                    </p:anim>
                                    <p:anim calcmode="lin" valueType="num">
                                      <p:cBhvr>
                                        <p:cTn id="26" dur="1000"/>
                                        <p:tgtEl>
                                          <p:spTgt spid="13"/>
                                        </p:tgtEl>
                                        <p:attrNameLst>
                                          <p:attrName>style.rotation</p:attrName>
                                        </p:attrNameLst>
                                      </p:cBhvr>
                                      <p:tavLst>
                                        <p:tav tm="0">
                                          <p:val>
                                            <p:fltVal val="0"/>
                                          </p:val>
                                        </p:tav>
                                        <p:tav tm="100000">
                                          <p:val>
                                            <p:fltVal val="90"/>
                                          </p:val>
                                        </p:tav>
                                      </p:tavLst>
                                    </p:anim>
                                    <p:animEffect transition="out" filter="fade">
                                      <p:cBhvr>
                                        <p:cTn id="27" dur="1000"/>
                                        <p:tgtEl>
                                          <p:spTgt spid="13"/>
                                        </p:tgtEl>
                                      </p:cBhvr>
                                    </p:animEffect>
                                    <p:set>
                                      <p:cBhvr>
                                        <p:cTn id="28"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31" presetClass="exit" presetSubtype="0" fill="hold" grpId="0" nodeType="clickEffect">
                                  <p:stCondLst>
                                    <p:cond delay="0"/>
                                  </p:stCondLst>
                                  <p:childTnLst>
                                    <p:anim calcmode="lin" valueType="num">
                                      <p:cBhvr>
                                        <p:cTn id="33" dur="1000"/>
                                        <p:tgtEl>
                                          <p:spTgt spid="15"/>
                                        </p:tgtEl>
                                        <p:attrNameLst>
                                          <p:attrName>ppt_w</p:attrName>
                                        </p:attrNameLst>
                                      </p:cBhvr>
                                      <p:tavLst>
                                        <p:tav tm="0">
                                          <p:val>
                                            <p:strVal val="ppt_w"/>
                                          </p:val>
                                        </p:tav>
                                        <p:tav tm="100000">
                                          <p:val>
                                            <p:fltVal val="0"/>
                                          </p:val>
                                        </p:tav>
                                      </p:tavLst>
                                    </p:anim>
                                    <p:anim calcmode="lin" valueType="num">
                                      <p:cBhvr>
                                        <p:cTn id="34" dur="1000"/>
                                        <p:tgtEl>
                                          <p:spTgt spid="15"/>
                                        </p:tgtEl>
                                        <p:attrNameLst>
                                          <p:attrName>ppt_h</p:attrName>
                                        </p:attrNameLst>
                                      </p:cBhvr>
                                      <p:tavLst>
                                        <p:tav tm="0">
                                          <p:val>
                                            <p:strVal val="ppt_h"/>
                                          </p:val>
                                        </p:tav>
                                        <p:tav tm="100000">
                                          <p:val>
                                            <p:fltVal val="0"/>
                                          </p:val>
                                        </p:tav>
                                      </p:tavLst>
                                    </p:anim>
                                    <p:anim calcmode="lin" valueType="num">
                                      <p:cBhvr>
                                        <p:cTn id="35" dur="1000"/>
                                        <p:tgtEl>
                                          <p:spTgt spid="15"/>
                                        </p:tgtEl>
                                        <p:attrNameLst>
                                          <p:attrName>style.rotation</p:attrName>
                                        </p:attrNameLst>
                                      </p:cBhvr>
                                      <p:tavLst>
                                        <p:tav tm="0">
                                          <p:val>
                                            <p:fltVal val="0"/>
                                          </p:val>
                                        </p:tav>
                                        <p:tav tm="100000">
                                          <p:val>
                                            <p:fltVal val="90"/>
                                          </p:val>
                                        </p:tav>
                                      </p:tavLst>
                                    </p:anim>
                                    <p:animEffect transition="out" filter="fade">
                                      <p:cBhvr>
                                        <p:cTn id="36" dur="1000"/>
                                        <p:tgtEl>
                                          <p:spTgt spid="15"/>
                                        </p:tgtEl>
                                      </p:cBhvr>
                                    </p:animEffect>
                                    <p:set>
                                      <p:cBhvr>
                                        <p:cTn id="37" dur="1" fill="hold">
                                          <p:stCondLst>
                                            <p:cond delay="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9" grpId="0" animBg="1"/>
      <p:bldP spid="11" grpId="0" animBg="1"/>
      <p:bldP spid="13" grpId="0" animBg="1"/>
      <p:bldP spid="1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a:xfrm>
            <a:off x="31505" y="347573"/>
            <a:ext cx="9143999" cy="1325563"/>
          </a:xfrm>
        </p:spPr>
        <p:txBody>
          <a:bodyPr/>
          <a:lstStyle/>
          <a:p>
            <a:r>
              <a:rPr lang="he-IL" dirty="0"/>
              <a:t>סיכום - הצעה 1</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p:txBody>
          <a:bodyPr>
            <a:normAutofit/>
          </a:bodyPr>
          <a:lstStyle/>
          <a:p>
            <a:pPr>
              <a:lnSpc>
                <a:spcPct val="150000"/>
              </a:lnSpc>
            </a:pPr>
            <a:r>
              <a:rPr lang="he-IL" sz="2400" dirty="0"/>
              <a:t>הסיכום מתרגל את עובדות החיבור עד 20 באמצעות משחק זיכרון. </a:t>
            </a:r>
          </a:p>
          <a:p>
            <a:pPr>
              <a:lnSpc>
                <a:spcPct val="150000"/>
              </a:lnSpc>
            </a:pPr>
            <a:r>
              <a:rPr lang="he-IL" sz="2400" dirty="0"/>
              <a:t>יש ללחוץ על תרגיל ולמצוא את התוצאה שלו. אם התשובה נכונה, הציור שיתגלה מלמטה יהיה זהה. אם לא, לוחצים שוב על התא והתרגיל יחזור ויכסה אותו. מצורפים שני משחקים – האחד בחיבור והאחר בחיסור.</a:t>
            </a:r>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מתרגלים עובדות עד 20</a:t>
            </a:r>
          </a:p>
        </p:txBody>
      </p:sp>
    </p:spTree>
    <p:extLst>
      <p:ext uri="{BB962C8B-B14F-4D97-AF65-F5344CB8AC3E}">
        <p14:creationId xmlns:p14="http://schemas.microsoft.com/office/powerpoint/2010/main" val="2980228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קבוצה 60">
            <a:extLst>
              <a:ext uri="{FF2B5EF4-FFF2-40B4-BE49-F238E27FC236}">
                <a16:creationId xmlns:a16="http://schemas.microsoft.com/office/drawing/2014/main" id="{D24CD8E9-0323-4025-B656-E7F307D68BBD}"/>
              </a:ext>
            </a:extLst>
          </p:cNvPr>
          <p:cNvGrpSpPr/>
          <p:nvPr/>
        </p:nvGrpSpPr>
        <p:grpSpPr>
          <a:xfrm>
            <a:off x="6566533" y="3083282"/>
            <a:ext cx="1800225" cy="1345883"/>
            <a:chOff x="3291840" y="2960370"/>
            <a:chExt cx="2400300" cy="1794510"/>
          </a:xfrm>
        </p:grpSpPr>
        <p:sp>
          <p:nvSpPr>
            <p:cNvPr id="19" name="מלבן 18">
              <a:extLst>
                <a:ext uri="{FF2B5EF4-FFF2-40B4-BE49-F238E27FC236}">
                  <a16:creationId xmlns:a16="http://schemas.microsoft.com/office/drawing/2014/main" id="{338251A8-D6E1-44C8-B04C-425CE0FE3129}"/>
                </a:ext>
              </a:extLst>
            </p:cNvPr>
            <p:cNvSpPr/>
            <p:nvPr/>
          </p:nvSpPr>
          <p:spPr>
            <a:xfrm>
              <a:off x="32918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31" name="גרפיקה 30" descr="שינויים והתאמות עם מילוי מלא">
              <a:extLst>
                <a:ext uri="{FF2B5EF4-FFF2-40B4-BE49-F238E27FC236}">
                  <a16:creationId xmlns:a16="http://schemas.microsoft.com/office/drawing/2014/main" id="{C5176AB7-0F36-4799-84DA-EB8B964509F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13823" y="3279458"/>
              <a:ext cx="1156335" cy="1156335"/>
            </a:xfrm>
            <a:prstGeom prst="rect">
              <a:avLst/>
            </a:prstGeom>
          </p:spPr>
        </p:pic>
      </p:grpSp>
      <p:grpSp>
        <p:nvGrpSpPr>
          <p:cNvPr id="62" name="קבוצה 61">
            <a:extLst>
              <a:ext uri="{FF2B5EF4-FFF2-40B4-BE49-F238E27FC236}">
                <a16:creationId xmlns:a16="http://schemas.microsoft.com/office/drawing/2014/main" id="{EEEAA6DB-79B6-4D50-B479-7032FD3E767C}"/>
              </a:ext>
            </a:extLst>
          </p:cNvPr>
          <p:cNvGrpSpPr/>
          <p:nvPr/>
        </p:nvGrpSpPr>
        <p:grpSpPr>
          <a:xfrm>
            <a:off x="4766310" y="1757362"/>
            <a:ext cx="1800225" cy="1345883"/>
            <a:chOff x="5692140" y="2960370"/>
            <a:chExt cx="2400300" cy="1794510"/>
          </a:xfrm>
        </p:grpSpPr>
        <p:sp>
          <p:nvSpPr>
            <p:cNvPr id="20" name="מלבן 19">
              <a:extLst>
                <a:ext uri="{FF2B5EF4-FFF2-40B4-BE49-F238E27FC236}">
                  <a16:creationId xmlns:a16="http://schemas.microsoft.com/office/drawing/2014/main" id="{1783A92F-34FE-4F9D-B2F6-FC990F56C21D}"/>
                </a:ext>
              </a:extLst>
            </p:cNvPr>
            <p:cNvSpPr/>
            <p:nvPr/>
          </p:nvSpPr>
          <p:spPr>
            <a:xfrm>
              <a:off x="56921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33" name="גרפיקה 32" descr="תפוח עם מילוי מלא">
              <a:extLst>
                <a:ext uri="{FF2B5EF4-FFF2-40B4-BE49-F238E27FC236}">
                  <a16:creationId xmlns:a16="http://schemas.microsoft.com/office/drawing/2014/main" id="{ADF4D142-8D52-4AD5-A31B-9185C73A6EE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35090" y="3400425"/>
              <a:ext cx="914400" cy="914400"/>
            </a:xfrm>
            <a:prstGeom prst="rect">
              <a:avLst/>
            </a:prstGeom>
          </p:spPr>
        </p:pic>
      </p:grpSp>
      <p:grpSp>
        <p:nvGrpSpPr>
          <p:cNvPr id="57" name="קבוצה 56">
            <a:extLst>
              <a:ext uri="{FF2B5EF4-FFF2-40B4-BE49-F238E27FC236}">
                <a16:creationId xmlns:a16="http://schemas.microsoft.com/office/drawing/2014/main" id="{941A68F4-35E1-40CE-BDD7-BE3EFB81F1F8}"/>
              </a:ext>
            </a:extLst>
          </p:cNvPr>
          <p:cNvGrpSpPr/>
          <p:nvPr/>
        </p:nvGrpSpPr>
        <p:grpSpPr>
          <a:xfrm>
            <a:off x="4761594" y="3083282"/>
            <a:ext cx="1800225" cy="1345883"/>
            <a:chOff x="5692140" y="1165860"/>
            <a:chExt cx="2400300" cy="1794510"/>
          </a:xfrm>
        </p:grpSpPr>
        <p:sp>
          <p:nvSpPr>
            <p:cNvPr id="16" name="מלבן 15">
              <a:extLst>
                <a:ext uri="{FF2B5EF4-FFF2-40B4-BE49-F238E27FC236}">
                  <a16:creationId xmlns:a16="http://schemas.microsoft.com/office/drawing/2014/main" id="{6974A34E-06BA-4B2B-96E9-DBE41177F7AD}"/>
                </a:ext>
              </a:extLst>
            </p:cNvPr>
            <p:cNvSpPr/>
            <p:nvPr/>
          </p:nvSpPr>
          <p:spPr>
            <a:xfrm>
              <a:off x="56921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35" name="גרפיקה 34" descr="כדור ים עם מילוי מלא">
              <a:extLst>
                <a:ext uri="{FF2B5EF4-FFF2-40B4-BE49-F238E27FC236}">
                  <a16:creationId xmlns:a16="http://schemas.microsoft.com/office/drawing/2014/main" id="{BC960BAD-9E1B-410B-A40D-806F98D4867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81491" y="1452316"/>
              <a:ext cx="1221599" cy="1221599"/>
            </a:xfrm>
            <a:prstGeom prst="rect">
              <a:avLst/>
            </a:prstGeom>
          </p:spPr>
        </p:pic>
      </p:grpSp>
      <p:grpSp>
        <p:nvGrpSpPr>
          <p:cNvPr id="58" name="קבוצה 57">
            <a:extLst>
              <a:ext uri="{FF2B5EF4-FFF2-40B4-BE49-F238E27FC236}">
                <a16:creationId xmlns:a16="http://schemas.microsoft.com/office/drawing/2014/main" id="{8690126B-E315-4A86-A904-DAEA49FDBC31}"/>
              </a:ext>
            </a:extLst>
          </p:cNvPr>
          <p:cNvGrpSpPr/>
          <p:nvPr/>
        </p:nvGrpSpPr>
        <p:grpSpPr>
          <a:xfrm>
            <a:off x="6566535" y="1757362"/>
            <a:ext cx="1800225" cy="1345883"/>
            <a:chOff x="8092440" y="1165860"/>
            <a:chExt cx="2400300" cy="1794510"/>
          </a:xfrm>
        </p:grpSpPr>
        <p:sp>
          <p:nvSpPr>
            <p:cNvPr id="17" name="מלבן 16">
              <a:extLst>
                <a:ext uri="{FF2B5EF4-FFF2-40B4-BE49-F238E27FC236}">
                  <a16:creationId xmlns:a16="http://schemas.microsoft.com/office/drawing/2014/main" id="{D0311FAF-AA00-4B20-BD49-AF4AF389BCE7}"/>
                </a:ext>
              </a:extLst>
            </p:cNvPr>
            <p:cNvSpPr/>
            <p:nvPr/>
          </p:nvSpPr>
          <p:spPr>
            <a:xfrm>
              <a:off x="80924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37" name="גרפיקה 36" descr="שמשיה עם מילוי מלא">
              <a:extLst>
                <a:ext uri="{FF2B5EF4-FFF2-40B4-BE49-F238E27FC236}">
                  <a16:creationId xmlns:a16="http://schemas.microsoft.com/office/drawing/2014/main" id="{9D2BA9C4-7F87-4500-B696-0412AFF9E32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81790" y="1452315"/>
              <a:ext cx="1221600" cy="1221600"/>
            </a:xfrm>
            <a:prstGeom prst="rect">
              <a:avLst/>
            </a:prstGeom>
          </p:spPr>
        </p:pic>
      </p:grpSp>
      <p:grpSp>
        <p:nvGrpSpPr>
          <p:cNvPr id="59" name="קבוצה 58">
            <a:extLst>
              <a:ext uri="{FF2B5EF4-FFF2-40B4-BE49-F238E27FC236}">
                <a16:creationId xmlns:a16="http://schemas.microsoft.com/office/drawing/2014/main" id="{E4EC07DE-080C-4271-ACF6-D009D2A9518D}"/>
              </a:ext>
            </a:extLst>
          </p:cNvPr>
          <p:cNvGrpSpPr/>
          <p:nvPr/>
        </p:nvGrpSpPr>
        <p:grpSpPr>
          <a:xfrm>
            <a:off x="4761596" y="4439381"/>
            <a:ext cx="1800225" cy="1345883"/>
            <a:chOff x="8092440" y="2960370"/>
            <a:chExt cx="2400300" cy="1794510"/>
          </a:xfrm>
        </p:grpSpPr>
        <p:sp>
          <p:nvSpPr>
            <p:cNvPr id="21" name="מלבן 20">
              <a:extLst>
                <a:ext uri="{FF2B5EF4-FFF2-40B4-BE49-F238E27FC236}">
                  <a16:creationId xmlns:a16="http://schemas.microsoft.com/office/drawing/2014/main" id="{90EBCBF0-D495-4959-A6F0-ECEA4D12F008}"/>
                </a:ext>
              </a:extLst>
            </p:cNvPr>
            <p:cNvSpPr/>
            <p:nvPr/>
          </p:nvSpPr>
          <p:spPr>
            <a:xfrm>
              <a:off x="80924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39" name="גרפיקה 38" descr="קוביות עם מילוי מלא">
              <a:extLst>
                <a:ext uri="{FF2B5EF4-FFF2-40B4-BE49-F238E27FC236}">
                  <a16:creationId xmlns:a16="http://schemas.microsoft.com/office/drawing/2014/main" id="{2C7BABAB-737D-41AA-99DB-F63A0C9096F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517540" y="3082575"/>
              <a:ext cx="1550100" cy="1550100"/>
            </a:xfrm>
            <a:prstGeom prst="rect">
              <a:avLst/>
            </a:prstGeom>
          </p:spPr>
        </p:pic>
      </p:grpSp>
      <p:grpSp>
        <p:nvGrpSpPr>
          <p:cNvPr id="63" name="קבוצה 62">
            <a:extLst>
              <a:ext uri="{FF2B5EF4-FFF2-40B4-BE49-F238E27FC236}">
                <a16:creationId xmlns:a16="http://schemas.microsoft.com/office/drawing/2014/main" id="{0BC52C17-0162-4F65-84DD-A868EB9C0735}"/>
              </a:ext>
            </a:extLst>
          </p:cNvPr>
          <p:cNvGrpSpPr/>
          <p:nvPr/>
        </p:nvGrpSpPr>
        <p:grpSpPr>
          <a:xfrm>
            <a:off x="6566535" y="4439381"/>
            <a:ext cx="1800225" cy="1345883"/>
            <a:chOff x="8092440" y="4754880"/>
            <a:chExt cx="2400300" cy="1794510"/>
          </a:xfrm>
        </p:grpSpPr>
        <p:sp>
          <p:nvSpPr>
            <p:cNvPr id="25" name="מלבן 24">
              <a:extLst>
                <a:ext uri="{FF2B5EF4-FFF2-40B4-BE49-F238E27FC236}">
                  <a16:creationId xmlns:a16="http://schemas.microsoft.com/office/drawing/2014/main" id="{1C209C40-2E88-49F2-92FD-DB168F1B5B2A}"/>
                </a:ext>
              </a:extLst>
            </p:cNvPr>
            <p:cNvSpPr/>
            <p:nvPr/>
          </p:nvSpPr>
          <p:spPr>
            <a:xfrm>
              <a:off x="80924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41" name="גרפיקה 40" descr="אפלולי (שמש בינונית) עם מילוי מלא">
              <a:extLst>
                <a:ext uri="{FF2B5EF4-FFF2-40B4-BE49-F238E27FC236}">
                  <a16:creationId xmlns:a16="http://schemas.microsoft.com/office/drawing/2014/main" id="{210D95C0-BE3E-4C16-905F-2B81C87AFF09}"/>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559945" y="4919490"/>
              <a:ext cx="1465290" cy="1465290"/>
            </a:xfrm>
            <a:prstGeom prst="rect">
              <a:avLst/>
            </a:prstGeom>
          </p:spPr>
        </p:pic>
      </p:grpSp>
      <p:grpSp>
        <p:nvGrpSpPr>
          <p:cNvPr id="56" name="קבוצה 55">
            <a:extLst>
              <a:ext uri="{FF2B5EF4-FFF2-40B4-BE49-F238E27FC236}">
                <a16:creationId xmlns:a16="http://schemas.microsoft.com/office/drawing/2014/main" id="{244C9E5D-DB86-4C7E-B6DE-D6CC343CF555}"/>
              </a:ext>
            </a:extLst>
          </p:cNvPr>
          <p:cNvGrpSpPr/>
          <p:nvPr/>
        </p:nvGrpSpPr>
        <p:grpSpPr>
          <a:xfrm>
            <a:off x="2966085" y="1757362"/>
            <a:ext cx="1800225" cy="1345883"/>
            <a:chOff x="3291840" y="1165860"/>
            <a:chExt cx="2400300" cy="1794510"/>
          </a:xfrm>
        </p:grpSpPr>
        <p:sp>
          <p:nvSpPr>
            <p:cNvPr id="15" name="מלבן 14">
              <a:extLst>
                <a:ext uri="{FF2B5EF4-FFF2-40B4-BE49-F238E27FC236}">
                  <a16:creationId xmlns:a16="http://schemas.microsoft.com/office/drawing/2014/main" id="{A55C04EB-15E0-45E4-98C2-7A3A3B2EFD05}"/>
                </a:ext>
              </a:extLst>
            </p:cNvPr>
            <p:cNvSpPr/>
            <p:nvPr/>
          </p:nvSpPr>
          <p:spPr>
            <a:xfrm>
              <a:off x="32918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49" name="גרפיקה 48" descr="אפלולי (שמש בינונית) עם מילוי מלא">
              <a:extLst>
                <a:ext uri="{FF2B5EF4-FFF2-40B4-BE49-F238E27FC236}">
                  <a16:creationId xmlns:a16="http://schemas.microsoft.com/office/drawing/2014/main" id="{A13D122C-13CD-460B-839E-276BE00ABAF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759345" y="1330470"/>
              <a:ext cx="1465290" cy="1465290"/>
            </a:xfrm>
            <a:prstGeom prst="rect">
              <a:avLst/>
            </a:prstGeom>
          </p:spPr>
        </p:pic>
      </p:grpSp>
      <p:grpSp>
        <p:nvGrpSpPr>
          <p:cNvPr id="60" name="קבוצה 59">
            <a:extLst>
              <a:ext uri="{FF2B5EF4-FFF2-40B4-BE49-F238E27FC236}">
                <a16:creationId xmlns:a16="http://schemas.microsoft.com/office/drawing/2014/main" id="{EC2CD09F-1BF7-47C6-A748-ECCFC8D127AA}"/>
              </a:ext>
            </a:extLst>
          </p:cNvPr>
          <p:cNvGrpSpPr/>
          <p:nvPr/>
        </p:nvGrpSpPr>
        <p:grpSpPr>
          <a:xfrm>
            <a:off x="1151718" y="3083282"/>
            <a:ext cx="1800225" cy="1345883"/>
            <a:chOff x="891540" y="2960370"/>
            <a:chExt cx="2400300" cy="1794510"/>
          </a:xfrm>
        </p:grpSpPr>
        <p:sp>
          <p:nvSpPr>
            <p:cNvPr id="22" name="מלבן 21">
              <a:extLst>
                <a:ext uri="{FF2B5EF4-FFF2-40B4-BE49-F238E27FC236}">
                  <a16:creationId xmlns:a16="http://schemas.microsoft.com/office/drawing/2014/main" id="{E8A2F0B0-43EF-4240-A8C9-566964D90297}"/>
                </a:ext>
              </a:extLst>
            </p:cNvPr>
            <p:cNvSpPr/>
            <p:nvPr/>
          </p:nvSpPr>
          <p:spPr>
            <a:xfrm>
              <a:off x="8915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50" name="גרפיקה 49" descr="קוביות עם מילוי מלא">
              <a:extLst>
                <a:ext uri="{FF2B5EF4-FFF2-40B4-BE49-F238E27FC236}">
                  <a16:creationId xmlns:a16="http://schemas.microsoft.com/office/drawing/2014/main" id="{5490CEC8-8859-4A5C-87FB-611C18F5022C}"/>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16640" y="3082575"/>
              <a:ext cx="1550100" cy="1550100"/>
            </a:xfrm>
            <a:prstGeom prst="rect">
              <a:avLst/>
            </a:prstGeom>
          </p:spPr>
        </p:pic>
      </p:grpSp>
      <p:grpSp>
        <p:nvGrpSpPr>
          <p:cNvPr id="64" name="קבוצה 63">
            <a:extLst>
              <a:ext uri="{FF2B5EF4-FFF2-40B4-BE49-F238E27FC236}">
                <a16:creationId xmlns:a16="http://schemas.microsoft.com/office/drawing/2014/main" id="{A0C4C6B1-B915-4A74-9F19-F81AB9692EBA}"/>
              </a:ext>
            </a:extLst>
          </p:cNvPr>
          <p:cNvGrpSpPr/>
          <p:nvPr/>
        </p:nvGrpSpPr>
        <p:grpSpPr>
          <a:xfrm>
            <a:off x="2956656" y="3083282"/>
            <a:ext cx="1800225" cy="1345883"/>
            <a:chOff x="5692140" y="4754880"/>
            <a:chExt cx="2400300" cy="1794510"/>
          </a:xfrm>
        </p:grpSpPr>
        <p:sp>
          <p:nvSpPr>
            <p:cNvPr id="24" name="מלבן 23">
              <a:extLst>
                <a:ext uri="{FF2B5EF4-FFF2-40B4-BE49-F238E27FC236}">
                  <a16:creationId xmlns:a16="http://schemas.microsoft.com/office/drawing/2014/main" id="{21EE3983-91F7-4DC1-8946-CF839C56E959}"/>
                </a:ext>
              </a:extLst>
            </p:cNvPr>
            <p:cNvSpPr/>
            <p:nvPr/>
          </p:nvSpPr>
          <p:spPr>
            <a:xfrm>
              <a:off x="56921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51" name="גרפיקה 50" descr="שמשיה עם מילוי מלא">
              <a:extLst>
                <a:ext uri="{FF2B5EF4-FFF2-40B4-BE49-F238E27FC236}">
                  <a16:creationId xmlns:a16="http://schemas.microsoft.com/office/drawing/2014/main" id="{C9AA58F7-F479-4DF5-BE18-C5D1E5ABFEB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81490" y="5041335"/>
              <a:ext cx="1221600" cy="1221600"/>
            </a:xfrm>
            <a:prstGeom prst="rect">
              <a:avLst/>
            </a:prstGeom>
          </p:spPr>
        </p:pic>
      </p:grpSp>
      <p:grpSp>
        <p:nvGrpSpPr>
          <p:cNvPr id="55" name="קבוצה 54">
            <a:extLst>
              <a:ext uri="{FF2B5EF4-FFF2-40B4-BE49-F238E27FC236}">
                <a16:creationId xmlns:a16="http://schemas.microsoft.com/office/drawing/2014/main" id="{0130E9C3-71C4-4F89-B537-FB7DE0601A89}"/>
              </a:ext>
            </a:extLst>
          </p:cNvPr>
          <p:cNvGrpSpPr/>
          <p:nvPr/>
        </p:nvGrpSpPr>
        <p:grpSpPr>
          <a:xfrm>
            <a:off x="1151718" y="1757362"/>
            <a:ext cx="1800225" cy="1345883"/>
            <a:chOff x="891540" y="1165860"/>
            <a:chExt cx="2400300" cy="1794510"/>
          </a:xfrm>
        </p:grpSpPr>
        <p:sp>
          <p:nvSpPr>
            <p:cNvPr id="18" name="מלבן 17">
              <a:extLst>
                <a:ext uri="{FF2B5EF4-FFF2-40B4-BE49-F238E27FC236}">
                  <a16:creationId xmlns:a16="http://schemas.microsoft.com/office/drawing/2014/main" id="{8FA31367-E7A8-46E6-8FF6-B71433A0DDAF}"/>
                </a:ext>
              </a:extLst>
            </p:cNvPr>
            <p:cNvSpPr/>
            <p:nvPr/>
          </p:nvSpPr>
          <p:spPr>
            <a:xfrm>
              <a:off x="8915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52" name="גרפיקה 51" descr="כדור ים עם מילוי מלא">
              <a:extLst>
                <a:ext uri="{FF2B5EF4-FFF2-40B4-BE49-F238E27FC236}">
                  <a16:creationId xmlns:a16="http://schemas.microsoft.com/office/drawing/2014/main" id="{34FB9EA5-FB02-485E-988C-28A5508B808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80891" y="1372923"/>
              <a:ext cx="1221599" cy="1221599"/>
            </a:xfrm>
            <a:prstGeom prst="rect">
              <a:avLst/>
            </a:prstGeom>
          </p:spPr>
        </p:pic>
      </p:grpSp>
      <p:grpSp>
        <p:nvGrpSpPr>
          <p:cNvPr id="65" name="קבוצה 64">
            <a:extLst>
              <a:ext uri="{FF2B5EF4-FFF2-40B4-BE49-F238E27FC236}">
                <a16:creationId xmlns:a16="http://schemas.microsoft.com/office/drawing/2014/main" id="{6FB44C21-C9A6-4A40-9CC6-CB0B94B72980}"/>
              </a:ext>
            </a:extLst>
          </p:cNvPr>
          <p:cNvGrpSpPr/>
          <p:nvPr/>
        </p:nvGrpSpPr>
        <p:grpSpPr>
          <a:xfrm>
            <a:off x="1151718" y="4439381"/>
            <a:ext cx="1800225" cy="1345883"/>
            <a:chOff x="3291840" y="4754880"/>
            <a:chExt cx="2400300" cy="1794510"/>
          </a:xfrm>
        </p:grpSpPr>
        <p:sp>
          <p:nvSpPr>
            <p:cNvPr id="23" name="מלבן 22">
              <a:extLst>
                <a:ext uri="{FF2B5EF4-FFF2-40B4-BE49-F238E27FC236}">
                  <a16:creationId xmlns:a16="http://schemas.microsoft.com/office/drawing/2014/main" id="{5FC06C76-DDA6-402B-B005-D1F42A95CA66}"/>
                </a:ext>
              </a:extLst>
            </p:cNvPr>
            <p:cNvSpPr/>
            <p:nvPr/>
          </p:nvSpPr>
          <p:spPr>
            <a:xfrm>
              <a:off x="32918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53" name="גרפיקה 52" descr="תפוח עם מילוי מלא">
              <a:extLst>
                <a:ext uri="{FF2B5EF4-FFF2-40B4-BE49-F238E27FC236}">
                  <a16:creationId xmlns:a16="http://schemas.microsoft.com/office/drawing/2014/main" id="{9C798023-E148-4CA2-83FA-85A46EA45D0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34790" y="5194935"/>
              <a:ext cx="914400" cy="914400"/>
            </a:xfrm>
            <a:prstGeom prst="rect">
              <a:avLst/>
            </a:prstGeom>
          </p:spPr>
        </p:pic>
      </p:grpSp>
      <p:grpSp>
        <p:nvGrpSpPr>
          <p:cNvPr id="66" name="קבוצה 65">
            <a:extLst>
              <a:ext uri="{FF2B5EF4-FFF2-40B4-BE49-F238E27FC236}">
                <a16:creationId xmlns:a16="http://schemas.microsoft.com/office/drawing/2014/main" id="{152C88E2-CEBB-407B-9D72-3788E381BD8A}"/>
              </a:ext>
            </a:extLst>
          </p:cNvPr>
          <p:cNvGrpSpPr/>
          <p:nvPr/>
        </p:nvGrpSpPr>
        <p:grpSpPr>
          <a:xfrm>
            <a:off x="2956657" y="4439381"/>
            <a:ext cx="1800225" cy="1345883"/>
            <a:chOff x="891540" y="4754880"/>
            <a:chExt cx="2400300" cy="1794510"/>
          </a:xfrm>
        </p:grpSpPr>
        <p:sp>
          <p:nvSpPr>
            <p:cNvPr id="26" name="מלבן 25">
              <a:extLst>
                <a:ext uri="{FF2B5EF4-FFF2-40B4-BE49-F238E27FC236}">
                  <a16:creationId xmlns:a16="http://schemas.microsoft.com/office/drawing/2014/main" id="{04F6CCBA-4F09-408A-8466-150173A0FBBE}"/>
                </a:ext>
              </a:extLst>
            </p:cNvPr>
            <p:cNvSpPr/>
            <p:nvPr/>
          </p:nvSpPr>
          <p:spPr>
            <a:xfrm>
              <a:off x="8915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54" name="גרפיקה 53" descr="שינויים והתאמות עם מילוי מלא">
              <a:extLst>
                <a:ext uri="{FF2B5EF4-FFF2-40B4-BE49-F238E27FC236}">
                  <a16:creationId xmlns:a16="http://schemas.microsoft.com/office/drawing/2014/main" id="{537B68CB-9921-49CB-BFD2-7079C24B556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80891" y="5068642"/>
              <a:ext cx="1194291" cy="1194291"/>
            </a:xfrm>
            <a:prstGeom prst="rect">
              <a:avLst/>
            </a:prstGeom>
          </p:spPr>
        </p:pic>
      </p:grpSp>
      <p:sp>
        <p:nvSpPr>
          <p:cNvPr id="13" name="מלבן: פינות מעוגלות 12">
            <a:extLst>
              <a:ext uri="{FF2B5EF4-FFF2-40B4-BE49-F238E27FC236}">
                <a16:creationId xmlns:a16="http://schemas.microsoft.com/office/drawing/2014/main" id="{B305C26B-F63C-49DB-9499-AEC4F93A9307}"/>
              </a:ext>
            </a:extLst>
          </p:cNvPr>
          <p:cNvSpPr/>
          <p:nvPr/>
        </p:nvSpPr>
        <p:spPr>
          <a:xfrm>
            <a:off x="1240835" y="1795226"/>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8+4</a:t>
            </a:r>
            <a:endParaRPr lang="he-IL" sz="4800" dirty="0"/>
          </a:p>
        </p:txBody>
      </p:sp>
      <p:sp>
        <p:nvSpPr>
          <p:cNvPr id="14" name="מלבן: פינות מעוגלות 13">
            <a:extLst>
              <a:ext uri="{FF2B5EF4-FFF2-40B4-BE49-F238E27FC236}">
                <a16:creationId xmlns:a16="http://schemas.microsoft.com/office/drawing/2014/main" id="{D47F78FE-B975-494C-A278-8115D070D6BB}"/>
              </a:ext>
            </a:extLst>
          </p:cNvPr>
          <p:cNvSpPr/>
          <p:nvPr/>
        </p:nvSpPr>
        <p:spPr>
          <a:xfrm>
            <a:off x="4852530" y="3091778"/>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6+6</a:t>
            </a:r>
            <a:endParaRPr lang="he-IL" sz="4800" dirty="0"/>
          </a:p>
        </p:txBody>
      </p:sp>
      <p:sp>
        <p:nvSpPr>
          <p:cNvPr id="67" name="מלבן: פינות מעוגלות 66">
            <a:extLst>
              <a:ext uri="{FF2B5EF4-FFF2-40B4-BE49-F238E27FC236}">
                <a16:creationId xmlns:a16="http://schemas.microsoft.com/office/drawing/2014/main" id="{6A5C0C86-4797-4E83-815C-3D3397F81A42}"/>
              </a:ext>
            </a:extLst>
          </p:cNvPr>
          <p:cNvSpPr/>
          <p:nvPr/>
        </p:nvSpPr>
        <p:spPr>
          <a:xfrm>
            <a:off x="6667059" y="4462045"/>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12+5</a:t>
            </a:r>
            <a:endParaRPr lang="he-IL" sz="4800" dirty="0"/>
          </a:p>
        </p:txBody>
      </p:sp>
      <p:sp>
        <p:nvSpPr>
          <p:cNvPr id="68" name="מלבן: פינות מעוגלות 67">
            <a:extLst>
              <a:ext uri="{FF2B5EF4-FFF2-40B4-BE49-F238E27FC236}">
                <a16:creationId xmlns:a16="http://schemas.microsoft.com/office/drawing/2014/main" id="{F8CB050D-6B4A-4989-B624-FEF9D7EC8F84}"/>
              </a:ext>
            </a:extLst>
          </p:cNvPr>
          <p:cNvSpPr/>
          <p:nvPr/>
        </p:nvSpPr>
        <p:spPr>
          <a:xfrm>
            <a:off x="3043911" y="1795226"/>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9+8</a:t>
            </a:r>
            <a:endParaRPr lang="he-IL" sz="4800" dirty="0"/>
          </a:p>
        </p:txBody>
      </p:sp>
      <p:sp>
        <p:nvSpPr>
          <p:cNvPr id="69" name="מלבן: פינות מעוגלות 68">
            <a:extLst>
              <a:ext uri="{FF2B5EF4-FFF2-40B4-BE49-F238E27FC236}">
                <a16:creationId xmlns:a16="http://schemas.microsoft.com/office/drawing/2014/main" id="{2A0A3133-C85F-45A1-AA3A-A43B9A53F90A}"/>
              </a:ext>
            </a:extLst>
          </p:cNvPr>
          <p:cNvSpPr/>
          <p:nvPr/>
        </p:nvSpPr>
        <p:spPr>
          <a:xfrm>
            <a:off x="6650064" y="1795226"/>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9+6</a:t>
            </a:r>
            <a:endParaRPr lang="he-IL" sz="4800" dirty="0"/>
          </a:p>
        </p:txBody>
      </p:sp>
      <p:sp>
        <p:nvSpPr>
          <p:cNvPr id="70" name="מלבן: פינות מעוגלות 69">
            <a:extLst>
              <a:ext uri="{FF2B5EF4-FFF2-40B4-BE49-F238E27FC236}">
                <a16:creationId xmlns:a16="http://schemas.microsoft.com/office/drawing/2014/main" id="{9319DDF7-FC6B-4037-A83F-3D8F2B42A541}"/>
              </a:ext>
            </a:extLst>
          </p:cNvPr>
          <p:cNvSpPr/>
          <p:nvPr/>
        </p:nvSpPr>
        <p:spPr>
          <a:xfrm>
            <a:off x="4852530" y="4462045"/>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10+8</a:t>
            </a:r>
            <a:endParaRPr lang="he-IL" sz="4800" dirty="0"/>
          </a:p>
        </p:txBody>
      </p:sp>
      <p:sp>
        <p:nvSpPr>
          <p:cNvPr id="71" name="מלבן: פינות מעוגלות 70">
            <a:extLst>
              <a:ext uri="{FF2B5EF4-FFF2-40B4-BE49-F238E27FC236}">
                <a16:creationId xmlns:a16="http://schemas.microsoft.com/office/drawing/2014/main" id="{4D509C19-35FA-4088-95CF-454A65BA03BC}"/>
              </a:ext>
            </a:extLst>
          </p:cNvPr>
          <p:cNvSpPr/>
          <p:nvPr/>
        </p:nvSpPr>
        <p:spPr>
          <a:xfrm>
            <a:off x="4846987" y="1795226"/>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9+2</a:t>
            </a:r>
            <a:endParaRPr lang="he-IL" sz="4800" dirty="0"/>
          </a:p>
        </p:txBody>
      </p:sp>
      <p:sp>
        <p:nvSpPr>
          <p:cNvPr id="72" name="מלבן: פינות מעוגלות 71">
            <a:extLst>
              <a:ext uri="{FF2B5EF4-FFF2-40B4-BE49-F238E27FC236}">
                <a16:creationId xmlns:a16="http://schemas.microsoft.com/office/drawing/2014/main" id="{86B3ECBF-5903-414B-B358-8B9D9647C11E}"/>
              </a:ext>
            </a:extLst>
          </p:cNvPr>
          <p:cNvSpPr/>
          <p:nvPr/>
        </p:nvSpPr>
        <p:spPr>
          <a:xfrm>
            <a:off x="1250707" y="4495217"/>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8+3</a:t>
            </a:r>
            <a:endParaRPr lang="he-IL" sz="4800" dirty="0"/>
          </a:p>
        </p:txBody>
      </p:sp>
      <p:sp>
        <p:nvSpPr>
          <p:cNvPr id="73" name="מלבן: פינות מעוגלות 72">
            <a:extLst>
              <a:ext uri="{FF2B5EF4-FFF2-40B4-BE49-F238E27FC236}">
                <a16:creationId xmlns:a16="http://schemas.microsoft.com/office/drawing/2014/main" id="{974EB302-CF44-4B38-88A6-DAE61061EC87}"/>
              </a:ext>
            </a:extLst>
          </p:cNvPr>
          <p:cNvSpPr/>
          <p:nvPr/>
        </p:nvSpPr>
        <p:spPr>
          <a:xfrm>
            <a:off x="6667059" y="3127043"/>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11+2</a:t>
            </a:r>
            <a:endParaRPr lang="he-IL" sz="4800" dirty="0"/>
          </a:p>
        </p:txBody>
      </p:sp>
      <p:sp>
        <p:nvSpPr>
          <p:cNvPr id="74" name="מלבן: פינות מעוגלות 73">
            <a:extLst>
              <a:ext uri="{FF2B5EF4-FFF2-40B4-BE49-F238E27FC236}">
                <a16:creationId xmlns:a16="http://schemas.microsoft.com/office/drawing/2014/main" id="{497AE3B0-BA20-4FCE-BF5D-2938531415E8}"/>
              </a:ext>
            </a:extLst>
          </p:cNvPr>
          <p:cNvSpPr/>
          <p:nvPr/>
        </p:nvSpPr>
        <p:spPr>
          <a:xfrm>
            <a:off x="1265116" y="3099232"/>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9+9</a:t>
            </a:r>
            <a:endParaRPr lang="he-IL" sz="4800" dirty="0"/>
          </a:p>
        </p:txBody>
      </p:sp>
      <p:sp>
        <p:nvSpPr>
          <p:cNvPr id="75" name="מלבן: פינות מעוגלות 74">
            <a:extLst>
              <a:ext uri="{FF2B5EF4-FFF2-40B4-BE49-F238E27FC236}">
                <a16:creationId xmlns:a16="http://schemas.microsoft.com/office/drawing/2014/main" id="{6CBA3C46-1875-408C-A820-C10644D144E2}"/>
              </a:ext>
            </a:extLst>
          </p:cNvPr>
          <p:cNvSpPr/>
          <p:nvPr/>
        </p:nvSpPr>
        <p:spPr>
          <a:xfrm>
            <a:off x="3073983" y="3136744"/>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8+7</a:t>
            </a:r>
            <a:endParaRPr lang="he-IL" sz="4800" dirty="0"/>
          </a:p>
        </p:txBody>
      </p:sp>
      <p:sp>
        <p:nvSpPr>
          <p:cNvPr id="76" name="מלבן: פינות מעוגלות 75">
            <a:extLst>
              <a:ext uri="{FF2B5EF4-FFF2-40B4-BE49-F238E27FC236}">
                <a16:creationId xmlns:a16="http://schemas.microsoft.com/office/drawing/2014/main" id="{EDD19600-8FDB-4DE9-98D7-5CBEEEBE192C}"/>
              </a:ext>
            </a:extLst>
          </p:cNvPr>
          <p:cNvSpPr/>
          <p:nvPr/>
        </p:nvSpPr>
        <p:spPr>
          <a:xfrm>
            <a:off x="3022649" y="4495217"/>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7+6</a:t>
            </a:r>
            <a:endParaRPr lang="he-IL" sz="4800" dirty="0"/>
          </a:p>
        </p:txBody>
      </p:sp>
      <p:sp>
        <p:nvSpPr>
          <p:cNvPr id="77" name="תיבת טקסט 76">
            <a:extLst>
              <a:ext uri="{FF2B5EF4-FFF2-40B4-BE49-F238E27FC236}">
                <a16:creationId xmlns:a16="http://schemas.microsoft.com/office/drawing/2014/main" id="{CB186DFF-9847-4C19-B7CB-C86C159DD15A}"/>
              </a:ext>
            </a:extLst>
          </p:cNvPr>
          <p:cNvSpPr txBox="1"/>
          <p:nvPr/>
        </p:nvSpPr>
        <p:spPr>
          <a:xfrm>
            <a:off x="177207" y="137270"/>
            <a:ext cx="8789586" cy="1384995"/>
          </a:xfrm>
          <a:prstGeom prst="rect">
            <a:avLst/>
          </a:prstGeom>
          <a:noFill/>
        </p:spPr>
        <p:txBody>
          <a:bodyPr wrap="none" rtlCol="1">
            <a:spAutoFit/>
          </a:bodyPr>
          <a:lstStyle/>
          <a:p>
            <a:r>
              <a:rPr lang="he-IL" sz="2800" dirty="0"/>
              <a:t>מִצְאוּ לְכָל תַרְגִיל אֶת הַתְשוּבָה הַמַתְאִימָה. לַחֲצוּ עֲלֵיהֶם לִבְדִיקָה.</a:t>
            </a:r>
          </a:p>
          <a:p>
            <a:r>
              <a:rPr lang="he-IL" sz="2800" dirty="0"/>
              <a:t>אִם הִצְלַחְתֶם – קִבַּלְתֶם זוּג 'צִיוּרִים זֵהִים'. </a:t>
            </a:r>
          </a:p>
          <a:p>
            <a:r>
              <a:rPr lang="he-IL" sz="2800" dirty="0"/>
              <a:t>לֹא הִצְלַחְתֶם? לַחֲצוּ עַל הַצִיוּר וְנַסוּ שוּב.</a:t>
            </a:r>
          </a:p>
        </p:txBody>
      </p:sp>
    </p:spTree>
    <p:extLst>
      <p:ext uri="{BB962C8B-B14F-4D97-AF65-F5344CB8AC3E}">
        <p14:creationId xmlns:p14="http://schemas.microsoft.com/office/powerpoint/2010/main" val="28769132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withEffect">
                                  <p:stCondLst>
                                    <p:cond delay="0"/>
                                  </p:stCondLst>
                                  <p:childTnLst>
                                    <p:anim calcmode="lin" valueType="num">
                                      <p:cBhvr>
                                        <p:cTn id="6" dur="1000"/>
                                        <p:tgtEl>
                                          <p:spTgt spid="13"/>
                                        </p:tgtEl>
                                        <p:attrNameLst>
                                          <p:attrName>ppt_w</p:attrName>
                                        </p:attrNameLst>
                                      </p:cBhvr>
                                      <p:tavLst>
                                        <p:tav tm="0">
                                          <p:val>
                                            <p:strVal val="ppt_w"/>
                                          </p:val>
                                        </p:tav>
                                        <p:tav tm="100000">
                                          <p:val>
                                            <p:fltVal val="0"/>
                                          </p:val>
                                        </p:tav>
                                      </p:tavLst>
                                    </p:anim>
                                    <p:anim calcmode="lin" valueType="num">
                                      <p:cBhvr>
                                        <p:cTn id="7" dur="1000"/>
                                        <p:tgtEl>
                                          <p:spTgt spid="13"/>
                                        </p:tgtEl>
                                        <p:attrNameLst>
                                          <p:attrName>ppt_h</p:attrName>
                                        </p:attrNameLst>
                                      </p:cBhvr>
                                      <p:tavLst>
                                        <p:tav tm="0">
                                          <p:val>
                                            <p:strVal val="ppt_h"/>
                                          </p:val>
                                        </p:tav>
                                        <p:tav tm="100000">
                                          <p:val>
                                            <p:fltVal val="0"/>
                                          </p:val>
                                        </p:tav>
                                      </p:tavLst>
                                    </p:anim>
                                    <p:anim calcmode="lin" valueType="num">
                                      <p:cBhvr>
                                        <p:cTn id="8" dur="1000"/>
                                        <p:tgtEl>
                                          <p:spTgt spid="13"/>
                                        </p:tgtEl>
                                        <p:attrNameLst>
                                          <p:attrName>style.rotation</p:attrName>
                                        </p:attrNameLst>
                                      </p:cBhvr>
                                      <p:tavLst>
                                        <p:tav tm="0">
                                          <p:val>
                                            <p:fltVal val="0"/>
                                          </p:val>
                                        </p:tav>
                                        <p:tav tm="100000">
                                          <p:val>
                                            <p:fltVal val="90"/>
                                          </p:val>
                                        </p:tav>
                                      </p:tavLst>
                                    </p:anim>
                                    <p:animEffect transition="out" filter="fade">
                                      <p:cBhvr>
                                        <p:cTn id="9" dur="1000"/>
                                        <p:tgtEl>
                                          <p:spTgt spid="13"/>
                                        </p:tgtEl>
                                      </p:cBhvr>
                                    </p:animEffect>
                                    <p:set>
                                      <p:cBhvr>
                                        <p:cTn id="1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1" restart="whenNotActive" fill="hold" evtFilter="cancelBubble" nodeType="interactiveSeq">
                <p:stCondLst>
                  <p:cond evt="onClick" delay="0">
                    <p:tgtEl>
                      <p:spTgt spid="55"/>
                    </p:tgtEl>
                  </p:cond>
                </p:stCondLst>
                <p:endSync evt="end" delay="0">
                  <p:rtn val="all"/>
                </p:endSync>
                <p:childTnLst>
                  <p:par>
                    <p:cTn id="12" fill="hold">
                      <p:stCondLst>
                        <p:cond delay="0"/>
                      </p:stCondLst>
                      <p:childTnLst>
                        <p:par>
                          <p:cTn id="13" fill="hold">
                            <p:stCondLst>
                              <p:cond delay="0"/>
                            </p:stCondLst>
                            <p:childTnLst>
                              <p:par>
                                <p:cTn id="14" presetID="31" presetClass="entr" presetSubtype="0" fill="hold" grpId="1"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 calcmode="lin" valueType="num">
                                      <p:cBhvr>
                                        <p:cTn id="18" dur="1000" fill="hold"/>
                                        <p:tgtEl>
                                          <p:spTgt spid="13"/>
                                        </p:tgtEl>
                                        <p:attrNameLst>
                                          <p:attrName>style.rotation</p:attrName>
                                        </p:attrNameLst>
                                      </p:cBhvr>
                                      <p:tavLst>
                                        <p:tav tm="0">
                                          <p:val>
                                            <p:fltVal val="90"/>
                                          </p:val>
                                        </p:tav>
                                        <p:tav tm="100000">
                                          <p:val>
                                            <p:fltVal val="0"/>
                                          </p:val>
                                        </p:tav>
                                      </p:tavLst>
                                    </p:anim>
                                    <p:animEffect transition="in" filter="fade">
                                      <p:cBhvr>
                                        <p:cTn id="19" dur="1000"/>
                                        <p:tgtEl>
                                          <p:spTgt spid="13"/>
                                        </p:tgtEl>
                                      </p:cBhvr>
                                    </p:animEffect>
                                  </p:childTnLst>
                                </p:cTn>
                              </p:par>
                            </p:childTnLst>
                          </p:cTn>
                        </p:par>
                      </p:childTnLst>
                    </p:cTn>
                  </p:par>
                </p:childTnLst>
              </p:cTn>
              <p:nextCondLst>
                <p:cond evt="onClick" delay="0">
                  <p:tgtEl>
                    <p:spTgt spid="55"/>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1" nodeType="withEffect">
                                  <p:stCondLst>
                                    <p:cond delay="0"/>
                                  </p:stCondLst>
                                  <p:childTnLst>
                                    <p:anim calcmode="lin" valueType="num">
                                      <p:cBhvr>
                                        <p:cTn id="24" dur="1000"/>
                                        <p:tgtEl>
                                          <p:spTgt spid="14"/>
                                        </p:tgtEl>
                                        <p:attrNameLst>
                                          <p:attrName>ppt_w</p:attrName>
                                        </p:attrNameLst>
                                      </p:cBhvr>
                                      <p:tavLst>
                                        <p:tav tm="0">
                                          <p:val>
                                            <p:strVal val="ppt_w"/>
                                          </p:val>
                                        </p:tav>
                                        <p:tav tm="100000">
                                          <p:val>
                                            <p:fltVal val="0"/>
                                          </p:val>
                                        </p:tav>
                                      </p:tavLst>
                                    </p:anim>
                                    <p:anim calcmode="lin" valueType="num">
                                      <p:cBhvr>
                                        <p:cTn id="25" dur="1000"/>
                                        <p:tgtEl>
                                          <p:spTgt spid="14"/>
                                        </p:tgtEl>
                                        <p:attrNameLst>
                                          <p:attrName>ppt_h</p:attrName>
                                        </p:attrNameLst>
                                      </p:cBhvr>
                                      <p:tavLst>
                                        <p:tav tm="0">
                                          <p:val>
                                            <p:strVal val="ppt_h"/>
                                          </p:val>
                                        </p:tav>
                                        <p:tav tm="100000">
                                          <p:val>
                                            <p:fltVal val="0"/>
                                          </p:val>
                                        </p:tav>
                                      </p:tavLst>
                                    </p:anim>
                                    <p:anim calcmode="lin" valueType="num">
                                      <p:cBhvr>
                                        <p:cTn id="26" dur="1000"/>
                                        <p:tgtEl>
                                          <p:spTgt spid="14"/>
                                        </p:tgtEl>
                                        <p:attrNameLst>
                                          <p:attrName>style.rotation</p:attrName>
                                        </p:attrNameLst>
                                      </p:cBhvr>
                                      <p:tavLst>
                                        <p:tav tm="0">
                                          <p:val>
                                            <p:fltVal val="0"/>
                                          </p:val>
                                        </p:tav>
                                        <p:tav tm="100000">
                                          <p:val>
                                            <p:fltVal val="90"/>
                                          </p:val>
                                        </p:tav>
                                      </p:tavLst>
                                    </p:anim>
                                    <p:animEffect transition="out" filter="fade">
                                      <p:cBhvr>
                                        <p:cTn id="27" dur="1000"/>
                                        <p:tgtEl>
                                          <p:spTgt spid="14"/>
                                        </p:tgtEl>
                                      </p:cBhvr>
                                    </p:animEffect>
                                    <p:set>
                                      <p:cBhvr>
                                        <p:cTn id="28"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9" restart="whenNotActive" fill="hold" evtFilter="cancelBubble" nodeType="interactiveSeq">
                <p:stCondLst>
                  <p:cond evt="onClick" delay="0">
                    <p:tgtEl>
                      <p:spTgt spid="57"/>
                    </p:tgtEl>
                  </p:cond>
                </p:stCondLst>
                <p:endSync evt="end" delay="0">
                  <p:rtn val="all"/>
                </p:endSync>
                <p:childTnLst>
                  <p:par>
                    <p:cTn id="30" fill="hold">
                      <p:stCondLst>
                        <p:cond delay="0"/>
                      </p:stCondLst>
                      <p:childTnLst>
                        <p:par>
                          <p:cTn id="31" fill="hold">
                            <p:stCondLst>
                              <p:cond delay="0"/>
                            </p:stCondLst>
                            <p:childTnLst>
                              <p:par>
                                <p:cTn id="32" presetID="3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1000" fill="hold"/>
                                        <p:tgtEl>
                                          <p:spTgt spid="14"/>
                                        </p:tgtEl>
                                        <p:attrNameLst>
                                          <p:attrName>ppt_w</p:attrName>
                                        </p:attrNameLst>
                                      </p:cBhvr>
                                      <p:tavLst>
                                        <p:tav tm="0">
                                          <p:val>
                                            <p:fltVal val="0"/>
                                          </p:val>
                                        </p:tav>
                                        <p:tav tm="100000">
                                          <p:val>
                                            <p:strVal val="#ppt_w"/>
                                          </p:val>
                                        </p:tav>
                                      </p:tavLst>
                                    </p:anim>
                                    <p:anim calcmode="lin" valueType="num">
                                      <p:cBhvr>
                                        <p:cTn id="35" dur="1000" fill="hold"/>
                                        <p:tgtEl>
                                          <p:spTgt spid="14"/>
                                        </p:tgtEl>
                                        <p:attrNameLst>
                                          <p:attrName>ppt_h</p:attrName>
                                        </p:attrNameLst>
                                      </p:cBhvr>
                                      <p:tavLst>
                                        <p:tav tm="0">
                                          <p:val>
                                            <p:fltVal val="0"/>
                                          </p:val>
                                        </p:tav>
                                        <p:tav tm="100000">
                                          <p:val>
                                            <p:strVal val="#ppt_h"/>
                                          </p:val>
                                        </p:tav>
                                      </p:tavLst>
                                    </p:anim>
                                    <p:anim calcmode="lin" valueType="num">
                                      <p:cBhvr>
                                        <p:cTn id="36" dur="1000" fill="hold"/>
                                        <p:tgtEl>
                                          <p:spTgt spid="14"/>
                                        </p:tgtEl>
                                        <p:attrNameLst>
                                          <p:attrName>style.rotation</p:attrName>
                                        </p:attrNameLst>
                                      </p:cBhvr>
                                      <p:tavLst>
                                        <p:tav tm="0">
                                          <p:val>
                                            <p:fltVal val="90"/>
                                          </p:val>
                                        </p:tav>
                                        <p:tav tm="100000">
                                          <p:val>
                                            <p:fltVal val="0"/>
                                          </p:val>
                                        </p:tav>
                                      </p:tavLst>
                                    </p:anim>
                                    <p:animEffect transition="in" filter="fade">
                                      <p:cBhvr>
                                        <p:cTn id="37" dur="1000"/>
                                        <p:tgtEl>
                                          <p:spTgt spid="14"/>
                                        </p:tgtEl>
                                      </p:cBhvr>
                                    </p:animEffect>
                                  </p:childTnLst>
                                </p:cTn>
                              </p:par>
                            </p:childTnLst>
                          </p:cTn>
                        </p:par>
                      </p:childTnLst>
                    </p:cTn>
                  </p:par>
                </p:childTnLst>
              </p:cTn>
              <p:nextCondLst>
                <p:cond evt="onClick" delay="0">
                  <p:tgtEl>
                    <p:spTgt spid="57"/>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1" nodeType="withEffect">
                                  <p:stCondLst>
                                    <p:cond delay="0"/>
                                  </p:stCondLst>
                                  <p:childTnLst>
                                    <p:anim calcmode="lin" valueType="num">
                                      <p:cBhvr>
                                        <p:cTn id="42" dur="1000"/>
                                        <p:tgtEl>
                                          <p:spTgt spid="67"/>
                                        </p:tgtEl>
                                        <p:attrNameLst>
                                          <p:attrName>ppt_w</p:attrName>
                                        </p:attrNameLst>
                                      </p:cBhvr>
                                      <p:tavLst>
                                        <p:tav tm="0">
                                          <p:val>
                                            <p:strVal val="ppt_w"/>
                                          </p:val>
                                        </p:tav>
                                        <p:tav tm="100000">
                                          <p:val>
                                            <p:fltVal val="0"/>
                                          </p:val>
                                        </p:tav>
                                      </p:tavLst>
                                    </p:anim>
                                    <p:anim calcmode="lin" valueType="num">
                                      <p:cBhvr>
                                        <p:cTn id="43" dur="1000"/>
                                        <p:tgtEl>
                                          <p:spTgt spid="67"/>
                                        </p:tgtEl>
                                        <p:attrNameLst>
                                          <p:attrName>ppt_h</p:attrName>
                                        </p:attrNameLst>
                                      </p:cBhvr>
                                      <p:tavLst>
                                        <p:tav tm="0">
                                          <p:val>
                                            <p:strVal val="ppt_h"/>
                                          </p:val>
                                        </p:tav>
                                        <p:tav tm="100000">
                                          <p:val>
                                            <p:fltVal val="0"/>
                                          </p:val>
                                        </p:tav>
                                      </p:tavLst>
                                    </p:anim>
                                    <p:anim calcmode="lin" valueType="num">
                                      <p:cBhvr>
                                        <p:cTn id="44" dur="1000"/>
                                        <p:tgtEl>
                                          <p:spTgt spid="67"/>
                                        </p:tgtEl>
                                        <p:attrNameLst>
                                          <p:attrName>style.rotation</p:attrName>
                                        </p:attrNameLst>
                                      </p:cBhvr>
                                      <p:tavLst>
                                        <p:tav tm="0">
                                          <p:val>
                                            <p:fltVal val="0"/>
                                          </p:val>
                                        </p:tav>
                                        <p:tav tm="100000">
                                          <p:val>
                                            <p:fltVal val="90"/>
                                          </p:val>
                                        </p:tav>
                                      </p:tavLst>
                                    </p:anim>
                                    <p:animEffect transition="out" filter="fade">
                                      <p:cBhvr>
                                        <p:cTn id="45" dur="1000"/>
                                        <p:tgtEl>
                                          <p:spTgt spid="67"/>
                                        </p:tgtEl>
                                      </p:cBhvr>
                                    </p:animEffect>
                                    <p:set>
                                      <p:cBhvr>
                                        <p:cTn id="46"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47" restart="whenNotActive" fill="hold" evtFilter="cancelBubble" nodeType="interactiveSeq">
                <p:stCondLst>
                  <p:cond evt="onClick" delay="0">
                    <p:tgtEl>
                      <p:spTgt spid="63"/>
                    </p:tgtEl>
                  </p:cond>
                </p:stCondLst>
                <p:endSync evt="end" delay="0">
                  <p:rtn val="all"/>
                </p:endSync>
                <p:childTnLst>
                  <p:par>
                    <p:cTn id="48" fill="hold">
                      <p:stCondLst>
                        <p:cond delay="0"/>
                      </p:stCondLst>
                      <p:childTnLst>
                        <p:par>
                          <p:cTn id="49" fill="hold">
                            <p:stCondLst>
                              <p:cond delay="0"/>
                            </p:stCondLst>
                            <p:childTnLst>
                              <p:par>
                                <p:cTn id="50" presetID="31" presetClass="entr" presetSubtype="0" fill="hold" grpId="0" nodeType="with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p:cTn id="52" dur="1000" fill="hold"/>
                                        <p:tgtEl>
                                          <p:spTgt spid="67"/>
                                        </p:tgtEl>
                                        <p:attrNameLst>
                                          <p:attrName>ppt_w</p:attrName>
                                        </p:attrNameLst>
                                      </p:cBhvr>
                                      <p:tavLst>
                                        <p:tav tm="0">
                                          <p:val>
                                            <p:fltVal val="0"/>
                                          </p:val>
                                        </p:tav>
                                        <p:tav tm="100000">
                                          <p:val>
                                            <p:strVal val="#ppt_w"/>
                                          </p:val>
                                        </p:tav>
                                      </p:tavLst>
                                    </p:anim>
                                    <p:anim calcmode="lin" valueType="num">
                                      <p:cBhvr>
                                        <p:cTn id="53" dur="1000" fill="hold"/>
                                        <p:tgtEl>
                                          <p:spTgt spid="67"/>
                                        </p:tgtEl>
                                        <p:attrNameLst>
                                          <p:attrName>ppt_h</p:attrName>
                                        </p:attrNameLst>
                                      </p:cBhvr>
                                      <p:tavLst>
                                        <p:tav tm="0">
                                          <p:val>
                                            <p:fltVal val="0"/>
                                          </p:val>
                                        </p:tav>
                                        <p:tav tm="100000">
                                          <p:val>
                                            <p:strVal val="#ppt_h"/>
                                          </p:val>
                                        </p:tav>
                                      </p:tavLst>
                                    </p:anim>
                                    <p:anim calcmode="lin" valueType="num">
                                      <p:cBhvr>
                                        <p:cTn id="54" dur="1000" fill="hold"/>
                                        <p:tgtEl>
                                          <p:spTgt spid="67"/>
                                        </p:tgtEl>
                                        <p:attrNameLst>
                                          <p:attrName>style.rotation</p:attrName>
                                        </p:attrNameLst>
                                      </p:cBhvr>
                                      <p:tavLst>
                                        <p:tav tm="0">
                                          <p:val>
                                            <p:fltVal val="90"/>
                                          </p:val>
                                        </p:tav>
                                        <p:tav tm="100000">
                                          <p:val>
                                            <p:fltVal val="0"/>
                                          </p:val>
                                        </p:tav>
                                      </p:tavLst>
                                    </p:anim>
                                    <p:animEffect transition="in" filter="fade">
                                      <p:cBhvr>
                                        <p:cTn id="55" dur="1000"/>
                                        <p:tgtEl>
                                          <p:spTgt spid="67"/>
                                        </p:tgtEl>
                                      </p:cBhvr>
                                    </p:animEffect>
                                  </p:childTnLst>
                                </p:cTn>
                              </p:par>
                            </p:childTnLst>
                          </p:cTn>
                        </p:par>
                      </p:childTnLst>
                    </p:cTn>
                  </p:par>
                </p:childTnLst>
              </p:cTn>
              <p:nextCondLst>
                <p:cond evt="onClick" delay="0">
                  <p:tgtEl>
                    <p:spTgt spid="63"/>
                  </p:tgtEl>
                </p:cond>
              </p:nextCondLst>
            </p:seq>
            <p:seq concurrent="1" nextAc="seek">
              <p:cTn id="56" restart="whenNotActive" fill="hold" evtFilter="cancelBubble" nodeType="interactiveSeq">
                <p:stCondLst>
                  <p:cond evt="onClick" delay="0">
                    <p:tgtEl>
                      <p:spTgt spid="68"/>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1" nodeType="withEffect">
                                  <p:stCondLst>
                                    <p:cond delay="0"/>
                                  </p:stCondLst>
                                  <p:childTnLst>
                                    <p:anim calcmode="lin" valueType="num">
                                      <p:cBhvr>
                                        <p:cTn id="60" dur="1000"/>
                                        <p:tgtEl>
                                          <p:spTgt spid="68"/>
                                        </p:tgtEl>
                                        <p:attrNameLst>
                                          <p:attrName>ppt_w</p:attrName>
                                        </p:attrNameLst>
                                      </p:cBhvr>
                                      <p:tavLst>
                                        <p:tav tm="0">
                                          <p:val>
                                            <p:strVal val="ppt_w"/>
                                          </p:val>
                                        </p:tav>
                                        <p:tav tm="100000">
                                          <p:val>
                                            <p:fltVal val="0"/>
                                          </p:val>
                                        </p:tav>
                                      </p:tavLst>
                                    </p:anim>
                                    <p:anim calcmode="lin" valueType="num">
                                      <p:cBhvr>
                                        <p:cTn id="61" dur="1000"/>
                                        <p:tgtEl>
                                          <p:spTgt spid="68"/>
                                        </p:tgtEl>
                                        <p:attrNameLst>
                                          <p:attrName>ppt_h</p:attrName>
                                        </p:attrNameLst>
                                      </p:cBhvr>
                                      <p:tavLst>
                                        <p:tav tm="0">
                                          <p:val>
                                            <p:strVal val="ppt_h"/>
                                          </p:val>
                                        </p:tav>
                                        <p:tav tm="100000">
                                          <p:val>
                                            <p:fltVal val="0"/>
                                          </p:val>
                                        </p:tav>
                                      </p:tavLst>
                                    </p:anim>
                                    <p:anim calcmode="lin" valueType="num">
                                      <p:cBhvr>
                                        <p:cTn id="62" dur="1000"/>
                                        <p:tgtEl>
                                          <p:spTgt spid="68"/>
                                        </p:tgtEl>
                                        <p:attrNameLst>
                                          <p:attrName>style.rotation</p:attrName>
                                        </p:attrNameLst>
                                      </p:cBhvr>
                                      <p:tavLst>
                                        <p:tav tm="0">
                                          <p:val>
                                            <p:fltVal val="0"/>
                                          </p:val>
                                        </p:tav>
                                        <p:tav tm="100000">
                                          <p:val>
                                            <p:fltVal val="90"/>
                                          </p:val>
                                        </p:tav>
                                      </p:tavLst>
                                    </p:anim>
                                    <p:animEffect transition="out" filter="fade">
                                      <p:cBhvr>
                                        <p:cTn id="63" dur="1000"/>
                                        <p:tgtEl>
                                          <p:spTgt spid="68"/>
                                        </p:tgtEl>
                                      </p:cBhvr>
                                    </p:animEffect>
                                    <p:set>
                                      <p:cBhvr>
                                        <p:cTn id="64" dur="1" fill="hold">
                                          <p:stCondLst>
                                            <p:cond delay="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65" restart="whenNotActive" fill="hold" evtFilter="cancelBubble" nodeType="interactiveSeq">
                <p:stCondLst>
                  <p:cond evt="onClick" delay="0">
                    <p:tgtEl>
                      <p:spTgt spid="56"/>
                    </p:tgtEl>
                  </p:cond>
                </p:stCondLst>
                <p:endSync evt="end" delay="0">
                  <p:rtn val="all"/>
                </p:endSync>
                <p:childTnLst>
                  <p:par>
                    <p:cTn id="66" fill="hold">
                      <p:stCondLst>
                        <p:cond delay="0"/>
                      </p:stCondLst>
                      <p:childTnLst>
                        <p:par>
                          <p:cTn id="67" fill="hold">
                            <p:stCondLst>
                              <p:cond delay="0"/>
                            </p:stCondLst>
                            <p:childTnLst>
                              <p:par>
                                <p:cTn id="68" presetID="31" presetClass="entr" presetSubtype="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 calcmode="lin" valueType="num">
                                      <p:cBhvr>
                                        <p:cTn id="70" dur="1000" fill="hold"/>
                                        <p:tgtEl>
                                          <p:spTgt spid="68"/>
                                        </p:tgtEl>
                                        <p:attrNameLst>
                                          <p:attrName>ppt_w</p:attrName>
                                        </p:attrNameLst>
                                      </p:cBhvr>
                                      <p:tavLst>
                                        <p:tav tm="0">
                                          <p:val>
                                            <p:fltVal val="0"/>
                                          </p:val>
                                        </p:tav>
                                        <p:tav tm="100000">
                                          <p:val>
                                            <p:strVal val="#ppt_w"/>
                                          </p:val>
                                        </p:tav>
                                      </p:tavLst>
                                    </p:anim>
                                    <p:anim calcmode="lin" valueType="num">
                                      <p:cBhvr>
                                        <p:cTn id="71" dur="1000" fill="hold"/>
                                        <p:tgtEl>
                                          <p:spTgt spid="68"/>
                                        </p:tgtEl>
                                        <p:attrNameLst>
                                          <p:attrName>ppt_h</p:attrName>
                                        </p:attrNameLst>
                                      </p:cBhvr>
                                      <p:tavLst>
                                        <p:tav tm="0">
                                          <p:val>
                                            <p:fltVal val="0"/>
                                          </p:val>
                                        </p:tav>
                                        <p:tav tm="100000">
                                          <p:val>
                                            <p:strVal val="#ppt_h"/>
                                          </p:val>
                                        </p:tav>
                                      </p:tavLst>
                                    </p:anim>
                                    <p:anim calcmode="lin" valueType="num">
                                      <p:cBhvr>
                                        <p:cTn id="72" dur="1000" fill="hold"/>
                                        <p:tgtEl>
                                          <p:spTgt spid="68"/>
                                        </p:tgtEl>
                                        <p:attrNameLst>
                                          <p:attrName>style.rotation</p:attrName>
                                        </p:attrNameLst>
                                      </p:cBhvr>
                                      <p:tavLst>
                                        <p:tav tm="0">
                                          <p:val>
                                            <p:fltVal val="90"/>
                                          </p:val>
                                        </p:tav>
                                        <p:tav tm="100000">
                                          <p:val>
                                            <p:fltVal val="0"/>
                                          </p:val>
                                        </p:tav>
                                      </p:tavLst>
                                    </p:anim>
                                    <p:animEffect transition="in" filter="fade">
                                      <p:cBhvr>
                                        <p:cTn id="73" dur="1000"/>
                                        <p:tgtEl>
                                          <p:spTgt spid="68"/>
                                        </p:tgtEl>
                                      </p:cBhvr>
                                    </p:animEffect>
                                  </p:childTnLst>
                                </p:cTn>
                              </p:par>
                            </p:childTnLst>
                          </p:cTn>
                        </p:par>
                      </p:childTnLst>
                    </p:cTn>
                  </p:par>
                </p:childTnLst>
              </p:cTn>
              <p:nextCondLst>
                <p:cond evt="onClick" delay="0">
                  <p:tgtEl>
                    <p:spTgt spid="56"/>
                  </p:tgtEl>
                </p:cond>
              </p:nextCondLst>
            </p:seq>
            <p:seq concurrent="1" nextAc="seek">
              <p:cTn id="74" restart="whenNotActive" fill="hold" evtFilter="cancelBubble" nodeType="interactiveSeq">
                <p:stCondLst>
                  <p:cond evt="onClick" delay="0">
                    <p:tgtEl>
                      <p:spTgt spid="69"/>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1" nodeType="withEffect">
                                  <p:stCondLst>
                                    <p:cond delay="0"/>
                                  </p:stCondLst>
                                  <p:childTnLst>
                                    <p:anim calcmode="lin" valueType="num">
                                      <p:cBhvr>
                                        <p:cTn id="78" dur="1000"/>
                                        <p:tgtEl>
                                          <p:spTgt spid="69"/>
                                        </p:tgtEl>
                                        <p:attrNameLst>
                                          <p:attrName>ppt_w</p:attrName>
                                        </p:attrNameLst>
                                      </p:cBhvr>
                                      <p:tavLst>
                                        <p:tav tm="0">
                                          <p:val>
                                            <p:strVal val="ppt_w"/>
                                          </p:val>
                                        </p:tav>
                                        <p:tav tm="100000">
                                          <p:val>
                                            <p:fltVal val="0"/>
                                          </p:val>
                                        </p:tav>
                                      </p:tavLst>
                                    </p:anim>
                                    <p:anim calcmode="lin" valueType="num">
                                      <p:cBhvr>
                                        <p:cTn id="79" dur="1000"/>
                                        <p:tgtEl>
                                          <p:spTgt spid="69"/>
                                        </p:tgtEl>
                                        <p:attrNameLst>
                                          <p:attrName>ppt_h</p:attrName>
                                        </p:attrNameLst>
                                      </p:cBhvr>
                                      <p:tavLst>
                                        <p:tav tm="0">
                                          <p:val>
                                            <p:strVal val="ppt_h"/>
                                          </p:val>
                                        </p:tav>
                                        <p:tav tm="100000">
                                          <p:val>
                                            <p:fltVal val="0"/>
                                          </p:val>
                                        </p:tav>
                                      </p:tavLst>
                                    </p:anim>
                                    <p:anim calcmode="lin" valueType="num">
                                      <p:cBhvr>
                                        <p:cTn id="80" dur="1000"/>
                                        <p:tgtEl>
                                          <p:spTgt spid="69"/>
                                        </p:tgtEl>
                                        <p:attrNameLst>
                                          <p:attrName>style.rotation</p:attrName>
                                        </p:attrNameLst>
                                      </p:cBhvr>
                                      <p:tavLst>
                                        <p:tav tm="0">
                                          <p:val>
                                            <p:fltVal val="0"/>
                                          </p:val>
                                        </p:tav>
                                        <p:tav tm="100000">
                                          <p:val>
                                            <p:fltVal val="90"/>
                                          </p:val>
                                        </p:tav>
                                      </p:tavLst>
                                    </p:anim>
                                    <p:animEffect transition="out" filter="fade">
                                      <p:cBhvr>
                                        <p:cTn id="81" dur="1000"/>
                                        <p:tgtEl>
                                          <p:spTgt spid="69"/>
                                        </p:tgtEl>
                                      </p:cBhvr>
                                    </p:animEffect>
                                    <p:set>
                                      <p:cBhvr>
                                        <p:cTn id="82"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83" restart="whenNotActive" fill="hold" evtFilter="cancelBubble" nodeType="interactiveSeq">
                <p:stCondLst>
                  <p:cond evt="onClick" delay="0">
                    <p:tgtEl>
                      <p:spTgt spid="58"/>
                    </p:tgtEl>
                  </p:cond>
                </p:stCondLst>
                <p:endSync evt="end" delay="0">
                  <p:rtn val="all"/>
                </p:endSync>
                <p:childTnLst>
                  <p:par>
                    <p:cTn id="84" fill="hold">
                      <p:stCondLst>
                        <p:cond delay="0"/>
                      </p:stCondLst>
                      <p:childTnLst>
                        <p:par>
                          <p:cTn id="85" fill="hold">
                            <p:stCondLst>
                              <p:cond delay="0"/>
                            </p:stCondLst>
                            <p:childTnLst>
                              <p:par>
                                <p:cTn id="86" presetID="31" presetClass="entr" presetSubtype="0"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anim calcmode="lin" valueType="num">
                                      <p:cBhvr>
                                        <p:cTn id="88" dur="1000" fill="hold"/>
                                        <p:tgtEl>
                                          <p:spTgt spid="69"/>
                                        </p:tgtEl>
                                        <p:attrNameLst>
                                          <p:attrName>ppt_w</p:attrName>
                                        </p:attrNameLst>
                                      </p:cBhvr>
                                      <p:tavLst>
                                        <p:tav tm="0">
                                          <p:val>
                                            <p:fltVal val="0"/>
                                          </p:val>
                                        </p:tav>
                                        <p:tav tm="100000">
                                          <p:val>
                                            <p:strVal val="#ppt_w"/>
                                          </p:val>
                                        </p:tav>
                                      </p:tavLst>
                                    </p:anim>
                                    <p:anim calcmode="lin" valueType="num">
                                      <p:cBhvr>
                                        <p:cTn id="89" dur="1000" fill="hold"/>
                                        <p:tgtEl>
                                          <p:spTgt spid="69"/>
                                        </p:tgtEl>
                                        <p:attrNameLst>
                                          <p:attrName>ppt_h</p:attrName>
                                        </p:attrNameLst>
                                      </p:cBhvr>
                                      <p:tavLst>
                                        <p:tav tm="0">
                                          <p:val>
                                            <p:fltVal val="0"/>
                                          </p:val>
                                        </p:tav>
                                        <p:tav tm="100000">
                                          <p:val>
                                            <p:strVal val="#ppt_h"/>
                                          </p:val>
                                        </p:tav>
                                      </p:tavLst>
                                    </p:anim>
                                    <p:anim calcmode="lin" valueType="num">
                                      <p:cBhvr>
                                        <p:cTn id="90" dur="1000" fill="hold"/>
                                        <p:tgtEl>
                                          <p:spTgt spid="69"/>
                                        </p:tgtEl>
                                        <p:attrNameLst>
                                          <p:attrName>style.rotation</p:attrName>
                                        </p:attrNameLst>
                                      </p:cBhvr>
                                      <p:tavLst>
                                        <p:tav tm="0">
                                          <p:val>
                                            <p:fltVal val="90"/>
                                          </p:val>
                                        </p:tav>
                                        <p:tav tm="100000">
                                          <p:val>
                                            <p:fltVal val="0"/>
                                          </p:val>
                                        </p:tav>
                                      </p:tavLst>
                                    </p:anim>
                                    <p:animEffect transition="in" filter="fade">
                                      <p:cBhvr>
                                        <p:cTn id="91" dur="1000"/>
                                        <p:tgtEl>
                                          <p:spTgt spid="69"/>
                                        </p:tgtEl>
                                      </p:cBhvr>
                                    </p:animEffect>
                                  </p:childTnLst>
                                </p:cTn>
                              </p:par>
                            </p:childTnLst>
                          </p:cTn>
                        </p:par>
                      </p:childTnLst>
                    </p:cTn>
                  </p:par>
                </p:childTnLst>
              </p:cTn>
              <p:nextCondLst>
                <p:cond evt="onClick" delay="0">
                  <p:tgtEl>
                    <p:spTgt spid="58"/>
                  </p:tgtEl>
                </p:cond>
              </p:nextCondLst>
            </p:seq>
            <p:seq concurrent="1" nextAc="seek">
              <p:cTn id="92" restart="whenNotActive" fill="hold" evtFilter="cancelBubble" nodeType="interactiveSeq">
                <p:stCondLst>
                  <p:cond evt="onClick" delay="0">
                    <p:tgtEl>
                      <p:spTgt spid="70"/>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1" nodeType="withEffect">
                                  <p:stCondLst>
                                    <p:cond delay="0"/>
                                  </p:stCondLst>
                                  <p:childTnLst>
                                    <p:anim calcmode="lin" valueType="num">
                                      <p:cBhvr>
                                        <p:cTn id="96" dur="1000"/>
                                        <p:tgtEl>
                                          <p:spTgt spid="70"/>
                                        </p:tgtEl>
                                        <p:attrNameLst>
                                          <p:attrName>ppt_w</p:attrName>
                                        </p:attrNameLst>
                                      </p:cBhvr>
                                      <p:tavLst>
                                        <p:tav tm="0">
                                          <p:val>
                                            <p:strVal val="ppt_w"/>
                                          </p:val>
                                        </p:tav>
                                        <p:tav tm="100000">
                                          <p:val>
                                            <p:fltVal val="0"/>
                                          </p:val>
                                        </p:tav>
                                      </p:tavLst>
                                    </p:anim>
                                    <p:anim calcmode="lin" valueType="num">
                                      <p:cBhvr>
                                        <p:cTn id="97" dur="1000"/>
                                        <p:tgtEl>
                                          <p:spTgt spid="70"/>
                                        </p:tgtEl>
                                        <p:attrNameLst>
                                          <p:attrName>ppt_h</p:attrName>
                                        </p:attrNameLst>
                                      </p:cBhvr>
                                      <p:tavLst>
                                        <p:tav tm="0">
                                          <p:val>
                                            <p:strVal val="ppt_h"/>
                                          </p:val>
                                        </p:tav>
                                        <p:tav tm="100000">
                                          <p:val>
                                            <p:fltVal val="0"/>
                                          </p:val>
                                        </p:tav>
                                      </p:tavLst>
                                    </p:anim>
                                    <p:anim calcmode="lin" valueType="num">
                                      <p:cBhvr>
                                        <p:cTn id="98" dur="1000"/>
                                        <p:tgtEl>
                                          <p:spTgt spid="70"/>
                                        </p:tgtEl>
                                        <p:attrNameLst>
                                          <p:attrName>style.rotation</p:attrName>
                                        </p:attrNameLst>
                                      </p:cBhvr>
                                      <p:tavLst>
                                        <p:tav tm="0">
                                          <p:val>
                                            <p:fltVal val="0"/>
                                          </p:val>
                                        </p:tav>
                                        <p:tav tm="100000">
                                          <p:val>
                                            <p:fltVal val="90"/>
                                          </p:val>
                                        </p:tav>
                                      </p:tavLst>
                                    </p:anim>
                                    <p:animEffect transition="out" filter="fade">
                                      <p:cBhvr>
                                        <p:cTn id="99" dur="1000"/>
                                        <p:tgtEl>
                                          <p:spTgt spid="70"/>
                                        </p:tgtEl>
                                      </p:cBhvr>
                                    </p:animEffect>
                                    <p:set>
                                      <p:cBhvr>
                                        <p:cTn id="100" dur="1" fill="hold">
                                          <p:stCondLst>
                                            <p:cond delay="9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101" restart="whenNotActive" fill="hold" evtFilter="cancelBubble" nodeType="interactiveSeq">
                <p:stCondLst>
                  <p:cond evt="onClick" delay="0">
                    <p:tgtEl>
                      <p:spTgt spid="71"/>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1" nodeType="withEffect">
                                  <p:stCondLst>
                                    <p:cond delay="0"/>
                                  </p:stCondLst>
                                  <p:childTnLst>
                                    <p:anim calcmode="lin" valueType="num">
                                      <p:cBhvr>
                                        <p:cTn id="105" dur="1000"/>
                                        <p:tgtEl>
                                          <p:spTgt spid="71"/>
                                        </p:tgtEl>
                                        <p:attrNameLst>
                                          <p:attrName>ppt_w</p:attrName>
                                        </p:attrNameLst>
                                      </p:cBhvr>
                                      <p:tavLst>
                                        <p:tav tm="0">
                                          <p:val>
                                            <p:strVal val="ppt_w"/>
                                          </p:val>
                                        </p:tav>
                                        <p:tav tm="100000">
                                          <p:val>
                                            <p:fltVal val="0"/>
                                          </p:val>
                                        </p:tav>
                                      </p:tavLst>
                                    </p:anim>
                                    <p:anim calcmode="lin" valueType="num">
                                      <p:cBhvr>
                                        <p:cTn id="106" dur="1000"/>
                                        <p:tgtEl>
                                          <p:spTgt spid="71"/>
                                        </p:tgtEl>
                                        <p:attrNameLst>
                                          <p:attrName>ppt_h</p:attrName>
                                        </p:attrNameLst>
                                      </p:cBhvr>
                                      <p:tavLst>
                                        <p:tav tm="0">
                                          <p:val>
                                            <p:strVal val="ppt_h"/>
                                          </p:val>
                                        </p:tav>
                                        <p:tav tm="100000">
                                          <p:val>
                                            <p:fltVal val="0"/>
                                          </p:val>
                                        </p:tav>
                                      </p:tavLst>
                                    </p:anim>
                                    <p:anim calcmode="lin" valueType="num">
                                      <p:cBhvr>
                                        <p:cTn id="107" dur="1000"/>
                                        <p:tgtEl>
                                          <p:spTgt spid="71"/>
                                        </p:tgtEl>
                                        <p:attrNameLst>
                                          <p:attrName>style.rotation</p:attrName>
                                        </p:attrNameLst>
                                      </p:cBhvr>
                                      <p:tavLst>
                                        <p:tav tm="0">
                                          <p:val>
                                            <p:fltVal val="0"/>
                                          </p:val>
                                        </p:tav>
                                        <p:tav tm="100000">
                                          <p:val>
                                            <p:fltVal val="90"/>
                                          </p:val>
                                        </p:tav>
                                      </p:tavLst>
                                    </p:anim>
                                    <p:animEffect transition="out" filter="fade">
                                      <p:cBhvr>
                                        <p:cTn id="108" dur="1000"/>
                                        <p:tgtEl>
                                          <p:spTgt spid="71"/>
                                        </p:tgtEl>
                                      </p:cBhvr>
                                    </p:animEffect>
                                    <p:set>
                                      <p:cBhvr>
                                        <p:cTn id="109" dur="1" fill="hold">
                                          <p:stCondLst>
                                            <p:cond delay="9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110" restart="whenNotActive" fill="hold" evtFilter="cancelBubble" nodeType="interactiveSeq">
                <p:stCondLst>
                  <p:cond evt="onClick" delay="0">
                    <p:tgtEl>
                      <p:spTgt spid="62"/>
                    </p:tgtEl>
                  </p:cond>
                </p:stCondLst>
                <p:endSync evt="end" delay="0">
                  <p:rtn val="all"/>
                </p:endSync>
                <p:childTnLst>
                  <p:par>
                    <p:cTn id="111" fill="hold">
                      <p:stCondLst>
                        <p:cond delay="0"/>
                      </p:stCondLst>
                      <p:childTnLst>
                        <p:par>
                          <p:cTn id="112" fill="hold">
                            <p:stCondLst>
                              <p:cond delay="0"/>
                            </p:stCondLst>
                            <p:childTnLst>
                              <p:par>
                                <p:cTn id="113" presetID="31" presetClass="entr" presetSubtype="0" fill="hold" grpId="0" nodeType="withEffect">
                                  <p:stCondLst>
                                    <p:cond delay="0"/>
                                  </p:stCondLst>
                                  <p:childTnLst>
                                    <p:set>
                                      <p:cBhvr>
                                        <p:cTn id="114" dur="1" fill="hold">
                                          <p:stCondLst>
                                            <p:cond delay="0"/>
                                          </p:stCondLst>
                                        </p:cTn>
                                        <p:tgtEl>
                                          <p:spTgt spid="71"/>
                                        </p:tgtEl>
                                        <p:attrNameLst>
                                          <p:attrName>style.visibility</p:attrName>
                                        </p:attrNameLst>
                                      </p:cBhvr>
                                      <p:to>
                                        <p:strVal val="visible"/>
                                      </p:to>
                                    </p:set>
                                    <p:anim calcmode="lin" valueType="num">
                                      <p:cBhvr>
                                        <p:cTn id="115" dur="1000" fill="hold"/>
                                        <p:tgtEl>
                                          <p:spTgt spid="71"/>
                                        </p:tgtEl>
                                        <p:attrNameLst>
                                          <p:attrName>ppt_w</p:attrName>
                                        </p:attrNameLst>
                                      </p:cBhvr>
                                      <p:tavLst>
                                        <p:tav tm="0">
                                          <p:val>
                                            <p:fltVal val="0"/>
                                          </p:val>
                                        </p:tav>
                                        <p:tav tm="100000">
                                          <p:val>
                                            <p:strVal val="#ppt_w"/>
                                          </p:val>
                                        </p:tav>
                                      </p:tavLst>
                                    </p:anim>
                                    <p:anim calcmode="lin" valueType="num">
                                      <p:cBhvr>
                                        <p:cTn id="116" dur="1000" fill="hold"/>
                                        <p:tgtEl>
                                          <p:spTgt spid="71"/>
                                        </p:tgtEl>
                                        <p:attrNameLst>
                                          <p:attrName>ppt_h</p:attrName>
                                        </p:attrNameLst>
                                      </p:cBhvr>
                                      <p:tavLst>
                                        <p:tav tm="0">
                                          <p:val>
                                            <p:fltVal val="0"/>
                                          </p:val>
                                        </p:tav>
                                        <p:tav tm="100000">
                                          <p:val>
                                            <p:strVal val="#ppt_h"/>
                                          </p:val>
                                        </p:tav>
                                      </p:tavLst>
                                    </p:anim>
                                    <p:anim calcmode="lin" valueType="num">
                                      <p:cBhvr>
                                        <p:cTn id="117" dur="1000" fill="hold"/>
                                        <p:tgtEl>
                                          <p:spTgt spid="71"/>
                                        </p:tgtEl>
                                        <p:attrNameLst>
                                          <p:attrName>style.rotation</p:attrName>
                                        </p:attrNameLst>
                                      </p:cBhvr>
                                      <p:tavLst>
                                        <p:tav tm="0">
                                          <p:val>
                                            <p:fltVal val="90"/>
                                          </p:val>
                                        </p:tav>
                                        <p:tav tm="100000">
                                          <p:val>
                                            <p:fltVal val="0"/>
                                          </p:val>
                                        </p:tav>
                                      </p:tavLst>
                                    </p:anim>
                                    <p:animEffect transition="in" filter="fade">
                                      <p:cBhvr>
                                        <p:cTn id="118" dur="1000"/>
                                        <p:tgtEl>
                                          <p:spTgt spid="71"/>
                                        </p:tgtEl>
                                      </p:cBhvr>
                                    </p:animEffect>
                                  </p:childTnLst>
                                </p:cTn>
                              </p:par>
                            </p:childTnLst>
                          </p:cTn>
                        </p:par>
                      </p:childTnLst>
                    </p:cTn>
                  </p:par>
                </p:childTnLst>
              </p:cTn>
              <p:nextCondLst>
                <p:cond evt="onClick" delay="0">
                  <p:tgtEl>
                    <p:spTgt spid="62"/>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1" nodeType="withEffect">
                                  <p:stCondLst>
                                    <p:cond delay="0"/>
                                  </p:stCondLst>
                                  <p:childTnLst>
                                    <p:anim calcmode="lin" valueType="num">
                                      <p:cBhvr>
                                        <p:cTn id="123" dur="1000"/>
                                        <p:tgtEl>
                                          <p:spTgt spid="72"/>
                                        </p:tgtEl>
                                        <p:attrNameLst>
                                          <p:attrName>ppt_w</p:attrName>
                                        </p:attrNameLst>
                                      </p:cBhvr>
                                      <p:tavLst>
                                        <p:tav tm="0">
                                          <p:val>
                                            <p:strVal val="ppt_w"/>
                                          </p:val>
                                        </p:tav>
                                        <p:tav tm="100000">
                                          <p:val>
                                            <p:fltVal val="0"/>
                                          </p:val>
                                        </p:tav>
                                      </p:tavLst>
                                    </p:anim>
                                    <p:anim calcmode="lin" valueType="num">
                                      <p:cBhvr>
                                        <p:cTn id="124" dur="1000"/>
                                        <p:tgtEl>
                                          <p:spTgt spid="72"/>
                                        </p:tgtEl>
                                        <p:attrNameLst>
                                          <p:attrName>ppt_h</p:attrName>
                                        </p:attrNameLst>
                                      </p:cBhvr>
                                      <p:tavLst>
                                        <p:tav tm="0">
                                          <p:val>
                                            <p:strVal val="ppt_h"/>
                                          </p:val>
                                        </p:tav>
                                        <p:tav tm="100000">
                                          <p:val>
                                            <p:fltVal val="0"/>
                                          </p:val>
                                        </p:tav>
                                      </p:tavLst>
                                    </p:anim>
                                    <p:anim calcmode="lin" valueType="num">
                                      <p:cBhvr>
                                        <p:cTn id="125" dur="1000"/>
                                        <p:tgtEl>
                                          <p:spTgt spid="72"/>
                                        </p:tgtEl>
                                        <p:attrNameLst>
                                          <p:attrName>style.rotation</p:attrName>
                                        </p:attrNameLst>
                                      </p:cBhvr>
                                      <p:tavLst>
                                        <p:tav tm="0">
                                          <p:val>
                                            <p:fltVal val="0"/>
                                          </p:val>
                                        </p:tav>
                                        <p:tav tm="100000">
                                          <p:val>
                                            <p:fltVal val="90"/>
                                          </p:val>
                                        </p:tav>
                                      </p:tavLst>
                                    </p:anim>
                                    <p:animEffect transition="out" filter="fade">
                                      <p:cBhvr>
                                        <p:cTn id="126" dur="1000"/>
                                        <p:tgtEl>
                                          <p:spTgt spid="72"/>
                                        </p:tgtEl>
                                      </p:cBhvr>
                                    </p:animEffect>
                                    <p:set>
                                      <p:cBhvr>
                                        <p:cTn id="127" dur="1" fill="hold">
                                          <p:stCondLst>
                                            <p:cond delay="9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65"/>
                    </p:tgtEl>
                  </p:cond>
                </p:stCondLst>
                <p:endSync evt="end" delay="0">
                  <p:rtn val="all"/>
                </p:endSync>
                <p:childTnLst>
                  <p:par>
                    <p:cTn id="129" fill="hold">
                      <p:stCondLst>
                        <p:cond delay="0"/>
                      </p:stCondLst>
                      <p:childTnLst>
                        <p:par>
                          <p:cTn id="130" fill="hold">
                            <p:stCondLst>
                              <p:cond delay="0"/>
                            </p:stCondLst>
                            <p:childTnLst>
                              <p:par>
                                <p:cTn id="131" presetID="31" presetClass="entr" presetSubtype="0" fill="hold" grpId="0" nodeType="withEffect">
                                  <p:stCondLst>
                                    <p:cond delay="0"/>
                                  </p:stCondLst>
                                  <p:childTnLst>
                                    <p:set>
                                      <p:cBhvr>
                                        <p:cTn id="132" dur="1" fill="hold">
                                          <p:stCondLst>
                                            <p:cond delay="0"/>
                                          </p:stCondLst>
                                        </p:cTn>
                                        <p:tgtEl>
                                          <p:spTgt spid="72"/>
                                        </p:tgtEl>
                                        <p:attrNameLst>
                                          <p:attrName>style.visibility</p:attrName>
                                        </p:attrNameLst>
                                      </p:cBhvr>
                                      <p:to>
                                        <p:strVal val="visible"/>
                                      </p:to>
                                    </p:set>
                                    <p:anim calcmode="lin" valueType="num">
                                      <p:cBhvr>
                                        <p:cTn id="133" dur="1000" fill="hold"/>
                                        <p:tgtEl>
                                          <p:spTgt spid="72"/>
                                        </p:tgtEl>
                                        <p:attrNameLst>
                                          <p:attrName>ppt_w</p:attrName>
                                        </p:attrNameLst>
                                      </p:cBhvr>
                                      <p:tavLst>
                                        <p:tav tm="0">
                                          <p:val>
                                            <p:fltVal val="0"/>
                                          </p:val>
                                        </p:tav>
                                        <p:tav tm="100000">
                                          <p:val>
                                            <p:strVal val="#ppt_w"/>
                                          </p:val>
                                        </p:tav>
                                      </p:tavLst>
                                    </p:anim>
                                    <p:anim calcmode="lin" valueType="num">
                                      <p:cBhvr>
                                        <p:cTn id="134" dur="1000" fill="hold"/>
                                        <p:tgtEl>
                                          <p:spTgt spid="72"/>
                                        </p:tgtEl>
                                        <p:attrNameLst>
                                          <p:attrName>ppt_h</p:attrName>
                                        </p:attrNameLst>
                                      </p:cBhvr>
                                      <p:tavLst>
                                        <p:tav tm="0">
                                          <p:val>
                                            <p:fltVal val="0"/>
                                          </p:val>
                                        </p:tav>
                                        <p:tav tm="100000">
                                          <p:val>
                                            <p:strVal val="#ppt_h"/>
                                          </p:val>
                                        </p:tav>
                                      </p:tavLst>
                                    </p:anim>
                                    <p:anim calcmode="lin" valueType="num">
                                      <p:cBhvr>
                                        <p:cTn id="135" dur="1000" fill="hold"/>
                                        <p:tgtEl>
                                          <p:spTgt spid="72"/>
                                        </p:tgtEl>
                                        <p:attrNameLst>
                                          <p:attrName>style.rotation</p:attrName>
                                        </p:attrNameLst>
                                      </p:cBhvr>
                                      <p:tavLst>
                                        <p:tav tm="0">
                                          <p:val>
                                            <p:fltVal val="90"/>
                                          </p:val>
                                        </p:tav>
                                        <p:tav tm="100000">
                                          <p:val>
                                            <p:fltVal val="0"/>
                                          </p:val>
                                        </p:tav>
                                      </p:tavLst>
                                    </p:anim>
                                    <p:animEffect transition="in" filter="fade">
                                      <p:cBhvr>
                                        <p:cTn id="136" dur="1000"/>
                                        <p:tgtEl>
                                          <p:spTgt spid="72"/>
                                        </p:tgtEl>
                                      </p:cBhvr>
                                    </p:animEffect>
                                  </p:childTnLst>
                                </p:cTn>
                              </p:par>
                            </p:childTnLst>
                          </p:cTn>
                        </p:par>
                      </p:childTnLst>
                    </p:cTn>
                  </p:par>
                </p:childTnLst>
              </p:cTn>
              <p:nextCondLst>
                <p:cond evt="onClick" delay="0">
                  <p:tgtEl>
                    <p:spTgt spid="65"/>
                  </p:tgtEl>
                </p:cond>
              </p:nextCondLst>
            </p:seq>
            <p:seq concurrent="1" nextAc="seek">
              <p:cTn id="137" restart="whenNotActive" fill="hold" evtFilter="cancelBubble" nodeType="interactiveSeq">
                <p:stCondLst>
                  <p:cond evt="onClick" delay="0">
                    <p:tgtEl>
                      <p:spTgt spid="73"/>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1" nodeType="withEffect">
                                  <p:stCondLst>
                                    <p:cond delay="0"/>
                                  </p:stCondLst>
                                  <p:childTnLst>
                                    <p:anim calcmode="lin" valueType="num">
                                      <p:cBhvr>
                                        <p:cTn id="141" dur="1000"/>
                                        <p:tgtEl>
                                          <p:spTgt spid="73"/>
                                        </p:tgtEl>
                                        <p:attrNameLst>
                                          <p:attrName>ppt_w</p:attrName>
                                        </p:attrNameLst>
                                      </p:cBhvr>
                                      <p:tavLst>
                                        <p:tav tm="0">
                                          <p:val>
                                            <p:strVal val="ppt_w"/>
                                          </p:val>
                                        </p:tav>
                                        <p:tav tm="100000">
                                          <p:val>
                                            <p:fltVal val="0"/>
                                          </p:val>
                                        </p:tav>
                                      </p:tavLst>
                                    </p:anim>
                                    <p:anim calcmode="lin" valueType="num">
                                      <p:cBhvr>
                                        <p:cTn id="142" dur="1000"/>
                                        <p:tgtEl>
                                          <p:spTgt spid="73"/>
                                        </p:tgtEl>
                                        <p:attrNameLst>
                                          <p:attrName>ppt_h</p:attrName>
                                        </p:attrNameLst>
                                      </p:cBhvr>
                                      <p:tavLst>
                                        <p:tav tm="0">
                                          <p:val>
                                            <p:strVal val="ppt_h"/>
                                          </p:val>
                                        </p:tav>
                                        <p:tav tm="100000">
                                          <p:val>
                                            <p:fltVal val="0"/>
                                          </p:val>
                                        </p:tav>
                                      </p:tavLst>
                                    </p:anim>
                                    <p:anim calcmode="lin" valueType="num">
                                      <p:cBhvr>
                                        <p:cTn id="143" dur="1000"/>
                                        <p:tgtEl>
                                          <p:spTgt spid="73"/>
                                        </p:tgtEl>
                                        <p:attrNameLst>
                                          <p:attrName>style.rotation</p:attrName>
                                        </p:attrNameLst>
                                      </p:cBhvr>
                                      <p:tavLst>
                                        <p:tav tm="0">
                                          <p:val>
                                            <p:fltVal val="0"/>
                                          </p:val>
                                        </p:tav>
                                        <p:tav tm="100000">
                                          <p:val>
                                            <p:fltVal val="90"/>
                                          </p:val>
                                        </p:tav>
                                      </p:tavLst>
                                    </p:anim>
                                    <p:animEffect transition="out" filter="fade">
                                      <p:cBhvr>
                                        <p:cTn id="144" dur="1000"/>
                                        <p:tgtEl>
                                          <p:spTgt spid="73"/>
                                        </p:tgtEl>
                                      </p:cBhvr>
                                    </p:animEffect>
                                    <p:set>
                                      <p:cBhvr>
                                        <p:cTn id="145" dur="1" fill="hold">
                                          <p:stCondLst>
                                            <p:cond delay="9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146" restart="whenNotActive" fill="hold" evtFilter="cancelBubble" nodeType="interactiveSeq">
                <p:stCondLst>
                  <p:cond evt="onClick" delay="0">
                    <p:tgtEl>
                      <p:spTgt spid="59"/>
                    </p:tgtEl>
                  </p:cond>
                </p:stCondLst>
                <p:endSync evt="end" delay="0">
                  <p:rtn val="all"/>
                </p:endSync>
                <p:childTnLst>
                  <p:par>
                    <p:cTn id="147" fill="hold">
                      <p:stCondLst>
                        <p:cond delay="0"/>
                      </p:stCondLst>
                      <p:childTnLst>
                        <p:par>
                          <p:cTn id="148" fill="hold">
                            <p:stCondLst>
                              <p:cond delay="0"/>
                            </p:stCondLst>
                            <p:childTnLst>
                              <p:par>
                                <p:cTn id="149" presetID="31" presetClass="entr" presetSubtype="0" fill="hold" grpId="0" nodeType="withEffect">
                                  <p:stCondLst>
                                    <p:cond delay="0"/>
                                  </p:stCondLst>
                                  <p:childTnLst>
                                    <p:set>
                                      <p:cBhvr>
                                        <p:cTn id="150" dur="1" fill="hold">
                                          <p:stCondLst>
                                            <p:cond delay="0"/>
                                          </p:stCondLst>
                                        </p:cTn>
                                        <p:tgtEl>
                                          <p:spTgt spid="70"/>
                                        </p:tgtEl>
                                        <p:attrNameLst>
                                          <p:attrName>style.visibility</p:attrName>
                                        </p:attrNameLst>
                                      </p:cBhvr>
                                      <p:to>
                                        <p:strVal val="visible"/>
                                      </p:to>
                                    </p:set>
                                    <p:anim calcmode="lin" valueType="num">
                                      <p:cBhvr>
                                        <p:cTn id="151" dur="1000" fill="hold"/>
                                        <p:tgtEl>
                                          <p:spTgt spid="70"/>
                                        </p:tgtEl>
                                        <p:attrNameLst>
                                          <p:attrName>ppt_w</p:attrName>
                                        </p:attrNameLst>
                                      </p:cBhvr>
                                      <p:tavLst>
                                        <p:tav tm="0">
                                          <p:val>
                                            <p:fltVal val="0"/>
                                          </p:val>
                                        </p:tav>
                                        <p:tav tm="100000">
                                          <p:val>
                                            <p:strVal val="#ppt_w"/>
                                          </p:val>
                                        </p:tav>
                                      </p:tavLst>
                                    </p:anim>
                                    <p:anim calcmode="lin" valueType="num">
                                      <p:cBhvr>
                                        <p:cTn id="152" dur="1000" fill="hold"/>
                                        <p:tgtEl>
                                          <p:spTgt spid="70"/>
                                        </p:tgtEl>
                                        <p:attrNameLst>
                                          <p:attrName>ppt_h</p:attrName>
                                        </p:attrNameLst>
                                      </p:cBhvr>
                                      <p:tavLst>
                                        <p:tav tm="0">
                                          <p:val>
                                            <p:fltVal val="0"/>
                                          </p:val>
                                        </p:tav>
                                        <p:tav tm="100000">
                                          <p:val>
                                            <p:strVal val="#ppt_h"/>
                                          </p:val>
                                        </p:tav>
                                      </p:tavLst>
                                    </p:anim>
                                    <p:anim calcmode="lin" valueType="num">
                                      <p:cBhvr>
                                        <p:cTn id="153" dur="1000" fill="hold"/>
                                        <p:tgtEl>
                                          <p:spTgt spid="70"/>
                                        </p:tgtEl>
                                        <p:attrNameLst>
                                          <p:attrName>style.rotation</p:attrName>
                                        </p:attrNameLst>
                                      </p:cBhvr>
                                      <p:tavLst>
                                        <p:tav tm="0">
                                          <p:val>
                                            <p:fltVal val="90"/>
                                          </p:val>
                                        </p:tav>
                                        <p:tav tm="100000">
                                          <p:val>
                                            <p:fltVal val="0"/>
                                          </p:val>
                                        </p:tav>
                                      </p:tavLst>
                                    </p:anim>
                                    <p:animEffect transition="in" filter="fade">
                                      <p:cBhvr>
                                        <p:cTn id="154" dur="1000"/>
                                        <p:tgtEl>
                                          <p:spTgt spid="70"/>
                                        </p:tgtEl>
                                      </p:cBhvr>
                                    </p:animEffect>
                                  </p:childTnLst>
                                </p:cTn>
                              </p:par>
                            </p:childTnLst>
                          </p:cTn>
                        </p:par>
                      </p:childTnLst>
                    </p:cTn>
                  </p:par>
                </p:childTnLst>
              </p:cTn>
              <p:nextCondLst>
                <p:cond evt="onClick" delay="0">
                  <p:tgtEl>
                    <p:spTgt spid="59"/>
                  </p:tgtEl>
                </p:cond>
              </p:nextCondLst>
            </p:seq>
            <p:seq concurrent="1" nextAc="seek">
              <p:cTn id="155" restart="whenNotActive" fill="hold" evtFilter="cancelBubble" nodeType="interactiveSeq">
                <p:stCondLst>
                  <p:cond evt="onClick" delay="0">
                    <p:tgtEl>
                      <p:spTgt spid="74"/>
                    </p:tgtEl>
                  </p:cond>
                </p:stCondLst>
                <p:endSync evt="end" delay="0">
                  <p:rtn val="all"/>
                </p:endSync>
                <p:childTnLst>
                  <p:par>
                    <p:cTn id="156" fill="hold">
                      <p:stCondLst>
                        <p:cond delay="0"/>
                      </p:stCondLst>
                      <p:childTnLst>
                        <p:par>
                          <p:cTn id="157" fill="hold">
                            <p:stCondLst>
                              <p:cond delay="0"/>
                            </p:stCondLst>
                            <p:childTnLst>
                              <p:par>
                                <p:cTn id="158" presetID="31" presetClass="exit" presetSubtype="0" fill="hold" grpId="1" nodeType="withEffect">
                                  <p:stCondLst>
                                    <p:cond delay="0"/>
                                  </p:stCondLst>
                                  <p:childTnLst>
                                    <p:anim calcmode="lin" valueType="num">
                                      <p:cBhvr>
                                        <p:cTn id="159" dur="1000"/>
                                        <p:tgtEl>
                                          <p:spTgt spid="74"/>
                                        </p:tgtEl>
                                        <p:attrNameLst>
                                          <p:attrName>ppt_w</p:attrName>
                                        </p:attrNameLst>
                                      </p:cBhvr>
                                      <p:tavLst>
                                        <p:tav tm="0">
                                          <p:val>
                                            <p:strVal val="ppt_w"/>
                                          </p:val>
                                        </p:tav>
                                        <p:tav tm="100000">
                                          <p:val>
                                            <p:fltVal val="0"/>
                                          </p:val>
                                        </p:tav>
                                      </p:tavLst>
                                    </p:anim>
                                    <p:anim calcmode="lin" valueType="num">
                                      <p:cBhvr>
                                        <p:cTn id="160" dur="1000"/>
                                        <p:tgtEl>
                                          <p:spTgt spid="74"/>
                                        </p:tgtEl>
                                        <p:attrNameLst>
                                          <p:attrName>ppt_h</p:attrName>
                                        </p:attrNameLst>
                                      </p:cBhvr>
                                      <p:tavLst>
                                        <p:tav tm="0">
                                          <p:val>
                                            <p:strVal val="ppt_h"/>
                                          </p:val>
                                        </p:tav>
                                        <p:tav tm="100000">
                                          <p:val>
                                            <p:fltVal val="0"/>
                                          </p:val>
                                        </p:tav>
                                      </p:tavLst>
                                    </p:anim>
                                    <p:anim calcmode="lin" valueType="num">
                                      <p:cBhvr>
                                        <p:cTn id="161" dur="1000"/>
                                        <p:tgtEl>
                                          <p:spTgt spid="74"/>
                                        </p:tgtEl>
                                        <p:attrNameLst>
                                          <p:attrName>style.rotation</p:attrName>
                                        </p:attrNameLst>
                                      </p:cBhvr>
                                      <p:tavLst>
                                        <p:tav tm="0">
                                          <p:val>
                                            <p:fltVal val="0"/>
                                          </p:val>
                                        </p:tav>
                                        <p:tav tm="100000">
                                          <p:val>
                                            <p:fltVal val="90"/>
                                          </p:val>
                                        </p:tav>
                                      </p:tavLst>
                                    </p:anim>
                                    <p:animEffect transition="out" filter="fade">
                                      <p:cBhvr>
                                        <p:cTn id="162" dur="1000"/>
                                        <p:tgtEl>
                                          <p:spTgt spid="74"/>
                                        </p:tgtEl>
                                      </p:cBhvr>
                                    </p:animEffect>
                                    <p:set>
                                      <p:cBhvr>
                                        <p:cTn id="163" dur="1" fill="hold">
                                          <p:stCondLst>
                                            <p:cond delay="9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164" restart="whenNotActive" fill="hold" evtFilter="cancelBubble" nodeType="interactiveSeq">
                <p:stCondLst>
                  <p:cond evt="onClick" delay="0">
                    <p:tgtEl>
                      <p:spTgt spid="60"/>
                    </p:tgtEl>
                  </p:cond>
                </p:stCondLst>
                <p:endSync evt="end" delay="0">
                  <p:rtn val="all"/>
                </p:endSync>
                <p:childTnLst>
                  <p:par>
                    <p:cTn id="165" fill="hold">
                      <p:stCondLst>
                        <p:cond delay="0"/>
                      </p:stCondLst>
                      <p:childTnLst>
                        <p:par>
                          <p:cTn id="166" fill="hold">
                            <p:stCondLst>
                              <p:cond delay="0"/>
                            </p:stCondLst>
                            <p:childTnLst>
                              <p:par>
                                <p:cTn id="167" presetID="31" presetClass="entr" presetSubtype="0" fill="hold" grpId="0" nodeType="withEffect">
                                  <p:stCondLst>
                                    <p:cond delay="0"/>
                                  </p:stCondLst>
                                  <p:childTnLst>
                                    <p:set>
                                      <p:cBhvr>
                                        <p:cTn id="168" dur="1" fill="hold">
                                          <p:stCondLst>
                                            <p:cond delay="0"/>
                                          </p:stCondLst>
                                        </p:cTn>
                                        <p:tgtEl>
                                          <p:spTgt spid="74"/>
                                        </p:tgtEl>
                                        <p:attrNameLst>
                                          <p:attrName>style.visibility</p:attrName>
                                        </p:attrNameLst>
                                      </p:cBhvr>
                                      <p:to>
                                        <p:strVal val="visible"/>
                                      </p:to>
                                    </p:set>
                                    <p:anim calcmode="lin" valueType="num">
                                      <p:cBhvr>
                                        <p:cTn id="169" dur="1000" fill="hold"/>
                                        <p:tgtEl>
                                          <p:spTgt spid="74"/>
                                        </p:tgtEl>
                                        <p:attrNameLst>
                                          <p:attrName>ppt_w</p:attrName>
                                        </p:attrNameLst>
                                      </p:cBhvr>
                                      <p:tavLst>
                                        <p:tav tm="0">
                                          <p:val>
                                            <p:fltVal val="0"/>
                                          </p:val>
                                        </p:tav>
                                        <p:tav tm="100000">
                                          <p:val>
                                            <p:strVal val="#ppt_w"/>
                                          </p:val>
                                        </p:tav>
                                      </p:tavLst>
                                    </p:anim>
                                    <p:anim calcmode="lin" valueType="num">
                                      <p:cBhvr>
                                        <p:cTn id="170" dur="1000" fill="hold"/>
                                        <p:tgtEl>
                                          <p:spTgt spid="74"/>
                                        </p:tgtEl>
                                        <p:attrNameLst>
                                          <p:attrName>ppt_h</p:attrName>
                                        </p:attrNameLst>
                                      </p:cBhvr>
                                      <p:tavLst>
                                        <p:tav tm="0">
                                          <p:val>
                                            <p:fltVal val="0"/>
                                          </p:val>
                                        </p:tav>
                                        <p:tav tm="100000">
                                          <p:val>
                                            <p:strVal val="#ppt_h"/>
                                          </p:val>
                                        </p:tav>
                                      </p:tavLst>
                                    </p:anim>
                                    <p:anim calcmode="lin" valueType="num">
                                      <p:cBhvr>
                                        <p:cTn id="171" dur="1000" fill="hold"/>
                                        <p:tgtEl>
                                          <p:spTgt spid="74"/>
                                        </p:tgtEl>
                                        <p:attrNameLst>
                                          <p:attrName>style.rotation</p:attrName>
                                        </p:attrNameLst>
                                      </p:cBhvr>
                                      <p:tavLst>
                                        <p:tav tm="0">
                                          <p:val>
                                            <p:fltVal val="90"/>
                                          </p:val>
                                        </p:tav>
                                        <p:tav tm="100000">
                                          <p:val>
                                            <p:fltVal val="0"/>
                                          </p:val>
                                        </p:tav>
                                      </p:tavLst>
                                    </p:anim>
                                    <p:animEffect transition="in" filter="fade">
                                      <p:cBhvr>
                                        <p:cTn id="172" dur="1000"/>
                                        <p:tgtEl>
                                          <p:spTgt spid="74"/>
                                        </p:tgtEl>
                                      </p:cBhvr>
                                    </p:animEffect>
                                  </p:childTnLst>
                                </p:cTn>
                              </p:par>
                            </p:childTnLst>
                          </p:cTn>
                        </p:par>
                      </p:childTnLst>
                    </p:cTn>
                  </p:par>
                </p:childTnLst>
              </p:cTn>
              <p:nextCondLst>
                <p:cond evt="onClick" delay="0">
                  <p:tgtEl>
                    <p:spTgt spid="60"/>
                  </p:tgtEl>
                </p:cond>
              </p:nextCondLst>
            </p:seq>
            <p:seq concurrent="1" nextAc="seek">
              <p:cTn id="173" restart="whenNotActive" fill="hold" evtFilter="cancelBubble" nodeType="interactiveSeq">
                <p:stCondLst>
                  <p:cond evt="onClick" delay="0">
                    <p:tgtEl>
                      <p:spTgt spid="61"/>
                    </p:tgtEl>
                  </p:cond>
                </p:stCondLst>
                <p:endSync evt="end" delay="0">
                  <p:rtn val="all"/>
                </p:endSync>
                <p:childTnLst>
                  <p:par>
                    <p:cTn id="174" fill="hold">
                      <p:stCondLst>
                        <p:cond delay="0"/>
                      </p:stCondLst>
                      <p:childTnLst>
                        <p:par>
                          <p:cTn id="175" fill="hold">
                            <p:stCondLst>
                              <p:cond delay="0"/>
                            </p:stCondLst>
                            <p:childTnLst>
                              <p:par>
                                <p:cTn id="176" presetID="31" presetClass="entr" presetSubtype="0" fill="hold" grpId="0" nodeType="withEffect">
                                  <p:stCondLst>
                                    <p:cond delay="0"/>
                                  </p:stCondLst>
                                  <p:childTnLst>
                                    <p:set>
                                      <p:cBhvr>
                                        <p:cTn id="177" dur="1" fill="hold">
                                          <p:stCondLst>
                                            <p:cond delay="0"/>
                                          </p:stCondLst>
                                        </p:cTn>
                                        <p:tgtEl>
                                          <p:spTgt spid="73"/>
                                        </p:tgtEl>
                                        <p:attrNameLst>
                                          <p:attrName>style.visibility</p:attrName>
                                        </p:attrNameLst>
                                      </p:cBhvr>
                                      <p:to>
                                        <p:strVal val="visible"/>
                                      </p:to>
                                    </p:set>
                                    <p:anim calcmode="lin" valueType="num">
                                      <p:cBhvr>
                                        <p:cTn id="178" dur="1000" fill="hold"/>
                                        <p:tgtEl>
                                          <p:spTgt spid="73"/>
                                        </p:tgtEl>
                                        <p:attrNameLst>
                                          <p:attrName>ppt_w</p:attrName>
                                        </p:attrNameLst>
                                      </p:cBhvr>
                                      <p:tavLst>
                                        <p:tav tm="0">
                                          <p:val>
                                            <p:fltVal val="0"/>
                                          </p:val>
                                        </p:tav>
                                        <p:tav tm="100000">
                                          <p:val>
                                            <p:strVal val="#ppt_w"/>
                                          </p:val>
                                        </p:tav>
                                      </p:tavLst>
                                    </p:anim>
                                    <p:anim calcmode="lin" valueType="num">
                                      <p:cBhvr>
                                        <p:cTn id="179" dur="1000" fill="hold"/>
                                        <p:tgtEl>
                                          <p:spTgt spid="73"/>
                                        </p:tgtEl>
                                        <p:attrNameLst>
                                          <p:attrName>ppt_h</p:attrName>
                                        </p:attrNameLst>
                                      </p:cBhvr>
                                      <p:tavLst>
                                        <p:tav tm="0">
                                          <p:val>
                                            <p:fltVal val="0"/>
                                          </p:val>
                                        </p:tav>
                                        <p:tav tm="100000">
                                          <p:val>
                                            <p:strVal val="#ppt_h"/>
                                          </p:val>
                                        </p:tav>
                                      </p:tavLst>
                                    </p:anim>
                                    <p:anim calcmode="lin" valueType="num">
                                      <p:cBhvr>
                                        <p:cTn id="180" dur="1000" fill="hold"/>
                                        <p:tgtEl>
                                          <p:spTgt spid="73"/>
                                        </p:tgtEl>
                                        <p:attrNameLst>
                                          <p:attrName>style.rotation</p:attrName>
                                        </p:attrNameLst>
                                      </p:cBhvr>
                                      <p:tavLst>
                                        <p:tav tm="0">
                                          <p:val>
                                            <p:fltVal val="90"/>
                                          </p:val>
                                        </p:tav>
                                        <p:tav tm="100000">
                                          <p:val>
                                            <p:fltVal val="0"/>
                                          </p:val>
                                        </p:tav>
                                      </p:tavLst>
                                    </p:anim>
                                    <p:animEffect transition="in" filter="fade">
                                      <p:cBhvr>
                                        <p:cTn id="181" dur="1000"/>
                                        <p:tgtEl>
                                          <p:spTgt spid="73"/>
                                        </p:tgtEl>
                                      </p:cBhvr>
                                    </p:animEffect>
                                  </p:childTnLst>
                                </p:cTn>
                              </p:par>
                            </p:childTnLst>
                          </p:cTn>
                        </p:par>
                      </p:childTnLst>
                    </p:cTn>
                  </p:par>
                </p:childTnLst>
              </p:cTn>
              <p:nextCondLst>
                <p:cond evt="onClick" delay="0">
                  <p:tgtEl>
                    <p:spTgt spid="61"/>
                  </p:tgtEl>
                </p:cond>
              </p:nextCondLst>
            </p:seq>
            <p:seq concurrent="1" nextAc="seek">
              <p:cTn id="182" restart="whenNotActive" fill="hold" evtFilter="cancelBubble" nodeType="interactiveSeq">
                <p:stCondLst>
                  <p:cond evt="onClick" delay="0">
                    <p:tgtEl>
                      <p:spTgt spid="76"/>
                    </p:tgtEl>
                  </p:cond>
                </p:stCondLst>
                <p:endSync evt="end" delay="0">
                  <p:rtn val="all"/>
                </p:endSync>
                <p:childTnLst>
                  <p:par>
                    <p:cTn id="183" fill="hold">
                      <p:stCondLst>
                        <p:cond delay="0"/>
                      </p:stCondLst>
                      <p:childTnLst>
                        <p:par>
                          <p:cTn id="184" fill="hold">
                            <p:stCondLst>
                              <p:cond delay="0"/>
                            </p:stCondLst>
                            <p:childTnLst>
                              <p:par>
                                <p:cTn id="185" presetID="31" presetClass="exit" presetSubtype="0" fill="hold" grpId="1" nodeType="withEffect">
                                  <p:stCondLst>
                                    <p:cond delay="0"/>
                                  </p:stCondLst>
                                  <p:childTnLst>
                                    <p:anim calcmode="lin" valueType="num">
                                      <p:cBhvr>
                                        <p:cTn id="186" dur="1000"/>
                                        <p:tgtEl>
                                          <p:spTgt spid="76"/>
                                        </p:tgtEl>
                                        <p:attrNameLst>
                                          <p:attrName>ppt_w</p:attrName>
                                        </p:attrNameLst>
                                      </p:cBhvr>
                                      <p:tavLst>
                                        <p:tav tm="0">
                                          <p:val>
                                            <p:strVal val="ppt_w"/>
                                          </p:val>
                                        </p:tav>
                                        <p:tav tm="100000">
                                          <p:val>
                                            <p:fltVal val="0"/>
                                          </p:val>
                                        </p:tav>
                                      </p:tavLst>
                                    </p:anim>
                                    <p:anim calcmode="lin" valueType="num">
                                      <p:cBhvr>
                                        <p:cTn id="187" dur="1000"/>
                                        <p:tgtEl>
                                          <p:spTgt spid="76"/>
                                        </p:tgtEl>
                                        <p:attrNameLst>
                                          <p:attrName>ppt_h</p:attrName>
                                        </p:attrNameLst>
                                      </p:cBhvr>
                                      <p:tavLst>
                                        <p:tav tm="0">
                                          <p:val>
                                            <p:strVal val="ppt_h"/>
                                          </p:val>
                                        </p:tav>
                                        <p:tav tm="100000">
                                          <p:val>
                                            <p:fltVal val="0"/>
                                          </p:val>
                                        </p:tav>
                                      </p:tavLst>
                                    </p:anim>
                                    <p:anim calcmode="lin" valueType="num">
                                      <p:cBhvr>
                                        <p:cTn id="188" dur="1000"/>
                                        <p:tgtEl>
                                          <p:spTgt spid="76"/>
                                        </p:tgtEl>
                                        <p:attrNameLst>
                                          <p:attrName>style.rotation</p:attrName>
                                        </p:attrNameLst>
                                      </p:cBhvr>
                                      <p:tavLst>
                                        <p:tav tm="0">
                                          <p:val>
                                            <p:fltVal val="0"/>
                                          </p:val>
                                        </p:tav>
                                        <p:tav tm="100000">
                                          <p:val>
                                            <p:fltVal val="90"/>
                                          </p:val>
                                        </p:tav>
                                      </p:tavLst>
                                    </p:anim>
                                    <p:animEffect transition="out" filter="fade">
                                      <p:cBhvr>
                                        <p:cTn id="189" dur="1000"/>
                                        <p:tgtEl>
                                          <p:spTgt spid="76"/>
                                        </p:tgtEl>
                                      </p:cBhvr>
                                    </p:animEffect>
                                    <p:set>
                                      <p:cBhvr>
                                        <p:cTn id="190" dur="1" fill="hold">
                                          <p:stCondLst>
                                            <p:cond delay="99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191" restart="whenNotActive" fill="hold" evtFilter="cancelBubble" nodeType="interactiveSeq">
                <p:stCondLst>
                  <p:cond evt="onClick" delay="0">
                    <p:tgtEl>
                      <p:spTgt spid="66"/>
                    </p:tgtEl>
                  </p:cond>
                </p:stCondLst>
                <p:endSync evt="end" delay="0">
                  <p:rtn val="all"/>
                </p:endSync>
                <p:childTnLst>
                  <p:par>
                    <p:cTn id="192" fill="hold">
                      <p:stCondLst>
                        <p:cond delay="0"/>
                      </p:stCondLst>
                      <p:childTnLst>
                        <p:par>
                          <p:cTn id="193" fill="hold">
                            <p:stCondLst>
                              <p:cond delay="0"/>
                            </p:stCondLst>
                            <p:childTnLst>
                              <p:par>
                                <p:cTn id="194" presetID="31" presetClass="entr" presetSubtype="0" fill="hold" grpId="0" nodeType="withEffect">
                                  <p:stCondLst>
                                    <p:cond delay="0"/>
                                  </p:stCondLst>
                                  <p:childTnLst>
                                    <p:set>
                                      <p:cBhvr>
                                        <p:cTn id="195" dur="1" fill="hold">
                                          <p:stCondLst>
                                            <p:cond delay="0"/>
                                          </p:stCondLst>
                                        </p:cTn>
                                        <p:tgtEl>
                                          <p:spTgt spid="76"/>
                                        </p:tgtEl>
                                        <p:attrNameLst>
                                          <p:attrName>style.visibility</p:attrName>
                                        </p:attrNameLst>
                                      </p:cBhvr>
                                      <p:to>
                                        <p:strVal val="visible"/>
                                      </p:to>
                                    </p:set>
                                    <p:anim calcmode="lin" valueType="num">
                                      <p:cBhvr>
                                        <p:cTn id="196" dur="1000" fill="hold"/>
                                        <p:tgtEl>
                                          <p:spTgt spid="76"/>
                                        </p:tgtEl>
                                        <p:attrNameLst>
                                          <p:attrName>ppt_w</p:attrName>
                                        </p:attrNameLst>
                                      </p:cBhvr>
                                      <p:tavLst>
                                        <p:tav tm="0">
                                          <p:val>
                                            <p:fltVal val="0"/>
                                          </p:val>
                                        </p:tav>
                                        <p:tav tm="100000">
                                          <p:val>
                                            <p:strVal val="#ppt_w"/>
                                          </p:val>
                                        </p:tav>
                                      </p:tavLst>
                                    </p:anim>
                                    <p:anim calcmode="lin" valueType="num">
                                      <p:cBhvr>
                                        <p:cTn id="197" dur="1000" fill="hold"/>
                                        <p:tgtEl>
                                          <p:spTgt spid="76"/>
                                        </p:tgtEl>
                                        <p:attrNameLst>
                                          <p:attrName>ppt_h</p:attrName>
                                        </p:attrNameLst>
                                      </p:cBhvr>
                                      <p:tavLst>
                                        <p:tav tm="0">
                                          <p:val>
                                            <p:fltVal val="0"/>
                                          </p:val>
                                        </p:tav>
                                        <p:tav tm="100000">
                                          <p:val>
                                            <p:strVal val="#ppt_h"/>
                                          </p:val>
                                        </p:tav>
                                      </p:tavLst>
                                    </p:anim>
                                    <p:anim calcmode="lin" valueType="num">
                                      <p:cBhvr>
                                        <p:cTn id="198" dur="1000" fill="hold"/>
                                        <p:tgtEl>
                                          <p:spTgt spid="76"/>
                                        </p:tgtEl>
                                        <p:attrNameLst>
                                          <p:attrName>style.rotation</p:attrName>
                                        </p:attrNameLst>
                                      </p:cBhvr>
                                      <p:tavLst>
                                        <p:tav tm="0">
                                          <p:val>
                                            <p:fltVal val="90"/>
                                          </p:val>
                                        </p:tav>
                                        <p:tav tm="100000">
                                          <p:val>
                                            <p:fltVal val="0"/>
                                          </p:val>
                                        </p:tav>
                                      </p:tavLst>
                                    </p:anim>
                                    <p:animEffect transition="in" filter="fade">
                                      <p:cBhvr>
                                        <p:cTn id="199" dur="1000"/>
                                        <p:tgtEl>
                                          <p:spTgt spid="76"/>
                                        </p:tgtEl>
                                      </p:cBhvr>
                                    </p:animEffect>
                                  </p:childTnLst>
                                </p:cTn>
                              </p:par>
                            </p:childTnLst>
                          </p:cTn>
                        </p:par>
                      </p:childTnLst>
                    </p:cTn>
                  </p:par>
                </p:childTnLst>
              </p:cTn>
              <p:nextCondLst>
                <p:cond evt="onClick" delay="0">
                  <p:tgtEl>
                    <p:spTgt spid="66"/>
                  </p:tgtEl>
                </p:cond>
              </p:nextCondLst>
            </p:seq>
            <p:seq concurrent="1" nextAc="seek">
              <p:cTn id="200" restart="whenNotActive" fill="hold" evtFilter="cancelBubble" nodeType="interactiveSeq">
                <p:stCondLst>
                  <p:cond evt="onClick" delay="0">
                    <p:tgtEl>
                      <p:spTgt spid="75"/>
                    </p:tgtEl>
                  </p:cond>
                </p:stCondLst>
                <p:endSync evt="end" delay="0">
                  <p:rtn val="all"/>
                </p:endSync>
                <p:childTnLst>
                  <p:par>
                    <p:cTn id="201" fill="hold">
                      <p:stCondLst>
                        <p:cond delay="0"/>
                      </p:stCondLst>
                      <p:childTnLst>
                        <p:par>
                          <p:cTn id="202" fill="hold">
                            <p:stCondLst>
                              <p:cond delay="0"/>
                            </p:stCondLst>
                            <p:childTnLst>
                              <p:par>
                                <p:cTn id="203" presetID="31" presetClass="exit" presetSubtype="0" fill="hold" grpId="0" nodeType="withEffect">
                                  <p:stCondLst>
                                    <p:cond delay="0"/>
                                  </p:stCondLst>
                                  <p:childTnLst>
                                    <p:anim calcmode="lin" valueType="num">
                                      <p:cBhvr>
                                        <p:cTn id="204" dur="1000"/>
                                        <p:tgtEl>
                                          <p:spTgt spid="75"/>
                                        </p:tgtEl>
                                        <p:attrNameLst>
                                          <p:attrName>ppt_w</p:attrName>
                                        </p:attrNameLst>
                                      </p:cBhvr>
                                      <p:tavLst>
                                        <p:tav tm="0">
                                          <p:val>
                                            <p:strVal val="ppt_w"/>
                                          </p:val>
                                        </p:tav>
                                        <p:tav tm="100000">
                                          <p:val>
                                            <p:fltVal val="0"/>
                                          </p:val>
                                        </p:tav>
                                      </p:tavLst>
                                    </p:anim>
                                    <p:anim calcmode="lin" valueType="num">
                                      <p:cBhvr>
                                        <p:cTn id="205" dur="1000"/>
                                        <p:tgtEl>
                                          <p:spTgt spid="75"/>
                                        </p:tgtEl>
                                        <p:attrNameLst>
                                          <p:attrName>ppt_h</p:attrName>
                                        </p:attrNameLst>
                                      </p:cBhvr>
                                      <p:tavLst>
                                        <p:tav tm="0">
                                          <p:val>
                                            <p:strVal val="ppt_h"/>
                                          </p:val>
                                        </p:tav>
                                        <p:tav tm="100000">
                                          <p:val>
                                            <p:fltVal val="0"/>
                                          </p:val>
                                        </p:tav>
                                      </p:tavLst>
                                    </p:anim>
                                    <p:anim calcmode="lin" valueType="num">
                                      <p:cBhvr>
                                        <p:cTn id="206" dur="1000"/>
                                        <p:tgtEl>
                                          <p:spTgt spid="75"/>
                                        </p:tgtEl>
                                        <p:attrNameLst>
                                          <p:attrName>style.rotation</p:attrName>
                                        </p:attrNameLst>
                                      </p:cBhvr>
                                      <p:tavLst>
                                        <p:tav tm="0">
                                          <p:val>
                                            <p:fltVal val="0"/>
                                          </p:val>
                                        </p:tav>
                                        <p:tav tm="100000">
                                          <p:val>
                                            <p:fltVal val="90"/>
                                          </p:val>
                                        </p:tav>
                                      </p:tavLst>
                                    </p:anim>
                                    <p:animEffect transition="out" filter="fade">
                                      <p:cBhvr>
                                        <p:cTn id="207" dur="1000"/>
                                        <p:tgtEl>
                                          <p:spTgt spid="75"/>
                                        </p:tgtEl>
                                      </p:cBhvr>
                                    </p:animEffect>
                                    <p:set>
                                      <p:cBhvr>
                                        <p:cTn id="208"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209" restart="whenNotActive" fill="hold" evtFilter="cancelBubble" nodeType="interactiveSeq">
                <p:stCondLst>
                  <p:cond evt="onClick" delay="0">
                    <p:tgtEl>
                      <p:spTgt spid="64"/>
                    </p:tgtEl>
                  </p:cond>
                </p:stCondLst>
                <p:endSync evt="end" delay="0">
                  <p:rtn val="all"/>
                </p:endSync>
                <p:childTnLst>
                  <p:par>
                    <p:cTn id="210" fill="hold">
                      <p:stCondLst>
                        <p:cond delay="0"/>
                      </p:stCondLst>
                      <p:childTnLst>
                        <p:par>
                          <p:cTn id="211" fill="hold">
                            <p:stCondLst>
                              <p:cond delay="0"/>
                            </p:stCondLst>
                            <p:childTnLst>
                              <p:par>
                                <p:cTn id="212" presetID="31" presetClass="entr" presetSubtype="0" fill="hold" grpId="1" nodeType="withEffect">
                                  <p:stCondLst>
                                    <p:cond delay="0"/>
                                  </p:stCondLst>
                                  <p:childTnLst>
                                    <p:set>
                                      <p:cBhvr>
                                        <p:cTn id="213" dur="1" fill="hold">
                                          <p:stCondLst>
                                            <p:cond delay="0"/>
                                          </p:stCondLst>
                                        </p:cTn>
                                        <p:tgtEl>
                                          <p:spTgt spid="75"/>
                                        </p:tgtEl>
                                        <p:attrNameLst>
                                          <p:attrName>style.visibility</p:attrName>
                                        </p:attrNameLst>
                                      </p:cBhvr>
                                      <p:to>
                                        <p:strVal val="visible"/>
                                      </p:to>
                                    </p:set>
                                    <p:anim calcmode="lin" valueType="num">
                                      <p:cBhvr>
                                        <p:cTn id="214" dur="1000" fill="hold"/>
                                        <p:tgtEl>
                                          <p:spTgt spid="75"/>
                                        </p:tgtEl>
                                        <p:attrNameLst>
                                          <p:attrName>ppt_w</p:attrName>
                                        </p:attrNameLst>
                                      </p:cBhvr>
                                      <p:tavLst>
                                        <p:tav tm="0">
                                          <p:val>
                                            <p:fltVal val="0"/>
                                          </p:val>
                                        </p:tav>
                                        <p:tav tm="100000">
                                          <p:val>
                                            <p:strVal val="#ppt_w"/>
                                          </p:val>
                                        </p:tav>
                                      </p:tavLst>
                                    </p:anim>
                                    <p:anim calcmode="lin" valueType="num">
                                      <p:cBhvr>
                                        <p:cTn id="215" dur="1000" fill="hold"/>
                                        <p:tgtEl>
                                          <p:spTgt spid="75"/>
                                        </p:tgtEl>
                                        <p:attrNameLst>
                                          <p:attrName>ppt_h</p:attrName>
                                        </p:attrNameLst>
                                      </p:cBhvr>
                                      <p:tavLst>
                                        <p:tav tm="0">
                                          <p:val>
                                            <p:fltVal val="0"/>
                                          </p:val>
                                        </p:tav>
                                        <p:tav tm="100000">
                                          <p:val>
                                            <p:strVal val="#ppt_h"/>
                                          </p:val>
                                        </p:tav>
                                      </p:tavLst>
                                    </p:anim>
                                    <p:anim calcmode="lin" valueType="num">
                                      <p:cBhvr>
                                        <p:cTn id="216" dur="1000" fill="hold"/>
                                        <p:tgtEl>
                                          <p:spTgt spid="75"/>
                                        </p:tgtEl>
                                        <p:attrNameLst>
                                          <p:attrName>style.rotation</p:attrName>
                                        </p:attrNameLst>
                                      </p:cBhvr>
                                      <p:tavLst>
                                        <p:tav tm="0">
                                          <p:val>
                                            <p:fltVal val="90"/>
                                          </p:val>
                                        </p:tav>
                                        <p:tav tm="100000">
                                          <p:val>
                                            <p:fltVal val="0"/>
                                          </p:val>
                                        </p:tav>
                                      </p:tavLst>
                                    </p:anim>
                                    <p:animEffect transition="in" filter="fade">
                                      <p:cBhvr>
                                        <p:cTn id="217" dur="1000"/>
                                        <p:tgtEl>
                                          <p:spTgt spid="75"/>
                                        </p:tgtEl>
                                      </p:cBhvr>
                                    </p:animEffect>
                                  </p:childTnLst>
                                </p:cTn>
                              </p:par>
                            </p:childTnLst>
                          </p:cTn>
                        </p:par>
                      </p:childTnLst>
                    </p:cTn>
                  </p:par>
                </p:childTnLst>
              </p:cTn>
              <p:nextCondLst>
                <p:cond evt="onClick" delay="0">
                  <p:tgtEl>
                    <p:spTgt spid="64"/>
                  </p:tgtEl>
                </p:cond>
              </p:nextCondLst>
            </p:seq>
          </p:childTnLst>
        </p:cTn>
      </p:par>
    </p:tnLst>
    <p:bldLst>
      <p:bldP spid="13" grpId="0" animBg="1"/>
      <p:bldP spid="13" grpId="1" animBg="1"/>
      <p:bldP spid="14" grpId="0" animBg="1"/>
      <p:bldP spid="14"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קבוצה 60">
            <a:extLst>
              <a:ext uri="{FF2B5EF4-FFF2-40B4-BE49-F238E27FC236}">
                <a16:creationId xmlns:a16="http://schemas.microsoft.com/office/drawing/2014/main" id="{D24CD8E9-0323-4025-B656-E7F307D68BBD}"/>
              </a:ext>
            </a:extLst>
          </p:cNvPr>
          <p:cNvGrpSpPr/>
          <p:nvPr/>
        </p:nvGrpSpPr>
        <p:grpSpPr>
          <a:xfrm>
            <a:off x="6566533" y="3035497"/>
            <a:ext cx="1800225" cy="1345883"/>
            <a:chOff x="3291840" y="2960370"/>
            <a:chExt cx="2400300" cy="1794510"/>
          </a:xfrm>
        </p:grpSpPr>
        <p:sp>
          <p:nvSpPr>
            <p:cNvPr id="19" name="מלבן 18">
              <a:extLst>
                <a:ext uri="{FF2B5EF4-FFF2-40B4-BE49-F238E27FC236}">
                  <a16:creationId xmlns:a16="http://schemas.microsoft.com/office/drawing/2014/main" id="{338251A8-D6E1-44C8-B04C-425CE0FE3129}"/>
                </a:ext>
              </a:extLst>
            </p:cNvPr>
            <p:cNvSpPr/>
            <p:nvPr/>
          </p:nvSpPr>
          <p:spPr>
            <a:xfrm>
              <a:off x="32918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31" name="גרפיקה 30" descr="שינויים והתאמות עם מילוי מלא">
              <a:extLst>
                <a:ext uri="{FF2B5EF4-FFF2-40B4-BE49-F238E27FC236}">
                  <a16:creationId xmlns:a16="http://schemas.microsoft.com/office/drawing/2014/main" id="{C5176AB7-0F36-4799-84DA-EB8B964509F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913823" y="3279458"/>
              <a:ext cx="1156335" cy="1156335"/>
            </a:xfrm>
            <a:prstGeom prst="rect">
              <a:avLst/>
            </a:prstGeom>
          </p:spPr>
        </p:pic>
      </p:grpSp>
      <p:grpSp>
        <p:nvGrpSpPr>
          <p:cNvPr id="62" name="קבוצה 61">
            <a:extLst>
              <a:ext uri="{FF2B5EF4-FFF2-40B4-BE49-F238E27FC236}">
                <a16:creationId xmlns:a16="http://schemas.microsoft.com/office/drawing/2014/main" id="{EEEAA6DB-79B6-4D50-B479-7032FD3E767C}"/>
              </a:ext>
            </a:extLst>
          </p:cNvPr>
          <p:cNvGrpSpPr/>
          <p:nvPr/>
        </p:nvGrpSpPr>
        <p:grpSpPr>
          <a:xfrm>
            <a:off x="2956657" y="1700248"/>
            <a:ext cx="1800225" cy="1345883"/>
            <a:chOff x="5692140" y="2960370"/>
            <a:chExt cx="2400300" cy="1794510"/>
          </a:xfrm>
        </p:grpSpPr>
        <p:sp>
          <p:nvSpPr>
            <p:cNvPr id="20" name="מלבן 19">
              <a:extLst>
                <a:ext uri="{FF2B5EF4-FFF2-40B4-BE49-F238E27FC236}">
                  <a16:creationId xmlns:a16="http://schemas.microsoft.com/office/drawing/2014/main" id="{1783A92F-34FE-4F9D-B2F6-FC990F56C21D}"/>
                </a:ext>
              </a:extLst>
            </p:cNvPr>
            <p:cNvSpPr/>
            <p:nvPr/>
          </p:nvSpPr>
          <p:spPr>
            <a:xfrm>
              <a:off x="56921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33" name="גרפיקה 32" descr="תפוח עם מילוי מלא">
              <a:extLst>
                <a:ext uri="{FF2B5EF4-FFF2-40B4-BE49-F238E27FC236}">
                  <a16:creationId xmlns:a16="http://schemas.microsoft.com/office/drawing/2014/main" id="{ADF4D142-8D52-4AD5-A31B-9185C73A6EE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35090" y="3400425"/>
              <a:ext cx="914400" cy="914400"/>
            </a:xfrm>
            <a:prstGeom prst="rect">
              <a:avLst/>
            </a:prstGeom>
          </p:spPr>
        </p:pic>
      </p:grpSp>
      <p:grpSp>
        <p:nvGrpSpPr>
          <p:cNvPr id="57" name="קבוצה 56">
            <a:extLst>
              <a:ext uri="{FF2B5EF4-FFF2-40B4-BE49-F238E27FC236}">
                <a16:creationId xmlns:a16="http://schemas.microsoft.com/office/drawing/2014/main" id="{941A68F4-35E1-40CE-BDD7-BE3EFB81F1F8}"/>
              </a:ext>
            </a:extLst>
          </p:cNvPr>
          <p:cNvGrpSpPr/>
          <p:nvPr/>
        </p:nvGrpSpPr>
        <p:grpSpPr>
          <a:xfrm>
            <a:off x="4755472" y="3035497"/>
            <a:ext cx="1800225" cy="1345883"/>
            <a:chOff x="5692140" y="1165860"/>
            <a:chExt cx="2400300" cy="1794510"/>
          </a:xfrm>
        </p:grpSpPr>
        <p:sp>
          <p:nvSpPr>
            <p:cNvPr id="16" name="מלבן 15">
              <a:extLst>
                <a:ext uri="{FF2B5EF4-FFF2-40B4-BE49-F238E27FC236}">
                  <a16:creationId xmlns:a16="http://schemas.microsoft.com/office/drawing/2014/main" id="{6974A34E-06BA-4B2B-96E9-DBE41177F7AD}"/>
                </a:ext>
              </a:extLst>
            </p:cNvPr>
            <p:cNvSpPr/>
            <p:nvPr/>
          </p:nvSpPr>
          <p:spPr>
            <a:xfrm>
              <a:off x="56921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35" name="גרפיקה 34" descr="כדור ים עם מילוי מלא">
              <a:extLst>
                <a:ext uri="{FF2B5EF4-FFF2-40B4-BE49-F238E27FC236}">
                  <a16:creationId xmlns:a16="http://schemas.microsoft.com/office/drawing/2014/main" id="{BC960BAD-9E1B-410B-A40D-806F98D4867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281491" y="1452316"/>
              <a:ext cx="1221599" cy="1221599"/>
            </a:xfrm>
            <a:prstGeom prst="rect">
              <a:avLst/>
            </a:prstGeom>
          </p:spPr>
        </p:pic>
      </p:grpSp>
      <p:grpSp>
        <p:nvGrpSpPr>
          <p:cNvPr id="58" name="קבוצה 57">
            <a:extLst>
              <a:ext uri="{FF2B5EF4-FFF2-40B4-BE49-F238E27FC236}">
                <a16:creationId xmlns:a16="http://schemas.microsoft.com/office/drawing/2014/main" id="{8690126B-E315-4A86-A904-DAEA49FDBC31}"/>
              </a:ext>
            </a:extLst>
          </p:cNvPr>
          <p:cNvGrpSpPr/>
          <p:nvPr/>
        </p:nvGrpSpPr>
        <p:grpSpPr>
          <a:xfrm>
            <a:off x="6566535" y="1700248"/>
            <a:ext cx="1800225" cy="1345883"/>
            <a:chOff x="8092440" y="1165860"/>
            <a:chExt cx="2400300" cy="1794510"/>
          </a:xfrm>
        </p:grpSpPr>
        <p:sp>
          <p:nvSpPr>
            <p:cNvPr id="17" name="מלבן 16">
              <a:extLst>
                <a:ext uri="{FF2B5EF4-FFF2-40B4-BE49-F238E27FC236}">
                  <a16:creationId xmlns:a16="http://schemas.microsoft.com/office/drawing/2014/main" id="{D0311FAF-AA00-4B20-BD49-AF4AF389BCE7}"/>
                </a:ext>
              </a:extLst>
            </p:cNvPr>
            <p:cNvSpPr/>
            <p:nvPr/>
          </p:nvSpPr>
          <p:spPr>
            <a:xfrm>
              <a:off x="80924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37" name="גרפיקה 36" descr="שמשיה עם מילוי מלא">
              <a:extLst>
                <a:ext uri="{FF2B5EF4-FFF2-40B4-BE49-F238E27FC236}">
                  <a16:creationId xmlns:a16="http://schemas.microsoft.com/office/drawing/2014/main" id="{9D2BA9C4-7F87-4500-B696-0412AFF9E32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81790" y="1452315"/>
              <a:ext cx="1221600" cy="1221600"/>
            </a:xfrm>
            <a:prstGeom prst="rect">
              <a:avLst/>
            </a:prstGeom>
          </p:spPr>
        </p:pic>
      </p:grpSp>
      <p:grpSp>
        <p:nvGrpSpPr>
          <p:cNvPr id="59" name="קבוצה 58">
            <a:extLst>
              <a:ext uri="{FF2B5EF4-FFF2-40B4-BE49-F238E27FC236}">
                <a16:creationId xmlns:a16="http://schemas.microsoft.com/office/drawing/2014/main" id="{E4EC07DE-080C-4271-ACF6-D009D2A9518D}"/>
              </a:ext>
            </a:extLst>
          </p:cNvPr>
          <p:cNvGrpSpPr/>
          <p:nvPr/>
        </p:nvGrpSpPr>
        <p:grpSpPr>
          <a:xfrm>
            <a:off x="4755474" y="4365104"/>
            <a:ext cx="1800225" cy="1345883"/>
            <a:chOff x="8092440" y="2960370"/>
            <a:chExt cx="2400300" cy="1794510"/>
          </a:xfrm>
        </p:grpSpPr>
        <p:sp>
          <p:nvSpPr>
            <p:cNvPr id="21" name="מלבן 20">
              <a:extLst>
                <a:ext uri="{FF2B5EF4-FFF2-40B4-BE49-F238E27FC236}">
                  <a16:creationId xmlns:a16="http://schemas.microsoft.com/office/drawing/2014/main" id="{90EBCBF0-D495-4959-A6F0-ECEA4D12F008}"/>
                </a:ext>
              </a:extLst>
            </p:cNvPr>
            <p:cNvSpPr/>
            <p:nvPr/>
          </p:nvSpPr>
          <p:spPr>
            <a:xfrm>
              <a:off x="80924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39" name="גרפיקה 38" descr="קוביות עם מילוי מלא">
              <a:extLst>
                <a:ext uri="{FF2B5EF4-FFF2-40B4-BE49-F238E27FC236}">
                  <a16:creationId xmlns:a16="http://schemas.microsoft.com/office/drawing/2014/main" id="{2C7BABAB-737D-41AA-99DB-F63A0C9096F2}"/>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517540" y="3082575"/>
              <a:ext cx="1550100" cy="1550100"/>
            </a:xfrm>
            <a:prstGeom prst="rect">
              <a:avLst/>
            </a:prstGeom>
          </p:spPr>
        </p:pic>
      </p:grpSp>
      <p:grpSp>
        <p:nvGrpSpPr>
          <p:cNvPr id="63" name="קבוצה 62">
            <a:extLst>
              <a:ext uri="{FF2B5EF4-FFF2-40B4-BE49-F238E27FC236}">
                <a16:creationId xmlns:a16="http://schemas.microsoft.com/office/drawing/2014/main" id="{0BC52C17-0162-4F65-84DD-A868EB9C0735}"/>
              </a:ext>
            </a:extLst>
          </p:cNvPr>
          <p:cNvGrpSpPr/>
          <p:nvPr/>
        </p:nvGrpSpPr>
        <p:grpSpPr>
          <a:xfrm>
            <a:off x="6566535" y="4365104"/>
            <a:ext cx="1800225" cy="1345883"/>
            <a:chOff x="8092440" y="4754880"/>
            <a:chExt cx="2400300" cy="1794510"/>
          </a:xfrm>
        </p:grpSpPr>
        <p:sp>
          <p:nvSpPr>
            <p:cNvPr id="25" name="מלבן 24">
              <a:extLst>
                <a:ext uri="{FF2B5EF4-FFF2-40B4-BE49-F238E27FC236}">
                  <a16:creationId xmlns:a16="http://schemas.microsoft.com/office/drawing/2014/main" id="{1C209C40-2E88-49F2-92FD-DB168F1B5B2A}"/>
                </a:ext>
              </a:extLst>
            </p:cNvPr>
            <p:cNvSpPr/>
            <p:nvPr/>
          </p:nvSpPr>
          <p:spPr>
            <a:xfrm>
              <a:off x="80924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41" name="גרפיקה 40" descr="אפלולי (שמש בינונית) עם מילוי מלא">
              <a:extLst>
                <a:ext uri="{FF2B5EF4-FFF2-40B4-BE49-F238E27FC236}">
                  <a16:creationId xmlns:a16="http://schemas.microsoft.com/office/drawing/2014/main" id="{210D95C0-BE3E-4C16-905F-2B81C87AFF09}"/>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559945" y="4919490"/>
              <a:ext cx="1465290" cy="1465290"/>
            </a:xfrm>
            <a:prstGeom prst="rect">
              <a:avLst/>
            </a:prstGeom>
          </p:spPr>
        </p:pic>
      </p:grpSp>
      <p:grpSp>
        <p:nvGrpSpPr>
          <p:cNvPr id="56" name="קבוצה 55">
            <a:extLst>
              <a:ext uri="{FF2B5EF4-FFF2-40B4-BE49-F238E27FC236}">
                <a16:creationId xmlns:a16="http://schemas.microsoft.com/office/drawing/2014/main" id="{244C9E5D-DB86-4C7E-B6DE-D6CC343CF555}"/>
              </a:ext>
            </a:extLst>
          </p:cNvPr>
          <p:cNvGrpSpPr/>
          <p:nvPr/>
        </p:nvGrpSpPr>
        <p:grpSpPr>
          <a:xfrm>
            <a:off x="4761596" y="1700248"/>
            <a:ext cx="1800225" cy="1345883"/>
            <a:chOff x="3291840" y="1165860"/>
            <a:chExt cx="2400300" cy="1794510"/>
          </a:xfrm>
        </p:grpSpPr>
        <p:sp>
          <p:nvSpPr>
            <p:cNvPr id="15" name="מלבן 14">
              <a:extLst>
                <a:ext uri="{FF2B5EF4-FFF2-40B4-BE49-F238E27FC236}">
                  <a16:creationId xmlns:a16="http://schemas.microsoft.com/office/drawing/2014/main" id="{A55C04EB-15E0-45E4-98C2-7A3A3B2EFD05}"/>
                </a:ext>
              </a:extLst>
            </p:cNvPr>
            <p:cNvSpPr/>
            <p:nvPr/>
          </p:nvSpPr>
          <p:spPr>
            <a:xfrm>
              <a:off x="32918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49" name="גרפיקה 48" descr="אפלולי (שמש בינונית) עם מילוי מלא">
              <a:extLst>
                <a:ext uri="{FF2B5EF4-FFF2-40B4-BE49-F238E27FC236}">
                  <a16:creationId xmlns:a16="http://schemas.microsoft.com/office/drawing/2014/main" id="{A13D122C-13CD-460B-839E-276BE00ABAFC}"/>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759345" y="1330470"/>
              <a:ext cx="1465290" cy="1465290"/>
            </a:xfrm>
            <a:prstGeom prst="rect">
              <a:avLst/>
            </a:prstGeom>
          </p:spPr>
        </p:pic>
      </p:grpSp>
      <p:grpSp>
        <p:nvGrpSpPr>
          <p:cNvPr id="60" name="קבוצה 59">
            <a:extLst>
              <a:ext uri="{FF2B5EF4-FFF2-40B4-BE49-F238E27FC236}">
                <a16:creationId xmlns:a16="http://schemas.microsoft.com/office/drawing/2014/main" id="{EC2CD09F-1BF7-47C6-A748-ECCFC8D127AA}"/>
              </a:ext>
            </a:extLst>
          </p:cNvPr>
          <p:cNvGrpSpPr/>
          <p:nvPr/>
        </p:nvGrpSpPr>
        <p:grpSpPr>
          <a:xfrm>
            <a:off x="2944412" y="3035497"/>
            <a:ext cx="1800225" cy="1345883"/>
            <a:chOff x="891540" y="2960370"/>
            <a:chExt cx="2400300" cy="1794510"/>
          </a:xfrm>
        </p:grpSpPr>
        <p:sp>
          <p:nvSpPr>
            <p:cNvPr id="22" name="מלבן 21">
              <a:extLst>
                <a:ext uri="{FF2B5EF4-FFF2-40B4-BE49-F238E27FC236}">
                  <a16:creationId xmlns:a16="http://schemas.microsoft.com/office/drawing/2014/main" id="{E8A2F0B0-43EF-4240-A8C9-566964D90297}"/>
                </a:ext>
              </a:extLst>
            </p:cNvPr>
            <p:cNvSpPr/>
            <p:nvPr/>
          </p:nvSpPr>
          <p:spPr>
            <a:xfrm>
              <a:off x="891540" y="296037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50" name="גרפיקה 49" descr="קוביות עם מילוי מלא">
              <a:extLst>
                <a:ext uri="{FF2B5EF4-FFF2-40B4-BE49-F238E27FC236}">
                  <a16:creationId xmlns:a16="http://schemas.microsoft.com/office/drawing/2014/main" id="{5490CEC8-8859-4A5C-87FB-611C18F5022C}"/>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16640" y="3082575"/>
              <a:ext cx="1550100" cy="1550100"/>
            </a:xfrm>
            <a:prstGeom prst="rect">
              <a:avLst/>
            </a:prstGeom>
          </p:spPr>
        </p:pic>
      </p:grpSp>
      <p:grpSp>
        <p:nvGrpSpPr>
          <p:cNvPr id="64" name="קבוצה 63">
            <a:extLst>
              <a:ext uri="{FF2B5EF4-FFF2-40B4-BE49-F238E27FC236}">
                <a16:creationId xmlns:a16="http://schemas.microsoft.com/office/drawing/2014/main" id="{A0C4C6B1-B915-4A74-9F19-F81AB9692EBA}"/>
              </a:ext>
            </a:extLst>
          </p:cNvPr>
          <p:cNvGrpSpPr/>
          <p:nvPr/>
        </p:nvGrpSpPr>
        <p:grpSpPr>
          <a:xfrm>
            <a:off x="1133352" y="3035497"/>
            <a:ext cx="1800225" cy="1345883"/>
            <a:chOff x="5692140" y="4754880"/>
            <a:chExt cx="2400300" cy="1794510"/>
          </a:xfrm>
        </p:grpSpPr>
        <p:sp>
          <p:nvSpPr>
            <p:cNvPr id="24" name="מלבן 23">
              <a:extLst>
                <a:ext uri="{FF2B5EF4-FFF2-40B4-BE49-F238E27FC236}">
                  <a16:creationId xmlns:a16="http://schemas.microsoft.com/office/drawing/2014/main" id="{21EE3983-91F7-4DC1-8946-CF839C56E959}"/>
                </a:ext>
              </a:extLst>
            </p:cNvPr>
            <p:cNvSpPr/>
            <p:nvPr/>
          </p:nvSpPr>
          <p:spPr>
            <a:xfrm>
              <a:off x="56921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51" name="גרפיקה 50" descr="שמשיה עם מילוי מלא">
              <a:extLst>
                <a:ext uri="{FF2B5EF4-FFF2-40B4-BE49-F238E27FC236}">
                  <a16:creationId xmlns:a16="http://schemas.microsoft.com/office/drawing/2014/main" id="{C9AA58F7-F479-4DF5-BE18-C5D1E5ABFEB6}"/>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81490" y="5041335"/>
              <a:ext cx="1221600" cy="1221600"/>
            </a:xfrm>
            <a:prstGeom prst="rect">
              <a:avLst/>
            </a:prstGeom>
          </p:spPr>
        </p:pic>
      </p:grpSp>
      <p:grpSp>
        <p:nvGrpSpPr>
          <p:cNvPr id="55" name="קבוצה 54">
            <a:extLst>
              <a:ext uri="{FF2B5EF4-FFF2-40B4-BE49-F238E27FC236}">
                <a16:creationId xmlns:a16="http://schemas.microsoft.com/office/drawing/2014/main" id="{0130E9C3-71C4-4F89-B537-FB7DE0601A89}"/>
              </a:ext>
            </a:extLst>
          </p:cNvPr>
          <p:cNvGrpSpPr/>
          <p:nvPr/>
        </p:nvGrpSpPr>
        <p:grpSpPr>
          <a:xfrm>
            <a:off x="1133352" y="1700248"/>
            <a:ext cx="1800225" cy="1345883"/>
            <a:chOff x="891540" y="1165860"/>
            <a:chExt cx="2400300" cy="1794510"/>
          </a:xfrm>
        </p:grpSpPr>
        <p:sp>
          <p:nvSpPr>
            <p:cNvPr id="18" name="מלבן 17">
              <a:extLst>
                <a:ext uri="{FF2B5EF4-FFF2-40B4-BE49-F238E27FC236}">
                  <a16:creationId xmlns:a16="http://schemas.microsoft.com/office/drawing/2014/main" id="{8FA31367-E7A8-46E6-8FF6-B71433A0DDAF}"/>
                </a:ext>
              </a:extLst>
            </p:cNvPr>
            <p:cNvSpPr/>
            <p:nvPr/>
          </p:nvSpPr>
          <p:spPr>
            <a:xfrm>
              <a:off x="891540" y="116586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52" name="גרפיקה 51" descr="כדור ים עם מילוי מלא">
              <a:extLst>
                <a:ext uri="{FF2B5EF4-FFF2-40B4-BE49-F238E27FC236}">
                  <a16:creationId xmlns:a16="http://schemas.microsoft.com/office/drawing/2014/main" id="{34FB9EA5-FB02-485E-988C-28A5508B808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80891" y="1372923"/>
              <a:ext cx="1221599" cy="1221599"/>
            </a:xfrm>
            <a:prstGeom prst="rect">
              <a:avLst/>
            </a:prstGeom>
          </p:spPr>
        </p:pic>
      </p:grpSp>
      <p:grpSp>
        <p:nvGrpSpPr>
          <p:cNvPr id="65" name="קבוצה 64">
            <a:extLst>
              <a:ext uri="{FF2B5EF4-FFF2-40B4-BE49-F238E27FC236}">
                <a16:creationId xmlns:a16="http://schemas.microsoft.com/office/drawing/2014/main" id="{6FB44C21-C9A6-4A40-9CC6-CB0B94B72980}"/>
              </a:ext>
            </a:extLst>
          </p:cNvPr>
          <p:cNvGrpSpPr/>
          <p:nvPr/>
        </p:nvGrpSpPr>
        <p:grpSpPr>
          <a:xfrm>
            <a:off x="2944413" y="4365104"/>
            <a:ext cx="1800225" cy="1345883"/>
            <a:chOff x="3291840" y="4754880"/>
            <a:chExt cx="2400300" cy="1794510"/>
          </a:xfrm>
        </p:grpSpPr>
        <p:sp>
          <p:nvSpPr>
            <p:cNvPr id="23" name="מלבן 22">
              <a:extLst>
                <a:ext uri="{FF2B5EF4-FFF2-40B4-BE49-F238E27FC236}">
                  <a16:creationId xmlns:a16="http://schemas.microsoft.com/office/drawing/2014/main" id="{5FC06C76-DDA6-402B-B005-D1F42A95CA66}"/>
                </a:ext>
              </a:extLst>
            </p:cNvPr>
            <p:cNvSpPr/>
            <p:nvPr/>
          </p:nvSpPr>
          <p:spPr>
            <a:xfrm>
              <a:off x="32918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53" name="גרפיקה 52" descr="תפוח עם מילוי מלא">
              <a:extLst>
                <a:ext uri="{FF2B5EF4-FFF2-40B4-BE49-F238E27FC236}">
                  <a16:creationId xmlns:a16="http://schemas.microsoft.com/office/drawing/2014/main" id="{9C798023-E148-4CA2-83FA-85A46EA45D0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34790" y="5194935"/>
              <a:ext cx="914400" cy="914400"/>
            </a:xfrm>
            <a:prstGeom prst="rect">
              <a:avLst/>
            </a:prstGeom>
          </p:spPr>
        </p:pic>
      </p:grpSp>
      <p:grpSp>
        <p:nvGrpSpPr>
          <p:cNvPr id="66" name="קבוצה 65">
            <a:extLst>
              <a:ext uri="{FF2B5EF4-FFF2-40B4-BE49-F238E27FC236}">
                <a16:creationId xmlns:a16="http://schemas.microsoft.com/office/drawing/2014/main" id="{152C88E2-CEBB-407B-9D72-3788E381BD8A}"/>
              </a:ext>
            </a:extLst>
          </p:cNvPr>
          <p:cNvGrpSpPr/>
          <p:nvPr/>
        </p:nvGrpSpPr>
        <p:grpSpPr>
          <a:xfrm>
            <a:off x="1133352" y="4365104"/>
            <a:ext cx="1800225" cy="1345883"/>
            <a:chOff x="891540" y="4754880"/>
            <a:chExt cx="2400300" cy="1794510"/>
          </a:xfrm>
        </p:grpSpPr>
        <p:sp>
          <p:nvSpPr>
            <p:cNvPr id="26" name="מלבן 25">
              <a:extLst>
                <a:ext uri="{FF2B5EF4-FFF2-40B4-BE49-F238E27FC236}">
                  <a16:creationId xmlns:a16="http://schemas.microsoft.com/office/drawing/2014/main" id="{04F6CCBA-4F09-408A-8466-150173A0FBBE}"/>
                </a:ext>
              </a:extLst>
            </p:cNvPr>
            <p:cNvSpPr/>
            <p:nvPr/>
          </p:nvSpPr>
          <p:spPr>
            <a:xfrm>
              <a:off x="891540" y="4754880"/>
              <a:ext cx="2400300" cy="1794510"/>
            </a:xfrm>
            <a:prstGeom prst="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a:p>
          </p:txBody>
        </p:sp>
        <p:pic>
          <p:nvPicPr>
            <p:cNvPr id="54" name="גרפיקה 53" descr="שינויים והתאמות עם מילוי מלא">
              <a:extLst>
                <a:ext uri="{FF2B5EF4-FFF2-40B4-BE49-F238E27FC236}">
                  <a16:creationId xmlns:a16="http://schemas.microsoft.com/office/drawing/2014/main" id="{537B68CB-9921-49CB-BFD2-7079C24B556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80891" y="5068642"/>
              <a:ext cx="1194291" cy="1194291"/>
            </a:xfrm>
            <a:prstGeom prst="rect">
              <a:avLst/>
            </a:prstGeom>
          </p:spPr>
        </p:pic>
      </p:grpSp>
      <p:sp>
        <p:nvSpPr>
          <p:cNvPr id="13" name="מלבן: פינות מעוגלות 12">
            <a:extLst>
              <a:ext uri="{FF2B5EF4-FFF2-40B4-BE49-F238E27FC236}">
                <a16:creationId xmlns:a16="http://schemas.microsoft.com/office/drawing/2014/main" id="{B305C26B-F63C-49DB-9499-AEC4F93A9307}"/>
              </a:ext>
            </a:extLst>
          </p:cNvPr>
          <p:cNvSpPr/>
          <p:nvPr/>
        </p:nvSpPr>
        <p:spPr>
          <a:xfrm>
            <a:off x="1247298" y="1763414"/>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12-4</a:t>
            </a:r>
            <a:endParaRPr lang="he-IL" sz="4800" dirty="0"/>
          </a:p>
        </p:txBody>
      </p:sp>
      <p:sp>
        <p:nvSpPr>
          <p:cNvPr id="14" name="מלבן: פינות מעוגלות 13">
            <a:extLst>
              <a:ext uri="{FF2B5EF4-FFF2-40B4-BE49-F238E27FC236}">
                <a16:creationId xmlns:a16="http://schemas.microsoft.com/office/drawing/2014/main" id="{D47F78FE-B975-494C-A278-8115D070D6BB}"/>
              </a:ext>
            </a:extLst>
          </p:cNvPr>
          <p:cNvSpPr/>
          <p:nvPr/>
        </p:nvSpPr>
        <p:spPr>
          <a:xfrm>
            <a:off x="4811078" y="3079390"/>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11-3</a:t>
            </a:r>
            <a:endParaRPr lang="he-IL" sz="4800" dirty="0"/>
          </a:p>
        </p:txBody>
      </p:sp>
      <p:sp>
        <p:nvSpPr>
          <p:cNvPr id="67" name="מלבן: פינות מעוגלות 66">
            <a:extLst>
              <a:ext uri="{FF2B5EF4-FFF2-40B4-BE49-F238E27FC236}">
                <a16:creationId xmlns:a16="http://schemas.microsoft.com/office/drawing/2014/main" id="{6A5C0C86-4797-4E83-815C-3D3397F81A42}"/>
              </a:ext>
            </a:extLst>
          </p:cNvPr>
          <p:cNvSpPr/>
          <p:nvPr/>
        </p:nvSpPr>
        <p:spPr>
          <a:xfrm>
            <a:off x="6678321" y="4375751"/>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11-4</a:t>
            </a:r>
            <a:endParaRPr lang="he-IL" sz="4800" dirty="0"/>
          </a:p>
        </p:txBody>
      </p:sp>
      <p:sp>
        <p:nvSpPr>
          <p:cNvPr id="68" name="מלבן: פינות מעוגלות 67">
            <a:extLst>
              <a:ext uri="{FF2B5EF4-FFF2-40B4-BE49-F238E27FC236}">
                <a16:creationId xmlns:a16="http://schemas.microsoft.com/office/drawing/2014/main" id="{F8CB050D-6B4A-4989-B624-FEF9D7EC8F84}"/>
              </a:ext>
            </a:extLst>
          </p:cNvPr>
          <p:cNvSpPr/>
          <p:nvPr/>
        </p:nvSpPr>
        <p:spPr>
          <a:xfrm>
            <a:off x="3002717" y="1733508"/>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15-9</a:t>
            </a:r>
            <a:endParaRPr lang="he-IL" sz="4800" dirty="0"/>
          </a:p>
        </p:txBody>
      </p:sp>
      <p:sp>
        <p:nvSpPr>
          <p:cNvPr id="69" name="מלבן: פינות מעוגלות 68">
            <a:extLst>
              <a:ext uri="{FF2B5EF4-FFF2-40B4-BE49-F238E27FC236}">
                <a16:creationId xmlns:a16="http://schemas.microsoft.com/office/drawing/2014/main" id="{2A0A3133-C85F-45A1-AA3A-A43B9A53F90A}"/>
              </a:ext>
            </a:extLst>
          </p:cNvPr>
          <p:cNvSpPr/>
          <p:nvPr/>
        </p:nvSpPr>
        <p:spPr>
          <a:xfrm>
            <a:off x="6622779" y="1728999"/>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12-7</a:t>
            </a:r>
            <a:endParaRPr lang="he-IL" sz="4800" dirty="0"/>
          </a:p>
        </p:txBody>
      </p:sp>
      <p:sp>
        <p:nvSpPr>
          <p:cNvPr id="70" name="מלבן: פינות מעוגלות 69">
            <a:extLst>
              <a:ext uri="{FF2B5EF4-FFF2-40B4-BE49-F238E27FC236}">
                <a16:creationId xmlns:a16="http://schemas.microsoft.com/office/drawing/2014/main" id="{9319DDF7-FC6B-4037-A83F-3D8F2B42A541}"/>
              </a:ext>
            </a:extLst>
          </p:cNvPr>
          <p:cNvSpPr/>
          <p:nvPr/>
        </p:nvSpPr>
        <p:spPr>
          <a:xfrm>
            <a:off x="4883051" y="4404516"/>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13-4</a:t>
            </a:r>
            <a:endParaRPr lang="he-IL" sz="4800" dirty="0"/>
          </a:p>
        </p:txBody>
      </p:sp>
      <p:sp>
        <p:nvSpPr>
          <p:cNvPr id="71" name="מלבן: פינות מעוגלות 70">
            <a:extLst>
              <a:ext uri="{FF2B5EF4-FFF2-40B4-BE49-F238E27FC236}">
                <a16:creationId xmlns:a16="http://schemas.microsoft.com/office/drawing/2014/main" id="{4D509C19-35FA-4088-95CF-454A65BA03BC}"/>
              </a:ext>
            </a:extLst>
          </p:cNvPr>
          <p:cNvSpPr/>
          <p:nvPr/>
        </p:nvSpPr>
        <p:spPr>
          <a:xfrm>
            <a:off x="4814649" y="1728999"/>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14-7</a:t>
            </a:r>
            <a:endParaRPr lang="he-IL" sz="4800" dirty="0"/>
          </a:p>
        </p:txBody>
      </p:sp>
      <p:sp>
        <p:nvSpPr>
          <p:cNvPr id="72" name="מלבן: פינות מעוגלות 71">
            <a:extLst>
              <a:ext uri="{FF2B5EF4-FFF2-40B4-BE49-F238E27FC236}">
                <a16:creationId xmlns:a16="http://schemas.microsoft.com/office/drawing/2014/main" id="{86B3ECBF-5903-414B-B358-8B9D9647C11E}"/>
              </a:ext>
            </a:extLst>
          </p:cNvPr>
          <p:cNvSpPr/>
          <p:nvPr/>
        </p:nvSpPr>
        <p:spPr>
          <a:xfrm>
            <a:off x="1207167" y="4411818"/>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12-8</a:t>
            </a:r>
            <a:endParaRPr lang="he-IL" sz="4800" dirty="0"/>
          </a:p>
        </p:txBody>
      </p:sp>
      <p:sp>
        <p:nvSpPr>
          <p:cNvPr id="73" name="מלבן: פינות מעוגלות 72">
            <a:extLst>
              <a:ext uri="{FF2B5EF4-FFF2-40B4-BE49-F238E27FC236}">
                <a16:creationId xmlns:a16="http://schemas.microsoft.com/office/drawing/2014/main" id="{974EB302-CF44-4B38-88A6-DAE61061EC87}"/>
              </a:ext>
            </a:extLst>
          </p:cNvPr>
          <p:cNvSpPr/>
          <p:nvPr/>
        </p:nvSpPr>
        <p:spPr>
          <a:xfrm>
            <a:off x="6622779" y="3083892"/>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11-7</a:t>
            </a:r>
            <a:endParaRPr lang="he-IL" sz="4800" dirty="0"/>
          </a:p>
        </p:txBody>
      </p:sp>
      <p:sp>
        <p:nvSpPr>
          <p:cNvPr id="74" name="מלבן: פינות מעוגלות 73">
            <a:extLst>
              <a:ext uri="{FF2B5EF4-FFF2-40B4-BE49-F238E27FC236}">
                <a16:creationId xmlns:a16="http://schemas.microsoft.com/office/drawing/2014/main" id="{497AE3B0-BA20-4FCE-BF5D-2938531415E8}"/>
              </a:ext>
            </a:extLst>
          </p:cNvPr>
          <p:cNvSpPr/>
          <p:nvPr/>
        </p:nvSpPr>
        <p:spPr>
          <a:xfrm>
            <a:off x="1214790" y="3110149"/>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11-6</a:t>
            </a:r>
            <a:endParaRPr lang="he-IL" sz="4800" dirty="0"/>
          </a:p>
        </p:txBody>
      </p:sp>
      <p:sp>
        <p:nvSpPr>
          <p:cNvPr id="75" name="מלבן: פינות מעוגלות 74">
            <a:extLst>
              <a:ext uri="{FF2B5EF4-FFF2-40B4-BE49-F238E27FC236}">
                <a16:creationId xmlns:a16="http://schemas.microsoft.com/office/drawing/2014/main" id="{6CBA3C46-1875-408C-A820-C10644D144E2}"/>
              </a:ext>
            </a:extLst>
          </p:cNvPr>
          <p:cNvSpPr/>
          <p:nvPr/>
        </p:nvSpPr>
        <p:spPr>
          <a:xfrm>
            <a:off x="2993073" y="3049024"/>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16-7</a:t>
            </a:r>
            <a:endParaRPr lang="he-IL" sz="4800" dirty="0"/>
          </a:p>
        </p:txBody>
      </p:sp>
      <p:sp>
        <p:nvSpPr>
          <p:cNvPr id="76" name="מלבן: פינות מעוגלות 75">
            <a:extLst>
              <a:ext uri="{FF2B5EF4-FFF2-40B4-BE49-F238E27FC236}">
                <a16:creationId xmlns:a16="http://schemas.microsoft.com/office/drawing/2014/main" id="{EDD19600-8FDB-4DE9-98D7-5CBEEEBE192C}"/>
              </a:ext>
            </a:extLst>
          </p:cNvPr>
          <p:cNvSpPr/>
          <p:nvPr/>
        </p:nvSpPr>
        <p:spPr>
          <a:xfrm>
            <a:off x="3039055" y="4411818"/>
            <a:ext cx="1637348" cy="12687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800" dirty="0"/>
              <a:t>14-8</a:t>
            </a:r>
            <a:endParaRPr lang="he-IL" sz="4800" dirty="0"/>
          </a:p>
        </p:txBody>
      </p:sp>
      <p:sp>
        <p:nvSpPr>
          <p:cNvPr id="77" name="תיבת טקסט 76">
            <a:extLst>
              <a:ext uri="{FF2B5EF4-FFF2-40B4-BE49-F238E27FC236}">
                <a16:creationId xmlns:a16="http://schemas.microsoft.com/office/drawing/2014/main" id="{CB186DFF-9847-4C19-B7CB-C86C159DD15A}"/>
              </a:ext>
            </a:extLst>
          </p:cNvPr>
          <p:cNvSpPr txBox="1"/>
          <p:nvPr/>
        </p:nvSpPr>
        <p:spPr>
          <a:xfrm>
            <a:off x="177207" y="130850"/>
            <a:ext cx="8789586" cy="1384995"/>
          </a:xfrm>
          <a:prstGeom prst="rect">
            <a:avLst/>
          </a:prstGeom>
          <a:noFill/>
        </p:spPr>
        <p:txBody>
          <a:bodyPr wrap="none" rtlCol="1">
            <a:spAutoFit/>
          </a:bodyPr>
          <a:lstStyle/>
          <a:p>
            <a:r>
              <a:rPr lang="he-IL" sz="2800" dirty="0"/>
              <a:t>מִצְאוּ לְכָל תַרְגִיל אֶת הַתְשוּבָה הַמַתְאִימָה. לַחֲצוּ עֲלֵיהֶם לִבְדִיקָה.</a:t>
            </a:r>
          </a:p>
          <a:p>
            <a:r>
              <a:rPr lang="he-IL" sz="2800" dirty="0"/>
              <a:t>אִם הִצְלַחְתֶם – קִבַּלְתֶם זוּג 'צִיוּרִים זֵהִים'.</a:t>
            </a:r>
          </a:p>
          <a:p>
            <a:r>
              <a:rPr lang="he-IL" sz="2800" dirty="0"/>
              <a:t>לֹא הִצְלַחְתֶם? לַחֲצוּ עַל הַצִיוּר וְנַסוּ שוּב.</a:t>
            </a:r>
          </a:p>
        </p:txBody>
      </p:sp>
    </p:spTree>
    <p:extLst>
      <p:ext uri="{BB962C8B-B14F-4D97-AF65-F5344CB8AC3E}">
        <p14:creationId xmlns:p14="http://schemas.microsoft.com/office/powerpoint/2010/main" val="357351656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grpId="0" nodeType="withEffect">
                                  <p:stCondLst>
                                    <p:cond delay="0"/>
                                  </p:stCondLst>
                                  <p:childTnLst>
                                    <p:anim calcmode="lin" valueType="num">
                                      <p:cBhvr>
                                        <p:cTn id="6" dur="1000"/>
                                        <p:tgtEl>
                                          <p:spTgt spid="13"/>
                                        </p:tgtEl>
                                        <p:attrNameLst>
                                          <p:attrName>ppt_w</p:attrName>
                                        </p:attrNameLst>
                                      </p:cBhvr>
                                      <p:tavLst>
                                        <p:tav tm="0">
                                          <p:val>
                                            <p:strVal val="ppt_w"/>
                                          </p:val>
                                        </p:tav>
                                        <p:tav tm="100000">
                                          <p:val>
                                            <p:fltVal val="0"/>
                                          </p:val>
                                        </p:tav>
                                      </p:tavLst>
                                    </p:anim>
                                    <p:anim calcmode="lin" valueType="num">
                                      <p:cBhvr>
                                        <p:cTn id="7" dur="1000"/>
                                        <p:tgtEl>
                                          <p:spTgt spid="13"/>
                                        </p:tgtEl>
                                        <p:attrNameLst>
                                          <p:attrName>ppt_h</p:attrName>
                                        </p:attrNameLst>
                                      </p:cBhvr>
                                      <p:tavLst>
                                        <p:tav tm="0">
                                          <p:val>
                                            <p:strVal val="ppt_h"/>
                                          </p:val>
                                        </p:tav>
                                        <p:tav tm="100000">
                                          <p:val>
                                            <p:fltVal val="0"/>
                                          </p:val>
                                        </p:tav>
                                      </p:tavLst>
                                    </p:anim>
                                    <p:anim calcmode="lin" valueType="num">
                                      <p:cBhvr>
                                        <p:cTn id="8" dur="1000"/>
                                        <p:tgtEl>
                                          <p:spTgt spid="13"/>
                                        </p:tgtEl>
                                        <p:attrNameLst>
                                          <p:attrName>style.rotation</p:attrName>
                                        </p:attrNameLst>
                                      </p:cBhvr>
                                      <p:tavLst>
                                        <p:tav tm="0">
                                          <p:val>
                                            <p:fltVal val="0"/>
                                          </p:val>
                                        </p:tav>
                                        <p:tav tm="100000">
                                          <p:val>
                                            <p:fltVal val="90"/>
                                          </p:val>
                                        </p:tav>
                                      </p:tavLst>
                                    </p:anim>
                                    <p:animEffect transition="out" filter="fade">
                                      <p:cBhvr>
                                        <p:cTn id="9" dur="1000"/>
                                        <p:tgtEl>
                                          <p:spTgt spid="13"/>
                                        </p:tgtEl>
                                      </p:cBhvr>
                                    </p:animEffect>
                                    <p:set>
                                      <p:cBhvr>
                                        <p:cTn id="10" dur="1" fill="hold">
                                          <p:stCondLst>
                                            <p:cond delay="9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1" restart="whenNotActive" fill="hold" evtFilter="cancelBubble" nodeType="interactiveSeq">
                <p:stCondLst>
                  <p:cond evt="onClick" delay="0">
                    <p:tgtEl>
                      <p:spTgt spid="55"/>
                    </p:tgtEl>
                  </p:cond>
                </p:stCondLst>
                <p:endSync evt="end" delay="0">
                  <p:rtn val="all"/>
                </p:endSync>
                <p:childTnLst>
                  <p:par>
                    <p:cTn id="12" fill="hold">
                      <p:stCondLst>
                        <p:cond delay="0"/>
                      </p:stCondLst>
                      <p:childTnLst>
                        <p:par>
                          <p:cTn id="13" fill="hold">
                            <p:stCondLst>
                              <p:cond delay="0"/>
                            </p:stCondLst>
                            <p:childTnLst>
                              <p:par>
                                <p:cTn id="14" presetID="31" presetClass="entr" presetSubtype="0" fill="hold" grpId="1"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1000" fill="hold"/>
                                        <p:tgtEl>
                                          <p:spTgt spid="13"/>
                                        </p:tgtEl>
                                        <p:attrNameLst>
                                          <p:attrName>ppt_w</p:attrName>
                                        </p:attrNameLst>
                                      </p:cBhvr>
                                      <p:tavLst>
                                        <p:tav tm="0">
                                          <p:val>
                                            <p:fltVal val="0"/>
                                          </p:val>
                                        </p:tav>
                                        <p:tav tm="100000">
                                          <p:val>
                                            <p:strVal val="#ppt_w"/>
                                          </p:val>
                                        </p:tav>
                                      </p:tavLst>
                                    </p:anim>
                                    <p:anim calcmode="lin" valueType="num">
                                      <p:cBhvr>
                                        <p:cTn id="17" dur="1000" fill="hold"/>
                                        <p:tgtEl>
                                          <p:spTgt spid="13"/>
                                        </p:tgtEl>
                                        <p:attrNameLst>
                                          <p:attrName>ppt_h</p:attrName>
                                        </p:attrNameLst>
                                      </p:cBhvr>
                                      <p:tavLst>
                                        <p:tav tm="0">
                                          <p:val>
                                            <p:fltVal val="0"/>
                                          </p:val>
                                        </p:tav>
                                        <p:tav tm="100000">
                                          <p:val>
                                            <p:strVal val="#ppt_h"/>
                                          </p:val>
                                        </p:tav>
                                      </p:tavLst>
                                    </p:anim>
                                    <p:anim calcmode="lin" valueType="num">
                                      <p:cBhvr>
                                        <p:cTn id="18" dur="1000" fill="hold"/>
                                        <p:tgtEl>
                                          <p:spTgt spid="13"/>
                                        </p:tgtEl>
                                        <p:attrNameLst>
                                          <p:attrName>style.rotation</p:attrName>
                                        </p:attrNameLst>
                                      </p:cBhvr>
                                      <p:tavLst>
                                        <p:tav tm="0">
                                          <p:val>
                                            <p:fltVal val="90"/>
                                          </p:val>
                                        </p:tav>
                                        <p:tav tm="100000">
                                          <p:val>
                                            <p:fltVal val="0"/>
                                          </p:val>
                                        </p:tav>
                                      </p:tavLst>
                                    </p:anim>
                                    <p:animEffect transition="in" filter="fade">
                                      <p:cBhvr>
                                        <p:cTn id="19" dur="1000"/>
                                        <p:tgtEl>
                                          <p:spTgt spid="13"/>
                                        </p:tgtEl>
                                      </p:cBhvr>
                                    </p:animEffect>
                                  </p:childTnLst>
                                </p:cTn>
                              </p:par>
                            </p:childTnLst>
                          </p:cTn>
                        </p:par>
                      </p:childTnLst>
                    </p:cTn>
                  </p:par>
                </p:childTnLst>
              </p:cTn>
              <p:nextCondLst>
                <p:cond evt="onClick" delay="0">
                  <p:tgtEl>
                    <p:spTgt spid="55"/>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31" presetClass="exit" presetSubtype="0" fill="hold" grpId="1" nodeType="withEffect">
                                  <p:stCondLst>
                                    <p:cond delay="0"/>
                                  </p:stCondLst>
                                  <p:childTnLst>
                                    <p:anim calcmode="lin" valueType="num">
                                      <p:cBhvr>
                                        <p:cTn id="24" dur="1000"/>
                                        <p:tgtEl>
                                          <p:spTgt spid="14"/>
                                        </p:tgtEl>
                                        <p:attrNameLst>
                                          <p:attrName>ppt_w</p:attrName>
                                        </p:attrNameLst>
                                      </p:cBhvr>
                                      <p:tavLst>
                                        <p:tav tm="0">
                                          <p:val>
                                            <p:strVal val="ppt_w"/>
                                          </p:val>
                                        </p:tav>
                                        <p:tav tm="100000">
                                          <p:val>
                                            <p:fltVal val="0"/>
                                          </p:val>
                                        </p:tav>
                                      </p:tavLst>
                                    </p:anim>
                                    <p:anim calcmode="lin" valueType="num">
                                      <p:cBhvr>
                                        <p:cTn id="25" dur="1000"/>
                                        <p:tgtEl>
                                          <p:spTgt spid="14"/>
                                        </p:tgtEl>
                                        <p:attrNameLst>
                                          <p:attrName>ppt_h</p:attrName>
                                        </p:attrNameLst>
                                      </p:cBhvr>
                                      <p:tavLst>
                                        <p:tav tm="0">
                                          <p:val>
                                            <p:strVal val="ppt_h"/>
                                          </p:val>
                                        </p:tav>
                                        <p:tav tm="100000">
                                          <p:val>
                                            <p:fltVal val="0"/>
                                          </p:val>
                                        </p:tav>
                                      </p:tavLst>
                                    </p:anim>
                                    <p:anim calcmode="lin" valueType="num">
                                      <p:cBhvr>
                                        <p:cTn id="26" dur="1000"/>
                                        <p:tgtEl>
                                          <p:spTgt spid="14"/>
                                        </p:tgtEl>
                                        <p:attrNameLst>
                                          <p:attrName>style.rotation</p:attrName>
                                        </p:attrNameLst>
                                      </p:cBhvr>
                                      <p:tavLst>
                                        <p:tav tm="0">
                                          <p:val>
                                            <p:fltVal val="0"/>
                                          </p:val>
                                        </p:tav>
                                        <p:tav tm="100000">
                                          <p:val>
                                            <p:fltVal val="90"/>
                                          </p:val>
                                        </p:tav>
                                      </p:tavLst>
                                    </p:anim>
                                    <p:animEffect transition="out" filter="fade">
                                      <p:cBhvr>
                                        <p:cTn id="27" dur="1000"/>
                                        <p:tgtEl>
                                          <p:spTgt spid="14"/>
                                        </p:tgtEl>
                                      </p:cBhvr>
                                    </p:animEffect>
                                    <p:set>
                                      <p:cBhvr>
                                        <p:cTn id="28" dur="1" fill="hold">
                                          <p:stCondLst>
                                            <p:cond delay="9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9" restart="whenNotActive" fill="hold" evtFilter="cancelBubble" nodeType="interactiveSeq">
                <p:stCondLst>
                  <p:cond evt="onClick" delay="0">
                    <p:tgtEl>
                      <p:spTgt spid="57"/>
                    </p:tgtEl>
                  </p:cond>
                </p:stCondLst>
                <p:endSync evt="end" delay="0">
                  <p:rtn val="all"/>
                </p:endSync>
                <p:childTnLst>
                  <p:par>
                    <p:cTn id="30" fill="hold">
                      <p:stCondLst>
                        <p:cond delay="0"/>
                      </p:stCondLst>
                      <p:childTnLst>
                        <p:par>
                          <p:cTn id="31" fill="hold">
                            <p:stCondLst>
                              <p:cond delay="0"/>
                            </p:stCondLst>
                            <p:childTnLst>
                              <p:par>
                                <p:cTn id="32" presetID="31"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1000" fill="hold"/>
                                        <p:tgtEl>
                                          <p:spTgt spid="14"/>
                                        </p:tgtEl>
                                        <p:attrNameLst>
                                          <p:attrName>ppt_w</p:attrName>
                                        </p:attrNameLst>
                                      </p:cBhvr>
                                      <p:tavLst>
                                        <p:tav tm="0">
                                          <p:val>
                                            <p:fltVal val="0"/>
                                          </p:val>
                                        </p:tav>
                                        <p:tav tm="100000">
                                          <p:val>
                                            <p:strVal val="#ppt_w"/>
                                          </p:val>
                                        </p:tav>
                                      </p:tavLst>
                                    </p:anim>
                                    <p:anim calcmode="lin" valueType="num">
                                      <p:cBhvr>
                                        <p:cTn id="35" dur="1000" fill="hold"/>
                                        <p:tgtEl>
                                          <p:spTgt spid="14"/>
                                        </p:tgtEl>
                                        <p:attrNameLst>
                                          <p:attrName>ppt_h</p:attrName>
                                        </p:attrNameLst>
                                      </p:cBhvr>
                                      <p:tavLst>
                                        <p:tav tm="0">
                                          <p:val>
                                            <p:fltVal val="0"/>
                                          </p:val>
                                        </p:tav>
                                        <p:tav tm="100000">
                                          <p:val>
                                            <p:strVal val="#ppt_h"/>
                                          </p:val>
                                        </p:tav>
                                      </p:tavLst>
                                    </p:anim>
                                    <p:anim calcmode="lin" valueType="num">
                                      <p:cBhvr>
                                        <p:cTn id="36" dur="1000" fill="hold"/>
                                        <p:tgtEl>
                                          <p:spTgt spid="14"/>
                                        </p:tgtEl>
                                        <p:attrNameLst>
                                          <p:attrName>style.rotation</p:attrName>
                                        </p:attrNameLst>
                                      </p:cBhvr>
                                      <p:tavLst>
                                        <p:tav tm="0">
                                          <p:val>
                                            <p:fltVal val="90"/>
                                          </p:val>
                                        </p:tav>
                                        <p:tav tm="100000">
                                          <p:val>
                                            <p:fltVal val="0"/>
                                          </p:val>
                                        </p:tav>
                                      </p:tavLst>
                                    </p:anim>
                                    <p:animEffect transition="in" filter="fade">
                                      <p:cBhvr>
                                        <p:cTn id="37" dur="1000"/>
                                        <p:tgtEl>
                                          <p:spTgt spid="14"/>
                                        </p:tgtEl>
                                      </p:cBhvr>
                                    </p:animEffect>
                                  </p:childTnLst>
                                </p:cTn>
                              </p:par>
                            </p:childTnLst>
                          </p:cTn>
                        </p:par>
                      </p:childTnLst>
                    </p:cTn>
                  </p:par>
                </p:childTnLst>
              </p:cTn>
              <p:nextCondLst>
                <p:cond evt="onClick" delay="0">
                  <p:tgtEl>
                    <p:spTgt spid="57"/>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31" presetClass="exit" presetSubtype="0" fill="hold" grpId="1" nodeType="withEffect">
                                  <p:stCondLst>
                                    <p:cond delay="0"/>
                                  </p:stCondLst>
                                  <p:childTnLst>
                                    <p:anim calcmode="lin" valueType="num">
                                      <p:cBhvr>
                                        <p:cTn id="42" dur="1000"/>
                                        <p:tgtEl>
                                          <p:spTgt spid="67"/>
                                        </p:tgtEl>
                                        <p:attrNameLst>
                                          <p:attrName>ppt_w</p:attrName>
                                        </p:attrNameLst>
                                      </p:cBhvr>
                                      <p:tavLst>
                                        <p:tav tm="0">
                                          <p:val>
                                            <p:strVal val="ppt_w"/>
                                          </p:val>
                                        </p:tav>
                                        <p:tav tm="100000">
                                          <p:val>
                                            <p:fltVal val="0"/>
                                          </p:val>
                                        </p:tav>
                                      </p:tavLst>
                                    </p:anim>
                                    <p:anim calcmode="lin" valueType="num">
                                      <p:cBhvr>
                                        <p:cTn id="43" dur="1000"/>
                                        <p:tgtEl>
                                          <p:spTgt spid="67"/>
                                        </p:tgtEl>
                                        <p:attrNameLst>
                                          <p:attrName>ppt_h</p:attrName>
                                        </p:attrNameLst>
                                      </p:cBhvr>
                                      <p:tavLst>
                                        <p:tav tm="0">
                                          <p:val>
                                            <p:strVal val="ppt_h"/>
                                          </p:val>
                                        </p:tav>
                                        <p:tav tm="100000">
                                          <p:val>
                                            <p:fltVal val="0"/>
                                          </p:val>
                                        </p:tav>
                                      </p:tavLst>
                                    </p:anim>
                                    <p:anim calcmode="lin" valueType="num">
                                      <p:cBhvr>
                                        <p:cTn id="44" dur="1000"/>
                                        <p:tgtEl>
                                          <p:spTgt spid="67"/>
                                        </p:tgtEl>
                                        <p:attrNameLst>
                                          <p:attrName>style.rotation</p:attrName>
                                        </p:attrNameLst>
                                      </p:cBhvr>
                                      <p:tavLst>
                                        <p:tav tm="0">
                                          <p:val>
                                            <p:fltVal val="0"/>
                                          </p:val>
                                        </p:tav>
                                        <p:tav tm="100000">
                                          <p:val>
                                            <p:fltVal val="90"/>
                                          </p:val>
                                        </p:tav>
                                      </p:tavLst>
                                    </p:anim>
                                    <p:animEffect transition="out" filter="fade">
                                      <p:cBhvr>
                                        <p:cTn id="45" dur="1000"/>
                                        <p:tgtEl>
                                          <p:spTgt spid="67"/>
                                        </p:tgtEl>
                                      </p:cBhvr>
                                    </p:animEffect>
                                    <p:set>
                                      <p:cBhvr>
                                        <p:cTn id="46" dur="1" fill="hold">
                                          <p:stCondLst>
                                            <p:cond delay="9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47" restart="whenNotActive" fill="hold" evtFilter="cancelBubble" nodeType="interactiveSeq">
                <p:stCondLst>
                  <p:cond evt="onClick" delay="0">
                    <p:tgtEl>
                      <p:spTgt spid="63"/>
                    </p:tgtEl>
                  </p:cond>
                </p:stCondLst>
                <p:endSync evt="end" delay="0">
                  <p:rtn val="all"/>
                </p:endSync>
                <p:childTnLst>
                  <p:par>
                    <p:cTn id="48" fill="hold">
                      <p:stCondLst>
                        <p:cond delay="0"/>
                      </p:stCondLst>
                      <p:childTnLst>
                        <p:par>
                          <p:cTn id="49" fill="hold">
                            <p:stCondLst>
                              <p:cond delay="0"/>
                            </p:stCondLst>
                            <p:childTnLst>
                              <p:par>
                                <p:cTn id="50" presetID="31" presetClass="entr" presetSubtype="0" fill="hold" grpId="0" nodeType="withEffect">
                                  <p:stCondLst>
                                    <p:cond delay="0"/>
                                  </p:stCondLst>
                                  <p:childTnLst>
                                    <p:set>
                                      <p:cBhvr>
                                        <p:cTn id="51" dur="1" fill="hold">
                                          <p:stCondLst>
                                            <p:cond delay="0"/>
                                          </p:stCondLst>
                                        </p:cTn>
                                        <p:tgtEl>
                                          <p:spTgt spid="67"/>
                                        </p:tgtEl>
                                        <p:attrNameLst>
                                          <p:attrName>style.visibility</p:attrName>
                                        </p:attrNameLst>
                                      </p:cBhvr>
                                      <p:to>
                                        <p:strVal val="visible"/>
                                      </p:to>
                                    </p:set>
                                    <p:anim calcmode="lin" valueType="num">
                                      <p:cBhvr>
                                        <p:cTn id="52" dur="1000" fill="hold"/>
                                        <p:tgtEl>
                                          <p:spTgt spid="67"/>
                                        </p:tgtEl>
                                        <p:attrNameLst>
                                          <p:attrName>ppt_w</p:attrName>
                                        </p:attrNameLst>
                                      </p:cBhvr>
                                      <p:tavLst>
                                        <p:tav tm="0">
                                          <p:val>
                                            <p:fltVal val="0"/>
                                          </p:val>
                                        </p:tav>
                                        <p:tav tm="100000">
                                          <p:val>
                                            <p:strVal val="#ppt_w"/>
                                          </p:val>
                                        </p:tav>
                                      </p:tavLst>
                                    </p:anim>
                                    <p:anim calcmode="lin" valueType="num">
                                      <p:cBhvr>
                                        <p:cTn id="53" dur="1000" fill="hold"/>
                                        <p:tgtEl>
                                          <p:spTgt spid="67"/>
                                        </p:tgtEl>
                                        <p:attrNameLst>
                                          <p:attrName>ppt_h</p:attrName>
                                        </p:attrNameLst>
                                      </p:cBhvr>
                                      <p:tavLst>
                                        <p:tav tm="0">
                                          <p:val>
                                            <p:fltVal val="0"/>
                                          </p:val>
                                        </p:tav>
                                        <p:tav tm="100000">
                                          <p:val>
                                            <p:strVal val="#ppt_h"/>
                                          </p:val>
                                        </p:tav>
                                      </p:tavLst>
                                    </p:anim>
                                    <p:anim calcmode="lin" valueType="num">
                                      <p:cBhvr>
                                        <p:cTn id="54" dur="1000" fill="hold"/>
                                        <p:tgtEl>
                                          <p:spTgt spid="67"/>
                                        </p:tgtEl>
                                        <p:attrNameLst>
                                          <p:attrName>style.rotation</p:attrName>
                                        </p:attrNameLst>
                                      </p:cBhvr>
                                      <p:tavLst>
                                        <p:tav tm="0">
                                          <p:val>
                                            <p:fltVal val="90"/>
                                          </p:val>
                                        </p:tav>
                                        <p:tav tm="100000">
                                          <p:val>
                                            <p:fltVal val="0"/>
                                          </p:val>
                                        </p:tav>
                                      </p:tavLst>
                                    </p:anim>
                                    <p:animEffect transition="in" filter="fade">
                                      <p:cBhvr>
                                        <p:cTn id="55" dur="1000"/>
                                        <p:tgtEl>
                                          <p:spTgt spid="67"/>
                                        </p:tgtEl>
                                      </p:cBhvr>
                                    </p:animEffect>
                                  </p:childTnLst>
                                </p:cTn>
                              </p:par>
                            </p:childTnLst>
                          </p:cTn>
                        </p:par>
                      </p:childTnLst>
                    </p:cTn>
                  </p:par>
                </p:childTnLst>
              </p:cTn>
              <p:nextCondLst>
                <p:cond evt="onClick" delay="0">
                  <p:tgtEl>
                    <p:spTgt spid="63"/>
                  </p:tgtEl>
                </p:cond>
              </p:nextCondLst>
            </p:seq>
            <p:seq concurrent="1" nextAc="seek">
              <p:cTn id="56" restart="whenNotActive" fill="hold" evtFilter="cancelBubble" nodeType="interactiveSeq">
                <p:stCondLst>
                  <p:cond evt="onClick" delay="0">
                    <p:tgtEl>
                      <p:spTgt spid="68"/>
                    </p:tgtEl>
                  </p:cond>
                </p:stCondLst>
                <p:endSync evt="end" delay="0">
                  <p:rtn val="all"/>
                </p:endSync>
                <p:childTnLst>
                  <p:par>
                    <p:cTn id="57" fill="hold">
                      <p:stCondLst>
                        <p:cond delay="0"/>
                      </p:stCondLst>
                      <p:childTnLst>
                        <p:par>
                          <p:cTn id="58" fill="hold">
                            <p:stCondLst>
                              <p:cond delay="0"/>
                            </p:stCondLst>
                            <p:childTnLst>
                              <p:par>
                                <p:cTn id="59" presetID="31" presetClass="exit" presetSubtype="0" fill="hold" grpId="1" nodeType="withEffect">
                                  <p:stCondLst>
                                    <p:cond delay="0"/>
                                  </p:stCondLst>
                                  <p:childTnLst>
                                    <p:anim calcmode="lin" valueType="num">
                                      <p:cBhvr>
                                        <p:cTn id="60" dur="1000"/>
                                        <p:tgtEl>
                                          <p:spTgt spid="68"/>
                                        </p:tgtEl>
                                        <p:attrNameLst>
                                          <p:attrName>ppt_w</p:attrName>
                                        </p:attrNameLst>
                                      </p:cBhvr>
                                      <p:tavLst>
                                        <p:tav tm="0">
                                          <p:val>
                                            <p:strVal val="ppt_w"/>
                                          </p:val>
                                        </p:tav>
                                        <p:tav tm="100000">
                                          <p:val>
                                            <p:fltVal val="0"/>
                                          </p:val>
                                        </p:tav>
                                      </p:tavLst>
                                    </p:anim>
                                    <p:anim calcmode="lin" valueType="num">
                                      <p:cBhvr>
                                        <p:cTn id="61" dur="1000"/>
                                        <p:tgtEl>
                                          <p:spTgt spid="68"/>
                                        </p:tgtEl>
                                        <p:attrNameLst>
                                          <p:attrName>ppt_h</p:attrName>
                                        </p:attrNameLst>
                                      </p:cBhvr>
                                      <p:tavLst>
                                        <p:tav tm="0">
                                          <p:val>
                                            <p:strVal val="ppt_h"/>
                                          </p:val>
                                        </p:tav>
                                        <p:tav tm="100000">
                                          <p:val>
                                            <p:fltVal val="0"/>
                                          </p:val>
                                        </p:tav>
                                      </p:tavLst>
                                    </p:anim>
                                    <p:anim calcmode="lin" valueType="num">
                                      <p:cBhvr>
                                        <p:cTn id="62" dur="1000"/>
                                        <p:tgtEl>
                                          <p:spTgt spid="68"/>
                                        </p:tgtEl>
                                        <p:attrNameLst>
                                          <p:attrName>style.rotation</p:attrName>
                                        </p:attrNameLst>
                                      </p:cBhvr>
                                      <p:tavLst>
                                        <p:tav tm="0">
                                          <p:val>
                                            <p:fltVal val="0"/>
                                          </p:val>
                                        </p:tav>
                                        <p:tav tm="100000">
                                          <p:val>
                                            <p:fltVal val="90"/>
                                          </p:val>
                                        </p:tav>
                                      </p:tavLst>
                                    </p:anim>
                                    <p:animEffect transition="out" filter="fade">
                                      <p:cBhvr>
                                        <p:cTn id="63" dur="1000"/>
                                        <p:tgtEl>
                                          <p:spTgt spid="68"/>
                                        </p:tgtEl>
                                      </p:cBhvr>
                                    </p:animEffect>
                                    <p:set>
                                      <p:cBhvr>
                                        <p:cTn id="64" dur="1" fill="hold">
                                          <p:stCondLst>
                                            <p:cond delay="9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65" restart="whenNotActive" fill="hold" evtFilter="cancelBubble" nodeType="interactiveSeq">
                <p:stCondLst>
                  <p:cond evt="onClick" delay="0">
                    <p:tgtEl>
                      <p:spTgt spid="56"/>
                    </p:tgtEl>
                  </p:cond>
                </p:stCondLst>
                <p:endSync evt="end" delay="0">
                  <p:rtn val="all"/>
                </p:endSync>
                <p:childTnLst>
                  <p:par>
                    <p:cTn id="66" fill="hold">
                      <p:stCondLst>
                        <p:cond delay="0"/>
                      </p:stCondLst>
                      <p:childTnLst>
                        <p:par>
                          <p:cTn id="67" fill="hold">
                            <p:stCondLst>
                              <p:cond delay="0"/>
                            </p:stCondLst>
                            <p:childTnLst>
                              <p:par>
                                <p:cTn id="68" presetID="31" presetClass="entr" presetSubtype="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 calcmode="lin" valueType="num">
                                      <p:cBhvr>
                                        <p:cTn id="70" dur="1000" fill="hold"/>
                                        <p:tgtEl>
                                          <p:spTgt spid="68"/>
                                        </p:tgtEl>
                                        <p:attrNameLst>
                                          <p:attrName>ppt_w</p:attrName>
                                        </p:attrNameLst>
                                      </p:cBhvr>
                                      <p:tavLst>
                                        <p:tav tm="0">
                                          <p:val>
                                            <p:fltVal val="0"/>
                                          </p:val>
                                        </p:tav>
                                        <p:tav tm="100000">
                                          <p:val>
                                            <p:strVal val="#ppt_w"/>
                                          </p:val>
                                        </p:tav>
                                      </p:tavLst>
                                    </p:anim>
                                    <p:anim calcmode="lin" valueType="num">
                                      <p:cBhvr>
                                        <p:cTn id="71" dur="1000" fill="hold"/>
                                        <p:tgtEl>
                                          <p:spTgt spid="68"/>
                                        </p:tgtEl>
                                        <p:attrNameLst>
                                          <p:attrName>ppt_h</p:attrName>
                                        </p:attrNameLst>
                                      </p:cBhvr>
                                      <p:tavLst>
                                        <p:tav tm="0">
                                          <p:val>
                                            <p:fltVal val="0"/>
                                          </p:val>
                                        </p:tav>
                                        <p:tav tm="100000">
                                          <p:val>
                                            <p:strVal val="#ppt_h"/>
                                          </p:val>
                                        </p:tav>
                                      </p:tavLst>
                                    </p:anim>
                                    <p:anim calcmode="lin" valueType="num">
                                      <p:cBhvr>
                                        <p:cTn id="72" dur="1000" fill="hold"/>
                                        <p:tgtEl>
                                          <p:spTgt spid="68"/>
                                        </p:tgtEl>
                                        <p:attrNameLst>
                                          <p:attrName>style.rotation</p:attrName>
                                        </p:attrNameLst>
                                      </p:cBhvr>
                                      <p:tavLst>
                                        <p:tav tm="0">
                                          <p:val>
                                            <p:fltVal val="90"/>
                                          </p:val>
                                        </p:tav>
                                        <p:tav tm="100000">
                                          <p:val>
                                            <p:fltVal val="0"/>
                                          </p:val>
                                        </p:tav>
                                      </p:tavLst>
                                    </p:anim>
                                    <p:animEffect transition="in" filter="fade">
                                      <p:cBhvr>
                                        <p:cTn id="73" dur="1000"/>
                                        <p:tgtEl>
                                          <p:spTgt spid="68"/>
                                        </p:tgtEl>
                                      </p:cBhvr>
                                    </p:animEffect>
                                  </p:childTnLst>
                                </p:cTn>
                              </p:par>
                            </p:childTnLst>
                          </p:cTn>
                        </p:par>
                      </p:childTnLst>
                    </p:cTn>
                  </p:par>
                </p:childTnLst>
              </p:cTn>
              <p:nextCondLst>
                <p:cond evt="onClick" delay="0">
                  <p:tgtEl>
                    <p:spTgt spid="56"/>
                  </p:tgtEl>
                </p:cond>
              </p:nextCondLst>
            </p:seq>
            <p:seq concurrent="1" nextAc="seek">
              <p:cTn id="74" restart="whenNotActive" fill="hold" evtFilter="cancelBubble" nodeType="interactiveSeq">
                <p:stCondLst>
                  <p:cond evt="onClick" delay="0">
                    <p:tgtEl>
                      <p:spTgt spid="69"/>
                    </p:tgtEl>
                  </p:cond>
                </p:stCondLst>
                <p:endSync evt="end" delay="0">
                  <p:rtn val="all"/>
                </p:endSync>
                <p:childTnLst>
                  <p:par>
                    <p:cTn id="75" fill="hold">
                      <p:stCondLst>
                        <p:cond delay="0"/>
                      </p:stCondLst>
                      <p:childTnLst>
                        <p:par>
                          <p:cTn id="76" fill="hold">
                            <p:stCondLst>
                              <p:cond delay="0"/>
                            </p:stCondLst>
                            <p:childTnLst>
                              <p:par>
                                <p:cTn id="77" presetID="31" presetClass="exit" presetSubtype="0" fill="hold" grpId="1" nodeType="withEffect">
                                  <p:stCondLst>
                                    <p:cond delay="0"/>
                                  </p:stCondLst>
                                  <p:childTnLst>
                                    <p:anim calcmode="lin" valueType="num">
                                      <p:cBhvr>
                                        <p:cTn id="78" dur="1000"/>
                                        <p:tgtEl>
                                          <p:spTgt spid="69"/>
                                        </p:tgtEl>
                                        <p:attrNameLst>
                                          <p:attrName>ppt_w</p:attrName>
                                        </p:attrNameLst>
                                      </p:cBhvr>
                                      <p:tavLst>
                                        <p:tav tm="0">
                                          <p:val>
                                            <p:strVal val="ppt_w"/>
                                          </p:val>
                                        </p:tav>
                                        <p:tav tm="100000">
                                          <p:val>
                                            <p:fltVal val="0"/>
                                          </p:val>
                                        </p:tav>
                                      </p:tavLst>
                                    </p:anim>
                                    <p:anim calcmode="lin" valueType="num">
                                      <p:cBhvr>
                                        <p:cTn id="79" dur="1000"/>
                                        <p:tgtEl>
                                          <p:spTgt spid="69"/>
                                        </p:tgtEl>
                                        <p:attrNameLst>
                                          <p:attrName>ppt_h</p:attrName>
                                        </p:attrNameLst>
                                      </p:cBhvr>
                                      <p:tavLst>
                                        <p:tav tm="0">
                                          <p:val>
                                            <p:strVal val="ppt_h"/>
                                          </p:val>
                                        </p:tav>
                                        <p:tav tm="100000">
                                          <p:val>
                                            <p:fltVal val="0"/>
                                          </p:val>
                                        </p:tav>
                                      </p:tavLst>
                                    </p:anim>
                                    <p:anim calcmode="lin" valueType="num">
                                      <p:cBhvr>
                                        <p:cTn id="80" dur="1000"/>
                                        <p:tgtEl>
                                          <p:spTgt spid="69"/>
                                        </p:tgtEl>
                                        <p:attrNameLst>
                                          <p:attrName>style.rotation</p:attrName>
                                        </p:attrNameLst>
                                      </p:cBhvr>
                                      <p:tavLst>
                                        <p:tav tm="0">
                                          <p:val>
                                            <p:fltVal val="0"/>
                                          </p:val>
                                        </p:tav>
                                        <p:tav tm="100000">
                                          <p:val>
                                            <p:fltVal val="90"/>
                                          </p:val>
                                        </p:tav>
                                      </p:tavLst>
                                    </p:anim>
                                    <p:animEffect transition="out" filter="fade">
                                      <p:cBhvr>
                                        <p:cTn id="81" dur="1000"/>
                                        <p:tgtEl>
                                          <p:spTgt spid="69"/>
                                        </p:tgtEl>
                                      </p:cBhvr>
                                    </p:animEffect>
                                    <p:set>
                                      <p:cBhvr>
                                        <p:cTn id="82" dur="1" fill="hold">
                                          <p:stCondLst>
                                            <p:cond delay="9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83" restart="whenNotActive" fill="hold" evtFilter="cancelBubble" nodeType="interactiveSeq">
                <p:stCondLst>
                  <p:cond evt="onClick" delay="0">
                    <p:tgtEl>
                      <p:spTgt spid="58"/>
                    </p:tgtEl>
                  </p:cond>
                </p:stCondLst>
                <p:endSync evt="end" delay="0">
                  <p:rtn val="all"/>
                </p:endSync>
                <p:childTnLst>
                  <p:par>
                    <p:cTn id="84" fill="hold">
                      <p:stCondLst>
                        <p:cond delay="0"/>
                      </p:stCondLst>
                      <p:childTnLst>
                        <p:par>
                          <p:cTn id="85" fill="hold">
                            <p:stCondLst>
                              <p:cond delay="0"/>
                            </p:stCondLst>
                            <p:childTnLst>
                              <p:par>
                                <p:cTn id="86" presetID="31" presetClass="entr" presetSubtype="0" fill="hold" grpId="0" nodeType="withEffect">
                                  <p:stCondLst>
                                    <p:cond delay="0"/>
                                  </p:stCondLst>
                                  <p:childTnLst>
                                    <p:set>
                                      <p:cBhvr>
                                        <p:cTn id="87" dur="1" fill="hold">
                                          <p:stCondLst>
                                            <p:cond delay="0"/>
                                          </p:stCondLst>
                                        </p:cTn>
                                        <p:tgtEl>
                                          <p:spTgt spid="69"/>
                                        </p:tgtEl>
                                        <p:attrNameLst>
                                          <p:attrName>style.visibility</p:attrName>
                                        </p:attrNameLst>
                                      </p:cBhvr>
                                      <p:to>
                                        <p:strVal val="visible"/>
                                      </p:to>
                                    </p:set>
                                    <p:anim calcmode="lin" valueType="num">
                                      <p:cBhvr>
                                        <p:cTn id="88" dur="1000" fill="hold"/>
                                        <p:tgtEl>
                                          <p:spTgt spid="69"/>
                                        </p:tgtEl>
                                        <p:attrNameLst>
                                          <p:attrName>ppt_w</p:attrName>
                                        </p:attrNameLst>
                                      </p:cBhvr>
                                      <p:tavLst>
                                        <p:tav tm="0">
                                          <p:val>
                                            <p:fltVal val="0"/>
                                          </p:val>
                                        </p:tav>
                                        <p:tav tm="100000">
                                          <p:val>
                                            <p:strVal val="#ppt_w"/>
                                          </p:val>
                                        </p:tav>
                                      </p:tavLst>
                                    </p:anim>
                                    <p:anim calcmode="lin" valueType="num">
                                      <p:cBhvr>
                                        <p:cTn id="89" dur="1000" fill="hold"/>
                                        <p:tgtEl>
                                          <p:spTgt spid="69"/>
                                        </p:tgtEl>
                                        <p:attrNameLst>
                                          <p:attrName>ppt_h</p:attrName>
                                        </p:attrNameLst>
                                      </p:cBhvr>
                                      <p:tavLst>
                                        <p:tav tm="0">
                                          <p:val>
                                            <p:fltVal val="0"/>
                                          </p:val>
                                        </p:tav>
                                        <p:tav tm="100000">
                                          <p:val>
                                            <p:strVal val="#ppt_h"/>
                                          </p:val>
                                        </p:tav>
                                      </p:tavLst>
                                    </p:anim>
                                    <p:anim calcmode="lin" valueType="num">
                                      <p:cBhvr>
                                        <p:cTn id="90" dur="1000" fill="hold"/>
                                        <p:tgtEl>
                                          <p:spTgt spid="69"/>
                                        </p:tgtEl>
                                        <p:attrNameLst>
                                          <p:attrName>style.rotation</p:attrName>
                                        </p:attrNameLst>
                                      </p:cBhvr>
                                      <p:tavLst>
                                        <p:tav tm="0">
                                          <p:val>
                                            <p:fltVal val="90"/>
                                          </p:val>
                                        </p:tav>
                                        <p:tav tm="100000">
                                          <p:val>
                                            <p:fltVal val="0"/>
                                          </p:val>
                                        </p:tav>
                                      </p:tavLst>
                                    </p:anim>
                                    <p:animEffect transition="in" filter="fade">
                                      <p:cBhvr>
                                        <p:cTn id="91" dur="1000"/>
                                        <p:tgtEl>
                                          <p:spTgt spid="69"/>
                                        </p:tgtEl>
                                      </p:cBhvr>
                                    </p:animEffect>
                                  </p:childTnLst>
                                </p:cTn>
                              </p:par>
                            </p:childTnLst>
                          </p:cTn>
                        </p:par>
                      </p:childTnLst>
                    </p:cTn>
                  </p:par>
                </p:childTnLst>
              </p:cTn>
              <p:nextCondLst>
                <p:cond evt="onClick" delay="0">
                  <p:tgtEl>
                    <p:spTgt spid="58"/>
                  </p:tgtEl>
                </p:cond>
              </p:nextCondLst>
            </p:seq>
            <p:seq concurrent="1" nextAc="seek">
              <p:cTn id="92" restart="whenNotActive" fill="hold" evtFilter="cancelBubble" nodeType="interactiveSeq">
                <p:stCondLst>
                  <p:cond evt="onClick" delay="0">
                    <p:tgtEl>
                      <p:spTgt spid="70"/>
                    </p:tgtEl>
                  </p:cond>
                </p:stCondLst>
                <p:endSync evt="end" delay="0">
                  <p:rtn val="all"/>
                </p:endSync>
                <p:childTnLst>
                  <p:par>
                    <p:cTn id="93" fill="hold">
                      <p:stCondLst>
                        <p:cond delay="0"/>
                      </p:stCondLst>
                      <p:childTnLst>
                        <p:par>
                          <p:cTn id="94" fill="hold">
                            <p:stCondLst>
                              <p:cond delay="0"/>
                            </p:stCondLst>
                            <p:childTnLst>
                              <p:par>
                                <p:cTn id="95" presetID="31" presetClass="exit" presetSubtype="0" fill="hold" grpId="1" nodeType="withEffect">
                                  <p:stCondLst>
                                    <p:cond delay="0"/>
                                  </p:stCondLst>
                                  <p:childTnLst>
                                    <p:anim calcmode="lin" valueType="num">
                                      <p:cBhvr>
                                        <p:cTn id="96" dur="1000"/>
                                        <p:tgtEl>
                                          <p:spTgt spid="70"/>
                                        </p:tgtEl>
                                        <p:attrNameLst>
                                          <p:attrName>ppt_w</p:attrName>
                                        </p:attrNameLst>
                                      </p:cBhvr>
                                      <p:tavLst>
                                        <p:tav tm="0">
                                          <p:val>
                                            <p:strVal val="ppt_w"/>
                                          </p:val>
                                        </p:tav>
                                        <p:tav tm="100000">
                                          <p:val>
                                            <p:fltVal val="0"/>
                                          </p:val>
                                        </p:tav>
                                      </p:tavLst>
                                    </p:anim>
                                    <p:anim calcmode="lin" valueType="num">
                                      <p:cBhvr>
                                        <p:cTn id="97" dur="1000"/>
                                        <p:tgtEl>
                                          <p:spTgt spid="70"/>
                                        </p:tgtEl>
                                        <p:attrNameLst>
                                          <p:attrName>ppt_h</p:attrName>
                                        </p:attrNameLst>
                                      </p:cBhvr>
                                      <p:tavLst>
                                        <p:tav tm="0">
                                          <p:val>
                                            <p:strVal val="ppt_h"/>
                                          </p:val>
                                        </p:tav>
                                        <p:tav tm="100000">
                                          <p:val>
                                            <p:fltVal val="0"/>
                                          </p:val>
                                        </p:tav>
                                      </p:tavLst>
                                    </p:anim>
                                    <p:anim calcmode="lin" valueType="num">
                                      <p:cBhvr>
                                        <p:cTn id="98" dur="1000"/>
                                        <p:tgtEl>
                                          <p:spTgt spid="70"/>
                                        </p:tgtEl>
                                        <p:attrNameLst>
                                          <p:attrName>style.rotation</p:attrName>
                                        </p:attrNameLst>
                                      </p:cBhvr>
                                      <p:tavLst>
                                        <p:tav tm="0">
                                          <p:val>
                                            <p:fltVal val="0"/>
                                          </p:val>
                                        </p:tav>
                                        <p:tav tm="100000">
                                          <p:val>
                                            <p:fltVal val="90"/>
                                          </p:val>
                                        </p:tav>
                                      </p:tavLst>
                                    </p:anim>
                                    <p:animEffect transition="out" filter="fade">
                                      <p:cBhvr>
                                        <p:cTn id="99" dur="1000"/>
                                        <p:tgtEl>
                                          <p:spTgt spid="70"/>
                                        </p:tgtEl>
                                      </p:cBhvr>
                                    </p:animEffect>
                                    <p:set>
                                      <p:cBhvr>
                                        <p:cTn id="100" dur="1" fill="hold">
                                          <p:stCondLst>
                                            <p:cond delay="9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101" restart="whenNotActive" fill="hold" evtFilter="cancelBubble" nodeType="interactiveSeq">
                <p:stCondLst>
                  <p:cond evt="onClick" delay="0">
                    <p:tgtEl>
                      <p:spTgt spid="71"/>
                    </p:tgtEl>
                  </p:cond>
                </p:stCondLst>
                <p:endSync evt="end" delay="0">
                  <p:rtn val="all"/>
                </p:endSync>
                <p:childTnLst>
                  <p:par>
                    <p:cTn id="102" fill="hold">
                      <p:stCondLst>
                        <p:cond delay="0"/>
                      </p:stCondLst>
                      <p:childTnLst>
                        <p:par>
                          <p:cTn id="103" fill="hold">
                            <p:stCondLst>
                              <p:cond delay="0"/>
                            </p:stCondLst>
                            <p:childTnLst>
                              <p:par>
                                <p:cTn id="104" presetID="31" presetClass="exit" presetSubtype="0" fill="hold" grpId="1" nodeType="withEffect">
                                  <p:stCondLst>
                                    <p:cond delay="0"/>
                                  </p:stCondLst>
                                  <p:childTnLst>
                                    <p:anim calcmode="lin" valueType="num">
                                      <p:cBhvr>
                                        <p:cTn id="105" dur="1000"/>
                                        <p:tgtEl>
                                          <p:spTgt spid="71"/>
                                        </p:tgtEl>
                                        <p:attrNameLst>
                                          <p:attrName>ppt_w</p:attrName>
                                        </p:attrNameLst>
                                      </p:cBhvr>
                                      <p:tavLst>
                                        <p:tav tm="0">
                                          <p:val>
                                            <p:strVal val="ppt_w"/>
                                          </p:val>
                                        </p:tav>
                                        <p:tav tm="100000">
                                          <p:val>
                                            <p:fltVal val="0"/>
                                          </p:val>
                                        </p:tav>
                                      </p:tavLst>
                                    </p:anim>
                                    <p:anim calcmode="lin" valueType="num">
                                      <p:cBhvr>
                                        <p:cTn id="106" dur="1000"/>
                                        <p:tgtEl>
                                          <p:spTgt spid="71"/>
                                        </p:tgtEl>
                                        <p:attrNameLst>
                                          <p:attrName>ppt_h</p:attrName>
                                        </p:attrNameLst>
                                      </p:cBhvr>
                                      <p:tavLst>
                                        <p:tav tm="0">
                                          <p:val>
                                            <p:strVal val="ppt_h"/>
                                          </p:val>
                                        </p:tav>
                                        <p:tav tm="100000">
                                          <p:val>
                                            <p:fltVal val="0"/>
                                          </p:val>
                                        </p:tav>
                                      </p:tavLst>
                                    </p:anim>
                                    <p:anim calcmode="lin" valueType="num">
                                      <p:cBhvr>
                                        <p:cTn id="107" dur="1000"/>
                                        <p:tgtEl>
                                          <p:spTgt spid="71"/>
                                        </p:tgtEl>
                                        <p:attrNameLst>
                                          <p:attrName>style.rotation</p:attrName>
                                        </p:attrNameLst>
                                      </p:cBhvr>
                                      <p:tavLst>
                                        <p:tav tm="0">
                                          <p:val>
                                            <p:fltVal val="0"/>
                                          </p:val>
                                        </p:tav>
                                        <p:tav tm="100000">
                                          <p:val>
                                            <p:fltVal val="90"/>
                                          </p:val>
                                        </p:tav>
                                      </p:tavLst>
                                    </p:anim>
                                    <p:animEffect transition="out" filter="fade">
                                      <p:cBhvr>
                                        <p:cTn id="108" dur="1000"/>
                                        <p:tgtEl>
                                          <p:spTgt spid="71"/>
                                        </p:tgtEl>
                                      </p:cBhvr>
                                    </p:animEffect>
                                    <p:set>
                                      <p:cBhvr>
                                        <p:cTn id="109" dur="1" fill="hold">
                                          <p:stCondLst>
                                            <p:cond delay="9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110" restart="whenNotActive" fill="hold" evtFilter="cancelBubble" nodeType="interactiveSeq">
                <p:stCondLst>
                  <p:cond evt="onClick" delay="0">
                    <p:tgtEl>
                      <p:spTgt spid="62"/>
                    </p:tgtEl>
                  </p:cond>
                </p:stCondLst>
                <p:endSync evt="end" delay="0">
                  <p:rtn val="all"/>
                </p:endSync>
                <p:childTnLst>
                  <p:par>
                    <p:cTn id="111" fill="hold">
                      <p:stCondLst>
                        <p:cond delay="0"/>
                      </p:stCondLst>
                      <p:childTnLst>
                        <p:par>
                          <p:cTn id="112" fill="hold">
                            <p:stCondLst>
                              <p:cond delay="0"/>
                            </p:stCondLst>
                            <p:childTnLst>
                              <p:par>
                                <p:cTn id="113" presetID="31" presetClass="entr" presetSubtype="0" fill="hold" grpId="0" nodeType="withEffect">
                                  <p:stCondLst>
                                    <p:cond delay="0"/>
                                  </p:stCondLst>
                                  <p:childTnLst>
                                    <p:set>
                                      <p:cBhvr>
                                        <p:cTn id="114" dur="1" fill="hold">
                                          <p:stCondLst>
                                            <p:cond delay="0"/>
                                          </p:stCondLst>
                                        </p:cTn>
                                        <p:tgtEl>
                                          <p:spTgt spid="71"/>
                                        </p:tgtEl>
                                        <p:attrNameLst>
                                          <p:attrName>style.visibility</p:attrName>
                                        </p:attrNameLst>
                                      </p:cBhvr>
                                      <p:to>
                                        <p:strVal val="visible"/>
                                      </p:to>
                                    </p:set>
                                    <p:anim calcmode="lin" valueType="num">
                                      <p:cBhvr>
                                        <p:cTn id="115" dur="1000" fill="hold"/>
                                        <p:tgtEl>
                                          <p:spTgt spid="71"/>
                                        </p:tgtEl>
                                        <p:attrNameLst>
                                          <p:attrName>ppt_w</p:attrName>
                                        </p:attrNameLst>
                                      </p:cBhvr>
                                      <p:tavLst>
                                        <p:tav tm="0">
                                          <p:val>
                                            <p:fltVal val="0"/>
                                          </p:val>
                                        </p:tav>
                                        <p:tav tm="100000">
                                          <p:val>
                                            <p:strVal val="#ppt_w"/>
                                          </p:val>
                                        </p:tav>
                                      </p:tavLst>
                                    </p:anim>
                                    <p:anim calcmode="lin" valueType="num">
                                      <p:cBhvr>
                                        <p:cTn id="116" dur="1000" fill="hold"/>
                                        <p:tgtEl>
                                          <p:spTgt spid="71"/>
                                        </p:tgtEl>
                                        <p:attrNameLst>
                                          <p:attrName>ppt_h</p:attrName>
                                        </p:attrNameLst>
                                      </p:cBhvr>
                                      <p:tavLst>
                                        <p:tav tm="0">
                                          <p:val>
                                            <p:fltVal val="0"/>
                                          </p:val>
                                        </p:tav>
                                        <p:tav tm="100000">
                                          <p:val>
                                            <p:strVal val="#ppt_h"/>
                                          </p:val>
                                        </p:tav>
                                      </p:tavLst>
                                    </p:anim>
                                    <p:anim calcmode="lin" valueType="num">
                                      <p:cBhvr>
                                        <p:cTn id="117" dur="1000" fill="hold"/>
                                        <p:tgtEl>
                                          <p:spTgt spid="71"/>
                                        </p:tgtEl>
                                        <p:attrNameLst>
                                          <p:attrName>style.rotation</p:attrName>
                                        </p:attrNameLst>
                                      </p:cBhvr>
                                      <p:tavLst>
                                        <p:tav tm="0">
                                          <p:val>
                                            <p:fltVal val="90"/>
                                          </p:val>
                                        </p:tav>
                                        <p:tav tm="100000">
                                          <p:val>
                                            <p:fltVal val="0"/>
                                          </p:val>
                                        </p:tav>
                                      </p:tavLst>
                                    </p:anim>
                                    <p:animEffect transition="in" filter="fade">
                                      <p:cBhvr>
                                        <p:cTn id="118" dur="1000"/>
                                        <p:tgtEl>
                                          <p:spTgt spid="71"/>
                                        </p:tgtEl>
                                      </p:cBhvr>
                                    </p:animEffect>
                                  </p:childTnLst>
                                </p:cTn>
                              </p:par>
                            </p:childTnLst>
                          </p:cTn>
                        </p:par>
                      </p:childTnLst>
                    </p:cTn>
                  </p:par>
                </p:childTnLst>
              </p:cTn>
              <p:nextCondLst>
                <p:cond evt="onClick" delay="0">
                  <p:tgtEl>
                    <p:spTgt spid="62"/>
                  </p:tgtEl>
                </p:cond>
              </p:nextCondLst>
            </p:seq>
            <p:seq concurrent="1" nextAc="seek">
              <p:cTn id="119" restart="whenNotActive" fill="hold" evtFilter="cancelBubble" nodeType="interactiveSeq">
                <p:stCondLst>
                  <p:cond evt="onClick" delay="0">
                    <p:tgtEl>
                      <p:spTgt spid="72"/>
                    </p:tgtEl>
                  </p:cond>
                </p:stCondLst>
                <p:endSync evt="end" delay="0">
                  <p:rtn val="all"/>
                </p:endSync>
                <p:childTnLst>
                  <p:par>
                    <p:cTn id="120" fill="hold">
                      <p:stCondLst>
                        <p:cond delay="0"/>
                      </p:stCondLst>
                      <p:childTnLst>
                        <p:par>
                          <p:cTn id="121" fill="hold">
                            <p:stCondLst>
                              <p:cond delay="0"/>
                            </p:stCondLst>
                            <p:childTnLst>
                              <p:par>
                                <p:cTn id="122" presetID="31" presetClass="exit" presetSubtype="0" fill="hold" grpId="1" nodeType="withEffect">
                                  <p:stCondLst>
                                    <p:cond delay="0"/>
                                  </p:stCondLst>
                                  <p:childTnLst>
                                    <p:anim calcmode="lin" valueType="num">
                                      <p:cBhvr>
                                        <p:cTn id="123" dur="1000"/>
                                        <p:tgtEl>
                                          <p:spTgt spid="72"/>
                                        </p:tgtEl>
                                        <p:attrNameLst>
                                          <p:attrName>ppt_w</p:attrName>
                                        </p:attrNameLst>
                                      </p:cBhvr>
                                      <p:tavLst>
                                        <p:tav tm="0">
                                          <p:val>
                                            <p:strVal val="ppt_w"/>
                                          </p:val>
                                        </p:tav>
                                        <p:tav tm="100000">
                                          <p:val>
                                            <p:fltVal val="0"/>
                                          </p:val>
                                        </p:tav>
                                      </p:tavLst>
                                    </p:anim>
                                    <p:anim calcmode="lin" valueType="num">
                                      <p:cBhvr>
                                        <p:cTn id="124" dur="1000"/>
                                        <p:tgtEl>
                                          <p:spTgt spid="72"/>
                                        </p:tgtEl>
                                        <p:attrNameLst>
                                          <p:attrName>ppt_h</p:attrName>
                                        </p:attrNameLst>
                                      </p:cBhvr>
                                      <p:tavLst>
                                        <p:tav tm="0">
                                          <p:val>
                                            <p:strVal val="ppt_h"/>
                                          </p:val>
                                        </p:tav>
                                        <p:tav tm="100000">
                                          <p:val>
                                            <p:fltVal val="0"/>
                                          </p:val>
                                        </p:tav>
                                      </p:tavLst>
                                    </p:anim>
                                    <p:anim calcmode="lin" valueType="num">
                                      <p:cBhvr>
                                        <p:cTn id="125" dur="1000"/>
                                        <p:tgtEl>
                                          <p:spTgt spid="72"/>
                                        </p:tgtEl>
                                        <p:attrNameLst>
                                          <p:attrName>style.rotation</p:attrName>
                                        </p:attrNameLst>
                                      </p:cBhvr>
                                      <p:tavLst>
                                        <p:tav tm="0">
                                          <p:val>
                                            <p:fltVal val="0"/>
                                          </p:val>
                                        </p:tav>
                                        <p:tav tm="100000">
                                          <p:val>
                                            <p:fltVal val="90"/>
                                          </p:val>
                                        </p:tav>
                                      </p:tavLst>
                                    </p:anim>
                                    <p:animEffect transition="out" filter="fade">
                                      <p:cBhvr>
                                        <p:cTn id="126" dur="1000"/>
                                        <p:tgtEl>
                                          <p:spTgt spid="72"/>
                                        </p:tgtEl>
                                      </p:cBhvr>
                                    </p:animEffect>
                                    <p:set>
                                      <p:cBhvr>
                                        <p:cTn id="127" dur="1" fill="hold">
                                          <p:stCondLst>
                                            <p:cond delay="9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seq concurrent="1" nextAc="seek">
              <p:cTn id="128" restart="whenNotActive" fill="hold" evtFilter="cancelBubble" nodeType="interactiveSeq">
                <p:stCondLst>
                  <p:cond evt="onClick" delay="0">
                    <p:tgtEl>
                      <p:spTgt spid="65"/>
                    </p:tgtEl>
                  </p:cond>
                </p:stCondLst>
                <p:endSync evt="end" delay="0">
                  <p:rtn val="all"/>
                </p:endSync>
                <p:childTnLst>
                  <p:par>
                    <p:cTn id="129" fill="hold">
                      <p:stCondLst>
                        <p:cond delay="0"/>
                      </p:stCondLst>
                      <p:childTnLst>
                        <p:par>
                          <p:cTn id="130" fill="hold">
                            <p:stCondLst>
                              <p:cond delay="0"/>
                            </p:stCondLst>
                            <p:childTnLst>
                              <p:par>
                                <p:cTn id="131" presetID="31" presetClass="entr" presetSubtype="0" fill="hold" grpId="0" nodeType="withEffect">
                                  <p:stCondLst>
                                    <p:cond delay="0"/>
                                  </p:stCondLst>
                                  <p:childTnLst>
                                    <p:set>
                                      <p:cBhvr>
                                        <p:cTn id="132" dur="1" fill="hold">
                                          <p:stCondLst>
                                            <p:cond delay="0"/>
                                          </p:stCondLst>
                                        </p:cTn>
                                        <p:tgtEl>
                                          <p:spTgt spid="72"/>
                                        </p:tgtEl>
                                        <p:attrNameLst>
                                          <p:attrName>style.visibility</p:attrName>
                                        </p:attrNameLst>
                                      </p:cBhvr>
                                      <p:to>
                                        <p:strVal val="visible"/>
                                      </p:to>
                                    </p:set>
                                    <p:anim calcmode="lin" valueType="num">
                                      <p:cBhvr>
                                        <p:cTn id="133" dur="1000" fill="hold"/>
                                        <p:tgtEl>
                                          <p:spTgt spid="72"/>
                                        </p:tgtEl>
                                        <p:attrNameLst>
                                          <p:attrName>ppt_w</p:attrName>
                                        </p:attrNameLst>
                                      </p:cBhvr>
                                      <p:tavLst>
                                        <p:tav tm="0">
                                          <p:val>
                                            <p:fltVal val="0"/>
                                          </p:val>
                                        </p:tav>
                                        <p:tav tm="100000">
                                          <p:val>
                                            <p:strVal val="#ppt_w"/>
                                          </p:val>
                                        </p:tav>
                                      </p:tavLst>
                                    </p:anim>
                                    <p:anim calcmode="lin" valueType="num">
                                      <p:cBhvr>
                                        <p:cTn id="134" dur="1000" fill="hold"/>
                                        <p:tgtEl>
                                          <p:spTgt spid="72"/>
                                        </p:tgtEl>
                                        <p:attrNameLst>
                                          <p:attrName>ppt_h</p:attrName>
                                        </p:attrNameLst>
                                      </p:cBhvr>
                                      <p:tavLst>
                                        <p:tav tm="0">
                                          <p:val>
                                            <p:fltVal val="0"/>
                                          </p:val>
                                        </p:tav>
                                        <p:tav tm="100000">
                                          <p:val>
                                            <p:strVal val="#ppt_h"/>
                                          </p:val>
                                        </p:tav>
                                      </p:tavLst>
                                    </p:anim>
                                    <p:anim calcmode="lin" valueType="num">
                                      <p:cBhvr>
                                        <p:cTn id="135" dur="1000" fill="hold"/>
                                        <p:tgtEl>
                                          <p:spTgt spid="72"/>
                                        </p:tgtEl>
                                        <p:attrNameLst>
                                          <p:attrName>style.rotation</p:attrName>
                                        </p:attrNameLst>
                                      </p:cBhvr>
                                      <p:tavLst>
                                        <p:tav tm="0">
                                          <p:val>
                                            <p:fltVal val="90"/>
                                          </p:val>
                                        </p:tav>
                                        <p:tav tm="100000">
                                          <p:val>
                                            <p:fltVal val="0"/>
                                          </p:val>
                                        </p:tav>
                                      </p:tavLst>
                                    </p:anim>
                                    <p:animEffect transition="in" filter="fade">
                                      <p:cBhvr>
                                        <p:cTn id="136" dur="1000"/>
                                        <p:tgtEl>
                                          <p:spTgt spid="72"/>
                                        </p:tgtEl>
                                      </p:cBhvr>
                                    </p:animEffect>
                                  </p:childTnLst>
                                </p:cTn>
                              </p:par>
                            </p:childTnLst>
                          </p:cTn>
                        </p:par>
                      </p:childTnLst>
                    </p:cTn>
                  </p:par>
                </p:childTnLst>
              </p:cTn>
              <p:nextCondLst>
                <p:cond evt="onClick" delay="0">
                  <p:tgtEl>
                    <p:spTgt spid="65"/>
                  </p:tgtEl>
                </p:cond>
              </p:nextCondLst>
            </p:seq>
            <p:seq concurrent="1" nextAc="seek">
              <p:cTn id="137" restart="whenNotActive" fill="hold" evtFilter="cancelBubble" nodeType="interactiveSeq">
                <p:stCondLst>
                  <p:cond evt="onClick" delay="0">
                    <p:tgtEl>
                      <p:spTgt spid="73"/>
                    </p:tgtEl>
                  </p:cond>
                </p:stCondLst>
                <p:endSync evt="end" delay="0">
                  <p:rtn val="all"/>
                </p:endSync>
                <p:childTnLst>
                  <p:par>
                    <p:cTn id="138" fill="hold">
                      <p:stCondLst>
                        <p:cond delay="0"/>
                      </p:stCondLst>
                      <p:childTnLst>
                        <p:par>
                          <p:cTn id="139" fill="hold">
                            <p:stCondLst>
                              <p:cond delay="0"/>
                            </p:stCondLst>
                            <p:childTnLst>
                              <p:par>
                                <p:cTn id="140" presetID="31" presetClass="exit" presetSubtype="0" fill="hold" grpId="1" nodeType="withEffect">
                                  <p:stCondLst>
                                    <p:cond delay="0"/>
                                  </p:stCondLst>
                                  <p:childTnLst>
                                    <p:anim calcmode="lin" valueType="num">
                                      <p:cBhvr>
                                        <p:cTn id="141" dur="1000"/>
                                        <p:tgtEl>
                                          <p:spTgt spid="73"/>
                                        </p:tgtEl>
                                        <p:attrNameLst>
                                          <p:attrName>ppt_w</p:attrName>
                                        </p:attrNameLst>
                                      </p:cBhvr>
                                      <p:tavLst>
                                        <p:tav tm="0">
                                          <p:val>
                                            <p:strVal val="ppt_w"/>
                                          </p:val>
                                        </p:tav>
                                        <p:tav tm="100000">
                                          <p:val>
                                            <p:fltVal val="0"/>
                                          </p:val>
                                        </p:tav>
                                      </p:tavLst>
                                    </p:anim>
                                    <p:anim calcmode="lin" valueType="num">
                                      <p:cBhvr>
                                        <p:cTn id="142" dur="1000"/>
                                        <p:tgtEl>
                                          <p:spTgt spid="73"/>
                                        </p:tgtEl>
                                        <p:attrNameLst>
                                          <p:attrName>ppt_h</p:attrName>
                                        </p:attrNameLst>
                                      </p:cBhvr>
                                      <p:tavLst>
                                        <p:tav tm="0">
                                          <p:val>
                                            <p:strVal val="ppt_h"/>
                                          </p:val>
                                        </p:tav>
                                        <p:tav tm="100000">
                                          <p:val>
                                            <p:fltVal val="0"/>
                                          </p:val>
                                        </p:tav>
                                      </p:tavLst>
                                    </p:anim>
                                    <p:anim calcmode="lin" valueType="num">
                                      <p:cBhvr>
                                        <p:cTn id="143" dur="1000"/>
                                        <p:tgtEl>
                                          <p:spTgt spid="73"/>
                                        </p:tgtEl>
                                        <p:attrNameLst>
                                          <p:attrName>style.rotation</p:attrName>
                                        </p:attrNameLst>
                                      </p:cBhvr>
                                      <p:tavLst>
                                        <p:tav tm="0">
                                          <p:val>
                                            <p:fltVal val="0"/>
                                          </p:val>
                                        </p:tav>
                                        <p:tav tm="100000">
                                          <p:val>
                                            <p:fltVal val="90"/>
                                          </p:val>
                                        </p:tav>
                                      </p:tavLst>
                                    </p:anim>
                                    <p:animEffect transition="out" filter="fade">
                                      <p:cBhvr>
                                        <p:cTn id="144" dur="1000"/>
                                        <p:tgtEl>
                                          <p:spTgt spid="73"/>
                                        </p:tgtEl>
                                      </p:cBhvr>
                                    </p:animEffect>
                                    <p:set>
                                      <p:cBhvr>
                                        <p:cTn id="145" dur="1" fill="hold">
                                          <p:stCondLst>
                                            <p:cond delay="999"/>
                                          </p:stCondLst>
                                        </p:cTn>
                                        <p:tgtEl>
                                          <p:spTgt spid="73"/>
                                        </p:tgtEl>
                                        <p:attrNameLst>
                                          <p:attrName>style.visibility</p:attrName>
                                        </p:attrNameLst>
                                      </p:cBhvr>
                                      <p:to>
                                        <p:strVal val="hidden"/>
                                      </p:to>
                                    </p:set>
                                  </p:childTnLst>
                                </p:cTn>
                              </p:par>
                            </p:childTnLst>
                          </p:cTn>
                        </p:par>
                      </p:childTnLst>
                    </p:cTn>
                  </p:par>
                </p:childTnLst>
              </p:cTn>
              <p:nextCondLst>
                <p:cond evt="onClick" delay="0">
                  <p:tgtEl>
                    <p:spTgt spid="73"/>
                  </p:tgtEl>
                </p:cond>
              </p:nextCondLst>
            </p:seq>
            <p:seq concurrent="1" nextAc="seek">
              <p:cTn id="146" restart="whenNotActive" fill="hold" evtFilter="cancelBubble" nodeType="interactiveSeq">
                <p:stCondLst>
                  <p:cond evt="onClick" delay="0">
                    <p:tgtEl>
                      <p:spTgt spid="59"/>
                    </p:tgtEl>
                  </p:cond>
                </p:stCondLst>
                <p:endSync evt="end" delay="0">
                  <p:rtn val="all"/>
                </p:endSync>
                <p:childTnLst>
                  <p:par>
                    <p:cTn id="147" fill="hold">
                      <p:stCondLst>
                        <p:cond delay="0"/>
                      </p:stCondLst>
                      <p:childTnLst>
                        <p:par>
                          <p:cTn id="148" fill="hold">
                            <p:stCondLst>
                              <p:cond delay="0"/>
                            </p:stCondLst>
                            <p:childTnLst>
                              <p:par>
                                <p:cTn id="149" presetID="31" presetClass="entr" presetSubtype="0" fill="hold" grpId="0" nodeType="withEffect">
                                  <p:stCondLst>
                                    <p:cond delay="0"/>
                                  </p:stCondLst>
                                  <p:childTnLst>
                                    <p:set>
                                      <p:cBhvr>
                                        <p:cTn id="150" dur="1" fill="hold">
                                          <p:stCondLst>
                                            <p:cond delay="0"/>
                                          </p:stCondLst>
                                        </p:cTn>
                                        <p:tgtEl>
                                          <p:spTgt spid="70"/>
                                        </p:tgtEl>
                                        <p:attrNameLst>
                                          <p:attrName>style.visibility</p:attrName>
                                        </p:attrNameLst>
                                      </p:cBhvr>
                                      <p:to>
                                        <p:strVal val="visible"/>
                                      </p:to>
                                    </p:set>
                                    <p:anim calcmode="lin" valueType="num">
                                      <p:cBhvr>
                                        <p:cTn id="151" dur="1000" fill="hold"/>
                                        <p:tgtEl>
                                          <p:spTgt spid="70"/>
                                        </p:tgtEl>
                                        <p:attrNameLst>
                                          <p:attrName>ppt_w</p:attrName>
                                        </p:attrNameLst>
                                      </p:cBhvr>
                                      <p:tavLst>
                                        <p:tav tm="0">
                                          <p:val>
                                            <p:fltVal val="0"/>
                                          </p:val>
                                        </p:tav>
                                        <p:tav tm="100000">
                                          <p:val>
                                            <p:strVal val="#ppt_w"/>
                                          </p:val>
                                        </p:tav>
                                      </p:tavLst>
                                    </p:anim>
                                    <p:anim calcmode="lin" valueType="num">
                                      <p:cBhvr>
                                        <p:cTn id="152" dur="1000" fill="hold"/>
                                        <p:tgtEl>
                                          <p:spTgt spid="70"/>
                                        </p:tgtEl>
                                        <p:attrNameLst>
                                          <p:attrName>ppt_h</p:attrName>
                                        </p:attrNameLst>
                                      </p:cBhvr>
                                      <p:tavLst>
                                        <p:tav tm="0">
                                          <p:val>
                                            <p:fltVal val="0"/>
                                          </p:val>
                                        </p:tav>
                                        <p:tav tm="100000">
                                          <p:val>
                                            <p:strVal val="#ppt_h"/>
                                          </p:val>
                                        </p:tav>
                                      </p:tavLst>
                                    </p:anim>
                                    <p:anim calcmode="lin" valueType="num">
                                      <p:cBhvr>
                                        <p:cTn id="153" dur="1000" fill="hold"/>
                                        <p:tgtEl>
                                          <p:spTgt spid="70"/>
                                        </p:tgtEl>
                                        <p:attrNameLst>
                                          <p:attrName>style.rotation</p:attrName>
                                        </p:attrNameLst>
                                      </p:cBhvr>
                                      <p:tavLst>
                                        <p:tav tm="0">
                                          <p:val>
                                            <p:fltVal val="90"/>
                                          </p:val>
                                        </p:tav>
                                        <p:tav tm="100000">
                                          <p:val>
                                            <p:fltVal val="0"/>
                                          </p:val>
                                        </p:tav>
                                      </p:tavLst>
                                    </p:anim>
                                    <p:animEffect transition="in" filter="fade">
                                      <p:cBhvr>
                                        <p:cTn id="154" dur="1000"/>
                                        <p:tgtEl>
                                          <p:spTgt spid="70"/>
                                        </p:tgtEl>
                                      </p:cBhvr>
                                    </p:animEffect>
                                  </p:childTnLst>
                                </p:cTn>
                              </p:par>
                            </p:childTnLst>
                          </p:cTn>
                        </p:par>
                      </p:childTnLst>
                    </p:cTn>
                  </p:par>
                </p:childTnLst>
              </p:cTn>
              <p:nextCondLst>
                <p:cond evt="onClick" delay="0">
                  <p:tgtEl>
                    <p:spTgt spid="59"/>
                  </p:tgtEl>
                </p:cond>
              </p:nextCondLst>
            </p:seq>
            <p:seq concurrent="1" nextAc="seek">
              <p:cTn id="155" restart="whenNotActive" fill="hold" evtFilter="cancelBubble" nodeType="interactiveSeq">
                <p:stCondLst>
                  <p:cond evt="onClick" delay="0">
                    <p:tgtEl>
                      <p:spTgt spid="74"/>
                    </p:tgtEl>
                  </p:cond>
                </p:stCondLst>
                <p:endSync evt="end" delay="0">
                  <p:rtn val="all"/>
                </p:endSync>
                <p:childTnLst>
                  <p:par>
                    <p:cTn id="156" fill="hold">
                      <p:stCondLst>
                        <p:cond delay="0"/>
                      </p:stCondLst>
                      <p:childTnLst>
                        <p:par>
                          <p:cTn id="157" fill="hold">
                            <p:stCondLst>
                              <p:cond delay="0"/>
                            </p:stCondLst>
                            <p:childTnLst>
                              <p:par>
                                <p:cTn id="158" presetID="31" presetClass="exit" presetSubtype="0" fill="hold" grpId="1" nodeType="withEffect">
                                  <p:stCondLst>
                                    <p:cond delay="0"/>
                                  </p:stCondLst>
                                  <p:childTnLst>
                                    <p:anim calcmode="lin" valueType="num">
                                      <p:cBhvr>
                                        <p:cTn id="159" dur="1000"/>
                                        <p:tgtEl>
                                          <p:spTgt spid="74"/>
                                        </p:tgtEl>
                                        <p:attrNameLst>
                                          <p:attrName>ppt_w</p:attrName>
                                        </p:attrNameLst>
                                      </p:cBhvr>
                                      <p:tavLst>
                                        <p:tav tm="0">
                                          <p:val>
                                            <p:strVal val="ppt_w"/>
                                          </p:val>
                                        </p:tav>
                                        <p:tav tm="100000">
                                          <p:val>
                                            <p:fltVal val="0"/>
                                          </p:val>
                                        </p:tav>
                                      </p:tavLst>
                                    </p:anim>
                                    <p:anim calcmode="lin" valueType="num">
                                      <p:cBhvr>
                                        <p:cTn id="160" dur="1000"/>
                                        <p:tgtEl>
                                          <p:spTgt spid="74"/>
                                        </p:tgtEl>
                                        <p:attrNameLst>
                                          <p:attrName>ppt_h</p:attrName>
                                        </p:attrNameLst>
                                      </p:cBhvr>
                                      <p:tavLst>
                                        <p:tav tm="0">
                                          <p:val>
                                            <p:strVal val="ppt_h"/>
                                          </p:val>
                                        </p:tav>
                                        <p:tav tm="100000">
                                          <p:val>
                                            <p:fltVal val="0"/>
                                          </p:val>
                                        </p:tav>
                                      </p:tavLst>
                                    </p:anim>
                                    <p:anim calcmode="lin" valueType="num">
                                      <p:cBhvr>
                                        <p:cTn id="161" dur="1000"/>
                                        <p:tgtEl>
                                          <p:spTgt spid="74"/>
                                        </p:tgtEl>
                                        <p:attrNameLst>
                                          <p:attrName>style.rotation</p:attrName>
                                        </p:attrNameLst>
                                      </p:cBhvr>
                                      <p:tavLst>
                                        <p:tav tm="0">
                                          <p:val>
                                            <p:fltVal val="0"/>
                                          </p:val>
                                        </p:tav>
                                        <p:tav tm="100000">
                                          <p:val>
                                            <p:fltVal val="90"/>
                                          </p:val>
                                        </p:tav>
                                      </p:tavLst>
                                    </p:anim>
                                    <p:animEffect transition="out" filter="fade">
                                      <p:cBhvr>
                                        <p:cTn id="162" dur="1000"/>
                                        <p:tgtEl>
                                          <p:spTgt spid="74"/>
                                        </p:tgtEl>
                                      </p:cBhvr>
                                    </p:animEffect>
                                    <p:set>
                                      <p:cBhvr>
                                        <p:cTn id="163" dur="1" fill="hold">
                                          <p:stCondLst>
                                            <p:cond delay="999"/>
                                          </p:stCondLst>
                                        </p:cTn>
                                        <p:tgtEl>
                                          <p:spTgt spid="74"/>
                                        </p:tgtEl>
                                        <p:attrNameLst>
                                          <p:attrName>style.visibility</p:attrName>
                                        </p:attrNameLst>
                                      </p:cBhvr>
                                      <p:to>
                                        <p:strVal val="hidden"/>
                                      </p:to>
                                    </p:set>
                                  </p:childTnLst>
                                </p:cTn>
                              </p:par>
                            </p:childTnLst>
                          </p:cTn>
                        </p:par>
                      </p:childTnLst>
                    </p:cTn>
                  </p:par>
                </p:childTnLst>
              </p:cTn>
              <p:nextCondLst>
                <p:cond evt="onClick" delay="0">
                  <p:tgtEl>
                    <p:spTgt spid="74"/>
                  </p:tgtEl>
                </p:cond>
              </p:nextCondLst>
            </p:seq>
            <p:seq concurrent="1" nextAc="seek">
              <p:cTn id="164" restart="whenNotActive" fill="hold" evtFilter="cancelBubble" nodeType="interactiveSeq">
                <p:stCondLst>
                  <p:cond evt="onClick" delay="0">
                    <p:tgtEl>
                      <p:spTgt spid="60"/>
                    </p:tgtEl>
                  </p:cond>
                </p:stCondLst>
                <p:endSync evt="end" delay="0">
                  <p:rtn val="all"/>
                </p:endSync>
                <p:childTnLst>
                  <p:par>
                    <p:cTn id="165" fill="hold">
                      <p:stCondLst>
                        <p:cond delay="0"/>
                      </p:stCondLst>
                      <p:childTnLst>
                        <p:par>
                          <p:cTn id="166" fill="hold">
                            <p:stCondLst>
                              <p:cond delay="0"/>
                            </p:stCondLst>
                            <p:childTnLst>
                              <p:par>
                                <p:cTn id="167" presetID="31" presetClass="entr" presetSubtype="0" fill="hold" grpId="0" nodeType="withEffect">
                                  <p:stCondLst>
                                    <p:cond delay="0"/>
                                  </p:stCondLst>
                                  <p:childTnLst>
                                    <p:set>
                                      <p:cBhvr>
                                        <p:cTn id="168" dur="1" fill="hold">
                                          <p:stCondLst>
                                            <p:cond delay="0"/>
                                          </p:stCondLst>
                                        </p:cTn>
                                        <p:tgtEl>
                                          <p:spTgt spid="74"/>
                                        </p:tgtEl>
                                        <p:attrNameLst>
                                          <p:attrName>style.visibility</p:attrName>
                                        </p:attrNameLst>
                                      </p:cBhvr>
                                      <p:to>
                                        <p:strVal val="visible"/>
                                      </p:to>
                                    </p:set>
                                    <p:anim calcmode="lin" valueType="num">
                                      <p:cBhvr>
                                        <p:cTn id="169" dur="1000" fill="hold"/>
                                        <p:tgtEl>
                                          <p:spTgt spid="74"/>
                                        </p:tgtEl>
                                        <p:attrNameLst>
                                          <p:attrName>ppt_w</p:attrName>
                                        </p:attrNameLst>
                                      </p:cBhvr>
                                      <p:tavLst>
                                        <p:tav tm="0">
                                          <p:val>
                                            <p:fltVal val="0"/>
                                          </p:val>
                                        </p:tav>
                                        <p:tav tm="100000">
                                          <p:val>
                                            <p:strVal val="#ppt_w"/>
                                          </p:val>
                                        </p:tav>
                                      </p:tavLst>
                                    </p:anim>
                                    <p:anim calcmode="lin" valueType="num">
                                      <p:cBhvr>
                                        <p:cTn id="170" dur="1000" fill="hold"/>
                                        <p:tgtEl>
                                          <p:spTgt spid="74"/>
                                        </p:tgtEl>
                                        <p:attrNameLst>
                                          <p:attrName>ppt_h</p:attrName>
                                        </p:attrNameLst>
                                      </p:cBhvr>
                                      <p:tavLst>
                                        <p:tav tm="0">
                                          <p:val>
                                            <p:fltVal val="0"/>
                                          </p:val>
                                        </p:tav>
                                        <p:tav tm="100000">
                                          <p:val>
                                            <p:strVal val="#ppt_h"/>
                                          </p:val>
                                        </p:tav>
                                      </p:tavLst>
                                    </p:anim>
                                    <p:anim calcmode="lin" valueType="num">
                                      <p:cBhvr>
                                        <p:cTn id="171" dur="1000" fill="hold"/>
                                        <p:tgtEl>
                                          <p:spTgt spid="74"/>
                                        </p:tgtEl>
                                        <p:attrNameLst>
                                          <p:attrName>style.rotation</p:attrName>
                                        </p:attrNameLst>
                                      </p:cBhvr>
                                      <p:tavLst>
                                        <p:tav tm="0">
                                          <p:val>
                                            <p:fltVal val="90"/>
                                          </p:val>
                                        </p:tav>
                                        <p:tav tm="100000">
                                          <p:val>
                                            <p:fltVal val="0"/>
                                          </p:val>
                                        </p:tav>
                                      </p:tavLst>
                                    </p:anim>
                                    <p:animEffect transition="in" filter="fade">
                                      <p:cBhvr>
                                        <p:cTn id="172" dur="1000"/>
                                        <p:tgtEl>
                                          <p:spTgt spid="74"/>
                                        </p:tgtEl>
                                      </p:cBhvr>
                                    </p:animEffect>
                                  </p:childTnLst>
                                </p:cTn>
                              </p:par>
                            </p:childTnLst>
                          </p:cTn>
                        </p:par>
                      </p:childTnLst>
                    </p:cTn>
                  </p:par>
                </p:childTnLst>
              </p:cTn>
              <p:nextCondLst>
                <p:cond evt="onClick" delay="0">
                  <p:tgtEl>
                    <p:spTgt spid="60"/>
                  </p:tgtEl>
                </p:cond>
              </p:nextCondLst>
            </p:seq>
            <p:seq concurrent="1" nextAc="seek">
              <p:cTn id="173" restart="whenNotActive" fill="hold" evtFilter="cancelBubble" nodeType="interactiveSeq">
                <p:stCondLst>
                  <p:cond evt="onClick" delay="0">
                    <p:tgtEl>
                      <p:spTgt spid="61"/>
                    </p:tgtEl>
                  </p:cond>
                </p:stCondLst>
                <p:endSync evt="end" delay="0">
                  <p:rtn val="all"/>
                </p:endSync>
                <p:childTnLst>
                  <p:par>
                    <p:cTn id="174" fill="hold">
                      <p:stCondLst>
                        <p:cond delay="0"/>
                      </p:stCondLst>
                      <p:childTnLst>
                        <p:par>
                          <p:cTn id="175" fill="hold">
                            <p:stCondLst>
                              <p:cond delay="0"/>
                            </p:stCondLst>
                            <p:childTnLst>
                              <p:par>
                                <p:cTn id="176" presetID="31" presetClass="entr" presetSubtype="0" fill="hold" grpId="0" nodeType="withEffect">
                                  <p:stCondLst>
                                    <p:cond delay="0"/>
                                  </p:stCondLst>
                                  <p:childTnLst>
                                    <p:set>
                                      <p:cBhvr>
                                        <p:cTn id="177" dur="1" fill="hold">
                                          <p:stCondLst>
                                            <p:cond delay="0"/>
                                          </p:stCondLst>
                                        </p:cTn>
                                        <p:tgtEl>
                                          <p:spTgt spid="73"/>
                                        </p:tgtEl>
                                        <p:attrNameLst>
                                          <p:attrName>style.visibility</p:attrName>
                                        </p:attrNameLst>
                                      </p:cBhvr>
                                      <p:to>
                                        <p:strVal val="visible"/>
                                      </p:to>
                                    </p:set>
                                    <p:anim calcmode="lin" valueType="num">
                                      <p:cBhvr>
                                        <p:cTn id="178" dur="1000" fill="hold"/>
                                        <p:tgtEl>
                                          <p:spTgt spid="73"/>
                                        </p:tgtEl>
                                        <p:attrNameLst>
                                          <p:attrName>ppt_w</p:attrName>
                                        </p:attrNameLst>
                                      </p:cBhvr>
                                      <p:tavLst>
                                        <p:tav tm="0">
                                          <p:val>
                                            <p:fltVal val="0"/>
                                          </p:val>
                                        </p:tav>
                                        <p:tav tm="100000">
                                          <p:val>
                                            <p:strVal val="#ppt_w"/>
                                          </p:val>
                                        </p:tav>
                                      </p:tavLst>
                                    </p:anim>
                                    <p:anim calcmode="lin" valueType="num">
                                      <p:cBhvr>
                                        <p:cTn id="179" dur="1000" fill="hold"/>
                                        <p:tgtEl>
                                          <p:spTgt spid="73"/>
                                        </p:tgtEl>
                                        <p:attrNameLst>
                                          <p:attrName>ppt_h</p:attrName>
                                        </p:attrNameLst>
                                      </p:cBhvr>
                                      <p:tavLst>
                                        <p:tav tm="0">
                                          <p:val>
                                            <p:fltVal val="0"/>
                                          </p:val>
                                        </p:tav>
                                        <p:tav tm="100000">
                                          <p:val>
                                            <p:strVal val="#ppt_h"/>
                                          </p:val>
                                        </p:tav>
                                      </p:tavLst>
                                    </p:anim>
                                    <p:anim calcmode="lin" valueType="num">
                                      <p:cBhvr>
                                        <p:cTn id="180" dur="1000" fill="hold"/>
                                        <p:tgtEl>
                                          <p:spTgt spid="73"/>
                                        </p:tgtEl>
                                        <p:attrNameLst>
                                          <p:attrName>style.rotation</p:attrName>
                                        </p:attrNameLst>
                                      </p:cBhvr>
                                      <p:tavLst>
                                        <p:tav tm="0">
                                          <p:val>
                                            <p:fltVal val="90"/>
                                          </p:val>
                                        </p:tav>
                                        <p:tav tm="100000">
                                          <p:val>
                                            <p:fltVal val="0"/>
                                          </p:val>
                                        </p:tav>
                                      </p:tavLst>
                                    </p:anim>
                                    <p:animEffect transition="in" filter="fade">
                                      <p:cBhvr>
                                        <p:cTn id="181" dur="1000"/>
                                        <p:tgtEl>
                                          <p:spTgt spid="73"/>
                                        </p:tgtEl>
                                      </p:cBhvr>
                                    </p:animEffect>
                                  </p:childTnLst>
                                </p:cTn>
                              </p:par>
                            </p:childTnLst>
                          </p:cTn>
                        </p:par>
                      </p:childTnLst>
                    </p:cTn>
                  </p:par>
                </p:childTnLst>
              </p:cTn>
              <p:nextCondLst>
                <p:cond evt="onClick" delay="0">
                  <p:tgtEl>
                    <p:spTgt spid="61"/>
                  </p:tgtEl>
                </p:cond>
              </p:nextCondLst>
            </p:seq>
            <p:seq concurrent="1" nextAc="seek">
              <p:cTn id="182" restart="whenNotActive" fill="hold" evtFilter="cancelBubble" nodeType="interactiveSeq">
                <p:stCondLst>
                  <p:cond evt="onClick" delay="0">
                    <p:tgtEl>
                      <p:spTgt spid="76"/>
                    </p:tgtEl>
                  </p:cond>
                </p:stCondLst>
                <p:endSync evt="end" delay="0">
                  <p:rtn val="all"/>
                </p:endSync>
                <p:childTnLst>
                  <p:par>
                    <p:cTn id="183" fill="hold">
                      <p:stCondLst>
                        <p:cond delay="0"/>
                      </p:stCondLst>
                      <p:childTnLst>
                        <p:par>
                          <p:cTn id="184" fill="hold">
                            <p:stCondLst>
                              <p:cond delay="0"/>
                            </p:stCondLst>
                            <p:childTnLst>
                              <p:par>
                                <p:cTn id="185" presetID="31" presetClass="exit" presetSubtype="0" fill="hold" grpId="1" nodeType="withEffect">
                                  <p:stCondLst>
                                    <p:cond delay="0"/>
                                  </p:stCondLst>
                                  <p:childTnLst>
                                    <p:anim calcmode="lin" valueType="num">
                                      <p:cBhvr>
                                        <p:cTn id="186" dur="1000"/>
                                        <p:tgtEl>
                                          <p:spTgt spid="76"/>
                                        </p:tgtEl>
                                        <p:attrNameLst>
                                          <p:attrName>ppt_w</p:attrName>
                                        </p:attrNameLst>
                                      </p:cBhvr>
                                      <p:tavLst>
                                        <p:tav tm="0">
                                          <p:val>
                                            <p:strVal val="ppt_w"/>
                                          </p:val>
                                        </p:tav>
                                        <p:tav tm="100000">
                                          <p:val>
                                            <p:fltVal val="0"/>
                                          </p:val>
                                        </p:tav>
                                      </p:tavLst>
                                    </p:anim>
                                    <p:anim calcmode="lin" valueType="num">
                                      <p:cBhvr>
                                        <p:cTn id="187" dur="1000"/>
                                        <p:tgtEl>
                                          <p:spTgt spid="76"/>
                                        </p:tgtEl>
                                        <p:attrNameLst>
                                          <p:attrName>ppt_h</p:attrName>
                                        </p:attrNameLst>
                                      </p:cBhvr>
                                      <p:tavLst>
                                        <p:tav tm="0">
                                          <p:val>
                                            <p:strVal val="ppt_h"/>
                                          </p:val>
                                        </p:tav>
                                        <p:tav tm="100000">
                                          <p:val>
                                            <p:fltVal val="0"/>
                                          </p:val>
                                        </p:tav>
                                      </p:tavLst>
                                    </p:anim>
                                    <p:anim calcmode="lin" valueType="num">
                                      <p:cBhvr>
                                        <p:cTn id="188" dur="1000"/>
                                        <p:tgtEl>
                                          <p:spTgt spid="76"/>
                                        </p:tgtEl>
                                        <p:attrNameLst>
                                          <p:attrName>style.rotation</p:attrName>
                                        </p:attrNameLst>
                                      </p:cBhvr>
                                      <p:tavLst>
                                        <p:tav tm="0">
                                          <p:val>
                                            <p:fltVal val="0"/>
                                          </p:val>
                                        </p:tav>
                                        <p:tav tm="100000">
                                          <p:val>
                                            <p:fltVal val="90"/>
                                          </p:val>
                                        </p:tav>
                                      </p:tavLst>
                                    </p:anim>
                                    <p:animEffect transition="out" filter="fade">
                                      <p:cBhvr>
                                        <p:cTn id="189" dur="1000"/>
                                        <p:tgtEl>
                                          <p:spTgt spid="76"/>
                                        </p:tgtEl>
                                      </p:cBhvr>
                                    </p:animEffect>
                                    <p:set>
                                      <p:cBhvr>
                                        <p:cTn id="190" dur="1" fill="hold">
                                          <p:stCondLst>
                                            <p:cond delay="999"/>
                                          </p:stCondLst>
                                        </p:cTn>
                                        <p:tgtEl>
                                          <p:spTgt spid="76"/>
                                        </p:tgtEl>
                                        <p:attrNameLst>
                                          <p:attrName>style.visibility</p:attrName>
                                        </p:attrNameLst>
                                      </p:cBhvr>
                                      <p:to>
                                        <p:strVal val="hidden"/>
                                      </p:to>
                                    </p:set>
                                  </p:childTnLst>
                                </p:cTn>
                              </p:par>
                            </p:childTnLst>
                          </p:cTn>
                        </p:par>
                      </p:childTnLst>
                    </p:cTn>
                  </p:par>
                </p:childTnLst>
              </p:cTn>
              <p:nextCondLst>
                <p:cond evt="onClick" delay="0">
                  <p:tgtEl>
                    <p:spTgt spid="76"/>
                  </p:tgtEl>
                </p:cond>
              </p:nextCondLst>
            </p:seq>
            <p:seq concurrent="1" nextAc="seek">
              <p:cTn id="191" restart="whenNotActive" fill="hold" evtFilter="cancelBubble" nodeType="interactiveSeq">
                <p:stCondLst>
                  <p:cond evt="onClick" delay="0">
                    <p:tgtEl>
                      <p:spTgt spid="66"/>
                    </p:tgtEl>
                  </p:cond>
                </p:stCondLst>
                <p:endSync evt="end" delay="0">
                  <p:rtn val="all"/>
                </p:endSync>
                <p:childTnLst>
                  <p:par>
                    <p:cTn id="192" fill="hold">
                      <p:stCondLst>
                        <p:cond delay="0"/>
                      </p:stCondLst>
                      <p:childTnLst>
                        <p:par>
                          <p:cTn id="193" fill="hold">
                            <p:stCondLst>
                              <p:cond delay="0"/>
                            </p:stCondLst>
                            <p:childTnLst>
                              <p:par>
                                <p:cTn id="194" presetID="31" presetClass="entr" presetSubtype="0" fill="hold" grpId="0" nodeType="withEffect">
                                  <p:stCondLst>
                                    <p:cond delay="0"/>
                                  </p:stCondLst>
                                  <p:childTnLst>
                                    <p:set>
                                      <p:cBhvr>
                                        <p:cTn id="195" dur="1" fill="hold">
                                          <p:stCondLst>
                                            <p:cond delay="0"/>
                                          </p:stCondLst>
                                        </p:cTn>
                                        <p:tgtEl>
                                          <p:spTgt spid="76"/>
                                        </p:tgtEl>
                                        <p:attrNameLst>
                                          <p:attrName>style.visibility</p:attrName>
                                        </p:attrNameLst>
                                      </p:cBhvr>
                                      <p:to>
                                        <p:strVal val="visible"/>
                                      </p:to>
                                    </p:set>
                                    <p:anim calcmode="lin" valueType="num">
                                      <p:cBhvr>
                                        <p:cTn id="196" dur="1000" fill="hold"/>
                                        <p:tgtEl>
                                          <p:spTgt spid="76"/>
                                        </p:tgtEl>
                                        <p:attrNameLst>
                                          <p:attrName>ppt_w</p:attrName>
                                        </p:attrNameLst>
                                      </p:cBhvr>
                                      <p:tavLst>
                                        <p:tav tm="0">
                                          <p:val>
                                            <p:fltVal val="0"/>
                                          </p:val>
                                        </p:tav>
                                        <p:tav tm="100000">
                                          <p:val>
                                            <p:strVal val="#ppt_w"/>
                                          </p:val>
                                        </p:tav>
                                      </p:tavLst>
                                    </p:anim>
                                    <p:anim calcmode="lin" valueType="num">
                                      <p:cBhvr>
                                        <p:cTn id="197" dur="1000" fill="hold"/>
                                        <p:tgtEl>
                                          <p:spTgt spid="76"/>
                                        </p:tgtEl>
                                        <p:attrNameLst>
                                          <p:attrName>ppt_h</p:attrName>
                                        </p:attrNameLst>
                                      </p:cBhvr>
                                      <p:tavLst>
                                        <p:tav tm="0">
                                          <p:val>
                                            <p:fltVal val="0"/>
                                          </p:val>
                                        </p:tav>
                                        <p:tav tm="100000">
                                          <p:val>
                                            <p:strVal val="#ppt_h"/>
                                          </p:val>
                                        </p:tav>
                                      </p:tavLst>
                                    </p:anim>
                                    <p:anim calcmode="lin" valueType="num">
                                      <p:cBhvr>
                                        <p:cTn id="198" dur="1000" fill="hold"/>
                                        <p:tgtEl>
                                          <p:spTgt spid="76"/>
                                        </p:tgtEl>
                                        <p:attrNameLst>
                                          <p:attrName>style.rotation</p:attrName>
                                        </p:attrNameLst>
                                      </p:cBhvr>
                                      <p:tavLst>
                                        <p:tav tm="0">
                                          <p:val>
                                            <p:fltVal val="90"/>
                                          </p:val>
                                        </p:tav>
                                        <p:tav tm="100000">
                                          <p:val>
                                            <p:fltVal val="0"/>
                                          </p:val>
                                        </p:tav>
                                      </p:tavLst>
                                    </p:anim>
                                    <p:animEffect transition="in" filter="fade">
                                      <p:cBhvr>
                                        <p:cTn id="199" dur="1000"/>
                                        <p:tgtEl>
                                          <p:spTgt spid="76"/>
                                        </p:tgtEl>
                                      </p:cBhvr>
                                    </p:animEffect>
                                  </p:childTnLst>
                                </p:cTn>
                              </p:par>
                            </p:childTnLst>
                          </p:cTn>
                        </p:par>
                      </p:childTnLst>
                    </p:cTn>
                  </p:par>
                </p:childTnLst>
              </p:cTn>
              <p:nextCondLst>
                <p:cond evt="onClick" delay="0">
                  <p:tgtEl>
                    <p:spTgt spid="66"/>
                  </p:tgtEl>
                </p:cond>
              </p:nextCondLst>
            </p:seq>
            <p:seq concurrent="1" nextAc="seek">
              <p:cTn id="200" restart="whenNotActive" fill="hold" evtFilter="cancelBubble" nodeType="interactiveSeq">
                <p:stCondLst>
                  <p:cond evt="onClick" delay="0">
                    <p:tgtEl>
                      <p:spTgt spid="75"/>
                    </p:tgtEl>
                  </p:cond>
                </p:stCondLst>
                <p:endSync evt="end" delay="0">
                  <p:rtn val="all"/>
                </p:endSync>
                <p:childTnLst>
                  <p:par>
                    <p:cTn id="201" fill="hold">
                      <p:stCondLst>
                        <p:cond delay="0"/>
                      </p:stCondLst>
                      <p:childTnLst>
                        <p:par>
                          <p:cTn id="202" fill="hold">
                            <p:stCondLst>
                              <p:cond delay="0"/>
                            </p:stCondLst>
                            <p:childTnLst>
                              <p:par>
                                <p:cTn id="203" presetID="31" presetClass="exit" presetSubtype="0" fill="hold" grpId="0" nodeType="withEffect">
                                  <p:stCondLst>
                                    <p:cond delay="0"/>
                                  </p:stCondLst>
                                  <p:childTnLst>
                                    <p:anim calcmode="lin" valueType="num">
                                      <p:cBhvr>
                                        <p:cTn id="204" dur="1000"/>
                                        <p:tgtEl>
                                          <p:spTgt spid="75"/>
                                        </p:tgtEl>
                                        <p:attrNameLst>
                                          <p:attrName>ppt_w</p:attrName>
                                        </p:attrNameLst>
                                      </p:cBhvr>
                                      <p:tavLst>
                                        <p:tav tm="0">
                                          <p:val>
                                            <p:strVal val="ppt_w"/>
                                          </p:val>
                                        </p:tav>
                                        <p:tav tm="100000">
                                          <p:val>
                                            <p:fltVal val="0"/>
                                          </p:val>
                                        </p:tav>
                                      </p:tavLst>
                                    </p:anim>
                                    <p:anim calcmode="lin" valueType="num">
                                      <p:cBhvr>
                                        <p:cTn id="205" dur="1000"/>
                                        <p:tgtEl>
                                          <p:spTgt spid="75"/>
                                        </p:tgtEl>
                                        <p:attrNameLst>
                                          <p:attrName>ppt_h</p:attrName>
                                        </p:attrNameLst>
                                      </p:cBhvr>
                                      <p:tavLst>
                                        <p:tav tm="0">
                                          <p:val>
                                            <p:strVal val="ppt_h"/>
                                          </p:val>
                                        </p:tav>
                                        <p:tav tm="100000">
                                          <p:val>
                                            <p:fltVal val="0"/>
                                          </p:val>
                                        </p:tav>
                                      </p:tavLst>
                                    </p:anim>
                                    <p:anim calcmode="lin" valueType="num">
                                      <p:cBhvr>
                                        <p:cTn id="206" dur="1000"/>
                                        <p:tgtEl>
                                          <p:spTgt spid="75"/>
                                        </p:tgtEl>
                                        <p:attrNameLst>
                                          <p:attrName>style.rotation</p:attrName>
                                        </p:attrNameLst>
                                      </p:cBhvr>
                                      <p:tavLst>
                                        <p:tav tm="0">
                                          <p:val>
                                            <p:fltVal val="0"/>
                                          </p:val>
                                        </p:tav>
                                        <p:tav tm="100000">
                                          <p:val>
                                            <p:fltVal val="90"/>
                                          </p:val>
                                        </p:tav>
                                      </p:tavLst>
                                    </p:anim>
                                    <p:animEffect transition="out" filter="fade">
                                      <p:cBhvr>
                                        <p:cTn id="207" dur="1000"/>
                                        <p:tgtEl>
                                          <p:spTgt spid="75"/>
                                        </p:tgtEl>
                                      </p:cBhvr>
                                    </p:animEffect>
                                    <p:set>
                                      <p:cBhvr>
                                        <p:cTn id="208" dur="1" fill="hold">
                                          <p:stCondLst>
                                            <p:cond delay="999"/>
                                          </p:stCondLst>
                                        </p:cTn>
                                        <p:tgtEl>
                                          <p:spTgt spid="75"/>
                                        </p:tgtEl>
                                        <p:attrNameLst>
                                          <p:attrName>style.visibility</p:attrName>
                                        </p:attrNameLst>
                                      </p:cBhvr>
                                      <p:to>
                                        <p:strVal val="hidden"/>
                                      </p:to>
                                    </p:set>
                                  </p:childTnLst>
                                </p:cTn>
                              </p:par>
                            </p:childTnLst>
                          </p:cTn>
                        </p:par>
                      </p:childTnLst>
                    </p:cTn>
                  </p:par>
                </p:childTnLst>
              </p:cTn>
              <p:nextCondLst>
                <p:cond evt="onClick" delay="0">
                  <p:tgtEl>
                    <p:spTgt spid="75"/>
                  </p:tgtEl>
                </p:cond>
              </p:nextCondLst>
            </p:seq>
            <p:seq concurrent="1" nextAc="seek">
              <p:cTn id="209" restart="whenNotActive" fill="hold" evtFilter="cancelBubble" nodeType="interactiveSeq">
                <p:stCondLst>
                  <p:cond evt="onClick" delay="0">
                    <p:tgtEl>
                      <p:spTgt spid="64"/>
                    </p:tgtEl>
                  </p:cond>
                </p:stCondLst>
                <p:endSync evt="end" delay="0">
                  <p:rtn val="all"/>
                </p:endSync>
                <p:childTnLst>
                  <p:par>
                    <p:cTn id="210" fill="hold">
                      <p:stCondLst>
                        <p:cond delay="0"/>
                      </p:stCondLst>
                      <p:childTnLst>
                        <p:par>
                          <p:cTn id="211" fill="hold">
                            <p:stCondLst>
                              <p:cond delay="0"/>
                            </p:stCondLst>
                            <p:childTnLst>
                              <p:par>
                                <p:cTn id="212" presetID="31" presetClass="entr" presetSubtype="0" fill="hold" grpId="1" nodeType="withEffect">
                                  <p:stCondLst>
                                    <p:cond delay="0"/>
                                  </p:stCondLst>
                                  <p:childTnLst>
                                    <p:set>
                                      <p:cBhvr>
                                        <p:cTn id="213" dur="1" fill="hold">
                                          <p:stCondLst>
                                            <p:cond delay="0"/>
                                          </p:stCondLst>
                                        </p:cTn>
                                        <p:tgtEl>
                                          <p:spTgt spid="75"/>
                                        </p:tgtEl>
                                        <p:attrNameLst>
                                          <p:attrName>style.visibility</p:attrName>
                                        </p:attrNameLst>
                                      </p:cBhvr>
                                      <p:to>
                                        <p:strVal val="visible"/>
                                      </p:to>
                                    </p:set>
                                    <p:anim calcmode="lin" valueType="num">
                                      <p:cBhvr>
                                        <p:cTn id="214" dur="1000" fill="hold"/>
                                        <p:tgtEl>
                                          <p:spTgt spid="75"/>
                                        </p:tgtEl>
                                        <p:attrNameLst>
                                          <p:attrName>ppt_w</p:attrName>
                                        </p:attrNameLst>
                                      </p:cBhvr>
                                      <p:tavLst>
                                        <p:tav tm="0">
                                          <p:val>
                                            <p:fltVal val="0"/>
                                          </p:val>
                                        </p:tav>
                                        <p:tav tm="100000">
                                          <p:val>
                                            <p:strVal val="#ppt_w"/>
                                          </p:val>
                                        </p:tav>
                                      </p:tavLst>
                                    </p:anim>
                                    <p:anim calcmode="lin" valueType="num">
                                      <p:cBhvr>
                                        <p:cTn id="215" dur="1000" fill="hold"/>
                                        <p:tgtEl>
                                          <p:spTgt spid="75"/>
                                        </p:tgtEl>
                                        <p:attrNameLst>
                                          <p:attrName>ppt_h</p:attrName>
                                        </p:attrNameLst>
                                      </p:cBhvr>
                                      <p:tavLst>
                                        <p:tav tm="0">
                                          <p:val>
                                            <p:fltVal val="0"/>
                                          </p:val>
                                        </p:tav>
                                        <p:tav tm="100000">
                                          <p:val>
                                            <p:strVal val="#ppt_h"/>
                                          </p:val>
                                        </p:tav>
                                      </p:tavLst>
                                    </p:anim>
                                    <p:anim calcmode="lin" valueType="num">
                                      <p:cBhvr>
                                        <p:cTn id="216" dur="1000" fill="hold"/>
                                        <p:tgtEl>
                                          <p:spTgt spid="75"/>
                                        </p:tgtEl>
                                        <p:attrNameLst>
                                          <p:attrName>style.rotation</p:attrName>
                                        </p:attrNameLst>
                                      </p:cBhvr>
                                      <p:tavLst>
                                        <p:tav tm="0">
                                          <p:val>
                                            <p:fltVal val="90"/>
                                          </p:val>
                                        </p:tav>
                                        <p:tav tm="100000">
                                          <p:val>
                                            <p:fltVal val="0"/>
                                          </p:val>
                                        </p:tav>
                                      </p:tavLst>
                                    </p:anim>
                                    <p:animEffect transition="in" filter="fade">
                                      <p:cBhvr>
                                        <p:cTn id="217" dur="1000"/>
                                        <p:tgtEl>
                                          <p:spTgt spid="75"/>
                                        </p:tgtEl>
                                      </p:cBhvr>
                                    </p:animEffect>
                                  </p:childTnLst>
                                </p:cTn>
                              </p:par>
                            </p:childTnLst>
                          </p:cTn>
                        </p:par>
                      </p:childTnLst>
                    </p:cTn>
                  </p:par>
                </p:childTnLst>
              </p:cTn>
              <p:nextCondLst>
                <p:cond evt="onClick" delay="0">
                  <p:tgtEl>
                    <p:spTgt spid="64"/>
                  </p:tgtEl>
                </p:cond>
              </p:nextCondLst>
            </p:seq>
          </p:childTnLst>
        </p:cTn>
      </p:par>
    </p:tnLst>
    <p:bldLst>
      <p:bldP spid="13" grpId="0" animBg="1"/>
      <p:bldP spid="13" grpId="1" animBg="1"/>
      <p:bldP spid="14" grpId="0" animBg="1"/>
      <p:bldP spid="14"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P spid="75" grpId="0" animBg="1"/>
      <p:bldP spid="75" grpId="1" animBg="1"/>
      <p:bldP spid="76" grpId="0" animBg="1"/>
      <p:bldP spid="76" grpId="1"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פתיח - הצעה 2</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p:txBody>
          <a:bodyPr>
            <a:normAutofit fontScale="70000" lnSpcReduction="20000"/>
          </a:bodyPr>
          <a:lstStyle/>
          <a:p>
            <a:pPr>
              <a:lnSpc>
                <a:spcPct val="150000"/>
              </a:lnSpc>
            </a:pPr>
            <a:r>
              <a:rPr lang="he-IL" sz="2400" dirty="0"/>
              <a:t>הפתיח מתחיל בחזרה על זוגות מחוברים שסכומם 10 ועובר למשחק בלוחיות דומינו שעוסק בחיבור בתחום ה-20. לאחר החזרה הקצרה על תרגילי חיבור שסכומם 10 נעבור עם התלמידים על הנחיות המשחק ועל השקפים המתארים מהלך של משחק בין שני ילדים. נבקש מהתלמידים תשובות על שאלות הנשאלות בשקפים לפני שלוחצים על לחצן התשובה. חשוב שנשאל אותם כיצד הם חישבו. מובן שכל דרך חישוב נכונה היא לגיטימית.</a:t>
            </a:r>
          </a:p>
          <a:p>
            <a:pPr>
              <a:lnSpc>
                <a:spcPct val="150000"/>
              </a:lnSpc>
            </a:pPr>
            <a:r>
              <a:rPr lang="he-IL" sz="2400" dirty="0"/>
              <a:t>הסיבה שצירפנו את ההוראות למשחק היא שתוכלו להכין משחק פיזי כזה לכיתה ולהמשיך לשחק בו גם אחרי השיעור. במצגת עצמה המשחק מדומה – אנחנו מסתכלים על משחק של הילדים במצגת.</a:t>
            </a:r>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משחק דומינו</a:t>
            </a:r>
          </a:p>
        </p:txBody>
      </p:sp>
    </p:spTree>
    <p:extLst>
      <p:ext uri="{BB962C8B-B14F-4D97-AF65-F5344CB8AC3E}">
        <p14:creationId xmlns:p14="http://schemas.microsoft.com/office/powerpoint/2010/main" val="3713673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מלבן 114">
            <a:extLst>
              <a:ext uri="{FF2B5EF4-FFF2-40B4-BE49-F238E27FC236}">
                <a16:creationId xmlns:a16="http://schemas.microsoft.com/office/drawing/2014/main" id="{D8C3FAF8-0E48-4E3A-B205-A4F45A04286A}"/>
              </a:ext>
            </a:extLst>
          </p:cNvPr>
          <p:cNvSpPr/>
          <p:nvPr/>
        </p:nvSpPr>
        <p:spPr>
          <a:xfrm>
            <a:off x="348776" y="1705480"/>
            <a:ext cx="8568952" cy="496855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1" name="אליפסה 110">
            <a:extLst>
              <a:ext uri="{FF2B5EF4-FFF2-40B4-BE49-F238E27FC236}">
                <a16:creationId xmlns:a16="http://schemas.microsoft.com/office/drawing/2014/main" id="{1C5204A3-7E02-4C9F-94EE-E3E5CECE98CF}"/>
              </a:ext>
            </a:extLst>
          </p:cNvPr>
          <p:cNvSpPr/>
          <p:nvPr/>
        </p:nvSpPr>
        <p:spPr>
          <a:xfrm>
            <a:off x="3860391" y="2927503"/>
            <a:ext cx="2160000" cy="21600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r>
              <a:rPr lang="en-US" sz="7200" dirty="0"/>
              <a:t>10</a:t>
            </a:r>
            <a:endParaRPr lang="he-IL" sz="7200" dirty="0"/>
          </a:p>
        </p:txBody>
      </p:sp>
      <p:sp>
        <p:nvSpPr>
          <p:cNvPr id="89" name="תיבת טקסט 88">
            <a:extLst>
              <a:ext uri="{FF2B5EF4-FFF2-40B4-BE49-F238E27FC236}">
                <a16:creationId xmlns:a16="http://schemas.microsoft.com/office/drawing/2014/main" id="{B96D4829-AA95-4AA1-95E0-62CDE5263398}"/>
              </a:ext>
            </a:extLst>
          </p:cNvPr>
          <p:cNvSpPr txBox="1"/>
          <p:nvPr/>
        </p:nvSpPr>
        <p:spPr>
          <a:xfrm>
            <a:off x="323528" y="20715"/>
            <a:ext cx="9086860" cy="1231106"/>
          </a:xfrm>
          <a:prstGeom prst="rect">
            <a:avLst/>
          </a:prstGeom>
          <a:noFill/>
        </p:spPr>
        <p:txBody>
          <a:bodyPr wrap="square" rtlCol="1">
            <a:spAutoFit/>
          </a:bodyPr>
          <a:lstStyle/>
          <a:p>
            <a:endParaRPr lang="he-IL" dirty="0"/>
          </a:p>
          <a:p>
            <a:pPr marL="714375"/>
            <a:r>
              <a:rPr lang="he-IL" sz="2800" dirty="0"/>
              <a:t>מִצְאוּ תַרְגִילֵי חִבּוּר שֶהַתוֹצָאָה שֶלָהֶם הִיא 10.</a:t>
            </a:r>
          </a:p>
          <a:p>
            <a:pPr marL="714375"/>
            <a:r>
              <a:rPr lang="he-IL" sz="2800" dirty="0"/>
              <a:t>הַאִם מְצָאתֶם אֶת כָּל הַתַרְגִילִים? </a:t>
            </a:r>
          </a:p>
        </p:txBody>
      </p:sp>
      <p:sp>
        <p:nvSpPr>
          <p:cNvPr id="2" name="אליפסה 1">
            <a:extLst>
              <a:ext uri="{FF2B5EF4-FFF2-40B4-BE49-F238E27FC236}">
                <a16:creationId xmlns:a16="http://schemas.microsoft.com/office/drawing/2014/main" id="{6DB1EB42-3381-4E41-BFD1-02F382346511}"/>
              </a:ext>
            </a:extLst>
          </p:cNvPr>
          <p:cNvSpPr/>
          <p:nvPr/>
        </p:nvSpPr>
        <p:spPr>
          <a:xfrm>
            <a:off x="3860391" y="2922496"/>
            <a:ext cx="2160000" cy="216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7200" dirty="0"/>
              <a:t>10</a:t>
            </a:r>
            <a:endParaRPr lang="he-IL" sz="7200" dirty="0"/>
          </a:p>
        </p:txBody>
      </p:sp>
      <p:sp>
        <p:nvSpPr>
          <p:cNvPr id="95" name="תיבת טקסט 94">
            <a:extLst>
              <a:ext uri="{FF2B5EF4-FFF2-40B4-BE49-F238E27FC236}">
                <a16:creationId xmlns:a16="http://schemas.microsoft.com/office/drawing/2014/main" id="{1CD3C7DB-0184-4935-83F2-7EB56D75118A}"/>
              </a:ext>
            </a:extLst>
          </p:cNvPr>
          <p:cNvSpPr txBox="1"/>
          <p:nvPr/>
        </p:nvSpPr>
        <p:spPr>
          <a:xfrm>
            <a:off x="4268041" y="1905783"/>
            <a:ext cx="1473480" cy="707886"/>
          </a:xfrm>
          <a:prstGeom prst="rect">
            <a:avLst/>
          </a:prstGeom>
          <a:noFill/>
        </p:spPr>
        <p:txBody>
          <a:bodyPr wrap="none" rtlCol="1">
            <a:spAutoFit/>
          </a:bodyPr>
          <a:lstStyle/>
          <a:p>
            <a:pPr algn="l" rtl="0"/>
            <a:r>
              <a:rPr lang="en-US" sz="4000" dirty="0"/>
              <a:t>10+0=</a:t>
            </a:r>
            <a:endParaRPr lang="he-IL" sz="4000" dirty="0"/>
          </a:p>
        </p:txBody>
      </p:sp>
      <p:sp>
        <p:nvSpPr>
          <p:cNvPr id="96" name="תיבת טקסט 95">
            <a:extLst>
              <a:ext uri="{FF2B5EF4-FFF2-40B4-BE49-F238E27FC236}">
                <a16:creationId xmlns:a16="http://schemas.microsoft.com/office/drawing/2014/main" id="{54FCEC12-81C7-454C-8A54-B93C03ADE6B0}"/>
              </a:ext>
            </a:extLst>
          </p:cNvPr>
          <p:cNvSpPr txBox="1"/>
          <p:nvPr/>
        </p:nvSpPr>
        <p:spPr>
          <a:xfrm>
            <a:off x="1865956" y="2589412"/>
            <a:ext cx="1213794" cy="707886"/>
          </a:xfrm>
          <a:prstGeom prst="rect">
            <a:avLst/>
          </a:prstGeom>
          <a:noFill/>
        </p:spPr>
        <p:txBody>
          <a:bodyPr wrap="none" rtlCol="1">
            <a:spAutoFit/>
          </a:bodyPr>
          <a:lstStyle/>
          <a:p>
            <a:pPr algn="l" rtl="0"/>
            <a:r>
              <a:rPr lang="en-US" sz="4000" dirty="0"/>
              <a:t>9+1=</a:t>
            </a:r>
            <a:endParaRPr lang="he-IL" sz="4000" dirty="0"/>
          </a:p>
        </p:txBody>
      </p:sp>
      <p:sp>
        <p:nvSpPr>
          <p:cNvPr id="97" name="תיבת טקסט 96">
            <a:extLst>
              <a:ext uri="{FF2B5EF4-FFF2-40B4-BE49-F238E27FC236}">
                <a16:creationId xmlns:a16="http://schemas.microsoft.com/office/drawing/2014/main" id="{645D2F28-17CD-4C22-93DE-C23A2FB3DC2D}"/>
              </a:ext>
            </a:extLst>
          </p:cNvPr>
          <p:cNvSpPr txBox="1"/>
          <p:nvPr/>
        </p:nvSpPr>
        <p:spPr>
          <a:xfrm>
            <a:off x="1610886" y="4343630"/>
            <a:ext cx="1213794" cy="707886"/>
          </a:xfrm>
          <a:prstGeom prst="rect">
            <a:avLst/>
          </a:prstGeom>
          <a:noFill/>
        </p:spPr>
        <p:txBody>
          <a:bodyPr wrap="none" rtlCol="1">
            <a:spAutoFit/>
          </a:bodyPr>
          <a:lstStyle/>
          <a:p>
            <a:pPr algn="l" rtl="0"/>
            <a:r>
              <a:rPr lang="en-US" sz="4000" dirty="0"/>
              <a:t>8+2=</a:t>
            </a:r>
            <a:endParaRPr lang="he-IL" sz="4000" dirty="0"/>
          </a:p>
        </p:txBody>
      </p:sp>
      <p:sp>
        <p:nvSpPr>
          <p:cNvPr id="110" name="תיבת טקסט 109">
            <a:extLst>
              <a:ext uri="{FF2B5EF4-FFF2-40B4-BE49-F238E27FC236}">
                <a16:creationId xmlns:a16="http://schemas.microsoft.com/office/drawing/2014/main" id="{8E77CD1F-A7B8-4D99-BDF7-A1BAF6D372BE}"/>
              </a:ext>
            </a:extLst>
          </p:cNvPr>
          <p:cNvSpPr txBox="1"/>
          <p:nvPr/>
        </p:nvSpPr>
        <p:spPr>
          <a:xfrm>
            <a:off x="2123728" y="1182260"/>
            <a:ext cx="7306907" cy="523220"/>
          </a:xfrm>
          <a:prstGeom prst="rect">
            <a:avLst/>
          </a:prstGeom>
          <a:noFill/>
        </p:spPr>
        <p:txBody>
          <a:bodyPr wrap="square">
            <a:spAutoFit/>
          </a:bodyPr>
          <a:lstStyle/>
          <a:p>
            <a:pPr marL="714375"/>
            <a:r>
              <a:rPr lang="he-IL" sz="2800" dirty="0"/>
              <a:t>כְּדֵי לִבְדֹק, לַחֲצוּ עַל הָעִגוּל שֶעָלָיו הַמִסְפָּר 10.</a:t>
            </a:r>
          </a:p>
        </p:txBody>
      </p:sp>
      <p:sp>
        <p:nvSpPr>
          <p:cNvPr id="112" name="תיבת טקסט 111">
            <a:extLst>
              <a:ext uri="{FF2B5EF4-FFF2-40B4-BE49-F238E27FC236}">
                <a16:creationId xmlns:a16="http://schemas.microsoft.com/office/drawing/2014/main" id="{C9C44231-1116-474C-813A-F74FC1760C85}"/>
              </a:ext>
            </a:extLst>
          </p:cNvPr>
          <p:cNvSpPr txBox="1"/>
          <p:nvPr/>
        </p:nvSpPr>
        <p:spPr>
          <a:xfrm>
            <a:off x="6613472" y="3337207"/>
            <a:ext cx="1213794" cy="707886"/>
          </a:xfrm>
          <a:prstGeom prst="rect">
            <a:avLst/>
          </a:prstGeom>
          <a:noFill/>
        </p:spPr>
        <p:txBody>
          <a:bodyPr wrap="none" rtlCol="1">
            <a:spAutoFit/>
          </a:bodyPr>
          <a:lstStyle/>
          <a:p>
            <a:pPr algn="l" rtl="0"/>
            <a:r>
              <a:rPr lang="en-US" sz="4000" dirty="0"/>
              <a:t>5+5=</a:t>
            </a:r>
            <a:endParaRPr lang="he-IL" sz="4000" dirty="0"/>
          </a:p>
        </p:txBody>
      </p:sp>
      <p:sp>
        <p:nvSpPr>
          <p:cNvPr id="113" name="תיבת טקסט 112">
            <a:extLst>
              <a:ext uri="{FF2B5EF4-FFF2-40B4-BE49-F238E27FC236}">
                <a16:creationId xmlns:a16="http://schemas.microsoft.com/office/drawing/2014/main" id="{E3AA7D41-9D5B-41B0-B4AD-7513183E69C1}"/>
              </a:ext>
            </a:extLst>
          </p:cNvPr>
          <p:cNvSpPr txBox="1"/>
          <p:nvPr/>
        </p:nvSpPr>
        <p:spPr>
          <a:xfrm>
            <a:off x="6053945" y="5087503"/>
            <a:ext cx="1213794" cy="707886"/>
          </a:xfrm>
          <a:prstGeom prst="rect">
            <a:avLst/>
          </a:prstGeom>
          <a:noFill/>
        </p:spPr>
        <p:txBody>
          <a:bodyPr wrap="none" rtlCol="1">
            <a:spAutoFit/>
          </a:bodyPr>
          <a:lstStyle/>
          <a:p>
            <a:pPr algn="l" rtl="0"/>
            <a:r>
              <a:rPr lang="en-US" sz="4000" dirty="0"/>
              <a:t>6+4=</a:t>
            </a:r>
            <a:endParaRPr lang="he-IL" sz="4000" dirty="0"/>
          </a:p>
        </p:txBody>
      </p:sp>
      <p:sp>
        <p:nvSpPr>
          <p:cNvPr id="114" name="תיבת טקסט 113">
            <a:extLst>
              <a:ext uri="{FF2B5EF4-FFF2-40B4-BE49-F238E27FC236}">
                <a16:creationId xmlns:a16="http://schemas.microsoft.com/office/drawing/2014/main" id="{7DD5EC40-906A-4F42-96CB-87E7B1AF4ACE}"/>
              </a:ext>
            </a:extLst>
          </p:cNvPr>
          <p:cNvSpPr txBox="1"/>
          <p:nvPr/>
        </p:nvSpPr>
        <p:spPr>
          <a:xfrm>
            <a:off x="3410857" y="5541162"/>
            <a:ext cx="1213794" cy="707886"/>
          </a:xfrm>
          <a:prstGeom prst="rect">
            <a:avLst/>
          </a:prstGeom>
          <a:noFill/>
        </p:spPr>
        <p:txBody>
          <a:bodyPr wrap="none" rtlCol="1">
            <a:spAutoFit/>
          </a:bodyPr>
          <a:lstStyle/>
          <a:p>
            <a:pPr algn="l" rtl="0"/>
            <a:r>
              <a:rPr lang="en-US" sz="4000" dirty="0"/>
              <a:t>7+3=</a:t>
            </a:r>
            <a:endParaRPr lang="he-IL" sz="4000" dirty="0"/>
          </a:p>
        </p:txBody>
      </p:sp>
    </p:spTree>
    <p:extLst>
      <p:ext uri="{BB962C8B-B14F-4D97-AF65-F5344CB8AC3E}">
        <p14:creationId xmlns:p14="http://schemas.microsoft.com/office/powerpoint/2010/main" val="15268592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
                                        </p:tgtEl>
                                        <p:attrNameLst>
                                          <p:attrName>style.visibility</p:attrName>
                                        </p:attrNameLst>
                                      </p:cBhvr>
                                      <p:to>
                                        <p:strVal val="visible"/>
                                      </p:to>
                                    </p:set>
                                  </p:childTnLst>
                                </p:cTn>
                              </p:par>
                              <p:par>
                                <p:cTn id="27" presetID="1" presetClass="exit"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hidden"/>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111"/>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111" grpId="0" animBg="1"/>
      <p:bldP spid="2" grpId="0" animBg="1"/>
      <p:bldP spid="95" grpId="0"/>
      <p:bldP spid="96" grpId="0"/>
      <p:bldP spid="97" grpId="0"/>
      <p:bldP spid="112" grpId="0"/>
      <p:bldP spid="113" grpId="0"/>
      <p:bldP spid="1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0406D1-2264-44F9-9A0A-654B36CD7CEA}"/>
              </a:ext>
            </a:extLst>
          </p:cNvPr>
          <p:cNvSpPr>
            <a:spLocks noGrp="1"/>
          </p:cNvSpPr>
          <p:nvPr>
            <p:ph type="title" idx="4294967295"/>
          </p:nvPr>
        </p:nvSpPr>
        <p:spPr>
          <a:xfrm>
            <a:off x="-36512" y="192729"/>
            <a:ext cx="8964488" cy="1325563"/>
          </a:xfrm>
        </p:spPr>
        <p:txBody>
          <a:bodyPr>
            <a:normAutofit/>
          </a:bodyPr>
          <a:lstStyle/>
          <a:p>
            <a:pPr algn="r"/>
            <a:r>
              <a:rPr lang="he-IL" dirty="0">
                <a:cs typeface="+mn-cs"/>
              </a:rPr>
              <a:t>תַלְמִידֵי כִּתָה א' שִׂחֲקוּ בְּלוּחִיוֹת דוֹמִינוֹ.</a:t>
            </a:r>
          </a:p>
        </p:txBody>
      </p:sp>
      <p:pic>
        <p:nvPicPr>
          <p:cNvPr id="6" name="תמונה 5">
            <a:extLst>
              <a:ext uri="{FF2B5EF4-FFF2-40B4-BE49-F238E27FC236}">
                <a16:creationId xmlns:a16="http://schemas.microsoft.com/office/drawing/2014/main" id="{CE684D57-2E15-46DE-8E7E-A7547DDE37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50989"/>
            <a:ext cx="9144000" cy="4356022"/>
          </a:xfrm>
          <a:prstGeom prst="rect">
            <a:avLst/>
          </a:prstGeom>
        </p:spPr>
      </p:pic>
    </p:spTree>
    <p:extLst>
      <p:ext uri="{BB962C8B-B14F-4D97-AF65-F5344CB8AC3E}">
        <p14:creationId xmlns:p14="http://schemas.microsoft.com/office/powerpoint/2010/main" val="17072628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FFA35473-EA20-431D-882B-E3B51A647C85}"/>
              </a:ext>
            </a:extLst>
          </p:cNvPr>
          <p:cNvSpPr txBox="1"/>
          <p:nvPr/>
        </p:nvSpPr>
        <p:spPr>
          <a:xfrm>
            <a:off x="204502" y="188640"/>
            <a:ext cx="8723863" cy="1815882"/>
          </a:xfrm>
          <a:prstGeom prst="rect">
            <a:avLst/>
          </a:prstGeom>
          <a:noFill/>
        </p:spPr>
        <p:txBody>
          <a:bodyPr wrap="none" rtlCol="1">
            <a:spAutoFit/>
          </a:bodyPr>
          <a:lstStyle/>
          <a:p>
            <a:r>
              <a:rPr lang="he-IL" sz="2800" dirty="0"/>
              <a:t>הַמוֹרָה בִּקְשָה מֵהֶם לְחַפֵּשׂ לוּחִיוֹת שֶסְכוּם </a:t>
            </a:r>
            <a:r>
              <a:rPr lang="he-IL" sz="2800" dirty="0" err="1"/>
              <a:t>הַנְקֻדוֹת</a:t>
            </a:r>
            <a:r>
              <a:rPr lang="he-IL" sz="2800" dirty="0"/>
              <a:t> בָּהֶן הוּא 10.</a:t>
            </a:r>
          </a:p>
          <a:p>
            <a:r>
              <a:rPr lang="he-IL" sz="2800" dirty="0"/>
              <a:t>אֵיךְ אֶפְשָר לְחַבֵּר אֶת הַלוּחִיוֹת בְּרֶצֶף, כָּךְ </a:t>
            </a:r>
          </a:p>
          <a:p>
            <a:r>
              <a:rPr lang="he-IL" sz="2800" dirty="0"/>
              <a:t>שֶסְכוּם כָּל שְנֵי חֲלָקִים בְּחִבּוּר יִהְיֶה בְּדִיוּק 10?</a:t>
            </a:r>
          </a:p>
          <a:p>
            <a:r>
              <a:rPr lang="he-IL" sz="2800" dirty="0"/>
              <a:t> </a:t>
            </a:r>
          </a:p>
        </p:txBody>
      </p:sp>
      <p:grpSp>
        <p:nvGrpSpPr>
          <p:cNvPr id="15" name="קבוצה 14">
            <a:extLst>
              <a:ext uri="{FF2B5EF4-FFF2-40B4-BE49-F238E27FC236}">
                <a16:creationId xmlns:a16="http://schemas.microsoft.com/office/drawing/2014/main" id="{3E93E266-C52E-48BB-8F01-870DD2F2181D}"/>
              </a:ext>
            </a:extLst>
          </p:cNvPr>
          <p:cNvGrpSpPr/>
          <p:nvPr/>
        </p:nvGrpSpPr>
        <p:grpSpPr>
          <a:xfrm>
            <a:off x="1187624" y="2405301"/>
            <a:ext cx="1329249" cy="2172495"/>
            <a:chOff x="155270" y="692696"/>
            <a:chExt cx="1329249" cy="2172495"/>
          </a:xfrm>
        </p:grpSpPr>
        <p:sp>
          <p:nvSpPr>
            <p:cNvPr id="3" name="מלבן: פינות מעוגלות 2">
              <a:extLst>
                <a:ext uri="{FF2B5EF4-FFF2-40B4-BE49-F238E27FC236}">
                  <a16:creationId xmlns:a16="http://schemas.microsoft.com/office/drawing/2014/main" id="{3C13B524-405B-476E-9FD5-A0A8E480B616}"/>
                </a:ext>
              </a:extLst>
            </p:cNvPr>
            <p:cNvSpPr/>
            <p:nvPr/>
          </p:nvSpPr>
          <p:spPr>
            <a:xfrm>
              <a:off x="155270" y="692696"/>
              <a:ext cx="1329249" cy="2172495"/>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5" name="מחבר ישר 4">
              <a:extLst>
                <a:ext uri="{FF2B5EF4-FFF2-40B4-BE49-F238E27FC236}">
                  <a16:creationId xmlns:a16="http://schemas.microsoft.com/office/drawing/2014/main" id="{B40FB654-F57D-4683-8D2E-F5F72B583CFA}"/>
                </a:ext>
              </a:extLst>
            </p:cNvPr>
            <p:cNvCxnSpPr>
              <a:stCxn id="3" idx="1"/>
              <a:endCxn id="3" idx="3"/>
            </p:cNvCxnSpPr>
            <p:nvPr/>
          </p:nvCxnSpPr>
          <p:spPr>
            <a:xfrm>
              <a:off x="155270" y="1778944"/>
              <a:ext cx="132924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אליפסה 5">
              <a:extLst>
                <a:ext uri="{FF2B5EF4-FFF2-40B4-BE49-F238E27FC236}">
                  <a16:creationId xmlns:a16="http://schemas.microsoft.com/office/drawing/2014/main" id="{77B1E6E2-FF35-409D-B7FC-319740286EB5}"/>
                </a:ext>
              </a:extLst>
            </p:cNvPr>
            <p:cNvSpPr/>
            <p:nvPr/>
          </p:nvSpPr>
          <p:spPr>
            <a:xfrm>
              <a:off x="383435" y="908720"/>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אליפסה 6">
              <a:extLst>
                <a:ext uri="{FF2B5EF4-FFF2-40B4-BE49-F238E27FC236}">
                  <a16:creationId xmlns:a16="http://schemas.microsoft.com/office/drawing/2014/main" id="{379F5B7A-5B55-4A06-8A0A-D2692E53EBA6}"/>
                </a:ext>
              </a:extLst>
            </p:cNvPr>
            <p:cNvSpPr/>
            <p:nvPr/>
          </p:nvSpPr>
          <p:spPr>
            <a:xfrm>
              <a:off x="971600" y="908720"/>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F3CFBFB5-F932-4B18-A907-C32198C21EA6}"/>
                </a:ext>
              </a:extLst>
            </p:cNvPr>
            <p:cNvSpPr/>
            <p:nvPr/>
          </p:nvSpPr>
          <p:spPr>
            <a:xfrm>
              <a:off x="383435" y="1351764"/>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אליפסה 8">
              <a:extLst>
                <a:ext uri="{FF2B5EF4-FFF2-40B4-BE49-F238E27FC236}">
                  <a16:creationId xmlns:a16="http://schemas.microsoft.com/office/drawing/2014/main" id="{282BB17D-1E0D-4475-B88F-CB94F3F105B2}"/>
                </a:ext>
              </a:extLst>
            </p:cNvPr>
            <p:cNvSpPr/>
            <p:nvPr/>
          </p:nvSpPr>
          <p:spPr>
            <a:xfrm>
              <a:off x="971600" y="1351764"/>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אליפסה 9">
              <a:extLst>
                <a:ext uri="{FF2B5EF4-FFF2-40B4-BE49-F238E27FC236}">
                  <a16:creationId xmlns:a16="http://schemas.microsoft.com/office/drawing/2014/main" id="{D4482765-3091-4317-99AC-CDF4DDF560B7}"/>
                </a:ext>
              </a:extLst>
            </p:cNvPr>
            <p:cNvSpPr/>
            <p:nvPr/>
          </p:nvSpPr>
          <p:spPr>
            <a:xfrm>
              <a:off x="323528" y="1986820"/>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אליפסה 10">
              <a:extLst>
                <a:ext uri="{FF2B5EF4-FFF2-40B4-BE49-F238E27FC236}">
                  <a16:creationId xmlns:a16="http://schemas.microsoft.com/office/drawing/2014/main" id="{684D0564-ADB3-4BA6-A906-B63ACE7BF2AD}"/>
                </a:ext>
              </a:extLst>
            </p:cNvPr>
            <p:cNvSpPr/>
            <p:nvPr/>
          </p:nvSpPr>
          <p:spPr>
            <a:xfrm>
              <a:off x="1025846" y="1957832"/>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a16="http://schemas.microsoft.com/office/drawing/2014/main" id="{3403F517-5FD9-4ABB-9945-6D69DE79308F}"/>
                </a:ext>
              </a:extLst>
            </p:cNvPr>
            <p:cNvSpPr/>
            <p:nvPr/>
          </p:nvSpPr>
          <p:spPr>
            <a:xfrm>
              <a:off x="395536" y="2492281"/>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5C735566-B15C-4472-A6BC-178AFBD2A31B}"/>
                </a:ext>
              </a:extLst>
            </p:cNvPr>
            <p:cNvSpPr/>
            <p:nvPr/>
          </p:nvSpPr>
          <p:spPr>
            <a:xfrm>
              <a:off x="1043608" y="2479860"/>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אליפסה 13">
              <a:extLst>
                <a:ext uri="{FF2B5EF4-FFF2-40B4-BE49-F238E27FC236}">
                  <a16:creationId xmlns:a16="http://schemas.microsoft.com/office/drawing/2014/main" id="{739D20BF-D427-46E7-9DAA-9ECE96F6503E}"/>
                </a:ext>
              </a:extLst>
            </p:cNvPr>
            <p:cNvSpPr/>
            <p:nvPr/>
          </p:nvSpPr>
          <p:spPr>
            <a:xfrm>
              <a:off x="683568" y="2232068"/>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3" name="קבוצה 42">
            <a:extLst>
              <a:ext uri="{FF2B5EF4-FFF2-40B4-BE49-F238E27FC236}">
                <a16:creationId xmlns:a16="http://schemas.microsoft.com/office/drawing/2014/main" id="{BA39D965-0B30-4A5F-A452-0526FAB1E4A5}"/>
              </a:ext>
            </a:extLst>
          </p:cNvPr>
          <p:cNvGrpSpPr/>
          <p:nvPr/>
        </p:nvGrpSpPr>
        <p:grpSpPr>
          <a:xfrm>
            <a:off x="3779912" y="3828728"/>
            <a:ext cx="1329249" cy="2172495"/>
            <a:chOff x="2987824" y="1880808"/>
            <a:chExt cx="1329249" cy="2172495"/>
          </a:xfrm>
        </p:grpSpPr>
        <p:grpSp>
          <p:nvGrpSpPr>
            <p:cNvPr id="16" name="קבוצה 15">
              <a:extLst>
                <a:ext uri="{FF2B5EF4-FFF2-40B4-BE49-F238E27FC236}">
                  <a16:creationId xmlns:a16="http://schemas.microsoft.com/office/drawing/2014/main" id="{2D2E5C75-A05C-49EB-BD23-45643853EBD4}"/>
                </a:ext>
              </a:extLst>
            </p:cNvPr>
            <p:cNvGrpSpPr/>
            <p:nvPr/>
          </p:nvGrpSpPr>
          <p:grpSpPr>
            <a:xfrm>
              <a:off x="2987824" y="1880808"/>
              <a:ext cx="1329249" cy="2172495"/>
              <a:chOff x="155270" y="692696"/>
              <a:chExt cx="1329249" cy="2172495"/>
            </a:xfrm>
          </p:grpSpPr>
          <p:sp>
            <p:nvSpPr>
              <p:cNvPr id="17" name="מלבן: פינות מעוגלות 16">
                <a:extLst>
                  <a:ext uri="{FF2B5EF4-FFF2-40B4-BE49-F238E27FC236}">
                    <a16:creationId xmlns:a16="http://schemas.microsoft.com/office/drawing/2014/main" id="{98616D50-5A19-4B7C-8E1A-09BCD1CD6A17}"/>
                  </a:ext>
                </a:extLst>
              </p:cNvPr>
              <p:cNvSpPr/>
              <p:nvPr/>
            </p:nvSpPr>
            <p:spPr>
              <a:xfrm>
                <a:off x="155270" y="692696"/>
                <a:ext cx="1329249" cy="2172495"/>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18" name="מחבר ישר 17">
                <a:extLst>
                  <a:ext uri="{FF2B5EF4-FFF2-40B4-BE49-F238E27FC236}">
                    <a16:creationId xmlns:a16="http://schemas.microsoft.com/office/drawing/2014/main" id="{2E8ADCEA-55B5-4CD1-8D39-A22B4559F86D}"/>
                  </a:ext>
                </a:extLst>
              </p:cNvPr>
              <p:cNvCxnSpPr>
                <a:stCxn id="17" idx="1"/>
                <a:endCxn id="17" idx="3"/>
              </p:cNvCxnSpPr>
              <p:nvPr/>
            </p:nvCxnSpPr>
            <p:spPr>
              <a:xfrm>
                <a:off x="155270" y="1778944"/>
                <a:ext cx="132924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אליפסה 18">
                <a:extLst>
                  <a:ext uri="{FF2B5EF4-FFF2-40B4-BE49-F238E27FC236}">
                    <a16:creationId xmlns:a16="http://schemas.microsoft.com/office/drawing/2014/main" id="{8E6BBF20-B73B-4304-93EA-1DC4EAC8C6F6}"/>
                  </a:ext>
                </a:extLst>
              </p:cNvPr>
              <p:cNvSpPr/>
              <p:nvPr/>
            </p:nvSpPr>
            <p:spPr>
              <a:xfrm>
                <a:off x="383435" y="908720"/>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72B96A57-8315-410A-81CC-D323B06145BA}"/>
                  </a:ext>
                </a:extLst>
              </p:cNvPr>
              <p:cNvSpPr/>
              <p:nvPr/>
            </p:nvSpPr>
            <p:spPr>
              <a:xfrm>
                <a:off x="971600" y="908720"/>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EA73C2D8-7AA8-4EDA-9971-0D9B94506BD8}"/>
                  </a:ext>
                </a:extLst>
              </p:cNvPr>
              <p:cNvSpPr/>
              <p:nvPr/>
            </p:nvSpPr>
            <p:spPr>
              <a:xfrm>
                <a:off x="383435" y="1351764"/>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B94CF736-7B11-40B3-A0DC-8EB794B899D2}"/>
                  </a:ext>
                </a:extLst>
              </p:cNvPr>
              <p:cNvSpPr/>
              <p:nvPr/>
            </p:nvSpPr>
            <p:spPr>
              <a:xfrm>
                <a:off x="971600" y="1351764"/>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7FFCBA1E-7848-4A58-BF94-7B37B3A3E0F2}"/>
                  </a:ext>
                </a:extLst>
              </p:cNvPr>
              <p:cNvSpPr/>
              <p:nvPr/>
            </p:nvSpPr>
            <p:spPr>
              <a:xfrm>
                <a:off x="395536" y="1985532"/>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0F8083AD-7257-4BB8-8F55-2C84BEC46B20}"/>
                  </a:ext>
                </a:extLst>
              </p:cNvPr>
              <p:cNvSpPr/>
              <p:nvPr/>
            </p:nvSpPr>
            <p:spPr>
              <a:xfrm>
                <a:off x="1043608" y="2479860"/>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91A8C08D-6459-4352-9095-F4F40B8753B4}"/>
                  </a:ext>
                </a:extLst>
              </p:cNvPr>
              <p:cNvSpPr/>
              <p:nvPr/>
            </p:nvSpPr>
            <p:spPr>
              <a:xfrm>
                <a:off x="683568" y="2232068"/>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8" name="אליפסה 27">
              <a:extLst>
                <a:ext uri="{FF2B5EF4-FFF2-40B4-BE49-F238E27FC236}">
                  <a16:creationId xmlns:a16="http://schemas.microsoft.com/office/drawing/2014/main" id="{3D52F4A1-4B00-455D-9645-661B0A4A0423}"/>
                </a:ext>
              </a:extLst>
            </p:cNvPr>
            <p:cNvSpPr/>
            <p:nvPr/>
          </p:nvSpPr>
          <p:spPr>
            <a:xfrm>
              <a:off x="3516122" y="2323852"/>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2" name="קבוצה 41">
            <a:extLst>
              <a:ext uri="{FF2B5EF4-FFF2-40B4-BE49-F238E27FC236}">
                <a16:creationId xmlns:a16="http://schemas.microsoft.com/office/drawing/2014/main" id="{10AE9249-0C39-477C-AB9D-49E29227A0D0}"/>
              </a:ext>
            </a:extLst>
          </p:cNvPr>
          <p:cNvGrpSpPr/>
          <p:nvPr/>
        </p:nvGrpSpPr>
        <p:grpSpPr>
          <a:xfrm>
            <a:off x="7092280" y="3657279"/>
            <a:ext cx="1329249" cy="2172495"/>
            <a:chOff x="5445970" y="1879730"/>
            <a:chExt cx="1329249" cy="2172495"/>
          </a:xfrm>
        </p:grpSpPr>
        <p:grpSp>
          <p:nvGrpSpPr>
            <p:cNvPr id="29" name="קבוצה 28">
              <a:extLst>
                <a:ext uri="{FF2B5EF4-FFF2-40B4-BE49-F238E27FC236}">
                  <a16:creationId xmlns:a16="http://schemas.microsoft.com/office/drawing/2014/main" id="{823DE376-2625-432D-8D39-5943FEF3AE9D}"/>
                </a:ext>
              </a:extLst>
            </p:cNvPr>
            <p:cNvGrpSpPr/>
            <p:nvPr/>
          </p:nvGrpSpPr>
          <p:grpSpPr>
            <a:xfrm>
              <a:off x="5445970" y="1879730"/>
              <a:ext cx="1329249" cy="2172495"/>
              <a:chOff x="155270" y="692696"/>
              <a:chExt cx="1329249" cy="2172495"/>
            </a:xfrm>
          </p:grpSpPr>
          <p:sp>
            <p:nvSpPr>
              <p:cNvPr id="30" name="מלבן: פינות מעוגלות 29">
                <a:extLst>
                  <a:ext uri="{FF2B5EF4-FFF2-40B4-BE49-F238E27FC236}">
                    <a16:creationId xmlns:a16="http://schemas.microsoft.com/office/drawing/2014/main" id="{511BC4FA-B357-427F-A25F-7E6D605D804B}"/>
                  </a:ext>
                </a:extLst>
              </p:cNvPr>
              <p:cNvSpPr/>
              <p:nvPr/>
            </p:nvSpPr>
            <p:spPr>
              <a:xfrm>
                <a:off x="155270" y="692696"/>
                <a:ext cx="1329249" cy="2172495"/>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31" name="מחבר ישר 30">
                <a:extLst>
                  <a:ext uri="{FF2B5EF4-FFF2-40B4-BE49-F238E27FC236}">
                    <a16:creationId xmlns:a16="http://schemas.microsoft.com/office/drawing/2014/main" id="{2BFA3A19-0A9D-4043-A25C-F5DEBD213BDB}"/>
                  </a:ext>
                </a:extLst>
              </p:cNvPr>
              <p:cNvCxnSpPr>
                <a:stCxn id="30" idx="1"/>
                <a:endCxn id="30" idx="3"/>
              </p:cNvCxnSpPr>
              <p:nvPr/>
            </p:nvCxnSpPr>
            <p:spPr>
              <a:xfrm>
                <a:off x="155270" y="1778944"/>
                <a:ext cx="1329249"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אליפסה 31">
                <a:extLst>
                  <a:ext uri="{FF2B5EF4-FFF2-40B4-BE49-F238E27FC236}">
                    <a16:creationId xmlns:a16="http://schemas.microsoft.com/office/drawing/2014/main" id="{5418A962-C0CE-4DC4-A568-541C6B5DFE13}"/>
                  </a:ext>
                </a:extLst>
              </p:cNvPr>
              <p:cNvSpPr/>
              <p:nvPr/>
            </p:nvSpPr>
            <p:spPr>
              <a:xfrm>
                <a:off x="369184" y="1179912"/>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8B3C1A06-A5EE-4765-B8EA-04B3999BA2C0}"/>
                  </a:ext>
                </a:extLst>
              </p:cNvPr>
              <p:cNvSpPr/>
              <p:nvPr/>
            </p:nvSpPr>
            <p:spPr>
              <a:xfrm>
                <a:off x="943097" y="1173449"/>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869D7354-EBFC-400C-B62D-B6D66569C924}"/>
                  </a:ext>
                </a:extLst>
              </p:cNvPr>
              <p:cNvSpPr/>
              <p:nvPr/>
            </p:nvSpPr>
            <p:spPr>
              <a:xfrm>
                <a:off x="408358" y="1950393"/>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D49E31F4-FC40-41F3-9B48-39101F32BEC0}"/>
                  </a:ext>
                </a:extLst>
              </p:cNvPr>
              <p:cNvSpPr/>
              <p:nvPr/>
            </p:nvSpPr>
            <p:spPr>
              <a:xfrm>
                <a:off x="1033097" y="2520317"/>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72834494-D5A8-4DB5-A0E5-D7CAD988C084}"/>
                  </a:ext>
                </a:extLst>
              </p:cNvPr>
              <p:cNvSpPr/>
              <p:nvPr/>
            </p:nvSpPr>
            <p:spPr>
              <a:xfrm>
                <a:off x="1021446" y="1933375"/>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9" name="אליפסה 38">
              <a:extLst>
                <a:ext uri="{FF2B5EF4-FFF2-40B4-BE49-F238E27FC236}">
                  <a16:creationId xmlns:a16="http://schemas.microsoft.com/office/drawing/2014/main" id="{F7327C17-24E0-45EC-8459-2E3EAE430A80}"/>
                </a:ext>
              </a:extLst>
            </p:cNvPr>
            <p:cNvSpPr/>
            <p:nvPr/>
          </p:nvSpPr>
          <p:spPr>
            <a:xfrm>
              <a:off x="5711252" y="3429000"/>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118BFC89-BCDB-4048-8932-BE9931DE5143}"/>
                </a:ext>
              </a:extLst>
            </p:cNvPr>
            <p:cNvSpPr/>
            <p:nvPr/>
          </p:nvSpPr>
          <p:spPr>
            <a:xfrm>
              <a:off x="5707442" y="3707976"/>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007378D1-2256-48E5-980E-7C2E6D5677AD}"/>
                </a:ext>
              </a:extLst>
            </p:cNvPr>
            <p:cNvSpPr/>
            <p:nvPr/>
          </p:nvSpPr>
          <p:spPr>
            <a:xfrm>
              <a:off x="6323797" y="3393568"/>
              <a:ext cx="180000" cy="180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4" name="מלבן: פינות מעוגלות 43">
            <a:extLst>
              <a:ext uri="{FF2B5EF4-FFF2-40B4-BE49-F238E27FC236}">
                <a16:creationId xmlns:a16="http://schemas.microsoft.com/office/drawing/2014/main" id="{DEC64E25-8CCA-4E97-8A15-2FE095B0B3DD}"/>
              </a:ext>
            </a:extLst>
          </p:cNvPr>
          <p:cNvSpPr/>
          <p:nvPr/>
        </p:nvSpPr>
        <p:spPr>
          <a:xfrm>
            <a:off x="467543" y="5265791"/>
            <a:ext cx="2643651" cy="11124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לחצו עלי לסידור הלוחיות.</a:t>
            </a:r>
          </a:p>
        </p:txBody>
      </p:sp>
      <p:sp>
        <p:nvSpPr>
          <p:cNvPr id="46" name="מלבן: פינות מעוגלות 45">
            <a:extLst>
              <a:ext uri="{FF2B5EF4-FFF2-40B4-BE49-F238E27FC236}">
                <a16:creationId xmlns:a16="http://schemas.microsoft.com/office/drawing/2014/main" id="{47A5A46A-C25F-46EA-B0D3-973DEC5CDCBE}"/>
              </a:ext>
            </a:extLst>
          </p:cNvPr>
          <p:cNvSpPr/>
          <p:nvPr/>
        </p:nvSpPr>
        <p:spPr>
          <a:xfrm>
            <a:off x="482898" y="5289456"/>
            <a:ext cx="2612940" cy="111244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לַחֲצוּ עָלַי לְהַצָגַת הַתַרְגִילִים.</a:t>
            </a:r>
          </a:p>
        </p:txBody>
      </p:sp>
      <p:sp>
        <p:nvSpPr>
          <p:cNvPr id="48" name="תיבת טקסט 47">
            <a:extLst>
              <a:ext uri="{FF2B5EF4-FFF2-40B4-BE49-F238E27FC236}">
                <a16:creationId xmlns:a16="http://schemas.microsoft.com/office/drawing/2014/main" id="{AE1A229C-1A19-4AC5-A85E-A30A1735AE89}"/>
              </a:ext>
            </a:extLst>
          </p:cNvPr>
          <p:cNvSpPr txBox="1"/>
          <p:nvPr/>
        </p:nvSpPr>
        <p:spPr>
          <a:xfrm>
            <a:off x="2003954" y="4470936"/>
            <a:ext cx="6099851" cy="584775"/>
          </a:xfrm>
          <a:prstGeom prst="rect">
            <a:avLst/>
          </a:prstGeom>
          <a:noFill/>
        </p:spPr>
        <p:txBody>
          <a:bodyPr wrap="square">
            <a:spAutoFit/>
          </a:bodyPr>
          <a:lstStyle/>
          <a:p>
            <a:pPr algn="ctr"/>
            <a:r>
              <a:rPr lang="he-IL" sz="3200" dirty="0"/>
              <a:t>אֵילוּ תַרְגִילִים שֶסְכוּמָם 10 מְצָאתֶם?</a:t>
            </a:r>
          </a:p>
        </p:txBody>
      </p:sp>
      <p:sp>
        <p:nvSpPr>
          <p:cNvPr id="49" name="תיבת טקסט 48">
            <a:extLst>
              <a:ext uri="{FF2B5EF4-FFF2-40B4-BE49-F238E27FC236}">
                <a16:creationId xmlns:a16="http://schemas.microsoft.com/office/drawing/2014/main" id="{E20EF824-85C7-45A1-A1C0-EA463B350751}"/>
              </a:ext>
            </a:extLst>
          </p:cNvPr>
          <p:cNvSpPr txBox="1"/>
          <p:nvPr/>
        </p:nvSpPr>
        <p:spPr>
          <a:xfrm>
            <a:off x="4440444" y="4988916"/>
            <a:ext cx="1733167" cy="1323439"/>
          </a:xfrm>
          <a:prstGeom prst="rect">
            <a:avLst/>
          </a:prstGeom>
          <a:noFill/>
        </p:spPr>
        <p:txBody>
          <a:bodyPr wrap="none" rtlCol="1">
            <a:spAutoFit/>
          </a:bodyPr>
          <a:lstStyle/>
          <a:p>
            <a:r>
              <a:rPr lang="en-US" sz="4000" dirty="0"/>
              <a:t>5+5=10</a:t>
            </a:r>
          </a:p>
          <a:p>
            <a:r>
              <a:rPr lang="en-US" sz="4000" dirty="0"/>
              <a:t>4+6=10</a:t>
            </a:r>
            <a:endParaRPr lang="he-IL" sz="4000" dirty="0"/>
          </a:p>
        </p:txBody>
      </p:sp>
    </p:spTree>
    <p:extLst>
      <p:ext uri="{BB962C8B-B14F-4D97-AF65-F5344CB8AC3E}">
        <p14:creationId xmlns:p14="http://schemas.microsoft.com/office/powerpoint/2010/main" val="26719412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4"/>
                    </p:tgtEl>
                  </p:cond>
                </p:stCondLst>
                <p:endSync evt="end" delay="0">
                  <p:rtn val="all"/>
                </p:endSync>
                <p:childTnLst>
                  <p:par>
                    <p:cTn id="3" fill="hold">
                      <p:stCondLst>
                        <p:cond delay="0"/>
                      </p:stCondLst>
                      <p:childTnLst>
                        <p:par>
                          <p:cTn id="4" fill="hold">
                            <p:stCondLst>
                              <p:cond delay="0"/>
                            </p:stCondLst>
                            <p:childTnLst>
                              <p:par>
                                <p:cTn id="5" presetID="8" presetClass="emph" presetSubtype="0" fill="hold" nodeType="withEffect">
                                  <p:stCondLst>
                                    <p:cond delay="0"/>
                                  </p:stCondLst>
                                  <p:childTnLst>
                                    <p:animRot by="5400000">
                                      <p:cBhvr>
                                        <p:cTn id="6" dur="2000" fill="hold"/>
                                        <p:tgtEl>
                                          <p:spTgt spid="15"/>
                                        </p:tgtEl>
                                        <p:attrNameLst>
                                          <p:attrName>r</p:attrName>
                                        </p:attrNameLst>
                                      </p:cBhvr>
                                    </p:animRot>
                                  </p:childTnLst>
                                </p:cTn>
                              </p:par>
                              <p:par>
                                <p:cTn id="7" presetID="63" presetClass="path" presetSubtype="0" accel="50000" decel="50000" fill="hold" nodeType="withEffect">
                                  <p:stCondLst>
                                    <p:cond delay="0"/>
                                  </p:stCondLst>
                                  <p:childTnLst>
                                    <p:animMotion origin="layout" path="M -5.55556E-7 2.22222E-6 L 0.24236 -0.00625 " pathEditMode="relative" rAng="0" ptsTypes="AA">
                                      <p:cBhvr>
                                        <p:cTn id="8" dur="2000" fill="hold"/>
                                        <p:tgtEl>
                                          <p:spTgt spid="15"/>
                                        </p:tgtEl>
                                        <p:attrNameLst>
                                          <p:attrName>ppt_x</p:attrName>
                                          <p:attrName>ppt_y</p:attrName>
                                        </p:attrNameLst>
                                      </p:cBhvr>
                                      <p:rCtr x="12118" y="-324"/>
                                    </p:animMotion>
                                  </p:childTnLst>
                                </p:cTn>
                              </p:par>
                              <p:par>
                                <p:cTn id="9" presetID="8" presetClass="emph" presetSubtype="0" fill="hold" nodeType="withEffect">
                                  <p:stCondLst>
                                    <p:cond delay="0"/>
                                  </p:stCondLst>
                                  <p:childTnLst>
                                    <p:animRot by="5400000">
                                      <p:cBhvr>
                                        <p:cTn id="10" dur="2000" fill="hold"/>
                                        <p:tgtEl>
                                          <p:spTgt spid="43"/>
                                        </p:tgtEl>
                                        <p:attrNameLst>
                                          <p:attrName>r</p:attrName>
                                        </p:attrNameLst>
                                      </p:cBhvr>
                                    </p:animRot>
                                  </p:childTnLst>
                                </p:cTn>
                              </p:par>
                              <p:par>
                                <p:cTn id="11" presetID="64" presetClass="path" presetSubtype="0" accel="50000" decel="50000" fill="hold" nodeType="withEffect">
                                  <p:stCondLst>
                                    <p:cond delay="0"/>
                                  </p:stCondLst>
                                  <p:childTnLst>
                                    <p:animMotion origin="layout" path="M 2.5E-6 3.33333E-6 L -0.2835 -0.20764 " pathEditMode="relative" rAng="0" ptsTypes="AA">
                                      <p:cBhvr>
                                        <p:cTn id="12" dur="2000" fill="hold"/>
                                        <p:tgtEl>
                                          <p:spTgt spid="43"/>
                                        </p:tgtEl>
                                        <p:attrNameLst>
                                          <p:attrName>ppt_x</p:attrName>
                                          <p:attrName>ppt_y</p:attrName>
                                        </p:attrNameLst>
                                      </p:cBhvr>
                                      <p:rCtr x="-13542" y="-10486"/>
                                    </p:animMotion>
                                  </p:childTnLst>
                                </p:cTn>
                              </p:par>
                              <p:par>
                                <p:cTn id="13" presetID="8" presetClass="emph" presetSubtype="0" fill="hold" nodeType="withEffect">
                                  <p:stCondLst>
                                    <p:cond delay="0"/>
                                  </p:stCondLst>
                                  <p:childTnLst>
                                    <p:animRot by="5400000">
                                      <p:cBhvr>
                                        <p:cTn id="14" dur="2000" fill="hold"/>
                                        <p:tgtEl>
                                          <p:spTgt spid="42"/>
                                        </p:tgtEl>
                                        <p:attrNameLst>
                                          <p:attrName>r</p:attrName>
                                        </p:attrNameLst>
                                      </p:cBhvr>
                                    </p:animRot>
                                  </p:childTnLst>
                                </p:cTn>
                              </p:par>
                              <p:par>
                                <p:cTn id="15" presetID="56" presetClass="path" presetSubtype="0" accel="50000" decel="50000" fill="hold" nodeType="withEffect">
                                  <p:stCondLst>
                                    <p:cond delay="0"/>
                                  </p:stCondLst>
                                  <p:childTnLst>
                                    <p:animMotion origin="layout" path="M -3.88889E-6 3.33333E-6 L -0.1592 -0.19167 " pathEditMode="relative" rAng="0" ptsTypes="AA">
                                      <p:cBhvr>
                                        <p:cTn id="16" dur="2000" fill="hold"/>
                                        <p:tgtEl>
                                          <p:spTgt spid="42"/>
                                        </p:tgtEl>
                                        <p:attrNameLst>
                                          <p:attrName>ppt_x</p:attrName>
                                          <p:attrName>ppt_y</p:attrName>
                                        </p:attrNameLst>
                                      </p:cBhvr>
                                      <p:rCtr x="-7969" y="-9583"/>
                                    </p:animMotion>
                                  </p:childTnLst>
                                </p:cTn>
                              </p:par>
                              <p:par>
                                <p:cTn id="17" presetID="1" presetClass="exit"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hidden"/>
                                      </p:to>
                                    </p:set>
                                  </p:childTnLst>
                                </p:cTn>
                              </p:par>
                            </p:childTnLst>
                          </p:cTn>
                        </p:par>
                        <p:par>
                          <p:cTn id="19" fill="hold">
                            <p:stCondLst>
                              <p:cond delay="2000"/>
                            </p:stCondLst>
                            <p:childTnLst>
                              <p:par>
                                <p:cTn id="20" presetID="1" presetClass="entr" presetSubtype="0"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childTnLst>
                                </p:cTn>
                              </p:par>
                            </p:childTnLst>
                          </p:cTn>
                        </p:par>
                        <p:par>
                          <p:cTn id="22" fill="hold">
                            <p:stCondLst>
                              <p:cond delay="2000"/>
                            </p:stCondLst>
                            <p:childTnLst>
                              <p:par>
                                <p:cTn id="23" presetID="1" presetClass="entr" presetSubtype="0" fill="hold" grpId="1" nodeType="after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44"/>
                  </p:tgtEl>
                </p:cond>
              </p:nextCondLst>
            </p:seq>
            <p:seq concurrent="1" nextAc="seek">
              <p:cTn id="25" restart="whenNotActive" fill="hold" evtFilter="cancelBubble" nodeType="interactiveSeq">
                <p:stCondLst>
                  <p:cond evt="onClick" delay="0">
                    <p:tgtEl>
                      <p:spTgt spid="46"/>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46"/>
                                        </p:tgtEl>
                                        <p:attrNameLst>
                                          <p:attrName>style.visibility</p:attrName>
                                        </p:attrNameLst>
                                      </p:cBhvr>
                                      <p:to>
                                        <p:strVal val="hidden"/>
                                      </p:to>
                                    </p:set>
                                  </p:childTnLst>
                                </p:cTn>
                              </p:par>
                              <p:par>
                                <p:cTn id="30" presetID="1"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childTnLst>
        </p:cTn>
      </p:par>
    </p:tnLst>
    <p:bldLst>
      <p:bldP spid="44" grpId="0" animBg="1"/>
      <p:bldP spid="46" grpId="0" animBg="1"/>
      <p:bldP spid="46" grpId="1" animBg="1"/>
      <p:bldP spid="48" grpId="0"/>
      <p:bldP spid="4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FBEBDCCF-CDE2-4A19-A356-56C236F73B53}"/>
              </a:ext>
            </a:extLst>
          </p:cNvPr>
          <p:cNvSpPr txBox="1"/>
          <p:nvPr/>
        </p:nvSpPr>
        <p:spPr>
          <a:xfrm>
            <a:off x="334719" y="1052736"/>
            <a:ext cx="8392041" cy="2308324"/>
          </a:xfrm>
          <a:prstGeom prst="rect">
            <a:avLst/>
          </a:prstGeom>
          <a:noFill/>
        </p:spPr>
        <p:txBody>
          <a:bodyPr wrap="none" rtlCol="1">
            <a:spAutoFit/>
          </a:bodyPr>
          <a:lstStyle/>
          <a:p>
            <a:r>
              <a:rPr lang="he-IL" sz="4800" dirty="0"/>
              <a:t>אַחֲרֵי שֶתַלְמִידֵי הַכִּתָה שִׂחֲקוּ מְעַט </a:t>
            </a:r>
          </a:p>
          <a:p>
            <a:r>
              <a:rPr lang="he-IL" sz="4800" dirty="0"/>
              <a:t>בַּלוּחִיוֹת, הִצִיגָה לָהֶם הַמוֹרָה</a:t>
            </a:r>
          </a:p>
          <a:p>
            <a:r>
              <a:rPr lang="he-IL" sz="4800" dirty="0" err="1"/>
              <a:t>קֻפְסַת</a:t>
            </a:r>
            <a:r>
              <a:rPr lang="he-IL" sz="4800" dirty="0"/>
              <a:t> מִשְׂחָק חֲדָשָה.</a:t>
            </a:r>
          </a:p>
        </p:txBody>
      </p:sp>
      <p:pic>
        <p:nvPicPr>
          <p:cNvPr id="3" name="תמונה 2">
            <a:extLst>
              <a:ext uri="{FF2B5EF4-FFF2-40B4-BE49-F238E27FC236}">
                <a16:creationId xmlns:a16="http://schemas.microsoft.com/office/drawing/2014/main" id="{7BB22663-0BB8-4FED-8524-0E993503947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951" t="13250" r="6951" b="15748"/>
          <a:stretch/>
        </p:blipFill>
        <p:spPr>
          <a:xfrm>
            <a:off x="1259632" y="4293096"/>
            <a:ext cx="2411902" cy="1988989"/>
          </a:xfrm>
          <a:prstGeom prst="rect">
            <a:avLst/>
          </a:prstGeom>
        </p:spPr>
      </p:pic>
    </p:spTree>
    <p:extLst>
      <p:ext uri="{BB962C8B-B14F-4D97-AF65-F5344CB8AC3E}">
        <p14:creationId xmlns:p14="http://schemas.microsoft.com/office/powerpoint/2010/main" val="2258161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0406D1-2264-44F9-9A0A-654B36CD7CEA}"/>
              </a:ext>
            </a:extLst>
          </p:cNvPr>
          <p:cNvSpPr>
            <a:spLocks noGrp="1"/>
          </p:cNvSpPr>
          <p:nvPr>
            <p:ph type="title" idx="4294967295"/>
          </p:nvPr>
        </p:nvSpPr>
        <p:spPr>
          <a:xfrm>
            <a:off x="106909" y="34323"/>
            <a:ext cx="8928992" cy="1325563"/>
          </a:xfrm>
        </p:spPr>
        <p:txBody>
          <a:bodyPr>
            <a:normAutofit/>
          </a:bodyPr>
          <a:lstStyle/>
          <a:p>
            <a:pPr indent="177800" algn="r"/>
            <a:r>
              <a:rPr lang="he-IL" dirty="0">
                <a:cs typeface="+mn-cs"/>
              </a:rPr>
              <a:t>מָה מְכִילָה </a:t>
            </a:r>
            <a:r>
              <a:rPr lang="he-IL" dirty="0" err="1">
                <a:cs typeface="+mn-cs"/>
              </a:rPr>
              <a:t>קֻפְסַת</a:t>
            </a:r>
            <a:r>
              <a:rPr lang="he-IL" dirty="0">
                <a:cs typeface="+mn-cs"/>
              </a:rPr>
              <a:t> הַמִשְׂחָק?</a:t>
            </a:r>
          </a:p>
        </p:txBody>
      </p:sp>
      <p:sp>
        <p:nvSpPr>
          <p:cNvPr id="49" name="כותרת 1">
            <a:extLst>
              <a:ext uri="{FF2B5EF4-FFF2-40B4-BE49-F238E27FC236}">
                <a16:creationId xmlns:a16="http://schemas.microsoft.com/office/drawing/2014/main" id="{E38C5982-8BF8-4835-A84C-64CBBFA73D28}"/>
              </a:ext>
            </a:extLst>
          </p:cNvPr>
          <p:cNvSpPr txBox="1">
            <a:spLocks/>
          </p:cNvSpPr>
          <p:nvPr/>
        </p:nvSpPr>
        <p:spPr>
          <a:xfrm>
            <a:off x="5796136" y="2522825"/>
            <a:ext cx="2143370" cy="546135"/>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3200" dirty="0">
                <a:cs typeface="+mn-cs"/>
              </a:rPr>
              <a:t>לוּחִיוֹת דוֹמִינוֹ</a:t>
            </a:r>
          </a:p>
        </p:txBody>
      </p:sp>
      <p:sp>
        <p:nvSpPr>
          <p:cNvPr id="51" name="כותרת 1">
            <a:extLst>
              <a:ext uri="{FF2B5EF4-FFF2-40B4-BE49-F238E27FC236}">
                <a16:creationId xmlns:a16="http://schemas.microsoft.com/office/drawing/2014/main" id="{5F17D984-C561-49AD-BCFE-68CFA9BAAAD9}"/>
              </a:ext>
            </a:extLst>
          </p:cNvPr>
          <p:cNvSpPr txBox="1">
            <a:spLocks/>
          </p:cNvSpPr>
          <p:nvPr/>
        </p:nvSpPr>
        <p:spPr>
          <a:xfrm>
            <a:off x="4183879" y="5658302"/>
            <a:ext cx="1350093" cy="690151"/>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3200" dirty="0">
                <a:cs typeface="+mn-cs"/>
              </a:rPr>
              <a:t>הוֹרָאוֹת</a:t>
            </a:r>
          </a:p>
        </p:txBody>
      </p:sp>
      <p:pic>
        <p:nvPicPr>
          <p:cNvPr id="53" name="גרפיקה 52" descr="מסמך קו מיתאר">
            <a:extLst>
              <a:ext uri="{FF2B5EF4-FFF2-40B4-BE49-F238E27FC236}">
                <a16:creationId xmlns:a16="http://schemas.microsoft.com/office/drawing/2014/main" id="{DB9B92E3-E717-4FE9-A435-52A9BCDEC60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73553" y="4129167"/>
            <a:ext cx="1770746" cy="1770746"/>
          </a:xfrm>
          <a:prstGeom prst="rect">
            <a:avLst/>
          </a:prstGeom>
        </p:spPr>
      </p:pic>
      <p:sp>
        <p:nvSpPr>
          <p:cNvPr id="94" name="כותרת 1">
            <a:extLst>
              <a:ext uri="{FF2B5EF4-FFF2-40B4-BE49-F238E27FC236}">
                <a16:creationId xmlns:a16="http://schemas.microsoft.com/office/drawing/2014/main" id="{64632C31-C617-4D91-B25B-F3C23BE11AAB}"/>
              </a:ext>
            </a:extLst>
          </p:cNvPr>
          <p:cNvSpPr txBox="1">
            <a:spLocks/>
          </p:cNvSpPr>
          <p:nvPr/>
        </p:nvSpPr>
        <p:spPr>
          <a:xfrm>
            <a:off x="1010609" y="5831266"/>
            <a:ext cx="1978971" cy="546135"/>
          </a:xfrm>
          <a:prstGeom prst="rect">
            <a:avLst/>
          </a:prstGeom>
        </p:spPr>
        <p:txBody>
          <a:bodyPr vert="horz" lIns="91440" tIns="45720" rIns="91440" bIns="45720" rtlCol="1" anchor="ctr">
            <a:normAutofit fontScale="850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algn="r"/>
            <a:r>
              <a:rPr lang="he-IL" sz="3200" dirty="0">
                <a:cs typeface="+mn-cs"/>
              </a:rPr>
              <a:t>בַּנְק כַּרְטִיסִים</a:t>
            </a:r>
          </a:p>
        </p:txBody>
      </p:sp>
      <p:sp>
        <p:nvSpPr>
          <p:cNvPr id="172" name="מלבן 171">
            <a:extLst>
              <a:ext uri="{FF2B5EF4-FFF2-40B4-BE49-F238E27FC236}">
                <a16:creationId xmlns:a16="http://schemas.microsoft.com/office/drawing/2014/main" id="{7D0686AD-42BE-421A-92D3-1F1F6D64D2E7}"/>
              </a:ext>
            </a:extLst>
          </p:cNvPr>
          <p:cNvSpPr/>
          <p:nvPr/>
        </p:nvSpPr>
        <p:spPr>
          <a:xfrm>
            <a:off x="2000094" y="4662142"/>
            <a:ext cx="1569136" cy="869505"/>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solidFill>
                  <a:schemeClr val="tx1"/>
                </a:solidFill>
                <a:latin typeface="Arial" panose="020B0604020202020204" pitchFamily="34" charset="0"/>
              </a:rPr>
              <a:t>כַּרְטִיסֵי סְכוּם</a:t>
            </a:r>
          </a:p>
        </p:txBody>
      </p:sp>
      <p:sp>
        <p:nvSpPr>
          <p:cNvPr id="173" name="מלבן 172">
            <a:extLst>
              <a:ext uri="{FF2B5EF4-FFF2-40B4-BE49-F238E27FC236}">
                <a16:creationId xmlns:a16="http://schemas.microsoft.com/office/drawing/2014/main" id="{4910B885-695C-454D-81CF-726CF2E54797}"/>
              </a:ext>
            </a:extLst>
          </p:cNvPr>
          <p:cNvSpPr/>
          <p:nvPr/>
        </p:nvSpPr>
        <p:spPr>
          <a:xfrm>
            <a:off x="539552" y="4869160"/>
            <a:ext cx="1584176" cy="908869"/>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000" dirty="0">
                <a:solidFill>
                  <a:schemeClr val="tx1"/>
                </a:solidFill>
                <a:latin typeface="Arial" panose="020B0604020202020204" pitchFamily="34" charset="0"/>
              </a:rPr>
              <a:t>כַּרְטִיסֵי מִסְפָּר</a:t>
            </a:r>
          </a:p>
        </p:txBody>
      </p:sp>
      <p:pic>
        <p:nvPicPr>
          <p:cNvPr id="5" name="תמונה 4">
            <a:extLst>
              <a:ext uri="{FF2B5EF4-FFF2-40B4-BE49-F238E27FC236}">
                <a16:creationId xmlns:a16="http://schemas.microsoft.com/office/drawing/2014/main" id="{D6697BF6-3E7C-4C26-BFCE-1099C020447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951" t="13250" r="6951" b="15748"/>
          <a:stretch/>
        </p:blipFill>
        <p:spPr>
          <a:xfrm>
            <a:off x="3332397" y="1353738"/>
            <a:ext cx="2411902" cy="1988989"/>
          </a:xfrm>
          <a:prstGeom prst="rect">
            <a:avLst/>
          </a:prstGeom>
        </p:spPr>
      </p:pic>
    </p:spTree>
    <p:extLst>
      <p:ext uri="{BB962C8B-B14F-4D97-AF65-F5344CB8AC3E}">
        <p14:creationId xmlns:p14="http://schemas.microsoft.com/office/powerpoint/2010/main" val="29396849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7DA2ACA-2990-4FDA-B55D-2DC52D50BD66}"/>
              </a:ext>
            </a:extLst>
          </p:cNvPr>
          <p:cNvSpPr txBox="1">
            <a:spLocks/>
          </p:cNvSpPr>
          <p:nvPr/>
        </p:nvSpPr>
        <p:spPr>
          <a:xfrm>
            <a:off x="204914" y="-271313"/>
            <a:ext cx="8928992" cy="1325563"/>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endParaRPr lang="he-IL" dirty="0">
              <a:cs typeface="+mn-cs"/>
            </a:endParaRPr>
          </a:p>
          <a:p>
            <a:pPr marL="177800" algn="r"/>
            <a:r>
              <a:rPr lang="he-IL" sz="2800" dirty="0">
                <a:cs typeface="+mn-cs"/>
              </a:rPr>
              <a:t>הוֹרָאוֹת לִשְנֵי שַׂחְקָנִים</a:t>
            </a:r>
          </a:p>
        </p:txBody>
      </p:sp>
      <p:sp>
        <p:nvSpPr>
          <p:cNvPr id="3" name="כותרת 1">
            <a:extLst>
              <a:ext uri="{FF2B5EF4-FFF2-40B4-BE49-F238E27FC236}">
                <a16:creationId xmlns:a16="http://schemas.microsoft.com/office/drawing/2014/main" id="{6FBAD4BA-93A3-4C1D-833D-A5635B799A47}"/>
              </a:ext>
            </a:extLst>
          </p:cNvPr>
          <p:cNvSpPr txBox="1">
            <a:spLocks/>
          </p:cNvSpPr>
          <p:nvPr/>
        </p:nvSpPr>
        <p:spPr>
          <a:xfrm>
            <a:off x="-36512" y="188640"/>
            <a:ext cx="9087242" cy="5126038"/>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342900" lvl="0" indent="-342900" algn="r" rtl="1">
              <a:lnSpc>
                <a:spcPct val="107000"/>
              </a:lnSpc>
              <a:spcAft>
                <a:spcPts val="800"/>
              </a:spcAft>
              <a:buFont typeface="+mj-lt"/>
              <a:buAutoNum type="arabicPeriod"/>
              <a:tabLst>
                <a:tab pos="228600" algn="l"/>
              </a:tabLs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כָּל שַׂחְקָן מְקַבֵּל 6 לוּחִיוֹת דוֹמִינוֹ.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tabLst>
                <a:tab pos="228600" algn="l"/>
              </a:tabLs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מְנִיחִים 3 כַּרְטִיסֵי מִסְפָּר גְלוּיִים עַל הַשֻלְחָן.</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tabLst>
                <a:tab pos="228600" algn="l"/>
              </a:tabLs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פּוֹתְחִים כַּרְטִיס סְכוּם. אֶל הַסְכוּם הַזֶה צָרִיךְ לְהַגִיעַ בְּעֶזְרַת כַּרְטִיסֵי הַמִסְפָּר וְלוּחִיוֹת הַדוֹמִינוֹ. נֶעֱזָרִים בְּאוֹתוֹ כַּרְטִיס סְכוּם לְאֹרֶךְ כָּל הַמִשְׂחָק.</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tabLst>
                <a:tab pos="228600" algn="l"/>
              </a:tabLs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כָּל שַׂחְקָן צָרִיךְ לְהַשְלִים בְּתוֹרוֹ אֶת אֶחָד מִכַּרְטִיסֵי הַמִסְפָּר לַסְכוּם הָרָצוּי בְּעֶזְרַת אַחַת מִלוּחִיוֹת הַדוֹמִינוֹ שֶבִּרְשוּתוֹ. אִם כַּרְטִיס מִסְפָּר 'נִתְפָּס', פּוֹתְחִים כַּרְטִיס נוֹסָף.</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tabLst>
                <a:tab pos="228600" algn="l"/>
              </a:tabLs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אִם אֵין לְשַׂחְקָן לוּחִית מַתְאִימָה, הוּא לוֹקֵחַ עוֹד לוּחִית דוֹמִינוֹ </a:t>
            </a:r>
            <a:r>
              <a:rPr lang="he-IL" sz="18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מֵהַ'בַּנְק</a:t>
            </a: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אִם לֹא הִצְלִיחַ הַפַּעַם, הַתוֹר עוֹבֵר לַשַׂחְקָן הַשֵנִי.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r" rtl="1">
              <a:lnSpc>
                <a:spcPct val="107000"/>
              </a:lnSpc>
              <a:spcAft>
                <a:spcPts val="800"/>
              </a:spcAft>
              <a:buFont typeface="+mj-lt"/>
              <a:buAutoNum type="arabicPeriod"/>
              <a:tabLst>
                <a:tab pos="228600" algn="l"/>
              </a:tabLs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מְנַצֵחַ הַשַׂחְקָן שֶסִיֵם רִאשוֹן לְהִשְתַמֵש בְּכָל לוּחִיוֹת הַדוֹמִינוֹ שֶלוֹ.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5" name="תיבת טקסט 14">
            <a:extLst>
              <a:ext uri="{FF2B5EF4-FFF2-40B4-BE49-F238E27FC236}">
                <a16:creationId xmlns:a16="http://schemas.microsoft.com/office/drawing/2014/main" id="{9B791A19-7220-411D-A74A-68DD0F42BDF3}"/>
              </a:ext>
            </a:extLst>
          </p:cNvPr>
          <p:cNvSpPr txBox="1"/>
          <p:nvPr/>
        </p:nvSpPr>
        <p:spPr>
          <a:xfrm>
            <a:off x="1473373" y="6232242"/>
            <a:ext cx="3837909" cy="373757"/>
          </a:xfrm>
          <a:prstGeom prst="rect">
            <a:avLst/>
          </a:prstGeom>
          <a:noFill/>
        </p:spPr>
        <p:txBody>
          <a:bodyPr wrap="none" rtlCol="1">
            <a:spAutoFit/>
          </a:bodyPr>
          <a:lstStyle/>
          <a:p>
            <a:pPr marL="457200"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בּוֹאוּ נִרְאֶה אֶת הַמִשְׂחָק שֶל טַל וְנֹעָה.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286662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קבוצה 52">
            <a:extLst>
              <a:ext uri="{FF2B5EF4-FFF2-40B4-BE49-F238E27FC236}">
                <a16:creationId xmlns:a16="http://schemas.microsoft.com/office/drawing/2014/main" id="{DB1F1E68-90B5-4F28-BB91-BDE6814D01C5}"/>
              </a:ext>
            </a:extLst>
          </p:cNvPr>
          <p:cNvGrpSpPr/>
          <p:nvPr/>
        </p:nvGrpSpPr>
        <p:grpSpPr>
          <a:xfrm>
            <a:off x="155270" y="692696"/>
            <a:ext cx="8833460" cy="2233752"/>
            <a:chOff x="179512" y="692696"/>
            <a:chExt cx="8833460" cy="2233752"/>
          </a:xfrm>
        </p:grpSpPr>
        <p:grpSp>
          <p:nvGrpSpPr>
            <p:cNvPr id="2" name="קבוצה 1">
              <a:extLst>
                <a:ext uri="{FF2B5EF4-FFF2-40B4-BE49-F238E27FC236}">
                  <a16:creationId xmlns:a16="http://schemas.microsoft.com/office/drawing/2014/main" id="{8B56D017-A5A2-47E4-BEB1-8B8CC5F69143}"/>
                </a:ext>
              </a:extLst>
            </p:cNvPr>
            <p:cNvGrpSpPr/>
            <p:nvPr/>
          </p:nvGrpSpPr>
          <p:grpSpPr>
            <a:xfrm>
              <a:off x="179512" y="692696"/>
              <a:ext cx="1329249" cy="2172495"/>
              <a:chOff x="1543216" y="2708920"/>
              <a:chExt cx="1820916" cy="3132348"/>
            </a:xfrm>
          </p:grpSpPr>
          <p:sp>
            <p:nvSpPr>
              <p:cNvPr id="3" name="מלבן: פינות מעוגלות 2">
                <a:extLst>
                  <a:ext uri="{FF2B5EF4-FFF2-40B4-BE49-F238E27FC236}">
                    <a16:creationId xmlns:a16="http://schemas.microsoft.com/office/drawing/2014/main" id="{4114A572-DE79-4C40-9A52-B02E7EB31D3D}"/>
                  </a:ext>
                </a:extLst>
              </p:cNvPr>
              <p:cNvSpPr/>
              <p:nvPr/>
            </p:nvSpPr>
            <p:spPr>
              <a:xfrm>
                <a:off x="1543216" y="2708920"/>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4" name="מחבר ישר 3">
                <a:extLst>
                  <a:ext uri="{FF2B5EF4-FFF2-40B4-BE49-F238E27FC236}">
                    <a16:creationId xmlns:a16="http://schemas.microsoft.com/office/drawing/2014/main" id="{C47C0B8F-EA49-4CCE-BF4D-987AD33AAF0A}"/>
                  </a:ext>
                </a:extLst>
              </p:cNvPr>
              <p:cNvCxnSpPr>
                <a:cxnSpLocks/>
                <a:stCxn id="3" idx="1"/>
                <a:endCxn id="3" idx="3"/>
              </p:cNvCxnSpPr>
              <p:nvPr/>
            </p:nvCxnSpPr>
            <p:spPr>
              <a:xfrm>
                <a:off x="1543216" y="4275094"/>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5" name="אליפסה 4">
                <a:extLst>
                  <a:ext uri="{FF2B5EF4-FFF2-40B4-BE49-F238E27FC236}">
                    <a16:creationId xmlns:a16="http://schemas.microsoft.com/office/drawing/2014/main" id="{4185C787-48E8-4AF9-9EDC-D69A706A5276}"/>
                  </a:ext>
                </a:extLst>
              </p:cNvPr>
              <p:cNvSpPr/>
              <p:nvPr/>
            </p:nvSpPr>
            <p:spPr>
              <a:xfrm>
                <a:off x="1907704" y="306896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אליפסה 5">
                <a:extLst>
                  <a:ext uri="{FF2B5EF4-FFF2-40B4-BE49-F238E27FC236}">
                    <a16:creationId xmlns:a16="http://schemas.microsoft.com/office/drawing/2014/main" id="{C5225328-3BA9-4F5A-9B38-38578A29C84F}"/>
                  </a:ext>
                </a:extLst>
              </p:cNvPr>
              <p:cNvSpPr/>
              <p:nvPr/>
            </p:nvSpPr>
            <p:spPr>
              <a:xfrm>
                <a:off x="1907704" y="370252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אליפסה 6">
                <a:extLst>
                  <a:ext uri="{FF2B5EF4-FFF2-40B4-BE49-F238E27FC236}">
                    <a16:creationId xmlns:a16="http://schemas.microsoft.com/office/drawing/2014/main" id="{9C48C517-D96F-43F4-8988-2A7B35D0A5F5}"/>
                  </a:ext>
                </a:extLst>
              </p:cNvPr>
              <p:cNvSpPr/>
              <p:nvPr/>
            </p:nvSpPr>
            <p:spPr>
              <a:xfrm>
                <a:off x="2555776" y="305095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אליפסה 7">
                <a:extLst>
                  <a:ext uri="{FF2B5EF4-FFF2-40B4-BE49-F238E27FC236}">
                    <a16:creationId xmlns:a16="http://schemas.microsoft.com/office/drawing/2014/main" id="{63C25487-0672-4B73-BE29-1585250BB738}"/>
                  </a:ext>
                </a:extLst>
              </p:cNvPr>
              <p:cNvSpPr/>
              <p:nvPr/>
            </p:nvSpPr>
            <p:spPr>
              <a:xfrm>
                <a:off x="2034209" y="490556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אליפסה 8">
                <a:extLst>
                  <a:ext uri="{FF2B5EF4-FFF2-40B4-BE49-F238E27FC236}">
                    <a16:creationId xmlns:a16="http://schemas.microsoft.com/office/drawing/2014/main" id="{5D4F7EC5-0B2A-4A7E-81D9-65A163A61A6D}"/>
                  </a:ext>
                </a:extLst>
              </p:cNvPr>
              <p:cNvSpPr/>
              <p:nvPr/>
            </p:nvSpPr>
            <p:spPr>
              <a:xfrm>
                <a:off x="2682281" y="488755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 name="קבוצה 10">
              <a:extLst>
                <a:ext uri="{FF2B5EF4-FFF2-40B4-BE49-F238E27FC236}">
                  <a16:creationId xmlns:a16="http://schemas.microsoft.com/office/drawing/2014/main" id="{85A8D7D8-5BA1-4CE5-ACF9-BD6920BD55D8}"/>
                </a:ext>
              </a:extLst>
            </p:cNvPr>
            <p:cNvGrpSpPr/>
            <p:nvPr/>
          </p:nvGrpSpPr>
          <p:grpSpPr>
            <a:xfrm>
              <a:off x="1691039" y="692696"/>
              <a:ext cx="1329249" cy="2172495"/>
              <a:chOff x="1543216" y="2708920"/>
              <a:chExt cx="1820916" cy="3132348"/>
            </a:xfrm>
          </p:grpSpPr>
          <p:sp>
            <p:nvSpPr>
              <p:cNvPr id="12" name="מלבן: פינות מעוגלות 11">
                <a:extLst>
                  <a:ext uri="{FF2B5EF4-FFF2-40B4-BE49-F238E27FC236}">
                    <a16:creationId xmlns:a16="http://schemas.microsoft.com/office/drawing/2014/main" id="{F95B7A84-31EA-4FE3-B0E6-49431FFC1683}"/>
                  </a:ext>
                </a:extLst>
              </p:cNvPr>
              <p:cNvSpPr/>
              <p:nvPr/>
            </p:nvSpPr>
            <p:spPr>
              <a:xfrm>
                <a:off x="1543216" y="2708920"/>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13" name="מחבר ישר 12">
                <a:extLst>
                  <a:ext uri="{FF2B5EF4-FFF2-40B4-BE49-F238E27FC236}">
                    <a16:creationId xmlns:a16="http://schemas.microsoft.com/office/drawing/2014/main" id="{62C47E63-93B7-4BD4-985F-E80E58B7CA24}"/>
                  </a:ext>
                </a:extLst>
              </p:cNvPr>
              <p:cNvCxnSpPr>
                <a:cxnSpLocks/>
                <a:stCxn id="12" idx="1"/>
                <a:endCxn id="12" idx="3"/>
              </p:cNvCxnSpPr>
              <p:nvPr/>
            </p:nvCxnSpPr>
            <p:spPr>
              <a:xfrm>
                <a:off x="1543216" y="4275094"/>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אליפסה 13">
                <a:extLst>
                  <a:ext uri="{FF2B5EF4-FFF2-40B4-BE49-F238E27FC236}">
                    <a16:creationId xmlns:a16="http://schemas.microsoft.com/office/drawing/2014/main" id="{F0662D20-AF54-43C3-84D2-331F133AF0CB}"/>
                  </a:ext>
                </a:extLst>
              </p:cNvPr>
              <p:cNvSpPr/>
              <p:nvPr/>
            </p:nvSpPr>
            <p:spPr>
              <a:xfrm>
                <a:off x="1907704" y="306896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אליפסה 14">
                <a:extLst>
                  <a:ext uri="{FF2B5EF4-FFF2-40B4-BE49-F238E27FC236}">
                    <a16:creationId xmlns:a16="http://schemas.microsoft.com/office/drawing/2014/main" id="{FB630256-4A24-400E-BC14-098FBD1A8D3A}"/>
                  </a:ext>
                </a:extLst>
              </p:cNvPr>
              <p:cNvSpPr/>
              <p:nvPr/>
            </p:nvSpPr>
            <p:spPr>
              <a:xfrm>
                <a:off x="1907704" y="370252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26DD333B-A82E-402F-B389-FAEF348EEC16}"/>
                  </a:ext>
                </a:extLst>
              </p:cNvPr>
              <p:cNvSpPr/>
              <p:nvPr/>
            </p:nvSpPr>
            <p:spPr>
              <a:xfrm>
                <a:off x="2555776" y="305095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9" name="קבוצה 18">
              <a:extLst>
                <a:ext uri="{FF2B5EF4-FFF2-40B4-BE49-F238E27FC236}">
                  <a16:creationId xmlns:a16="http://schemas.microsoft.com/office/drawing/2014/main" id="{1FD11FF5-9EFC-42CC-B0FF-5A448CC5C8A6}"/>
                </a:ext>
              </a:extLst>
            </p:cNvPr>
            <p:cNvGrpSpPr/>
            <p:nvPr/>
          </p:nvGrpSpPr>
          <p:grpSpPr>
            <a:xfrm>
              <a:off x="3202566" y="692696"/>
              <a:ext cx="1329249" cy="2172495"/>
              <a:chOff x="1543216" y="2708920"/>
              <a:chExt cx="1820916" cy="3132348"/>
            </a:xfrm>
          </p:grpSpPr>
          <p:sp>
            <p:nvSpPr>
              <p:cNvPr id="20" name="מלבן: פינות מעוגלות 19">
                <a:extLst>
                  <a:ext uri="{FF2B5EF4-FFF2-40B4-BE49-F238E27FC236}">
                    <a16:creationId xmlns:a16="http://schemas.microsoft.com/office/drawing/2014/main" id="{97488F62-4373-4BEA-B82A-5EBD25230A7A}"/>
                  </a:ext>
                </a:extLst>
              </p:cNvPr>
              <p:cNvSpPr/>
              <p:nvPr/>
            </p:nvSpPr>
            <p:spPr>
              <a:xfrm>
                <a:off x="1543216" y="2708920"/>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21" name="מחבר ישר 20">
                <a:extLst>
                  <a:ext uri="{FF2B5EF4-FFF2-40B4-BE49-F238E27FC236}">
                    <a16:creationId xmlns:a16="http://schemas.microsoft.com/office/drawing/2014/main" id="{8B7D8477-8D0A-4C16-BB0C-A2EC30C9B8FA}"/>
                  </a:ext>
                </a:extLst>
              </p:cNvPr>
              <p:cNvCxnSpPr>
                <a:cxnSpLocks/>
                <a:stCxn id="20" idx="1"/>
                <a:endCxn id="20" idx="3"/>
              </p:cNvCxnSpPr>
              <p:nvPr/>
            </p:nvCxnSpPr>
            <p:spPr>
              <a:xfrm>
                <a:off x="1543216" y="4275094"/>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2" name="אליפסה 21">
                <a:extLst>
                  <a:ext uri="{FF2B5EF4-FFF2-40B4-BE49-F238E27FC236}">
                    <a16:creationId xmlns:a16="http://schemas.microsoft.com/office/drawing/2014/main" id="{2ADD5DD2-BC08-4936-BB10-702AB62AD173}"/>
                  </a:ext>
                </a:extLst>
              </p:cNvPr>
              <p:cNvSpPr/>
              <p:nvPr/>
            </p:nvSpPr>
            <p:spPr>
              <a:xfrm>
                <a:off x="1907704" y="306896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3" name="אליפסה 22">
                <a:extLst>
                  <a:ext uri="{FF2B5EF4-FFF2-40B4-BE49-F238E27FC236}">
                    <a16:creationId xmlns:a16="http://schemas.microsoft.com/office/drawing/2014/main" id="{73C21376-93E5-41F6-AE5E-AD5A0B675E97}"/>
                  </a:ext>
                </a:extLst>
              </p:cNvPr>
              <p:cNvSpPr/>
              <p:nvPr/>
            </p:nvSpPr>
            <p:spPr>
              <a:xfrm>
                <a:off x="1907704" y="370252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4" name="אליפסה 23">
                <a:extLst>
                  <a:ext uri="{FF2B5EF4-FFF2-40B4-BE49-F238E27FC236}">
                    <a16:creationId xmlns:a16="http://schemas.microsoft.com/office/drawing/2014/main" id="{2654FCFD-89E3-47F7-9652-0B25DAD9501E}"/>
                  </a:ext>
                </a:extLst>
              </p:cNvPr>
              <p:cNvSpPr/>
              <p:nvPr/>
            </p:nvSpPr>
            <p:spPr>
              <a:xfrm>
                <a:off x="2555776" y="305095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6106D21A-8E8D-4F7B-8BF3-E1698FC6ECBC}"/>
                  </a:ext>
                </a:extLst>
              </p:cNvPr>
              <p:cNvSpPr/>
              <p:nvPr/>
            </p:nvSpPr>
            <p:spPr>
              <a:xfrm>
                <a:off x="2034209" y="490556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209C38FC-0ADE-464D-BD36-AF85AAF72D8C}"/>
                  </a:ext>
                </a:extLst>
              </p:cNvPr>
              <p:cNvSpPr/>
              <p:nvPr/>
            </p:nvSpPr>
            <p:spPr>
              <a:xfrm>
                <a:off x="2682281" y="488755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27" name="קבוצה 26">
              <a:extLst>
                <a:ext uri="{FF2B5EF4-FFF2-40B4-BE49-F238E27FC236}">
                  <a16:creationId xmlns:a16="http://schemas.microsoft.com/office/drawing/2014/main" id="{F80C3902-0CEC-4D8E-8E20-426FB26FE0D4}"/>
                </a:ext>
              </a:extLst>
            </p:cNvPr>
            <p:cNvGrpSpPr/>
            <p:nvPr/>
          </p:nvGrpSpPr>
          <p:grpSpPr>
            <a:xfrm>
              <a:off x="4714093" y="692696"/>
              <a:ext cx="1329249" cy="2232247"/>
              <a:chOff x="4067944" y="3356951"/>
              <a:chExt cx="1820916" cy="3132348"/>
            </a:xfrm>
          </p:grpSpPr>
          <p:grpSp>
            <p:nvGrpSpPr>
              <p:cNvPr id="28" name="קבוצה 27">
                <a:extLst>
                  <a:ext uri="{FF2B5EF4-FFF2-40B4-BE49-F238E27FC236}">
                    <a16:creationId xmlns:a16="http://schemas.microsoft.com/office/drawing/2014/main" id="{26BB7CBD-BD24-4D85-9663-D0FAFBD4EF0D}"/>
                  </a:ext>
                </a:extLst>
              </p:cNvPr>
              <p:cNvGrpSpPr/>
              <p:nvPr/>
            </p:nvGrpSpPr>
            <p:grpSpPr>
              <a:xfrm>
                <a:off x="4067944" y="3356951"/>
                <a:ext cx="1820916" cy="3132348"/>
                <a:chOff x="3779912" y="3212976"/>
                <a:chExt cx="1820916" cy="3132348"/>
              </a:xfrm>
            </p:grpSpPr>
            <p:sp>
              <p:nvSpPr>
                <p:cNvPr id="30" name="מלבן: פינות מעוגלות 29">
                  <a:extLst>
                    <a:ext uri="{FF2B5EF4-FFF2-40B4-BE49-F238E27FC236}">
                      <a16:creationId xmlns:a16="http://schemas.microsoft.com/office/drawing/2014/main" id="{E8738666-4C65-4299-A039-1D43575A3B2D}"/>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אליפסה 30">
                  <a:extLst>
                    <a:ext uri="{FF2B5EF4-FFF2-40B4-BE49-F238E27FC236}">
                      <a16:creationId xmlns:a16="http://schemas.microsoft.com/office/drawing/2014/main" id="{FA5640E2-1B9E-41FF-9F47-1940205CF481}"/>
                    </a:ext>
                  </a:extLst>
                </p:cNvPr>
                <p:cNvSpPr/>
                <p:nvPr/>
              </p:nvSpPr>
              <p:spPr>
                <a:xfrm>
                  <a:off x="4482635" y="39686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DB8CE951-CCCA-47F1-A3FB-F946EE19A061}"/>
                    </a:ext>
                  </a:extLst>
                </p:cNvPr>
                <p:cNvSpPr/>
                <p:nvPr/>
              </p:nvSpPr>
              <p:spPr>
                <a:xfrm>
                  <a:off x="4250938" y="54096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5B5EE6E0-52EC-43B7-91AD-38155D1D008D}"/>
                    </a:ext>
                  </a:extLst>
                </p:cNvPr>
                <p:cNvSpPr/>
                <p:nvPr/>
              </p:nvSpPr>
              <p:spPr>
                <a:xfrm>
                  <a:off x="4899010" y="5391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9" name="מחבר ישר 28">
                <a:extLst>
                  <a:ext uri="{FF2B5EF4-FFF2-40B4-BE49-F238E27FC236}">
                    <a16:creationId xmlns:a16="http://schemas.microsoft.com/office/drawing/2014/main" id="{CFFA18B8-525A-4A89-9B62-142A47F5250B}"/>
                  </a:ext>
                </a:extLst>
              </p:cNvPr>
              <p:cNvCxnSpPr>
                <a:cxnSpLocks/>
                <a:stCxn id="30" idx="1"/>
                <a:endCxn id="30"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קבוצה 33">
              <a:extLst>
                <a:ext uri="{FF2B5EF4-FFF2-40B4-BE49-F238E27FC236}">
                  <a16:creationId xmlns:a16="http://schemas.microsoft.com/office/drawing/2014/main" id="{523017F3-85FB-436D-9C2B-70D9E9FA78EC}"/>
                </a:ext>
              </a:extLst>
            </p:cNvPr>
            <p:cNvGrpSpPr/>
            <p:nvPr/>
          </p:nvGrpSpPr>
          <p:grpSpPr>
            <a:xfrm>
              <a:off x="6225620" y="692696"/>
              <a:ext cx="1276261" cy="2233752"/>
              <a:chOff x="4067944" y="3356951"/>
              <a:chExt cx="1820916" cy="3132348"/>
            </a:xfrm>
          </p:grpSpPr>
          <p:grpSp>
            <p:nvGrpSpPr>
              <p:cNvPr id="35" name="קבוצה 34">
                <a:extLst>
                  <a:ext uri="{FF2B5EF4-FFF2-40B4-BE49-F238E27FC236}">
                    <a16:creationId xmlns:a16="http://schemas.microsoft.com/office/drawing/2014/main" id="{B2D99E29-20FC-457D-B5DA-1176CFB297B5}"/>
                  </a:ext>
                </a:extLst>
              </p:cNvPr>
              <p:cNvGrpSpPr/>
              <p:nvPr/>
            </p:nvGrpSpPr>
            <p:grpSpPr>
              <a:xfrm>
                <a:off x="4067944" y="3356951"/>
                <a:ext cx="1820916" cy="3132348"/>
                <a:chOff x="3779912" y="3212976"/>
                <a:chExt cx="1820916" cy="3132348"/>
              </a:xfrm>
            </p:grpSpPr>
            <p:sp>
              <p:nvSpPr>
                <p:cNvPr id="37" name="מלבן: פינות מעוגלות 36">
                  <a:extLst>
                    <a:ext uri="{FF2B5EF4-FFF2-40B4-BE49-F238E27FC236}">
                      <a16:creationId xmlns:a16="http://schemas.microsoft.com/office/drawing/2014/main" id="{D81A501E-E746-4243-B683-D1E75EE0C887}"/>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EBF65AF9-62B2-437F-9728-AE7B0C2AC561}"/>
                    </a:ext>
                  </a:extLst>
                </p:cNvPr>
                <p:cNvSpPr/>
                <p:nvPr/>
              </p:nvSpPr>
              <p:spPr>
                <a:xfrm>
                  <a:off x="5041940" y="4914363"/>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98F1A40F-A2A8-43ED-998F-B6CEC288731E}"/>
                    </a:ext>
                  </a:extLst>
                </p:cNvPr>
                <p:cNvSpPr/>
                <p:nvPr/>
              </p:nvSpPr>
              <p:spPr>
                <a:xfrm>
                  <a:off x="4772505" y="35550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70C3F1A7-BD86-4504-8F29-C6CB20E443ED}"/>
                    </a:ext>
                  </a:extLst>
                </p:cNvPr>
                <p:cNvSpPr/>
                <p:nvPr/>
              </p:nvSpPr>
              <p:spPr>
                <a:xfrm>
                  <a:off x="4097577" y="576935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5DC25F64-759B-4988-9292-F674D28A4248}"/>
                    </a:ext>
                  </a:extLst>
                </p:cNvPr>
                <p:cNvSpPr/>
                <p:nvPr/>
              </p:nvSpPr>
              <p:spPr>
                <a:xfrm>
                  <a:off x="4611583" y="53136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36" name="מחבר ישר 35">
                <a:extLst>
                  <a:ext uri="{FF2B5EF4-FFF2-40B4-BE49-F238E27FC236}">
                    <a16:creationId xmlns:a16="http://schemas.microsoft.com/office/drawing/2014/main" id="{8EB2D724-0548-466D-AE6F-9E5A837619FA}"/>
                  </a:ext>
                </a:extLst>
              </p:cNvPr>
              <p:cNvCxnSpPr>
                <a:cxnSpLocks/>
                <a:stCxn id="37" idx="1"/>
                <a:endCxn id="37"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2" name="קבוצה 41">
              <a:extLst>
                <a:ext uri="{FF2B5EF4-FFF2-40B4-BE49-F238E27FC236}">
                  <a16:creationId xmlns:a16="http://schemas.microsoft.com/office/drawing/2014/main" id="{8601D1CF-492A-496C-9311-3117F154B42A}"/>
                </a:ext>
              </a:extLst>
            </p:cNvPr>
            <p:cNvGrpSpPr/>
            <p:nvPr/>
          </p:nvGrpSpPr>
          <p:grpSpPr>
            <a:xfrm>
              <a:off x="7684158" y="692696"/>
              <a:ext cx="1328814" cy="2233752"/>
              <a:chOff x="4067944" y="3356951"/>
              <a:chExt cx="1820916" cy="3132348"/>
            </a:xfrm>
          </p:grpSpPr>
          <p:grpSp>
            <p:nvGrpSpPr>
              <p:cNvPr id="43" name="קבוצה 42">
                <a:extLst>
                  <a:ext uri="{FF2B5EF4-FFF2-40B4-BE49-F238E27FC236}">
                    <a16:creationId xmlns:a16="http://schemas.microsoft.com/office/drawing/2014/main" id="{89A5F849-DD83-4352-97A1-95037728D735}"/>
                  </a:ext>
                </a:extLst>
              </p:cNvPr>
              <p:cNvGrpSpPr/>
              <p:nvPr/>
            </p:nvGrpSpPr>
            <p:grpSpPr>
              <a:xfrm>
                <a:off x="4067944" y="3356951"/>
                <a:ext cx="1820916" cy="3132348"/>
                <a:chOff x="3779912" y="3212976"/>
                <a:chExt cx="1820916" cy="3132348"/>
              </a:xfrm>
            </p:grpSpPr>
            <p:sp>
              <p:nvSpPr>
                <p:cNvPr id="45" name="מלבן: פינות מעוגלות 44">
                  <a:extLst>
                    <a:ext uri="{FF2B5EF4-FFF2-40B4-BE49-F238E27FC236}">
                      <a16:creationId xmlns:a16="http://schemas.microsoft.com/office/drawing/2014/main" id="{F4A17867-D554-4A06-809D-0656D4256EA6}"/>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F0336197-0FDA-4E1A-AC36-495CA32ECA04}"/>
                    </a:ext>
                  </a:extLst>
                </p:cNvPr>
                <p:cNvSpPr/>
                <p:nvPr/>
              </p:nvSpPr>
              <p:spPr>
                <a:xfrm>
                  <a:off x="4772505" y="35550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5D349F2D-CFD4-4B37-95B1-1F373ADF5743}"/>
                    </a:ext>
                  </a:extLst>
                </p:cNvPr>
                <p:cNvSpPr/>
                <p:nvPr/>
              </p:nvSpPr>
              <p:spPr>
                <a:xfrm>
                  <a:off x="4250938" y="54096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CB770EA1-F82A-48BC-A00D-5BAF9D74408C}"/>
                    </a:ext>
                  </a:extLst>
                </p:cNvPr>
                <p:cNvSpPr/>
                <p:nvPr/>
              </p:nvSpPr>
              <p:spPr>
                <a:xfrm>
                  <a:off x="4899010" y="5391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E44F97EB-E13F-4054-AB87-D5C07B656B9E}"/>
                    </a:ext>
                  </a:extLst>
                </p:cNvPr>
                <p:cNvSpPr/>
                <p:nvPr/>
              </p:nvSpPr>
              <p:spPr>
                <a:xfrm>
                  <a:off x="4101781" y="359605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44" name="מחבר ישר 43">
                <a:extLst>
                  <a:ext uri="{FF2B5EF4-FFF2-40B4-BE49-F238E27FC236}">
                    <a16:creationId xmlns:a16="http://schemas.microsoft.com/office/drawing/2014/main" id="{ED758D3F-E448-45FB-B79F-362D38507AEC}"/>
                  </a:ext>
                </a:extLst>
              </p:cNvPr>
              <p:cNvCxnSpPr>
                <a:cxnSpLocks/>
                <a:stCxn id="45" idx="1"/>
                <a:endCxn id="45"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0" name="אליפסה 49">
              <a:extLst>
                <a:ext uri="{FF2B5EF4-FFF2-40B4-BE49-F238E27FC236}">
                  <a16:creationId xmlns:a16="http://schemas.microsoft.com/office/drawing/2014/main" id="{6A03C33D-05DB-41DF-B464-C6ECD70D0E2D}"/>
                </a:ext>
              </a:extLst>
            </p:cNvPr>
            <p:cNvSpPr/>
            <p:nvPr/>
          </p:nvSpPr>
          <p:spPr>
            <a:xfrm>
              <a:off x="2405461" y="1381828"/>
              <a:ext cx="262825" cy="24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E117285E-336E-4948-B9BF-9C4642D342BC}"/>
                </a:ext>
              </a:extLst>
            </p:cNvPr>
            <p:cNvSpPr/>
            <p:nvPr/>
          </p:nvSpPr>
          <p:spPr>
            <a:xfrm>
              <a:off x="3962273" y="1358660"/>
              <a:ext cx="262825" cy="24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7EE299E5-68C6-4DD2-B209-837563A787FE}"/>
                </a:ext>
              </a:extLst>
            </p:cNvPr>
            <p:cNvSpPr/>
            <p:nvPr/>
          </p:nvSpPr>
          <p:spPr>
            <a:xfrm>
              <a:off x="3681500" y="1167930"/>
              <a:ext cx="262825" cy="249712"/>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4" name="תיבת טקסט 53">
            <a:extLst>
              <a:ext uri="{FF2B5EF4-FFF2-40B4-BE49-F238E27FC236}">
                <a16:creationId xmlns:a16="http://schemas.microsoft.com/office/drawing/2014/main" id="{138B77C5-1999-4598-99BB-010CBB6206E4}"/>
              </a:ext>
            </a:extLst>
          </p:cNvPr>
          <p:cNvSpPr txBox="1"/>
          <p:nvPr/>
        </p:nvSpPr>
        <p:spPr>
          <a:xfrm>
            <a:off x="6664979" y="196562"/>
            <a:ext cx="2677335" cy="772712"/>
          </a:xfrm>
          <a:prstGeom prst="rect">
            <a:avLst/>
          </a:prstGeom>
          <a:noFill/>
        </p:spPr>
        <p:txBody>
          <a:bodyPr wrap="none" rtlCol="1">
            <a:spAutoFit/>
          </a:bodyPr>
          <a:lstStyle/>
          <a:p>
            <a:pPr marL="457200"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לוּחִיוֹת הַדוֹמִינוֹ שֶל נֹעָה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457200" algn="r" rtl="1">
              <a:lnSpc>
                <a:spcPct val="107000"/>
              </a:lnSpc>
              <a:spcAft>
                <a:spcPts val="800"/>
              </a:spcAft>
            </a:pPr>
            <a: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5" name="תיבת טקסט 54">
            <a:extLst>
              <a:ext uri="{FF2B5EF4-FFF2-40B4-BE49-F238E27FC236}">
                <a16:creationId xmlns:a16="http://schemas.microsoft.com/office/drawing/2014/main" id="{DE13E1D4-4097-4117-BBFC-28D2214D8687}"/>
              </a:ext>
            </a:extLst>
          </p:cNvPr>
          <p:cNvSpPr txBox="1"/>
          <p:nvPr/>
        </p:nvSpPr>
        <p:spPr>
          <a:xfrm>
            <a:off x="2405955" y="3789040"/>
            <a:ext cx="6450805" cy="954107"/>
          </a:xfrm>
          <a:prstGeom prst="rect">
            <a:avLst/>
          </a:prstGeom>
          <a:noFill/>
        </p:spPr>
        <p:txBody>
          <a:bodyPr wrap="none" rtlCol="1">
            <a:spAutoFit/>
          </a:bodyPr>
          <a:lstStyle/>
          <a:p>
            <a:r>
              <a:rPr lang="he-IL" sz="2800" dirty="0"/>
              <a:t>עֵרֶךְ כָּל לוּחִית </a:t>
            </a:r>
            <a:r>
              <a:rPr lang="he-IL" sz="2800" dirty="0" err="1"/>
              <a:t>שָוֶה</a:t>
            </a:r>
            <a:r>
              <a:rPr lang="he-IL" sz="2800" dirty="0"/>
              <a:t> לְמִסְפַּר </a:t>
            </a:r>
            <a:r>
              <a:rPr lang="he-IL" sz="2800" dirty="0" err="1"/>
              <a:t>הַנְקֻדוֹת</a:t>
            </a:r>
            <a:r>
              <a:rPr lang="he-IL" sz="2800" dirty="0"/>
              <a:t> שֶעָלֶיהָ.</a:t>
            </a:r>
          </a:p>
          <a:p>
            <a:r>
              <a:rPr lang="he-IL" sz="2800" dirty="0"/>
              <a:t>כַּמָה </a:t>
            </a:r>
            <a:r>
              <a:rPr lang="he-IL" sz="2800" dirty="0" err="1"/>
              <a:t>שָוָה</a:t>
            </a:r>
            <a:r>
              <a:rPr lang="he-IL" sz="2800" dirty="0"/>
              <a:t> כָּל אַחַת מִלוּחִיוֹת הַדוֹמִינוֹ שֶל נֹעָה? </a:t>
            </a:r>
          </a:p>
        </p:txBody>
      </p:sp>
      <p:sp>
        <p:nvSpPr>
          <p:cNvPr id="56" name="מלבן: פינות מעוגלות 55">
            <a:extLst>
              <a:ext uri="{FF2B5EF4-FFF2-40B4-BE49-F238E27FC236}">
                <a16:creationId xmlns:a16="http://schemas.microsoft.com/office/drawing/2014/main" id="{CDA7E808-6338-42BB-B8FE-7468FAA14997}"/>
              </a:ext>
            </a:extLst>
          </p:cNvPr>
          <p:cNvSpPr/>
          <p:nvPr/>
        </p:nvSpPr>
        <p:spPr>
          <a:xfrm>
            <a:off x="903806" y="5443054"/>
            <a:ext cx="2880320" cy="109812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לַחֲצוּ עָלַי לְהַצָגַת עֵרֶךְ הַלוּחִיוֹת.</a:t>
            </a:r>
          </a:p>
        </p:txBody>
      </p:sp>
      <p:sp>
        <p:nvSpPr>
          <p:cNvPr id="57" name="תיבת טקסט 56">
            <a:extLst>
              <a:ext uri="{FF2B5EF4-FFF2-40B4-BE49-F238E27FC236}">
                <a16:creationId xmlns:a16="http://schemas.microsoft.com/office/drawing/2014/main" id="{339E7E53-4EE4-4214-8BA0-B8B45FDE86F7}"/>
              </a:ext>
            </a:extLst>
          </p:cNvPr>
          <p:cNvSpPr txBox="1"/>
          <p:nvPr/>
        </p:nvSpPr>
        <p:spPr>
          <a:xfrm>
            <a:off x="239778" y="2886047"/>
            <a:ext cx="1220206" cy="584775"/>
          </a:xfrm>
          <a:prstGeom prst="rect">
            <a:avLst/>
          </a:prstGeom>
          <a:noFill/>
        </p:spPr>
        <p:txBody>
          <a:bodyPr wrap="none" rtlCol="1">
            <a:spAutoFit/>
          </a:bodyPr>
          <a:lstStyle/>
          <a:p>
            <a:pPr algn="l" rtl="0"/>
            <a:r>
              <a:rPr lang="en-US" sz="3200" dirty="0"/>
              <a:t>3+2=5</a:t>
            </a:r>
            <a:endParaRPr lang="he-IL" sz="3200" dirty="0"/>
          </a:p>
        </p:txBody>
      </p:sp>
      <p:sp>
        <p:nvSpPr>
          <p:cNvPr id="58" name="תיבת טקסט 57">
            <a:extLst>
              <a:ext uri="{FF2B5EF4-FFF2-40B4-BE49-F238E27FC236}">
                <a16:creationId xmlns:a16="http://schemas.microsoft.com/office/drawing/2014/main" id="{203A17CA-97E2-47B2-BD8C-64029A0307D0}"/>
              </a:ext>
            </a:extLst>
          </p:cNvPr>
          <p:cNvSpPr txBox="1"/>
          <p:nvPr/>
        </p:nvSpPr>
        <p:spPr>
          <a:xfrm>
            <a:off x="1749062" y="2886047"/>
            <a:ext cx="1220206" cy="584775"/>
          </a:xfrm>
          <a:prstGeom prst="rect">
            <a:avLst/>
          </a:prstGeom>
          <a:noFill/>
        </p:spPr>
        <p:txBody>
          <a:bodyPr wrap="none" rtlCol="1">
            <a:spAutoFit/>
          </a:bodyPr>
          <a:lstStyle/>
          <a:p>
            <a:pPr algn="l" rtl="0"/>
            <a:r>
              <a:rPr lang="en-US" sz="3200" dirty="0"/>
              <a:t>4+0=4</a:t>
            </a:r>
            <a:endParaRPr lang="he-IL" sz="3200" dirty="0"/>
          </a:p>
        </p:txBody>
      </p:sp>
      <p:sp>
        <p:nvSpPr>
          <p:cNvPr id="59" name="תיבת טקסט 58">
            <a:extLst>
              <a:ext uri="{FF2B5EF4-FFF2-40B4-BE49-F238E27FC236}">
                <a16:creationId xmlns:a16="http://schemas.microsoft.com/office/drawing/2014/main" id="{D9C4D8D5-CC60-4C79-8925-21E44820D0D6}"/>
              </a:ext>
            </a:extLst>
          </p:cNvPr>
          <p:cNvSpPr txBox="1"/>
          <p:nvPr/>
        </p:nvSpPr>
        <p:spPr>
          <a:xfrm>
            <a:off x="3258346" y="2886047"/>
            <a:ext cx="1220206" cy="584775"/>
          </a:xfrm>
          <a:prstGeom prst="rect">
            <a:avLst/>
          </a:prstGeom>
          <a:noFill/>
        </p:spPr>
        <p:txBody>
          <a:bodyPr wrap="none" rtlCol="1">
            <a:spAutoFit/>
          </a:bodyPr>
          <a:lstStyle/>
          <a:p>
            <a:pPr algn="l" rtl="0"/>
            <a:r>
              <a:rPr lang="en-US" sz="3200" dirty="0"/>
              <a:t>5+2=7</a:t>
            </a:r>
            <a:endParaRPr lang="he-IL" sz="3200" dirty="0"/>
          </a:p>
        </p:txBody>
      </p:sp>
      <p:sp>
        <p:nvSpPr>
          <p:cNvPr id="60" name="תיבת טקסט 59">
            <a:extLst>
              <a:ext uri="{FF2B5EF4-FFF2-40B4-BE49-F238E27FC236}">
                <a16:creationId xmlns:a16="http://schemas.microsoft.com/office/drawing/2014/main" id="{170796E9-DE74-46EC-BFFD-8FAEACD62641}"/>
              </a:ext>
            </a:extLst>
          </p:cNvPr>
          <p:cNvSpPr txBox="1"/>
          <p:nvPr/>
        </p:nvSpPr>
        <p:spPr>
          <a:xfrm>
            <a:off x="4767630" y="2886047"/>
            <a:ext cx="1220206" cy="584775"/>
          </a:xfrm>
          <a:prstGeom prst="rect">
            <a:avLst/>
          </a:prstGeom>
          <a:noFill/>
        </p:spPr>
        <p:txBody>
          <a:bodyPr wrap="none" rtlCol="1">
            <a:spAutoFit/>
          </a:bodyPr>
          <a:lstStyle/>
          <a:p>
            <a:pPr algn="l" rtl="0"/>
            <a:r>
              <a:rPr lang="en-US" sz="3200" dirty="0"/>
              <a:t>1+2=3</a:t>
            </a:r>
            <a:endParaRPr lang="he-IL" sz="3200" dirty="0"/>
          </a:p>
        </p:txBody>
      </p:sp>
      <p:sp>
        <p:nvSpPr>
          <p:cNvPr id="61" name="תיבת טקסט 60">
            <a:extLst>
              <a:ext uri="{FF2B5EF4-FFF2-40B4-BE49-F238E27FC236}">
                <a16:creationId xmlns:a16="http://schemas.microsoft.com/office/drawing/2014/main" id="{49F7AFF0-81CE-411A-8BB2-94933BD601A7}"/>
              </a:ext>
            </a:extLst>
          </p:cNvPr>
          <p:cNvSpPr txBox="1"/>
          <p:nvPr/>
        </p:nvSpPr>
        <p:spPr>
          <a:xfrm>
            <a:off x="6276914" y="2886047"/>
            <a:ext cx="1220206" cy="584775"/>
          </a:xfrm>
          <a:prstGeom prst="rect">
            <a:avLst/>
          </a:prstGeom>
          <a:noFill/>
        </p:spPr>
        <p:txBody>
          <a:bodyPr wrap="none" rtlCol="1">
            <a:spAutoFit/>
          </a:bodyPr>
          <a:lstStyle/>
          <a:p>
            <a:pPr algn="l" rtl="0"/>
            <a:r>
              <a:rPr lang="en-US" sz="3200" dirty="0"/>
              <a:t>1+3=4</a:t>
            </a:r>
            <a:endParaRPr lang="he-IL" sz="3200" dirty="0"/>
          </a:p>
        </p:txBody>
      </p:sp>
      <p:sp>
        <p:nvSpPr>
          <p:cNvPr id="62" name="תיבת טקסט 61">
            <a:extLst>
              <a:ext uri="{FF2B5EF4-FFF2-40B4-BE49-F238E27FC236}">
                <a16:creationId xmlns:a16="http://schemas.microsoft.com/office/drawing/2014/main" id="{BC6E028C-A395-4221-BF0E-BF5ECA865C17}"/>
              </a:ext>
            </a:extLst>
          </p:cNvPr>
          <p:cNvSpPr txBox="1"/>
          <p:nvPr/>
        </p:nvSpPr>
        <p:spPr>
          <a:xfrm>
            <a:off x="7786196" y="2886047"/>
            <a:ext cx="1220206" cy="584775"/>
          </a:xfrm>
          <a:prstGeom prst="rect">
            <a:avLst/>
          </a:prstGeom>
          <a:noFill/>
        </p:spPr>
        <p:txBody>
          <a:bodyPr wrap="none" rtlCol="1">
            <a:spAutoFit/>
          </a:bodyPr>
          <a:lstStyle/>
          <a:p>
            <a:pPr algn="l" rtl="0"/>
            <a:r>
              <a:rPr lang="en-US" sz="3200" dirty="0"/>
              <a:t>2+2=4</a:t>
            </a:r>
            <a:endParaRPr lang="he-IL" sz="3200" dirty="0"/>
          </a:p>
        </p:txBody>
      </p:sp>
    </p:spTree>
    <p:extLst>
      <p:ext uri="{BB962C8B-B14F-4D97-AF65-F5344CB8AC3E}">
        <p14:creationId xmlns:p14="http://schemas.microsoft.com/office/powerpoint/2010/main" val="20575508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6"/>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1" presetClass="exit" presetSubtype="0" fill="hold" grpId="0" nodeType="withEffect">
                                  <p:stCondLst>
                                    <p:cond delay="0"/>
                                  </p:stCondLst>
                                  <p:childTnLst>
                                    <p:set>
                                      <p:cBhvr>
                                        <p:cTn id="28" dur="1" fill="hold">
                                          <p:stCondLst>
                                            <p:cond delay="0"/>
                                          </p:stCondLst>
                                        </p:cTn>
                                        <p:tgtEl>
                                          <p:spTgt spid="55"/>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childTnLst>
        </p:cTn>
      </p:par>
    </p:tnLst>
    <p:bldLst>
      <p:bldP spid="55" grpId="0"/>
      <p:bldP spid="56" grpId="0" animBg="1"/>
      <p:bldP spid="57" grpId="0"/>
      <p:bldP spid="58" grpId="0"/>
      <p:bldP spid="59" grpId="0"/>
      <p:bldP spid="60" grpId="0"/>
      <p:bldP spid="61" grpId="0"/>
      <p:bldP spid="6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מלבן 24">
            <a:extLst>
              <a:ext uri="{FF2B5EF4-FFF2-40B4-BE49-F238E27FC236}">
                <a16:creationId xmlns:a16="http://schemas.microsoft.com/office/drawing/2014/main" id="{1FC565FE-59CB-4F00-BCE5-AD2614F4F565}"/>
              </a:ext>
            </a:extLst>
          </p:cNvPr>
          <p:cNvSpPr/>
          <p:nvPr/>
        </p:nvSpPr>
        <p:spPr>
          <a:xfrm>
            <a:off x="107504" y="1196752"/>
            <a:ext cx="5616624" cy="547260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מלבן 1">
            <a:extLst>
              <a:ext uri="{FF2B5EF4-FFF2-40B4-BE49-F238E27FC236}">
                <a16:creationId xmlns:a16="http://schemas.microsoft.com/office/drawing/2014/main" id="{372A4638-EA77-4A88-A3EC-28B642687100}"/>
              </a:ext>
            </a:extLst>
          </p:cNvPr>
          <p:cNvSpPr/>
          <p:nvPr/>
        </p:nvSpPr>
        <p:spPr>
          <a:xfrm>
            <a:off x="271567" y="1592870"/>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7</a:t>
            </a:r>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64012" y="135439"/>
            <a:ext cx="9148793" cy="1020248"/>
          </a:xfrm>
          <a:prstGeom prst="rect">
            <a:avLst/>
          </a:prstGeom>
        </p:spPr>
        <p:txBody>
          <a:bodyPr vert="horz" lIns="91440" tIns="45720" rIns="91440" bIns="45720" rtlCol="1" anchor="ctr">
            <a:normAutofit fontScale="850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עַל הַשֻלְחָן 3 כַּרְטִיסֵי מִסְפָּרִים: 6,9 וְ-7. נֹעָה לָקְחָה כַּרְטִיס סְכוּם שֶכָּתוּב עָלָיו 12. הִיא בָּחֲרָה לוּחִית דוֹמִינוֹ וְצֵרְפָה אוֹתָה לְכַרְטִיס 7.</a:t>
            </a:r>
          </a:p>
        </p:txBody>
      </p:sp>
      <p:sp>
        <p:nvSpPr>
          <p:cNvPr id="5" name="מלבן 4">
            <a:extLst>
              <a:ext uri="{FF2B5EF4-FFF2-40B4-BE49-F238E27FC236}">
                <a16:creationId xmlns:a16="http://schemas.microsoft.com/office/drawing/2014/main" id="{299B9DAD-51EB-49A8-8CD6-A51685FE05A3}"/>
              </a:ext>
            </a:extLst>
          </p:cNvPr>
          <p:cNvSpPr/>
          <p:nvPr/>
        </p:nvSpPr>
        <p:spPr>
          <a:xfrm>
            <a:off x="2121500" y="1592870"/>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9</a:t>
            </a:r>
          </a:p>
        </p:txBody>
      </p:sp>
      <p:sp>
        <p:nvSpPr>
          <p:cNvPr id="7" name="מלבן 6">
            <a:extLst>
              <a:ext uri="{FF2B5EF4-FFF2-40B4-BE49-F238E27FC236}">
                <a16:creationId xmlns:a16="http://schemas.microsoft.com/office/drawing/2014/main" id="{E983EE4F-0B8C-425C-ABD4-812CBA1414B4}"/>
              </a:ext>
            </a:extLst>
          </p:cNvPr>
          <p:cNvSpPr/>
          <p:nvPr/>
        </p:nvSpPr>
        <p:spPr>
          <a:xfrm>
            <a:off x="3971434" y="1592870"/>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6</a:t>
            </a:r>
          </a:p>
        </p:txBody>
      </p:sp>
      <p:sp>
        <p:nvSpPr>
          <p:cNvPr id="10" name="תיבת טקסט 9">
            <a:extLst>
              <a:ext uri="{FF2B5EF4-FFF2-40B4-BE49-F238E27FC236}">
                <a16:creationId xmlns:a16="http://schemas.microsoft.com/office/drawing/2014/main" id="{96DC2807-0956-4160-8D81-F4D164628E9A}"/>
              </a:ext>
            </a:extLst>
          </p:cNvPr>
          <p:cNvSpPr txBox="1"/>
          <p:nvPr/>
        </p:nvSpPr>
        <p:spPr>
          <a:xfrm>
            <a:off x="2339752" y="1148396"/>
            <a:ext cx="1707519" cy="369332"/>
          </a:xfrm>
          <a:prstGeom prst="rect">
            <a:avLst/>
          </a:prstGeom>
          <a:noFill/>
        </p:spPr>
        <p:txBody>
          <a:bodyPr wrap="none" rtlCol="1">
            <a:spAutoFit/>
          </a:bodyPr>
          <a:lstStyle/>
          <a:p>
            <a:r>
              <a:rPr lang="he-IL" dirty="0"/>
              <a:t>כַּרְטִיסֵי הַמִסְפָּרִים</a:t>
            </a:r>
          </a:p>
        </p:txBody>
      </p:sp>
      <p:grpSp>
        <p:nvGrpSpPr>
          <p:cNvPr id="24" name="קבוצה 23">
            <a:extLst>
              <a:ext uri="{FF2B5EF4-FFF2-40B4-BE49-F238E27FC236}">
                <a16:creationId xmlns:a16="http://schemas.microsoft.com/office/drawing/2014/main" id="{A3612E63-67F5-4DD3-AB47-5E4FCD9F5B8F}"/>
              </a:ext>
            </a:extLst>
          </p:cNvPr>
          <p:cNvGrpSpPr/>
          <p:nvPr/>
        </p:nvGrpSpPr>
        <p:grpSpPr>
          <a:xfrm>
            <a:off x="189201" y="2600858"/>
            <a:ext cx="1820916" cy="3132348"/>
            <a:chOff x="1543216" y="2708920"/>
            <a:chExt cx="1820916" cy="3132348"/>
          </a:xfrm>
        </p:grpSpPr>
        <p:sp>
          <p:nvSpPr>
            <p:cNvPr id="11" name="מלבן: פינות מעוגלות 10">
              <a:extLst>
                <a:ext uri="{FF2B5EF4-FFF2-40B4-BE49-F238E27FC236}">
                  <a16:creationId xmlns:a16="http://schemas.microsoft.com/office/drawing/2014/main" id="{6BAC7A5A-DB16-4675-A3A8-A39AC68C09F1}"/>
                </a:ext>
              </a:extLst>
            </p:cNvPr>
            <p:cNvSpPr/>
            <p:nvPr/>
          </p:nvSpPr>
          <p:spPr>
            <a:xfrm>
              <a:off x="1543216" y="2708920"/>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13" name="מחבר ישר 12">
              <a:extLst>
                <a:ext uri="{FF2B5EF4-FFF2-40B4-BE49-F238E27FC236}">
                  <a16:creationId xmlns:a16="http://schemas.microsoft.com/office/drawing/2014/main" id="{68CE40D2-23F1-4ABD-8A88-867DD5E6DC39}"/>
                </a:ext>
              </a:extLst>
            </p:cNvPr>
            <p:cNvCxnSpPr>
              <a:cxnSpLocks/>
              <a:stCxn id="11" idx="1"/>
              <a:endCxn id="11" idx="3"/>
            </p:cNvCxnSpPr>
            <p:nvPr/>
          </p:nvCxnSpPr>
          <p:spPr>
            <a:xfrm>
              <a:off x="1543216" y="4275094"/>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3" name="אליפסה 2">
              <a:extLst>
                <a:ext uri="{FF2B5EF4-FFF2-40B4-BE49-F238E27FC236}">
                  <a16:creationId xmlns:a16="http://schemas.microsoft.com/office/drawing/2014/main" id="{9650DF99-D953-45F2-B466-C06F86D3D752}"/>
                </a:ext>
              </a:extLst>
            </p:cNvPr>
            <p:cNvSpPr/>
            <p:nvPr/>
          </p:nvSpPr>
          <p:spPr>
            <a:xfrm>
              <a:off x="1907704" y="306896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אליפסה 15">
              <a:extLst>
                <a:ext uri="{FF2B5EF4-FFF2-40B4-BE49-F238E27FC236}">
                  <a16:creationId xmlns:a16="http://schemas.microsoft.com/office/drawing/2014/main" id="{99ADAB6A-5DCF-4706-9A3B-D5911F3C1A71}"/>
                </a:ext>
              </a:extLst>
            </p:cNvPr>
            <p:cNvSpPr/>
            <p:nvPr/>
          </p:nvSpPr>
          <p:spPr>
            <a:xfrm>
              <a:off x="1907704" y="370252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7" name="אליפסה 16">
              <a:extLst>
                <a:ext uri="{FF2B5EF4-FFF2-40B4-BE49-F238E27FC236}">
                  <a16:creationId xmlns:a16="http://schemas.microsoft.com/office/drawing/2014/main" id="{65D03EDF-A6E3-4119-9AF4-9FEBFD3F9D42}"/>
                </a:ext>
              </a:extLst>
            </p:cNvPr>
            <p:cNvSpPr/>
            <p:nvPr/>
          </p:nvSpPr>
          <p:spPr>
            <a:xfrm>
              <a:off x="2555776" y="305095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אליפסה 17">
              <a:extLst>
                <a:ext uri="{FF2B5EF4-FFF2-40B4-BE49-F238E27FC236}">
                  <a16:creationId xmlns:a16="http://schemas.microsoft.com/office/drawing/2014/main" id="{52840203-EF47-4454-8C70-DD16CB58DDF5}"/>
                </a:ext>
              </a:extLst>
            </p:cNvPr>
            <p:cNvSpPr/>
            <p:nvPr/>
          </p:nvSpPr>
          <p:spPr>
            <a:xfrm>
              <a:off x="2034209" y="490556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1B8E7D7D-7FBD-4E80-8C35-3F9FED0DE831}"/>
                </a:ext>
              </a:extLst>
            </p:cNvPr>
            <p:cNvSpPr/>
            <p:nvPr/>
          </p:nvSpPr>
          <p:spPr>
            <a:xfrm>
              <a:off x="2682281" y="488755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0" name="מלבן: פינות מעוגלות 19">
            <a:extLst>
              <a:ext uri="{FF2B5EF4-FFF2-40B4-BE49-F238E27FC236}">
                <a16:creationId xmlns:a16="http://schemas.microsoft.com/office/drawing/2014/main" id="{FD336B4B-5985-4FE1-AFB2-032989497676}"/>
              </a:ext>
            </a:extLst>
          </p:cNvPr>
          <p:cNvSpPr/>
          <p:nvPr/>
        </p:nvSpPr>
        <p:spPr>
          <a:xfrm>
            <a:off x="2469875" y="5445224"/>
            <a:ext cx="208823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לְהַצָגַת הַתְשוּבָה.</a:t>
            </a:r>
          </a:p>
        </p:txBody>
      </p:sp>
      <p:pic>
        <p:nvPicPr>
          <p:cNvPr id="8" name="תמונה 7">
            <a:extLst>
              <a:ext uri="{FF2B5EF4-FFF2-40B4-BE49-F238E27FC236}">
                <a16:creationId xmlns:a16="http://schemas.microsoft.com/office/drawing/2014/main" id="{FBF35EEB-3408-4849-A4E5-97599C18238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8341" t="45806" r="24621" b="3795"/>
          <a:stretch/>
        </p:blipFill>
        <p:spPr>
          <a:xfrm>
            <a:off x="7308304" y="4087085"/>
            <a:ext cx="1752194" cy="2628291"/>
          </a:xfrm>
          <a:prstGeom prst="rect">
            <a:avLst/>
          </a:prstGeom>
        </p:spPr>
      </p:pic>
      <p:sp>
        <p:nvSpPr>
          <p:cNvPr id="9" name="בועת דיבור: אליפסה 8">
            <a:extLst>
              <a:ext uri="{FF2B5EF4-FFF2-40B4-BE49-F238E27FC236}">
                <a16:creationId xmlns:a16="http://schemas.microsoft.com/office/drawing/2014/main" id="{45C43552-9C39-4001-80B3-069967E1CE22}"/>
              </a:ext>
            </a:extLst>
          </p:cNvPr>
          <p:cNvSpPr/>
          <p:nvPr/>
        </p:nvSpPr>
        <p:spPr>
          <a:xfrm>
            <a:off x="5627618" y="2273945"/>
            <a:ext cx="3377606" cy="1733945"/>
          </a:xfrm>
          <a:prstGeom prst="wedgeEllipseCallout">
            <a:avLst>
              <a:gd name="adj1" fmla="val 759"/>
              <a:gd name="adj2" fmla="val 8851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הַאִם הִיא הִגִיעָה לַסְכוּם 12?</a:t>
            </a:r>
          </a:p>
          <a:p>
            <a:pPr algn="ctr"/>
            <a:endParaRPr lang="he-IL" dirty="0"/>
          </a:p>
        </p:txBody>
      </p:sp>
      <p:pic>
        <p:nvPicPr>
          <p:cNvPr id="26" name="תמונה 25">
            <a:extLst>
              <a:ext uri="{FF2B5EF4-FFF2-40B4-BE49-F238E27FC236}">
                <a16:creationId xmlns:a16="http://schemas.microsoft.com/office/drawing/2014/main" id="{3E4F68C5-B4DC-4CF1-808D-DF5B38F54980}"/>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4647" t="51178" r="1342" b="3795"/>
          <a:stretch/>
        </p:blipFill>
        <p:spPr>
          <a:xfrm>
            <a:off x="5348769" y="4443631"/>
            <a:ext cx="1556004" cy="2348116"/>
          </a:xfrm>
          <a:prstGeom prst="rect">
            <a:avLst/>
          </a:prstGeom>
        </p:spPr>
      </p:pic>
      <p:sp>
        <p:nvSpPr>
          <p:cNvPr id="27" name="בועת דיבור: אליפסה 26">
            <a:extLst>
              <a:ext uri="{FF2B5EF4-FFF2-40B4-BE49-F238E27FC236}">
                <a16:creationId xmlns:a16="http://schemas.microsoft.com/office/drawing/2014/main" id="{351CE041-3274-445A-A735-C225677E7F42}"/>
              </a:ext>
            </a:extLst>
          </p:cNvPr>
          <p:cNvSpPr/>
          <p:nvPr/>
        </p:nvSpPr>
        <p:spPr>
          <a:xfrm>
            <a:off x="2343803" y="3045551"/>
            <a:ext cx="3260688" cy="1733945"/>
          </a:xfrm>
          <a:prstGeom prst="wedgeEllipseCallout">
            <a:avLst>
              <a:gd name="adj1" fmla="val 44270"/>
              <a:gd name="adj2" fmla="val 69831"/>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כן,</a:t>
            </a:r>
          </a:p>
          <a:p>
            <a:pPr algn="ctr" rtl="0"/>
            <a:r>
              <a:rPr lang="en-US" sz="2800" dirty="0"/>
              <a:t>7+3=10</a:t>
            </a:r>
          </a:p>
          <a:p>
            <a:pPr algn="ctr" rtl="0"/>
            <a:r>
              <a:rPr lang="en-US" sz="2800" dirty="0">
                <a:cs typeface="+mn-cs"/>
              </a:rPr>
              <a:t>10+2=12</a:t>
            </a:r>
            <a:endParaRPr lang="he-IL" sz="2800" dirty="0">
              <a:cs typeface="+mn-cs"/>
            </a:endParaRPr>
          </a:p>
          <a:p>
            <a:pPr algn="ctr"/>
            <a:endParaRPr lang="he-IL" dirty="0"/>
          </a:p>
        </p:txBody>
      </p:sp>
    </p:spTree>
    <p:extLst>
      <p:ext uri="{BB962C8B-B14F-4D97-AF65-F5344CB8AC3E}">
        <p14:creationId xmlns:p14="http://schemas.microsoft.com/office/powerpoint/2010/main" val="4847957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childTnLst>
        </p:cTn>
      </p:par>
    </p:tnLst>
    <p:bldLst>
      <p:bldP spid="20" grpId="0" animBg="1"/>
      <p:bldP spid="9" grpId="0" animBg="1"/>
      <p:bldP spid="2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לבן 5">
            <a:extLst>
              <a:ext uri="{FF2B5EF4-FFF2-40B4-BE49-F238E27FC236}">
                <a16:creationId xmlns:a16="http://schemas.microsoft.com/office/drawing/2014/main" id="{87DB2A45-E8AF-4EB9-AABF-B9BE85378FBB}"/>
              </a:ext>
            </a:extLst>
          </p:cNvPr>
          <p:cNvSpPr/>
          <p:nvPr/>
        </p:nvSpPr>
        <p:spPr>
          <a:xfrm>
            <a:off x="107504" y="1196752"/>
            <a:ext cx="5616624" cy="547260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1" name="מלבן 30">
            <a:extLst>
              <a:ext uri="{FF2B5EF4-FFF2-40B4-BE49-F238E27FC236}">
                <a16:creationId xmlns:a16="http://schemas.microsoft.com/office/drawing/2014/main" id="{39305838-4BA6-49D8-B20D-C65C097980FB}"/>
              </a:ext>
            </a:extLst>
          </p:cNvPr>
          <p:cNvSpPr/>
          <p:nvPr/>
        </p:nvSpPr>
        <p:spPr>
          <a:xfrm>
            <a:off x="3925461" y="1311702"/>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5</a:t>
            </a:r>
          </a:p>
        </p:txBody>
      </p:sp>
      <p:pic>
        <p:nvPicPr>
          <p:cNvPr id="47" name="גרפיקה 46" descr="סגור עם מילוי מלא">
            <a:extLst>
              <a:ext uri="{FF2B5EF4-FFF2-40B4-BE49-F238E27FC236}">
                <a16:creationId xmlns:a16="http://schemas.microsoft.com/office/drawing/2014/main" id="{148900C1-FF3B-42B1-8E91-661B12F266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70999" y="1965042"/>
            <a:ext cx="914400" cy="914400"/>
          </a:xfrm>
          <a:prstGeom prst="rect">
            <a:avLst/>
          </a:prstGeom>
        </p:spPr>
      </p:pic>
      <p:sp>
        <p:nvSpPr>
          <p:cNvPr id="44" name="בועת דיבור: אליפסה 43">
            <a:extLst>
              <a:ext uri="{FF2B5EF4-FFF2-40B4-BE49-F238E27FC236}">
                <a16:creationId xmlns:a16="http://schemas.microsoft.com/office/drawing/2014/main" id="{C647294F-D241-4998-B31E-3C2B454F9A4C}"/>
              </a:ext>
            </a:extLst>
          </p:cNvPr>
          <p:cNvSpPr/>
          <p:nvPr/>
        </p:nvSpPr>
        <p:spPr>
          <a:xfrm>
            <a:off x="4116259" y="1761702"/>
            <a:ext cx="5094479" cy="2460702"/>
          </a:xfrm>
          <a:prstGeom prst="wedgeEllipseCallout">
            <a:avLst>
              <a:gd name="adj1" fmla="val 14215"/>
              <a:gd name="adj2" fmla="val 91706"/>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אִם נְחַבֵּר 4  ל-6, נְקַבֵּל 10. נוֹסִיף 2 וּנְקַבֵּל 12.</a:t>
            </a:r>
          </a:p>
          <a:p>
            <a:pPr algn="ctr"/>
            <a:r>
              <a:rPr lang="en-US" sz="2800" dirty="0">
                <a:solidFill>
                  <a:schemeClr val="tx1"/>
                </a:solidFill>
              </a:rPr>
              <a:t>6+4=10</a:t>
            </a:r>
          </a:p>
          <a:p>
            <a:pPr algn="ctr" rtl="0"/>
            <a:r>
              <a:rPr lang="en-US" sz="2800" dirty="0">
                <a:solidFill>
                  <a:schemeClr val="tx1"/>
                </a:solidFill>
              </a:rPr>
              <a:t>10+2=12</a:t>
            </a:r>
            <a:endParaRPr lang="he-IL" sz="2800" dirty="0">
              <a:solidFill>
                <a:schemeClr val="tx1"/>
              </a:solidFill>
            </a:endParaRPr>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77745" y="105701"/>
            <a:ext cx="9148793" cy="1020248"/>
          </a:xfrm>
          <a:prstGeom prst="rect">
            <a:avLst/>
          </a:prstGeom>
        </p:spPr>
        <p:txBody>
          <a:bodyPr vert="horz" lIns="91440" tIns="45720" rIns="91440" bIns="45720" rtlCol="1" anchor="ctr">
            <a:normAutofit fontScale="77500" lnSpcReduction="2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זֶה הַתוֹר שֶל טַל. </a:t>
            </a:r>
          </a:p>
          <a:p>
            <a:pPr marL="177800" algn="r"/>
            <a:r>
              <a:rPr lang="he-IL" sz="3200" dirty="0">
                <a:cs typeface="+mn-cs"/>
              </a:rPr>
              <a:t>בִּמְקוֹם כַּרְטִיס מִסְפָּר 7 </a:t>
            </a:r>
            <a:r>
              <a:rPr lang="he-IL" sz="3200" dirty="0" err="1">
                <a:cs typeface="+mn-cs"/>
              </a:rPr>
              <a:t>שֶ'נִתְפַּס</a:t>
            </a:r>
            <a:r>
              <a:rPr lang="he-IL" sz="3200" dirty="0">
                <a:cs typeface="+mn-cs"/>
              </a:rPr>
              <a:t>' יֵש כָּעֵת כַּרְטִיס חָדָש – 5. </a:t>
            </a:r>
          </a:p>
          <a:p>
            <a:pPr marL="177800" algn="r"/>
            <a:r>
              <a:rPr lang="he-IL" sz="3200" dirty="0">
                <a:cs typeface="+mn-cs"/>
              </a:rPr>
              <a:t>לְאֵיזֶה כַּרְטִיס תְצָרֵף טַל אֶת לוּחִית הַדוֹמִינוֹ שֶלָה? </a:t>
            </a:r>
          </a:p>
        </p:txBody>
      </p:sp>
      <p:sp>
        <p:nvSpPr>
          <p:cNvPr id="5" name="מלבן 4">
            <a:extLst>
              <a:ext uri="{FF2B5EF4-FFF2-40B4-BE49-F238E27FC236}">
                <a16:creationId xmlns:a16="http://schemas.microsoft.com/office/drawing/2014/main" id="{299B9DAD-51EB-49A8-8CD6-A51685FE05A3}"/>
              </a:ext>
            </a:extLst>
          </p:cNvPr>
          <p:cNvSpPr/>
          <p:nvPr/>
        </p:nvSpPr>
        <p:spPr>
          <a:xfrm>
            <a:off x="217049" y="1311702"/>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9</a:t>
            </a:r>
          </a:p>
        </p:txBody>
      </p:sp>
      <p:sp>
        <p:nvSpPr>
          <p:cNvPr id="7" name="מלבן 6">
            <a:extLst>
              <a:ext uri="{FF2B5EF4-FFF2-40B4-BE49-F238E27FC236}">
                <a16:creationId xmlns:a16="http://schemas.microsoft.com/office/drawing/2014/main" id="{E983EE4F-0B8C-425C-ABD4-812CBA1414B4}"/>
              </a:ext>
            </a:extLst>
          </p:cNvPr>
          <p:cNvSpPr/>
          <p:nvPr/>
        </p:nvSpPr>
        <p:spPr>
          <a:xfrm>
            <a:off x="2071255" y="1311702"/>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6</a:t>
            </a:r>
          </a:p>
        </p:txBody>
      </p:sp>
      <p:grpSp>
        <p:nvGrpSpPr>
          <p:cNvPr id="12" name="קבוצה 11">
            <a:extLst>
              <a:ext uri="{FF2B5EF4-FFF2-40B4-BE49-F238E27FC236}">
                <a16:creationId xmlns:a16="http://schemas.microsoft.com/office/drawing/2014/main" id="{2774B015-05AA-4EA3-8FDE-A025479B4944}"/>
              </a:ext>
            </a:extLst>
          </p:cNvPr>
          <p:cNvGrpSpPr/>
          <p:nvPr/>
        </p:nvGrpSpPr>
        <p:grpSpPr>
          <a:xfrm>
            <a:off x="531373" y="3928319"/>
            <a:ext cx="1656184" cy="2688759"/>
            <a:chOff x="4067944" y="3356951"/>
            <a:chExt cx="1820916" cy="3132348"/>
          </a:xfrm>
        </p:grpSpPr>
        <p:grpSp>
          <p:nvGrpSpPr>
            <p:cNvPr id="8" name="קבוצה 7">
              <a:extLst>
                <a:ext uri="{FF2B5EF4-FFF2-40B4-BE49-F238E27FC236}">
                  <a16:creationId xmlns:a16="http://schemas.microsoft.com/office/drawing/2014/main" id="{4F682810-B836-4A82-B305-2681DA9B29A6}"/>
                </a:ext>
              </a:extLst>
            </p:cNvPr>
            <p:cNvGrpSpPr/>
            <p:nvPr/>
          </p:nvGrpSpPr>
          <p:grpSpPr>
            <a:xfrm>
              <a:off x="4067944" y="3356951"/>
              <a:ext cx="1820916" cy="3132348"/>
              <a:chOff x="3779912" y="3212976"/>
              <a:chExt cx="1820916" cy="3132348"/>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969C287B-F120-401D-9AB4-E4EC42189BE7}"/>
                  </a:ext>
                </a:extLst>
              </p:cNvPr>
              <p:cNvSpPr/>
              <p:nvPr/>
            </p:nvSpPr>
            <p:spPr>
              <a:xfrm>
                <a:off x="4124433" y="35730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886EB52E-67F4-4E58-A581-4FB6378DAD90}"/>
                  </a:ext>
                </a:extLst>
              </p:cNvPr>
              <p:cNvSpPr/>
              <p:nvPr/>
            </p:nvSpPr>
            <p:spPr>
              <a:xfrm>
                <a:off x="4124433" y="420658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3A3C76CA-B844-4147-A1E8-36F7DCDE257F}"/>
                  </a:ext>
                </a:extLst>
              </p:cNvPr>
              <p:cNvSpPr/>
              <p:nvPr/>
            </p:nvSpPr>
            <p:spPr>
              <a:xfrm>
                <a:off x="4772505" y="35550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7CB91CA2-A2B6-4F0E-B2DF-8BD99D19F590}"/>
                  </a:ext>
                </a:extLst>
              </p:cNvPr>
              <p:cNvSpPr/>
              <p:nvPr/>
            </p:nvSpPr>
            <p:spPr>
              <a:xfrm>
                <a:off x="4250938" y="54096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899010" y="5391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29B23733-EB0D-431D-99BF-EC1D8F3D461A}"/>
                  </a:ext>
                </a:extLst>
              </p:cNvPr>
              <p:cNvSpPr/>
              <p:nvPr/>
            </p:nvSpPr>
            <p:spPr>
              <a:xfrm>
                <a:off x="4781870" y="419116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2" name="תמונה 41">
            <a:extLst>
              <a:ext uri="{FF2B5EF4-FFF2-40B4-BE49-F238E27FC236}">
                <a16:creationId xmlns:a16="http://schemas.microsoft.com/office/drawing/2014/main" id="{9978E0A5-0BF4-4645-8D2B-A731DC8C222D}"/>
              </a:ext>
            </a:extLst>
          </p:cNvPr>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8341" t="45806" r="24621" b="3795"/>
          <a:stretch/>
        </p:blipFill>
        <p:spPr>
          <a:xfrm>
            <a:off x="7381657" y="4152241"/>
            <a:ext cx="1752194" cy="2628291"/>
          </a:xfrm>
          <a:prstGeom prst="rect">
            <a:avLst/>
          </a:prstGeom>
        </p:spPr>
      </p:pic>
      <p:pic>
        <p:nvPicPr>
          <p:cNvPr id="45" name="גרפיקה 44" descr="סימן ביקורת עם מילוי מלא">
            <a:extLst>
              <a:ext uri="{FF2B5EF4-FFF2-40B4-BE49-F238E27FC236}">
                <a16:creationId xmlns:a16="http://schemas.microsoft.com/office/drawing/2014/main" id="{2A05584A-9ADB-44ED-91AF-EC563BD6D4B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59314" y="1867676"/>
            <a:ext cx="914400" cy="914400"/>
          </a:xfrm>
          <a:prstGeom prst="rect">
            <a:avLst/>
          </a:prstGeom>
        </p:spPr>
      </p:pic>
      <p:pic>
        <p:nvPicPr>
          <p:cNvPr id="46" name="גרפיקה 45" descr="סגור עם מילוי מלא">
            <a:extLst>
              <a:ext uri="{FF2B5EF4-FFF2-40B4-BE49-F238E27FC236}">
                <a16:creationId xmlns:a16="http://schemas.microsoft.com/office/drawing/2014/main" id="{EB248D44-7A87-45FB-A211-F3CF8B39EF4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612" y="1898954"/>
            <a:ext cx="914400" cy="914400"/>
          </a:xfrm>
          <a:prstGeom prst="rect">
            <a:avLst/>
          </a:prstGeom>
        </p:spPr>
      </p:pic>
      <p:sp>
        <p:nvSpPr>
          <p:cNvPr id="43" name="בועת דיבור: אליפסה 42">
            <a:extLst>
              <a:ext uri="{FF2B5EF4-FFF2-40B4-BE49-F238E27FC236}">
                <a16:creationId xmlns:a16="http://schemas.microsoft.com/office/drawing/2014/main" id="{43010073-8680-4F48-9C15-036B7EF082C9}"/>
              </a:ext>
            </a:extLst>
          </p:cNvPr>
          <p:cNvSpPr/>
          <p:nvPr/>
        </p:nvSpPr>
        <p:spPr>
          <a:xfrm>
            <a:off x="5350872" y="2166879"/>
            <a:ext cx="3590828" cy="2187023"/>
          </a:xfrm>
          <a:prstGeom prst="wedgeEllipseCallout">
            <a:avLst>
              <a:gd name="adj1" fmla="val 2704"/>
              <a:gd name="adj2" fmla="val 85205"/>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זִכְרוּ – הַסְכוּם הוּא 12!</a:t>
            </a:r>
          </a:p>
          <a:p>
            <a:pPr algn="ctr"/>
            <a:r>
              <a:rPr lang="he-IL" sz="2800" dirty="0">
                <a:solidFill>
                  <a:schemeClr val="tx1"/>
                </a:solidFill>
              </a:rPr>
              <a:t>לַחֲצוּ עַל הַכַּרְטִיס הַמַתְאִים.</a:t>
            </a:r>
          </a:p>
        </p:txBody>
      </p:sp>
    </p:spTree>
    <p:extLst>
      <p:ext uri="{BB962C8B-B14F-4D97-AF65-F5344CB8AC3E}">
        <p14:creationId xmlns:p14="http://schemas.microsoft.com/office/powerpoint/2010/main" val="37004268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nodeType="withEffect">
                                  <p:stCondLst>
                                    <p:cond delay="0"/>
                                  </p:stCondLst>
                                  <p:childTnLst>
                                    <p:animMotion origin="layout" path="M -1.11111E-6 1.11022E-16 L 0.17205 -0.18935 " pathEditMode="relative" rAng="0" ptsTypes="AA">
                                      <p:cBhvr>
                                        <p:cTn id="6" dur="2000" fill="hold"/>
                                        <p:tgtEl>
                                          <p:spTgt spid="12"/>
                                        </p:tgtEl>
                                        <p:attrNameLst>
                                          <p:attrName>ppt_x</p:attrName>
                                          <p:attrName>ppt_y</p:attrName>
                                        </p:attrNameLst>
                                      </p:cBhvr>
                                      <p:rCtr x="8594" y="-9468"/>
                                    </p:animMotion>
                                  </p:childTnLst>
                                </p:cTn>
                              </p:par>
                              <p:par>
                                <p:cTn id="7" presetID="1" presetClass="exit"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hidden"/>
                                      </p:to>
                                    </p:set>
                                  </p:childTnLst>
                                </p:cTn>
                              </p:par>
                            </p:childTnLst>
                          </p:cTn>
                        </p:par>
                        <p:par>
                          <p:cTn id="9" fill="hold">
                            <p:stCondLst>
                              <p:cond delay="2000"/>
                            </p:stCondLst>
                            <p:childTnLst>
                              <p:par>
                                <p:cTn id="10" presetID="1" presetClass="entr" presetSubtype="0"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32" presetClass="emph" presetSubtype="0" fill="hold" grpId="0" nodeType="withEffect">
                                  <p:stCondLst>
                                    <p:cond delay="0"/>
                                  </p:stCondLst>
                                  <p:childTnLst>
                                    <p:animRot by="120000">
                                      <p:cBhvr>
                                        <p:cTn id="19" dur="100" fill="hold">
                                          <p:stCondLst>
                                            <p:cond delay="0"/>
                                          </p:stCondLst>
                                        </p:cTn>
                                        <p:tgtEl>
                                          <p:spTgt spid="5"/>
                                        </p:tgtEl>
                                        <p:attrNameLst>
                                          <p:attrName>r</p:attrName>
                                        </p:attrNameLst>
                                      </p:cBhvr>
                                    </p:animRot>
                                    <p:animRot by="-240000">
                                      <p:cBhvr>
                                        <p:cTn id="20" dur="200" fill="hold">
                                          <p:stCondLst>
                                            <p:cond delay="200"/>
                                          </p:stCondLst>
                                        </p:cTn>
                                        <p:tgtEl>
                                          <p:spTgt spid="5"/>
                                        </p:tgtEl>
                                        <p:attrNameLst>
                                          <p:attrName>r</p:attrName>
                                        </p:attrNameLst>
                                      </p:cBhvr>
                                    </p:animRot>
                                    <p:animRot by="240000">
                                      <p:cBhvr>
                                        <p:cTn id="21" dur="200" fill="hold">
                                          <p:stCondLst>
                                            <p:cond delay="400"/>
                                          </p:stCondLst>
                                        </p:cTn>
                                        <p:tgtEl>
                                          <p:spTgt spid="5"/>
                                        </p:tgtEl>
                                        <p:attrNameLst>
                                          <p:attrName>r</p:attrName>
                                        </p:attrNameLst>
                                      </p:cBhvr>
                                    </p:animRot>
                                    <p:animRot by="-240000">
                                      <p:cBhvr>
                                        <p:cTn id="22" dur="200" fill="hold">
                                          <p:stCondLst>
                                            <p:cond delay="600"/>
                                          </p:stCondLst>
                                        </p:cTn>
                                        <p:tgtEl>
                                          <p:spTgt spid="5"/>
                                        </p:tgtEl>
                                        <p:attrNameLst>
                                          <p:attrName>r</p:attrName>
                                        </p:attrNameLst>
                                      </p:cBhvr>
                                    </p:animRot>
                                    <p:animRot by="120000">
                                      <p:cBhvr>
                                        <p:cTn id="23" dur="200" fill="hold">
                                          <p:stCondLst>
                                            <p:cond delay="800"/>
                                          </p:stCondLst>
                                        </p:cTn>
                                        <p:tgtEl>
                                          <p:spTgt spid="5"/>
                                        </p:tgtEl>
                                        <p:attrNameLst>
                                          <p:attrName>r</p:attrName>
                                        </p:attrNameLst>
                                      </p:cBhvr>
                                    </p:animRot>
                                  </p:childTnLst>
                                </p:cTn>
                              </p:par>
                              <p:par>
                                <p:cTn id="24" presetID="1" presetClass="entr" presetSubtype="0" fill="hold" nodeType="withEffect">
                                  <p:stCondLst>
                                    <p:cond delay="0"/>
                                  </p:stCondLst>
                                  <p:childTnLst>
                                    <p:set>
                                      <p:cBhvr>
                                        <p:cTn id="25"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26" restart="whenNotActive" fill="hold" evtFilter="cancelBubble" nodeType="interactiveSeq">
                <p:stCondLst>
                  <p:cond evt="onClick" delay="0">
                    <p:tgtEl>
                      <p:spTgt spid="31"/>
                    </p:tgtEl>
                  </p:cond>
                </p:stCondLst>
                <p:endSync evt="end" delay="0">
                  <p:rtn val="all"/>
                </p:endSync>
                <p:childTnLst>
                  <p:par>
                    <p:cTn id="27" fill="hold">
                      <p:stCondLst>
                        <p:cond delay="0"/>
                      </p:stCondLst>
                      <p:childTnLst>
                        <p:par>
                          <p:cTn id="28" fill="hold">
                            <p:stCondLst>
                              <p:cond delay="0"/>
                            </p:stCondLst>
                            <p:childTnLst>
                              <p:par>
                                <p:cTn id="29" presetID="32" presetClass="emph" presetSubtype="0" fill="hold" grpId="0" nodeType="withEffect">
                                  <p:stCondLst>
                                    <p:cond delay="0"/>
                                  </p:stCondLst>
                                  <p:childTnLst>
                                    <p:animRot by="120000">
                                      <p:cBhvr>
                                        <p:cTn id="30" dur="100" fill="hold">
                                          <p:stCondLst>
                                            <p:cond delay="0"/>
                                          </p:stCondLst>
                                        </p:cTn>
                                        <p:tgtEl>
                                          <p:spTgt spid="31"/>
                                        </p:tgtEl>
                                        <p:attrNameLst>
                                          <p:attrName>r</p:attrName>
                                        </p:attrNameLst>
                                      </p:cBhvr>
                                    </p:animRot>
                                    <p:animRot by="-240000">
                                      <p:cBhvr>
                                        <p:cTn id="31" dur="200" fill="hold">
                                          <p:stCondLst>
                                            <p:cond delay="200"/>
                                          </p:stCondLst>
                                        </p:cTn>
                                        <p:tgtEl>
                                          <p:spTgt spid="31"/>
                                        </p:tgtEl>
                                        <p:attrNameLst>
                                          <p:attrName>r</p:attrName>
                                        </p:attrNameLst>
                                      </p:cBhvr>
                                    </p:animRot>
                                    <p:animRot by="240000">
                                      <p:cBhvr>
                                        <p:cTn id="32" dur="200" fill="hold">
                                          <p:stCondLst>
                                            <p:cond delay="400"/>
                                          </p:stCondLst>
                                        </p:cTn>
                                        <p:tgtEl>
                                          <p:spTgt spid="31"/>
                                        </p:tgtEl>
                                        <p:attrNameLst>
                                          <p:attrName>r</p:attrName>
                                        </p:attrNameLst>
                                      </p:cBhvr>
                                    </p:animRot>
                                    <p:animRot by="-240000">
                                      <p:cBhvr>
                                        <p:cTn id="33" dur="200" fill="hold">
                                          <p:stCondLst>
                                            <p:cond delay="600"/>
                                          </p:stCondLst>
                                        </p:cTn>
                                        <p:tgtEl>
                                          <p:spTgt spid="31"/>
                                        </p:tgtEl>
                                        <p:attrNameLst>
                                          <p:attrName>r</p:attrName>
                                        </p:attrNameLst>
                                      </p:cBhvr>
                                    </p:animRot>
                                    <p:animRot by="120000">
                                      <p:cBhvr>
                                        <p:cTn id="34" dur="200" fill="hold">
                                          <p:stCondLst>
                                            <p:cond delay="800"/>
                                          </p:stCondLst>
                                        </p:cTn>
                                        <p:tgtEl>
                                          <p:spTgt spid="31"/>
                                        </p:tgtEl>
                                        <p:attrNameLst>
                                          <p:attrName>r</p:attrName>
                                        </p:attrNameLst>
                                      </p:cBhvr>
                                    </p:animRot>
                                  </p:childTnLst>
                                </p:cTn>
                              </p:par>
                              <p:par>
                                <p:cTn id="35" presetID="1" presetClass="entr" presetSubtype="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childTnLst>
        </p:cTn>
      </p:par>
    </p:tnLst>
    <p:bldLst>
      <p:bldP spid="31" grpId="0" animBg="1"/>
      <p:bldP spid="44" grpId="0" animBg="1"/>
      <p:bldP spid="5" grpId="0" animBg="1"/>
      <p:bldP spid="4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מלבן 44">
            <a:extLst>
              <a:ext uri="{FF2B5EF4-FFF2-40B4-BE49-F238E27FC236}">
                <a16:creationId xmlns:a16="http://schemas.microsoft.com/office/drawing/2014/main" id="{568E3C8F-63F6-42FE-892C-8FA5487B1F81}"/>
              </a:ext>
            </a:extLst>
          </p:cNvPr>
          <p:cNvSpPr/>
          <p:nvPr/>
        </p:nvSpPr>
        <p:spPr>
          <a:xfrm>
            <a:off x="151098" y="1844824"/>
            <a:ext cx="8928992" cy="4824532"/>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תיבת טקסט 21">
            <a:extLst>
              <a:ext uri="{FF2B5EF4-FFF2-40B4-BE49-F238E27FC236}">
                <a16:creationId xmlns:a16="http://schemas.microsoft.com/office/drawing/2014/main" id="{3F5307D5-3B2C-4EC0-A003-9C7F3C2C890A}"/>
              </a:ext>
            </a:extLst>
          </p:cNvPr>
          <p:cNvSpPr txBox="1"/>
          <p:nvPr/>
        </p:nvSpPr>
        <p:spPr>
          <a:xfrm>
            <a:off x="2286567" y="4089270"/>
            <a:ext cx="1813317" cy="1200329"/>
          </a:xfrm>
          <a:prstGeom prst="rect">
            <a:avLst/>
          </a:prstGeom>
          <a:noFill/>
        </p:spPr>
        <p:txBody>
          <a:bodyPr wrap="none" rtlCol="1">
            <a:spAutoFit/>
          </a:bodyPr>
          <a:lstStyle/>
          <a:p>
            <a:pPr algn="l" rtl="0"/>
            <a:r>
              <a:rPr lang="en-US" sz="3600" dirty="0"/>
              <a:t>9+1=10</a:t>
            </a:r>
          </a:p>
          <a:p>
            <a:pPr algn="l" rtl="0"/>
            <a:r>
              <a:rPr lang="en-US" sz="3600" dirty="0"/>
              <a:t>10+2=12</a:t>
            </a:r>
            <a:endParaRPr lang="he-IL" sz="3600" dirty="0"/>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35496" y="106348"/>
            <a:ext cx="9148793" cy="1738475"/>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לִפְנֵיכֶם 3 לוּחִיוֹת דוֹמִינוֹ. </a:t>
            </a:r>
          </a:p>
          <a:p>
            <a:pPr marL="177800" algn="r"/>
            <a:r>
              <a:rPr lang="he-IL" sz="3200" dirty="0">
                <a:cs typeface="+mn-cs"/>
              </a:rPr>
              <a:t>הַצִיעוּ לְנֹעָה אֵיזוֹ לוּחִית וְאֵיזֶה כַּרְטִיס מִסְפָּר </a:t>
            </a:r>
            <a:r>
              <a:rPr lang="he-IL" sz="3200" dirty="0" err="1">
                <a:cs typeface="+mn-cs"/>
              </a:rPr>
              <a:t>לִבְחֹר</a:t>
            </a:r>
            <a:r>
              <a:rPr lang="he-IL" sz="3200" dirty="0">
                <a:cs typeface="+mn-cs"/>
              </a:rPr>
              <a:t> כְּדֵי לְקַבֵּל אֶת הַסְכוּם 12. לִבְדִיקָה, לַחֲצוּ עַל הַלוּחִית.</a:t>
            </a:r>
          </a:p>
        </p:txBody>
      </p:sp>
      <p:sp>
        <p:nvSpPr>
          <p:cNvPr id="5" name="מלבן 4">
            <a:extLst>
              <a:ext uri="{FF2B5EF4-FFF2-40B4-BE49-F238E27FC236}">
                <a16:creationId xmlns:a16="http://schemas.microsoft.com/office/drawing/2014/main" id="{299B9DAD-51EB-49A8-8CD6-A51685FE05A3}"/>
              </a:ext>
            </a:extLst>
          </p:cNvPr>
          <p:cNvSpPr/>
          <p:nvPr/>
        </p:nvSpPr>
        <p:spPr>
          <a:xfrm>
            <a:off x="610330" y="2100917"/>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9</a:t>
            </a:r>
          </a:p>
        </p:txBody>
      </p:sp>
      <p:grpSp>
        <p:nvGrpSpPr>
          <p:cNvPr id="12" name="קבוצה 11">
            <a:extLst>
              <a:ext uri="{FF2B5EF4-FFF2-40B4-BE49-F238E27FC236}">
                <a16:creationId xmlns:a16="http://schemas.microsoft.com/office/drawing/2014/main" id="{2774B015-05AA-4EA3-8FDE-A025479B4944}"/>
              </a:ext>
            </a:extLst>
          </p:cNvPr>
          <p:cNvGrpSpPr/>
          <p:nvPr/>
        </p:nvGrpSpPr>
        <p:grpSpPr>
          <a:xfrm>
            <a:off x="3960243" y="3234484"/>
            <a:ext cx="1820916" cy="3132348"/>
            <a:chOff x="4067944" y="3356951"/>
            <a:chExt cx="1820916" cy="3132348"/>
          </a:xfrm>
        </p:grpSpPr>
        <p:grpSp>
          <p:nvGrpSpPr>
            <p:cNvPr id="8" name="קבוצה 7">
              <a:extLst>
                <a:ext uri="{FF2B5EF4-FFF2-40B4-BE49-F238E27FC236}">
                  <a16:creationId xmlns:a16="http://schemas.microsoft.com/office/drawing/2014/main" id="{4F682810-B836-4A82-B305-2681DA9B29A6}"/>
                </a:ext>
              </a:extLst>
            </p:cNvPr>
            <p:cNvGrpSpPr/>
            <p:nvPr/>
          </p:nvGrpSpPr>
          <p:grpSpPr>
            <a:xfrm>
              <a:off x="4067944" y="3356951"/>
              <a:ext cx="1820916" cy="3132348"/>
              <a:chOff x="3779912" y="3212976"/>
              <a:chExt cx="1820916" cy="3132348"/>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3A3C76CA-B844-4147-A1E8-36F7DCDE257F}"/>
                  </a:ext>
                </a:extLst>
              </p:cNvPr>
              <p:cNvSpPr/>
              <p:nvPr/>
            </p:nvSpPr>
            <p:spPr>
              <a:xfrm>
                <a:off x="4482635" y="39686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7CB91CA2-A2B6-4F0E-B2DF-8BD99D19F590}"/>
                  </a:ext>
                </a:extLst>
              </p:cNvPr>
              <p:cNvSpPr/>
              <p:nvPr/>
            </p:nvSpPr>
            <p:spPr>
              <a:xfrm>
                <a:off x="4250938" y="54096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899010" y="5391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1" name="קבוצה 30">
            <a:extLst>
              <a:ext uri="{FF2B5EF4-FFF2-40B4-BE49-F238E27FC236}">
                <a16:creationId xmlns:a16="http://schemas.microsoft.com/office/drawing/2014/main" id="{87D3199A-6B78-41B4-A77C-0752445101D4}"/>
              </a:ext>
            </a:extLst>
          </p:cNvPr>
          <p:cNvGrpSpPr/>
          <p:nvPr/>
        </p:nvGrpSpPr>
        <p:grpSpPr>
          <a:xfrm>
            <a:off x="470070" y="3256867"/>
            <a:ext cx="1820916" cy="3132348"/>
            <a:chOff x="4067944" y="3356951"/>
            <a:chExt cx="1820916" cy="3132348"/>
          </a:xfrm>
        </p:grpSpPr>
        <p:grpSp>
          <p:nvGrpSpPr>
            <p:cNvPr id="32" name="קבוצה 31">
              <a:extLst>
                <a:ext uri="{FF2B5EF4-FFF2-40B4-BE49-F238E27FC236}">
                  <a16:creationId xmlns:a16="http://schemas.microsoft.com/office/drawing/2014/main" id="{ED484B3B-B847-4A8B-B073-0BD6C37A4EA7}"/>
                </a:ext>
              </a:extLst>
            </p:cNvPr>
            <p:cNvGrpSpPr/>
            <p:nvPr/>
          </p:nvGrpSpPr>
          <p:grpSpPr>
            <a:xfrm>
              <a:off x="4067944" y="3356951"/>
              <a:ext cx="1820916" cy="3132348"/>
              <a:chOff x="3779912" y="3212976"/>
              <a:chExt cx="1820916" cy="3132348"/>
            </a:xfrm>
          </p:grpSpPr>
          <p:sp>
            <p:nvSpPr>
              <p:cNvPr id="34" name="מלבן: פינות מעוגלות 33">
                <a:extLst>
                  <a:ext uri="{FF2B5EF4-FFF2-40B4-BE49-F238E27FC236}">
                    <a16:creationId xmlns:a16="http://schemas.microsoft.com/office/drawing/2014/main" id="{D002E6E4-0B7E-4F58-B137-158C4FEC633D}"/>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FCCB2A1B-509B-4E23-AA34-313BBF27D001}"/>
                  </a:ext>
                </a:extLst>
              </p:cNvPr>
              <p:cNvSpPr/>
              <p:nvPr/>
            </p:nvSpPr>
            <p:spPr>
              <a:xfrm>
                <a:off x="5041940" y="4914363"/>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7C924855-0F0F-403E-9723-3D06F056CD82}"/>
                  </a:ext>
                </a:extLst>
              </p:cNvPr>
              <p:cNvSpPr/>
              <p:nvPr/>
            </p:nvSpPr>
            <p:spPr>
              <a:xfrm>
                <a:off x="4772505" y="35550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8" name="אליפסה 37">
                <a:extLst>
                  <a:ext uri="{FF2B5EF4-FFF2-40B4-BE49-F238E27FC236}">
                    <a16:creationId xmlns:a16="http://schemas.microsoft.com/office/drawing/2014/main" id="{2E4AFC61-D1C5-41D6-BC92-A04A59DCD897}"/>
                  </a:ext>
                </a:extLst>
              </p:cNvPr>
              <p:cNvSpPr/>
              <p:nvPr/>
            </p:nvSpPr>
            <p:spPr>
              <a:xfrm>
                <a:off x="4097577" y="576935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40CEE755-F550-431F-ACC4-89C943E3610A}"/>
                  </a:ext>
                </a:extLst>
              </p:cNvPr>
              <p:cNvSpPr/>
              <p:nvPr/>
            </p:nvSpPr>
            <p:spPr>
              <a:xfrm>
                <a:off x="4611583" y="53136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33" name="מחבר ישר 32">
              <a:extLst>
                <a:ext uri="{FF2B5EF4-FFF2-40B4-BE49-F238E27FC236}">
                  <a16:creationId xmlns:a16="http://schemas.microsoft.com/office/drawing/2014/main" id="{59D2E2D1-451F-47CA-9F71-E96D7E0FC677}"/>
                </a:ext>
              </a:extLst>
            </p:cNvPr>
            <p:cNvCxnSpPr>
              <a:cxnSpLocks/>
              <a:stCxn id="34" idx="1"/>
              <a:endCxn id="34"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1" name="קבוצה 40">
            <a:extLst>
              <a:ext uri="{FF2B5EF4-FFF2-40B4-BE49-F238E27FC236}">
                <a16:creationId xmlns:a16="http://schemas.microsoft.com/office/drawing/2014/main" id="{E0A713DF-A4DE-4815-A5A7-E97714210857}"/>
              </a:ext>
            </a:extLst>
          </p:cNvPr>
          <p:cNvGrpSpPr/>
          <p:nvPr/>
        </p:nvGrpSpPr>
        <p:grpSpPr>
          <a:xfrm>
            <a:off x="6902133" y="3192455"/>
            <a:ext cx="1820916" cy="3132348"/>
            <a:chOff x="4067944" y="3356951"/>
            <a:chExt cx="1820916" cy="3132348"/>
          </a:xfrm>
        </p:grpSpPr>
        <p:grpSp>
          <p:nvGrpSpPr>
            <p:cNvPr id="42" name="קבוצה 41">
              <a:extLst>
                <a:ext uri="{FF2B5EF4-FFF2-40B4-BE49-F238E27FC236}">
                  <a16:creationId xmlns:a16="http://schemas.microsoft.com/office/drawing/2014/main" id="{C55F03FE-AE66-4330-BBDF-5DA0D4CB86D5}"/>
                </a:ext>
              </a:extLst>
            </p:cNvPr>
            <p:cNvGrpSpPr/>
            <p:nvPr/>
          </p:nvGrpSpPr>
          <p:grpSpPr>
            <a:xfrm>
              <a:off x="4067944" y="3356951"/>
              <a:ext cx="1820916" cy="3132348"/>
              <a:chOff x="3779912" y="3212976"/>
              <a:chExt cx="1820916" cy="3132348"/>
            </a:xfrm>
          </p:grpSpPr>
          <p:sp>
            <p:nvSpPr>
              <p:cNvPr id="44" name="מלבן: פינות מעוגלות 43">
                <a:extLst>
                  <a:ext uri="{FF2B5EF4-FFF2-40B4-BE49-F238E27FC236}">
                    <a16:creationId xmlns:a16="http://schemas.microsoft.com/office/drawing/2014/main" id="{A892B22E-E564-4F09-8B5F-15199B19872F}"/>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0D08E61D-6B82-4898-A258-DF18D72918A8}"/>
                  </a:ext>
                </a:extLst>
              </p:cNvPr>
              <p:cNvSpPr/>
              <p:nvPr/>
            </p:nvSpPr>
            <p:spPr>
              <a:xfrm>
                <a:off x="4772505" y="35550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B4DB6361-A12A-4E5F-987A-7D247C7F4763}"/>
                  </a:ext>
                </a:extLst>
              </p:cNvPr>
              <p:cNvSpPr/>
              <p:nvPr/>
            </p:nvSpPr>
            <p:spPr>
              <a:xfrm>
                <a:off x="4250938" y="54096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4674988E-9CAD-4ECC-9A30-54E7A20C466C}"/>
                  </a:ext>
                </a:extLst>
              </p:cNvPr>
              <p:cNvSpPr/>
              <p:nvPr/>
            </p:nvSpPr>
            <p:spPr>
              <a:xfrm>
                <a:off x="4899010" y="5391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BE3F8847-9A96-476E-AFB2-83BFEE3DF7E7}"/>
                  </a:ext>
                </a:extLst>
              </p:cNvPr>
              <p:cNvSpPr/>
              <p:nvPr/>
            </p:nvSpPr>
            <p:spPr>
              <a:xfrm>
                <a:off x="4101781" y="359605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43" name="מחבר ישר 42">
              <a:extLst>
                <a:ext uri="{FF2B5EF4-FFF2-40B4-BE49-F238E27FC236}">
                  <a16:creationId xmlns:a16="http://schemas.microsoft.com/office/drawing/2014/main" id="{598F2F60-50C8-4CC1-9974-EC64D40F2ED4}"/>
                </a:ext>
              </a:extLst>
            </p:cNvPr>
            <p:cNvCxnSpPr>
              <a:cxnSpLocks/>
              <a:stCxn id="44" idx="1"/>
              <a:endCxn id="44"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0" name="גרפיקה 29" descr="סימן ביקורת עם מילוי מלא">
            <a:extLst>
              <a:ext uri="{FF2B5EF4-FFF2-40B4-BE49-F238E27FC236}">
                <a16:creationId xmlns:a16="http://schemas.microsoft.com/office/drawing/2014/main" id="{55EADF91-BB72-4444-AD06-F28BD1AFBE4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37343" y="2614290"/>
            <a:ext cx="914400" cy="914400"/>
          </a:xfrm>
          <a:prstGeom prst="rect">
            <a:avLst/>
          </a:prstGeom>
        </p:spPr>
      </p:pic>
      <p:sp>
        <p:nvSpPr>
          <p:cNvPr id="46" name="מלבן 45">
            <a:extLst>
              <a:ext uri="{FF2B5EF4-FFF2-40B4-BE49-F238E27FC236}">
                <a16:creationId xmlns:a16="http://schemas.microsoft.com/office/drawing/2014/main" id="{D3BCE160-4E74-485B-926F-40935CE356AF}"/>
              </a:ext>
            </a:extLst>
          </p:cNvPr>
          <p:cNvSpPr/>
          <p:nvPr/>
        </p:nvSpPr>
        <p:spPr>
          <a:xfrm>
            <a:off x="4023857" y="2089654"/>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5</a:t>
            </a:r>
          </a:p>
        </p:txBody>
      </p:sp>
      <p:sp>
        <p:nvSpPr>
          <p:cNvPr id="51" name="מלבן 50">
            <a:extLst>
              <a:ext uri="{FF2B5EF4-FFF2-40B4-BE49-F238E27FC236}">
                <a16:creationId xmlns:a16="http://schemas.microsoft.com/office/drawing/2014/main" id="{99053618-5AD6-424D-AB7F-8207EE0FC21F}"/>
              </a:ext>
            </a:extLst>
          </p:cNvPr>
          <p:cNvSpPr/>
          <p:nvPr/>
        </p:nvSpPr>
        <p:spPr>
          <a:xfrm>
            <a:off x="7020272" y="2100917"/>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1</a:t>
            </a:r>
          </a:p>
        </p:txBody>
      </p:sp>
    </p:spTree>
    <p:extLst>
      <p:ext uri="{BB962C8B-B14F-4D97-AF65-F5344CB8AC3E}">
        <p14:creationId xmlns:p14="http://schemas.microsoft.com/office/powerpoint/2010/main" val="38812668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nodeType="withEffect">
                                  <p:stCondLst>
                                    <p:cond delay="0"/>
                                  </p:stCondLst>
                                  <p:childTnLst>
                                    <p:animMotion origin="layout" path="M 1.11111E-6 0 L -0.38177 0.00324 " pathEditMode="relative" rAng="0" ptsTypes="AA">
                                      <p:cBhvr>
                                        <p:cTn id="6" dur="2000" fill="hold"/>
                                        <p:tgtEl>
                                          <p:spTgt spid="12"/>
                                        </p:tgtEl>
                                        <p:attrNameLst>
                                          <p:attrName>ppt_x</p:attrName>
                                          <p:attrName>ppt_y</p:attrName>
                                        </p:attrNameLst>
                                      </p:cBhvr>
                                      <p:rCtr x="-18958" y="162"/>
                                    </p:animMotion>
                                  </p:childTnLst>
                                </p:cTn>
                              </p:par>
                              <p:par>
                                <p:cTn id="7" presetID="63" presetClass="path" presetSubtype="0" accel="50000" decel="50000" fill="hold" nodeType="withEffect">
                                  <p:stCondLst>
                                    <p:cond delay="0"/>
                                  </p:stCondLst>
                                  <p:childTnLst>
                                    <p:animMotion origin="layout" path="M 1.94444E-6 -7.40741E-7 L 0.41996 0.00208 " pathEditMode="relative" rAng="0" ptsTypes="AA">
                                      <p:cBhvr>
                                        <p:cTn id="8" dur="2000" fill="hold"/>
                                        <p:tgtEl>
                                          <p:spTgt spid="31"/>
                                        </p:tgtEl>
                                        <p:attrNameLst>
                                          <p:attrName>ppt_x</p:attrName>
                                          <p:attrName>ppt_y</p:attrName>
                                        </p:attrNameLst>
                                      </p:cBhvr>
                                      <p:rCtr x="20990" y="93"/>
                                    </p:animMotion>
                                  </p:childTnLst>
                                </p:cTn>
                              </p:par>
                            </p:childTnLst>
                          </p:cTn>
                        </p:par>
                        <p:par>
                          <p:cTn id="9" fill="hold">
                            <p:stCondLst>
                              <p:cond delay="2000"/>
                            </p:stCondLst>
                            <p:childTnLst>
                              <p:par>
                                <p:cTn id="10" presetID="1" presetClass="entr" presetSubtype="0"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childTnLst>
                                </p:cTn>
                              </p:par>
                            </p:childTnLst>
                          </p:cTn>
                        </p:par>
                        <p:par>
                          <p:cTn id="12" fill="hold">
                            <p:stCondLst>
                              <p:cond delay="2000"/>
                            </p:stCondLst>
                            <p:childTnLst>
                              <p:par>
                                <p:cTn id="13" presetID="1"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15" restart="whenNotActive" fill="hold" evtFilter="cancelBubble" nodeType="interactiveSeq">
                <p:stCondLst>
                  <p:cond evt="onClick" delay="0">
                    <p:tgtEl>
                      <p:spTgt spid="31"/>
                    </p:tgtEl>
                  </p:cond>
                </p:stCondLst>
                <p:endSync evt="end" delay="0">
                  <p:rtn val="all"/>
                </p:endSync>
                <p:childTnLst>
                  <p:par>
                    <p:cTn id="16" fill="hold">
                      <p:stCondLst>
                        <p:cond delay="0"/>
                      </p:stCondLst>
                      <p:childTnLst>
                        <p:par>
                          <p:cTn id="17" fill="hold">
                            <p:stCondLst>
                              <p:cond delay="0"/>
                            </p:stCondLst>
                            <p:childTnLst>
                              <p:par>
                                <p:cTn id="18" presetID="32" presetClass="emph" presetSubtype="0" fill="hold" nodeType="withEffect">
                                  <p:stCondLst>
                                    <p:cond delay="0"/>
                                  </p:stCondLst>
                                  <p:childTnLst>
                                    <p:animRot by="120000">
                                      <p:cBhvr>
                                        <p:cTn id="19" dur="100" fill="hold">
                                          <p:stCondLst>
                                            <p:cond delay="0"/>
                                          </p:stCondLst>
                                        </p:cTn>
                                        <p:tgtEl>
                                          <p:spTgt spid="31"/>
                                        </p:tgtEl>
                                        <p:attrNameLst>
                                          <p:attrName>r</p:attrName>
                                        </p:attrNameLst>
                                      </p:cBhvr>
                                    </p:animRot>
                                    <p:animRot by="-240000">
                                      <p:cBhvr>
                                        <p:cTn id="20" dur="200" fill="hold">
                                          <p:stCondLst>
                                            <p:cond delay="200"/>
                                          </p:stCondLst>
                                        </p:cTn>
                                        <p:tgtEl>
                                          <p:spTgt spid="31"/>
                                        </p:tgtEl>
                                        <p:attrNameLst>
                                          <p:attrName>r</p:attrName>
                                        </p:attrNameLst>
                                      </p:cBhvr>
                                    </p:animRot>
                                    <p:animRot by="240000">
                                      <p:cBhvr>
                                        <p:cTn id="21" dur="200" fill="hold">
                                          <p:stCondLst>
                                            <p:cond delay="400"/>
                                          </p:stCondLst>
                                        </p:cTn>
                                        <p:tgtEl>
                                          <p:spTgt spid="31"/>
                                        </p:tgtEl>
                                        <p:attrNameLst>
                                          <p:attrName>r</p:attrName>
                                        </p:attrNameLst>
                                      </p:cBhvr>
                                    </p:animRot>
                                    <p:animRot by="-240000">
                                      <p:cBhvr>
                                        <p:cTn id="22" dur="200" fill="hold">
                                          <p:stCondLst>
                                            <p:cond delay="600"/>
                                          </p:stCondLst>
                                        </p:cTn>
                                        <p:tgtEl>
                                          <p:spTgt spid="31"/>
                                        </p:tgtEl>
                                        <p:attrNameLst>
                                          <p:attrName>r</p:attrName>
                                        </p:attrNameLst>
                                      </p:cBhvr>
                                    </p:animRot>
                                    <p:animRot by="120000">
                                      <p:cBhvr>
                                        <p:cTn id="23" dur="200" fill="hold">
                                          <p:stCondLst>
                                            <p:cond delay="800"/>
                                          </p:stCondLst>
                                        </p:cTn>
                                        <p:tgtEl>
                                          <p:spTgt spid="31"/>
                                        </p:tgtEl>
                                        <p:attrNameLst>
                                          <p:attrName>r</p:attrName>
                                        </p:attrNameLst>
                                      </p:cBhvr>
                                    </p:animRot>
                                  </p:childTnLst>
                                </p:cTn>
                              </p:par>
                            </p:childTnLst>
                          </p:cTn>
                        </p:par>
                      </p:childTnLst>
                    </p:cTn>
                  </p:par>
                </p:childTnLst>
              </p:cTn>
              <p:nextCondLst>
                <p:cond evt="onClick" delay="0">
                  <p:tgtEl>
                    <p:spTgt spid="31"/>
                  </p:tgtEl>
                </p:cond>
              </p:nextCondLst>
            </p:seq>
            <p:seq concurrent="1" nextAc="seek">
              <p:cTn id="24" restart="whenNotActive" fill="hold" evtFilter="cancelBubble" nodeType="interactiveSeq">
                <p:stCondLst>
                  <p:cond evt="onClick" delay="0">
                    <p:tgtEl>
                      <p:spTgt spid="41"/>
                    </p:tgtEl>
                  </p:cond>
                </p:stCondLst>
                <p:endSync evt="end" delay="0">
                  <p:rtn val="all"/>
                </p:endSync>
                <p:childTnLst>
                  <p:par>
                    <p:cTn id="25" fill="hold">
                      <p:stCondLst>
                        <p:cond delay="0"/>
                      </p:stCondLst>
                      <p:childTnLst>
                        <p:par>
                          <p:cTn id="26" fill="hold">
                            <p:stCondLst>
                              <p:cond delay="0"/>
                            </p:stCondLst>
                            <p:childTnLst>
                              <p:par>
                                <p:cTn id="27" presetID="32" presetClass="emph" presetSubtype="0" fill="hold" nodeType="withEffect">
                                  <p:stCondLst>
                                    <p:cond delay="0"/>
                                  </p:stCondLst>
                                  <p:childTnLst>
                                    <p:animRot by="120000">
                                      <p:cBhvr>
                                        <p:cTn id="28" dur="100" fill="hold">
                                          <p:stCondLst>
                                            <p:cond delay="0"/>
                                          </p:stCondLst>
                                        </p:cTn>
                                        <p:tgtEl>
                                          <p:spTgt spid="41"/>
                                        </p:tgtEl>
                                        <p:attrNameLst>
                                          <p:attrName>r</p:attrName>
                                        </p:attrNameLst>
                                      </p:cBhvr>
                                    </p:animRot>
                                    <p:animRot by="-240000">
                                      <p:cBhvr>
                                        <p:cTn id="29" dur="200" fill="hold">
                                          <p:stCondLst>
                                            <p:cond delay="200"/>
                                          </p:stCondLst>
                                        </p:cTn>
                                        <p:tgtEl>
                                          <p:spTgt spid="41"/>
                                        </p:tgtEl>
                                        <p:attrNameLst>
                                          <p:attrName>r</p:attrName>
                                        </p:attrNameLst>
                                      </p:cBhvr>
                                    </p:animRot>
                                    <p:animRot by="240000">
                                      <p:cBhvr>
                                        <p:cTn id="30" dur="200" fill="hold">
                                          <p:stCondLst>
                                            <p:cond delay="400"/>
                                          </p:stCondLst>
                                        </p:cTn>
                                        <p:tgtEl>
                                          <p:spTgt spid="41"/>
                                        </p:tgtEl>
                                        <p:attrNameLst>
                                          <p:attrName>r</p:attrName>
                                        </p:attrNameLst>
                                      </p:cBhvr>
                                    </p:animRot>
                                    <p:animRot by="-240000">
                                      <p:cBhvr>
                                        <p:cTn id="31" dur="200" fill="hold">
                                          <p:stCondLst>
                                            <p:cond delay="600"/>
                                          </p:stCondLst>
                                        </p:cTn>
                                        <p:tgtEl>
                                          <p:spTgt spid="41"/>
                                        </p:tgtEl>
                                        <p:attrNameLst>
                                          <p:attrName>r</p:attrName>
                                        </p:attrNameLst>
                                      </p:cBhvr>
                                    </p:animRot>
                                    <p:animRot by="120000">
                                      <p:cBhvr>
                                        <p:cTn id="32" dur="200" fill="hold">
                                          <p:stCondLst>
                                            <p:cond delay="800"/>
                                          </p:stCondLst>
                                        </p:cTn>
                                        <p:tgtEl>
                                          <p:spTgt spid="41"/>
                                        </p:tgtEl>
                                        <p:attrNameLst>
                                          <p:attrName>r</p:attrName>
                                        </p:attrNameLst>
                                      </p:cBhvr>
                                    </p:animRot>
                                  </p:childTnLst>
                                </p:cTn>
                              </p:par>
                            </p:childTnLst>
                          </p:cTn>
                        </p:par>
                      </p:childTnLst>
                    </p:cTn>
                  </p:par>
                </p:childTnLst>
              </p:cTn>
              <p:nextCondLst>
                <p:cond evt="onClick" delay="0">
                  <p:tgtEl>
                    <p:spTgt spid="41"/>
                  </p:tgtEl>
                </p:cond>
              </p:nextCondLst>
            </p:seq>
            <p:seq concurrent="1" nextAc="seek">
              <p:cTn id="33" restart="whenNotActive" fill="hold" evtFilter="cancelBubble" nodeType="interactiveSeq">
                <p:stCondLst>
                  <p:cond evt="onClick" delay="0">
                    <p:tgtEl>
                      <p:spTgt spid="46"/>
                    </p:tgtEl>
                  </p:cond>
                </p:stCondLst>
                <p:endSync evt="end" delay="0">
                  <p:rtn val="all"/>
                </p:endSync>
                <p:childTnLst>
                  <p:par>
                    <p:cTn id="34" fill="hold">
                      <p:stCondLst>
                        <p:cond delay="0"/>
                      </p:stCondLst>
                      <p:childTnLst>
                        <p:par>
                          <p:cTn id="35" fill="hold">
                            <p:stCondLst>
                              <p:cond delay="0"/>
                            </p:stCondLst>
                            <p:childTnLst>
                              <p:par>
                                <p:cTn id="36" presetID="32" presetClass="emph" presetSubtype="0" fill="hold" grpId="0" nodeType="withEffect">
                                  <p:stCondLst>
                                    <p:cond delay="0"/>
                                  </p:stCondLst>
                                  <p:childTnLst>
                                    <p:animRot by="120000">
                                      <p:cBhvr>
                                        <p:cTn id="37" dur="100" fill="hold">
                                          <p:stCondLst>
                                            <p:cond delay="0"/>
                                          </p:stCondLst>
                                        </p:cTn>
                                        <p:tgtEl>
                                          <p:spTgt spid="46"/>
                                        </p:tgtEl>
                                        <p:attrNameLst>
                                          <p:attrName>r</p:attrName>
                                        </p:attrNameLst>
                                      </p:cBhvr>
                                    </p:animRot>
                                    <p:animRot by="-240000">
                                      <p:cBhvr>
                                        <p:cTn id="38" dur="200" fill="hold">
                                          <p:stCondLst>
                                            <p:cond delay="200"/>
                                          </p:stCondLst>
                                        </p:cTn>
                                        <p:tgtEl>
                                          <p:spTgt spid="46"/>
                                        </p:tgtEl>
                                        <p:attrNameLst>
                                          <p:attrName>r</p:attrName>
                                        </p:attrNameLst>
                                      </p:cBhvr>
                                    </p:animRot>
                                    <p:animRot by="240000">
                                      <p:cBhvr>
                                        <p:cTn id="39" dur="200" fill="hold">
                                          <p:stCondLst>
                                            <p:cond delay="400"/>
                                          </p:stCondLst>
                                        </p:cTn>
                                        <p:tgtEl>
                                          <p:spTgt spid="46"/>
                                        </p:tgtEl>
                                        <p:attrNameLst>
                                          <p:attrName>r</p:attrName>
                                        </p:attrNameLst>
                                      </p:cBhvr>
                                    </p:animRot>
                                    <p:animRot by="-240000">
                                      <p:cBhvr>
                                        <p:cTn id="40" dur="200" fill="hold">
                                          <p:stCondLst>
                                            <p:cond delay="600"/>
                                          </p:stCondLst>
                                        </p:cTn>
                                        <p:tgtEl>
                                          <p:spTgt spid="46"/>
                                        </p:tgtEl>
                                        <p:attrNameLst>
                                          <p:attrName>r</p:attrName>
                                        </p:attrNameLst>
                                      </p:cBhvr>
                                    </p:animRot>
                                    <p:animRot by="120000">
                                      <p:cBhvr>
                                        <p:cTn id="41" dur="200" fill="hold">
                                          <p:stCondLst>
                                            <p:cond delay="800"/>
                                          </p:stCondLst>
                                        </p:cTn>
                                        <p:tgtEl>
                                          <p:spTgt spid="46"/>
                                        </p:tgtEl>
                                        <p:attrNameLst>
                                          <p:attrName>r</p:attrName>
                                        </p:attrNameLst>
                                      </p:cBhvr>
                                    </p:animRot>
                                  </p:childTnLst>
                                </p:cTn>
                              </p:par>
                            </p:childTnLst>
                          </p:cTn>
                        </p:par>
                      </p:childTnLst>
                    </p:cTn>
                  </p:par>
                </p:childTnLst>
              </p:cTn>
              <p:nextCondLst>
                <p:cond evt="onClick" delay="0">
                  <p:tgtEl>
                    <p:spTgt spid="46"/>
                  </p:tgtEl>
                </p:cond>
              </p:nextCondLst>
            </p:seq>
            <p:seq concurrent="1" nextAc="seek">
              <p:cTn id="42" restart="whenNotActive" fill="hold" evtFilter="cancelBubble" nodeType="interactiveSeq">
                <p:stCondLst>
                  <p:cond evt="onClick" delay="0">
                    <p:tgtEl>
                      <p:spTgt spid="51"/>
                    </p:tgtEl>
                  </p:cond>
                </p:stCondLst>
                <p:endSync evt="end" delay="0">
                  <p:rtn val="all"/>
                </p:endSync>
                <p:childTnLst>
                  <p:par>
                    <p:cTn id="43" fill="hold">
                      <p:stCondLst>
                        <p:cond delay="0"/>
                      </p:stCondLst>
                      <p:childTnLst>
                        <p:par>
                          <p:cTn id="44" fill="hold">
                            <p:stCondLst>
                              <p:cond delay="0"/>
                            </p:stCondLst>
                            <p:childTnLst>
                              <p:par>
                                <p:cTn id="45" presetID="32" presetClass="emph" presetSubtype="0" fill="hold" grpId="0" nodeType="withEffect">
                                  <p:stCondLst>
                                    <p:cond delay="0"/>
                                  </p:stCondLst>
                                  <p:childTnLst>
                                    <p:animRot by="120000">
                                      <p:cBhvr>
                                        <p:cTn id="46" dur="100" fill="hold">
                                          <p:stCondLst>
                                            <p:cond delay="0"/>
                                          </p:stCondLst>
                                        </p:cTn>
                                        <p:tgtEl>
                                          <p:spTgt spid="51"/>
                                        </p:tgtEl>
                                        <p:attrNameLst>
                                          <p:attrName>r</p:attrName>
                                        </p:attrNameLst>
                                      </p:cBhvr>
                                    </p:animRot>
                                    <p:animRot by="-240000">
                                      <p:cBhvr>
                                        <p:cTn id="47" dur="200" fill="hold">
                                          <p:stCondLst>
                                            <p:cond delay="200"/>
                                          </p:stCondLst>
                                        </p:cTn>
                                        <p:tgtEl>
                                          <p:spTgt spid="51"/>
                                        </p:tgtEl>
                                        <p:attrNameLst>
                                          <p:attrName>r</p:attrName>
                                        </p:attrNameLst>
                                      </p:cBhvr>
                                    </p:animRot>
                                    <p:animRot by="240000">
                                      <p:cBhvr>
                                        <p:cTn id="48" dur="200" fill="hold">
                                          <p:stCondLst>
                                            <p:cond delay="400"/>
                                          </p:stCondLst>
                                        </p:cTn>
                                        <p:tgtEl>
                                          <p:spTgt spid="51"/>
                                        </p:tgtEl>
                                        <p:attrNameLst>
                                          <p:attrName>r</p:attrName>
                                        </p:attrNameLst>
                                      </p:cBhvr>
                                    </p:animRot>
                                    <p:animRot by="-240000">
                                      <p:cBhvr>
                                        <p:cTn id="49" dur="200" fill="hold">
                                          <p:stCondLst>
                                            <p:cond delay="600"/>
                                          </p:stCondLst>
                                        </p:cTn>
                                        <p:tgtEl>
                                          <p:spTgt spid="51"/>
                                        </p:tgtEl>
                                        <p:attrNameLst>
                                          <p:attrName>r</p:attrName>
                                        </p:attrNameLst>
                                      </p:cBhvr>
                                    </p:animRot>
                                    <p:animRot by="120000">
                                      <p:cBhvr>
                                        <p:cTn id="50" dur="200" fill="hold">
                                          <p:stCondLst>
                                            <p:cond delay="800"/>
                                          </p:stCondLst>
                                        </p:cTn>
                                        <p:tgtEl>
                                          <p:spTgt spid="51"/>
                                        </p:tgtEl>
                                        <p:attrNameLst>
                                          <p:attrName>r</p:attrName>
                                        </p:attrNameLst>
                                      </p:cBhvr>
                                    </p:animRot>
                                  </p:childTnLst>
                                </p:cTn>
                              </p:par>
                            </p:childTnLst>
                          </p:cTn>
                        </p:par>
                      </p:childTnLst>
                    </p:cTn>
                  </p:par>
                </p:childTnLst>
              </p:cTn>
              <p:nextCondLst>
                <p:cond evt="onClick" delay="0">
                  <p:tgtEl>
                    <p:spTgt spid="51"/>
                  </p:tgtEl>
                </p:cond>
              </p:nextCondLst>
            </p:seq>
          </p:childTnLst>
        </p:cTn>
      </p:par>
    </p:tnLst>
    <p:bldLst>
      <p:bldP spid="22" grpId="0"/>
      <p:bldP spid="46" grpId="0" animBg="1"/>
      <p:bldP spid="5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מהלך - הצעה 2</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a:xfrm>
            <a:off x="1043608" y="2278748"/>
            <a:ext cx="8096001" cy="4318604"/>
          </a:xfrm>
        </p:spPr>
        <p:txBody>
          <a:bodyPr>
            <a:normAutofit fontScale="62500" lnSpcReduction="20000"/>
          </a:bodyPr>
          <a:lstStyle/>
          <a:p>
            <a:pPr>
              <a:lnSpc>
                <a:spcPct val="150000"/>
              </a:lnSpc>
            </a:pPr>
            <a:r>
              <a:rPr lang="he-IL" sz="2400" dirty="0"/>
              <a:t>במהלך המשחק נמשיך לעסוק בחיבור וחיסור עד 20. נתחיל בחיבור באמצעות סיטואציות שונות שילדים הגיעו אליהן במשחק ונבקש מהתלמידים להציע להם כיצד לפעול. בחלקה השני של הפעילות נציג סיטואציות שיאפשרו התמודדות גם עם תרגילי חיסור.</a:t>
            </a:r>
            <a:br>
              <a:rPr lang="en-US" sz="2400" dirty="0"/>
            </a:br>
            <a:r>
              <a:rPr lang="he-IL" sz="2400" dirty="0"/>
              <a:t>האסטרטגיה הראשונה תהיה השלמה ל-10 ובהמשך נציג גם חיבור בעזרת עובדות ידועות. </a:t>
            </a:r>
          </a:p>
          <a:p>
            <a:pPr>
              <a:lnSpc>
                <a:spcPct val="150000"/>
              </a:lnSpc>
            </a:pPr>
            <a:r>
              <a:rPr lang="he-IL" sz="2400" dirty="0"/>
              <a:t>שימו לב, במהלך הפעילות נבקש מהילדים לצייר לוחיות דומינו על הלוח המחיק ולהציגן במליאה. נדגיש לתלמידים כי כשהם מציירים לוחיות דומינו בעצמם אפשר לחרוג מהמספר המקובל בלוחיות המשחק המקורי</a:t>
            </a:r>
            <a:r>
              <a:rPr lang="en-US" sz="2400" dirty="0"/>
              <a:t> </a:t>
            </a:r>
            <a:r>
              <a:rPr lang="he-IL" sz="2400" dirty="0"/>
              <a:t>ולצייר יותר מ-6 נקודות, ואפשר כמובן למקם את הנקודות באופן חופשי.</a:t>
            </a:r>
            <a:br>
              <a:rPr lang="en-US" sz="2400" dirty="0"/>
            </a:br>
            <a:r>
              <a:rPr lang="he-IL" sz="2400" dirty="0"/>
              <a:t>במידת הצורך ניתן לפצל את השיעור: לחיבור לחוד ולחיסור לחוד.</a:t>
            </a:r>
          </a:p>
          <a:p>
            <a:pPr>
              <a:lnSpc>
                <a:spcPct val="150000"/>
              </a:lnSpc>
            </a:pPr>
            <a:r>
              <a:rPr lang="he-IL" sz="2400" dirty="0"/>
              <a:t>הפעילות בשקפים 32-31 הן פעילויות אתגר וניתן לעשות אותן עם כיתות מתקדמות. שקף 33 הוא תבנית ריקה המאפשרת הכנסת סכומים ופעילות כרצוננו.</a:t>
            </a:r>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משחקים ומחשבים</a:t>
            </a:r>
          </a:p>
        </p:txBody>
      </p:sp>
    </p:spTree>
    <p:extLst>
      <p:ext uri="{BB962C8B-B14F-4D97-AF65-F5344CB8AC3E}">
        <p14:creationId xmlns:p14="http://schemas.microsoft.com/office/powerpoint/2010/main" val="37068443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9BE2DCCE-41F0-47D3-BB67-8DB2BE39CDE5}"/>
              </a:ext>
            </a:extLst>
          </p:cNvPr>
          <p:cNvSpPr txBox="1"/>
          <p:nvPr/>
        </p:nvSpPr>
        <p:spPr>
          <a:xfrm>
            <a:off x="733448" y="2060848"/>
            <a:ext cx="7385356" cy="1754326"/>
          </a:xfrm>
          <a:prstGeom prst="rect">
            <a:avLst/>
          </a:prstGeom>
          <a:noFill/>
        </p:spPr>
        <p:txBody>
          <a:bodyPr wrap="none" rtlCol="1">
            <a:spAutoFit/>
          </a:bodyPr>
          <a:lstStyle/>
          <a:p>
            <a:r>
              <a:rPr lang="he-IL" sz="3600" dirty="0"/>
              <a:t>יְלָדִים בַּכִּתָה שִׂחֲקוּ בַּמִשְׂחָק הֶחָדָש.</a:t>
            </a:r>
          </a:p>
          <a:p>
            <a:r>
              <a:rPr lang="he-IL" sz="3600" dirty="0"/>
              <a:t>בּוֹאוּ נִרְאֶה מָה קוֹרֶה בַּמִשְׂחָקִים הַשוֹנִים </a:t>
            </a:r>
          </a:p>
          <a:p>
            <a:r>
              <a:rPr lang="he-IL" sz="3600" dirty="0"/>
              <a:t>וְנַצִיעַ לָהֶם עֶזְרָה.</a:t>
            </a:r>
          </a:p>
        </p:txBody>
      </p:sp>
      <p:pic>
        <p:nvPicPr>
          <p:cNvPr id="3" name="תמונה 2">
            <a:extLst>
              <a:ext uri="{FF2B5EF4-FFF2-40B4-BE49-F238E27FC236}">
                <a16:creationId xmlns:a16="http://schemas.microsoft.com/office/drawing/2014/main" id="{8E79BB50-417D-4F97-8BA6-A6372FA9C13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951" t="13250" r="6951" b="15748"/>
          <a:stretch/>
        </p:blipFill>
        <p:spPr>
          <a:xfrm>
            <a:off x="2987824" y="4293096"/>
            <a:ext cx="2411902" cy="1988989"/>
          </a:xfrm>
          <a:prstGeom prst="rect">
            <a:avLst/>
          </a:prstGeom>
        </p:spPr>
      </p:pic>
    </p:spTree>
    <p:extLst>
      <p:ext uri="{BB962C8B-B14F-4D97-AF65-F5344CB8AC3E}">
        <p14:creationId xmlns:p14="http://schemas.microsoft.com/office/powerpoint/2010/main" val="25184925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מלבן 32">
            <a:extLst>
              <a:ext uri="{FF2B5EF4-FFF2-40B4-BE49-F238E27FC236}">
                <a16:creationId xmlns:a16="http://schemas.microsoft.com/office/drawing/2014/main" id="{5CE24775-7738-4153-A631-E4732F126860}"/>
              </a:ext>
            </a:extLst>
          </p:cNvPr>
          <p:cNvSpPr/>
          <p:nvPr/>
        </p:nvSpPr>
        <p:spPr>
          <a:xfrm>
            <a:off x="107504" y="1196752"/>
            <a:ext cx="5616624" cy="547260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108520" y="53315"/>
            <a:ext cx="9148793" cy="1020248"/>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457200" algn="r" rtl="1">
              <a:lnSpc>
                <a:spcPct val="107000"/>
              </a:lnSpc>
              <a:spcAft>
                <a:spcPts val="800"/>
              </a:spcAft>
            </a:pPr>
            <a:r>
              <a:rPr lang="he-IL" sz="24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רוּת צֵרְפָה לְכַרְטִיס הַמִסְפָּר אֶת אַחַת מִלוּחִיוֹת הַדוֹמִינוֹ שֶלָה. מָה הָיָה בְּכַרְטִיס הַסְכוּם?</a:t>
            </a:r>
            <a:endParaRPr lang="en-US" sz="24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מלבן 4">
            <a:extLst>
              <a:ext uri="{FF2B5EF4-FFF2-40B4-BE49-F238E27FC236}">
                <a16:creationId xmlns:a16="http://schemas.microsoft.com/office/drawing/2014/main" id="{299B9DAD-51EB-49A8-8CD6-A51685FE05A3}"/>
              </a:ext>
            </a:extLst>
          </p:cNvPr>
          <p:cNvSpPr/>
          <p:nvPr/>
        </p:nvSpPr>
        <p:spPr>
          <a:xfrm>
            <a:off x="621918" y="1278772"/>
            <a:ext cx="1656184" cy="900000"/>
          </a:xfrm>
          <a:prstGeom prst="rect">
            <a:avLst/>
          </a:prstGeom>
          <a:solidFill>
            <a:srgbClr val="F7941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8</a:t>
            </a:r>
          </a:p>
        </p:txBody>
      </p:sp>
      <p:grpSp>
        <p:nvGrpSpPr>
          <p:cNvPr id="6" name="קבוצה 5">
            <a:extLst>
              <a:ext uri="{FF2B5EF4-FFF2-40B4-BE49-F238E27FC236}">
                <a16:creationId xmlns:a16="http://schemas.microsoft.com/office/drawing/2014/main" id="{94F470EC-9386-42F7-B80C-A2202056264D}"/>
              </a:ext>
            </a:extLst>
          </p:cNvPr>
          <p:cNvGrpSpPr/>
          <p:nvPr/>
        </p:nvGrpSpPr>
        <p:grpSpPr>
          <a:xfrm flipV="1">
            <a:off x="539552" y="2270647"/>
            <a:ext cx="1820916" cy="3132348"/>
            <a:chOff x="4139952" y="2996952"/>
            <a:chExt cx="1820916" cy="3132348"/>
          </a:xfrm>
        </p:grpSpPr>
        <p:grpSp>
          <p:nvGrpSpPr>
            <p:cNvPr id="12" name="קבוצה 11">
              <a:extLst>
                <a:ext uri="{FF2B5EF4-FFF2-40B4-BE49-F238E27FC236}">
                  <a16:creationId xmlns:a16="http://schemas.microsoft.com/office/drawing/2014/main" id="{2774B015-05AA-4EA3-8FDE-A025479B4944}"/>
                </a:ext>
              </a:extLst>
            </p:cNvPr>
            <p:cNvGrpSpPr/>
            <p:nvPr/>
          </p:nvGrpSpPr>
          <p:grpSpPr>
            <a:xfrm>
              <a:off x="4139952" y="2996952"/>
              <a:ext cx="1820916" cy="3132348"/>
              <a:chOff x="4067944" y="3356951"/>
              <a:chExt cx="1820916" cy="3132348"/>
            </a:xfrm>
          </p:grpSpPr>
          <p:grpSp>
            <p:nvGrpSpPr>
              <p:cNvPr id="8" name="קבוצה 7">
                <a:extLst>
                  <a:ext uri="{FF2B5EF4-FFF2-40B4-BE49-F238E27FC236}">
                    <a16:creationId xmlns:a16="http://schemas.microsoft.com/office/drawing/2014/main" id="{4F682810-B836-4A82-B305-2681DA9B29A6}"/>
                  </a:ext>
                </a:extLst>
              </p:cNvPr>
              <p:cNvGrpSpPr/>
              <p:nvPr/>
            </p:nvGrpSpPr>
            <p:grpSpPr>
              <a:xfrm>
                <a:off x="4067944" y="3356951"/>
                <a:ext cx="1820916" cy="3132348"/>
                <a:chOff x="3779912" y="3212976"/>
                <a:chExt cx="1820916" cy="3132348"/>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969C287B-F120-401D-9AB4-E4EC42189BE7}"/>
                    </a:ext>
                  </a:extLst>
                </p:cNvPr>
                <p:cNvSpPr/>
                <p:nvPr/>
              </p:nvSpPr>
              <p:spPr>
                <a:xfrm>
                  <a:off x="4112081" y="350164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886EB52E-67F4-4E58-A581-4FB6378DAD90}"/>
                    </a:ext>
                  </a:extLst>
                </p:cNvPr>
                <p:cNvSpPr/>
                <p:nvPr/>
              </p:nvSpPr>
              <p:spPr>
                <a:xfrm>
                  <a:off x="4112081" y="423972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3A3C76CA-B844-4147-A1E8-36F7DCDE257F}"/>
                    </a:ext>
                  </a:extLst>
                </p:cNvPr>
                <p:cNvSpPr/>
                <p:nvPr/>
              </p:nvSpPr>
              <p:spPr>
                <a:xfrm>
                  <a:off x="4961890" y="350164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7CB91CA2-A2B6-4F0E-B2DF-8BD99D19F590}"/>
                    </a:ext>
                  </a:extLst>
                </p:cNvPr>
                <p:cNvSpPr/>
                <p:nvPr/>
              </p:nvSpPr>
              <p:spPr>
                <a:xfrm>
                  <a:off x="4250938" y="54096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899010" y="5391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29B23733-EB0D-431D-99BF-EC1D8F3D461A}"/>
                    </a:ext>
                  </a:extLst>
                </p:cNvPr>
                <p:cNvSpPr/>
                <p:nvPr/>
              </p:nvSpPr>
              <p:spPr>
                <a:xfrm>
                  <a:off x="4961890" y="423972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1" name="אליפסה 30">
              <a:extLst>
                <a:ext uri="{FF2B5EF4-FFF2-40B4-BE49-F238E27FC236}">
                  <a16:creationId xmlns:a16="http://schemas.microsoft.com/office/drawing/2014/main" id="{6710DF19-8354-4413-8EBC-8D37FD75761D}"/>
                </a:ext>
              </a:extLst>
            </p:cNvPr>
            <p:cNvSpPr/>
            <p:nvPr/>
          </p:nvSpPr>
          <p:spPr>
            <a:xfrm>
              <a:off x="4876444" y="36636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0" name="מלבן: פינות מעוגלות 19">
            <a:extLst>
              <a:ext uri="{FF2B5EF4-FFF2-40B4-BE49-F238E27FC236}">
                <a16:creationId xmlns:a16="http://schemas.microsoft.com/office/drawing/2014/main" id="{FD336B4B-5985-4FE1-AFB2-032989497676}"/>
              </a:ext>
            </a:extLst>
          </p:cNvPr>
          <p:cNvSpPr/>
          <p:nvPr/>
        </p:nvSpPr>
        <p:spPr>
          <a:xfrm>
            <a:off x="2555776" y="5445224"/>
            <a:ext cx="2998239" cy="1152128"/>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bg1"/>
                </a:solidFill>
              </a:rPr>
              <a:t>לַחֲצוּ עָלַי לְהַצָגַת הֶסְבֵּר וּתְשוּבָה.</a:t>
            </a:r>
          </a:p>
        </p:txBody>
      </p:sp>
      <p:pic>
        <p:nvPicPr>
          <p:cNvPr id="3" name="תמונה 2" descr="תמונה שמכילה אוסף תמונות&#10;&#10;התיאור נוצר באופן אוטומטי">
            <a:extLst>
              <a:ext uri="{FF2B5EF4-FFF2-40B4-BE49-F238E27FC236}">
                <a16:creationId xmlns:a16="http://schemas.microsoft.com/office/drawing/2014/main" id="{CF351B03-9D12-4DC9-A98E-7AB6F10413EE}"/>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7562" t="9630" b="3863"/>
          <a:stretch/>
        </p:blipFill>
        <p:spPr>
          <a:xfrm>
            <a:off x="7308304" y="3140968"/>
            <a:ext cx="1812436" cy="3816599"/>
          </a:xfrm>
          <a:prstGeom prst="rect">
            <a:avLst/>
          </a:prstGeom>
        </p:spPr>
      </p:pic>
      <p:sp>
        <p:nvSpPr>
          <p:cNvPr id="7" name="בועת דיבור: אליפסה 6">
            <a:extLst>
              <a:ext uri="{FF2B5EF4-FFF2-40B4-BE49-F238E27FC236}">
                <a16:creationId xmlns:a16="http://schemas.microsoft.com/office/drawing/2014/main" id="{3DEBDFA2-F728-4AE5-B286-99C9D7B9EC51}"/>
              </a:ext>
            </a:extLst>
          </p:cNvPr>
          <p:cNvSpPr/>
          <p:nvPr/>
        </p:nvSpPr>
        <p:spPr>
          <a:xfrm>
            <a:off x="2372577" y="1073563"/>
            <a:ext cx="5367776" cy="3816599"/>
          </a:xfrm>
          <a:prstGeom prst="wedgeEllipseCallout">
            <a:avLst>
              <a:gd name="adj1" fmla="val 42206"/>
              <a:gd name="adj2" fmla="val 4740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396000" rtlCol="1" anchor="ctr"/>
          <a:lstStyle/>
          <a:p>
            <a:pPr algn="ctr"/>
            <a:r>
              <a:rPr lang="he-IL" sz="2800" dirty="0">
                <a:solidFill>
                  <a:schemeClr val="tx1"/>
                </a:solidFill>
              </a:rPr>
              <a:t>חִבַּרְתִי אֶת הַמִסְפָּר 8 עִם הַמִסְפָּרִים שֶעַל לוּחִית הַדוֹמִינוֹ.</a:t>
            </a:r>
          </a:p>
          <a:p>
            <a:pPr algn="ctr"/>
            <a:r>
              <a:rPr lang="he-IL" sz="2800" dirty="0">
                <a:solidFill>
                  <a:schemeClr val="tx1"/>
                </a:solidFill>
              </a:rPr>
              <a:t> 8+2=10</a:t>
            </a:r>
          </a:p>
          <a:p>
            <a:pPr algn="ctr"/>
            <a:r>
              <a:rPr lang="he-IL" sz="2800" dirty="0">
                <a:solidFill>
                  <a:schemeClr val="tx1"/>
                </a:solidFill>
              </a:rPr>
              <a:t>10+5=15</a:t>
            </a:r>
          </a:p>
          <a:p>
            <a:pPr algn="ctr"/>
            <a:r>
              <a:rPr lang="he-IL" sz="2800" dirty="0">
                <a:solidFill>
                  <a:schemeClr val="tx1"/>
                </a:solidFill>
              </a:rPr>
              <a:t>וּמָצָאתִי:</a:t>
            </a:r>
          </a:p>
          <a:p>
            <a:pPr algn="ctr"/>
            <a:r>
              <a:rPr lang="he-IL" sz="2800" b="1" dirty="0">
                <a:solidFill>
                  <a:schemeClr val="tx1"/>
                </a:solidFill>
              </a:rPr>
              <a:t>הַסְכוּם הוּא 15.</a:t>
            </a:r>
          </a:p>
          <a:p>
            <a:pPr algn="ctr"/>
            <a:endParaRPr lang="he-IL" sz="2800" b="1" dirty="0">
              <a:solidFill>
                <a:schemeClr val="tx1"/>
              </a:solidFill>
            </a:endParaRPr>
          </a:p>
        </p:txBody>
      </p:sp>
    </p:spTree>
    <p:extLst>
      <p:ext uri="{BB962C8B-B14F-4D97-AF65-F5344CB8AC3E}">
        <p14:creationId xmlns:p14="http://schemas.microsoft.com/office/powerpoint/2010/main" val="26475719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childTnLst>
        </p:cTn>
      </p:par>
    </p:tnLst>
    <p:bldLst>
      <p:bldP spid="20" grpId="0" animBg="1"/>
      <p:bldP spid="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מלבן 26">
            <a:extLst>
              <a:ext uri="{FF2B5EF4-FFF2-40B4-BE49-F238E27FC236}">
                <a16:creationId xmlns:a16="http://schemas.microsoft.com/office/drawing/2014/main" id="{B366B94F-EFD3-4820-AD13-A994848BCA75}"/>
              </a:ext>
            </a:extLst>
          </p:cNvPr>
          <p:cNvSpPr/>
          <p:nvPr/>
        </p:nvSpPr>
        <p:spPr>
          <a:xfrm>
            <a:off x="107504" y="1196752"/>
            <a:ext cx="5616624" cy="547260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77745" y="105701"/>
            <a:ext cx="9148793" cy="1020248"/>
          </a:xfrm>
          <a:prstGeom prst="rect">
            <a:avLst/>
          </a:prstGeom>
        </p:spPr>
        <p:txBody>
          <a:bodyPr vert="horz" lIns="91440" tIns="45720" rIns="91440" bIns="45720" rtlCol="1" anchor="ctr">
            <a:normAutofit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עִדוֹ צֵרֵף לְכַרְטִיס הַמִסְפָּר אֶת אַחַת מִלוּחִיוֹת הַדוֹמִינוֹ שֶלוֹ. מָה הָיָה בְּכַרְטִיס הַסְכוּם?</a:t>
            </a:r>
          </a:p>
        </p:txBody>
      </p:sp>
      <p:sp>
        <p:nvSpPr>
          <p:cNvPr id="5" name="מלבן 4">
            <a:extLst>
              <a:ext uri="{FF2B5EF4-FFF2-40B4-BE49-F238E27FC236}">
                <a16:creationId xmlns:a16="http://schemas.microsoft.com/office/drawing/2014/main" id="{299B9DAD-51EB-49A8-8CD6-A51685FE05A3}"/>
              </a:ext>
            </a:extLst>
          </p:cNvPr>
          <p:cNvSpPr/>
          <p:nvPr/>
        </p:nvSpPr>
        <p:spPr>
          <a:xfrm>
            <a:off x="611560" y="1450440"/>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7</a:t>
            </a:r>
          </a:p>
        </p:txBody>
      </p:sp>
      <p:sp>
        <p:nvSpPr>
          <p:cNvPr id="20" name="מלבן: פינות מעוגלות 19">
            <a:extLst>
              <a:ext uri="{FF2B5EF4-FFF2-40B4-BE49-F238E27FC236}">
                <a16:creationId xmlns:a16="http://schemas.microsoft.com/office/drawing/2014/main" id="{FD336B4B-5985-4FE1-AFB2-032989497676}"/>
              </a:ext>
            </a:extLst>
          </p:cNvPr>
          <p:cNvSpPr/>
          <p:nvPr/>
        </p:nvSpPr>
        <p:spPr>
          <a:xfrm>
            <a:off x="2563909" y="5337055"/>
            <a:ext cx="208823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לִבְדִיקָה.</a:t>
            </a:r>
          </a:p>
        </p:txBody>
      </p:sp>
      <p:sp>
        <p:nvSpPr>
          <p:cNvPr id="32" name="כותרת 1">
            <a:extLst>
              <a:ext uri="{FF2B5EF4-FFF2-40B4-BE49-F238E27FC236}">
                <a16:creationId xmlns:a16="http://schemas.microsoft.com/office/drawing/2014/main" id="{7B4997B5-22DB-4FA4-A7BB-4D743A711E7A}"/>
              </a:ext>
            </a:extLst>
          </p:cNvPr>
          <p:cNvSpPr txBox="1">
            <a:spLocks/>
          </p:cNvSpPr>
          <p:nvPr/>
        </p:nvSpPr>
        <p:spPr>
          <a:xfrm>
            <a:off x="395536" y="5402995"/>
            <a:ext cx="5300722" cy="1020248"/>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endParaRPr lang="he-IL" sz="3200" dirty="0">
              <a:cs typeface="+mn-cs"/>
            </a:endParaRPr>
          </a:p>
        </p:txBody>
      </p:sp>
      <p:grpSp>
        <p:nvGrpSpPr>
          <p:cNvPr id="2" name="קבוצה 1">
            <a:extLst>
              <a:ext uri="{FF2B5EF4-FFF2-40B4-BE49-F238E27FC236}">
                <a16:creationId xmlns:a16="http://schemas.microsoft.com/office/drawing/2014/main" id="{C52470F6-0EFA-446C-8A92-D734B27A2E27}"/>
              </a:ext>
            </a:extLst>
          </p:cNvPr>
          <p:cNvGrpSpPr/>
          <p:nvPr/>
        </p:nvGrpSpPr>
        <p:grpSpPr>
          <a:xfrm>
            <a:off x="529194" y="2422701"/>
            <a:ext cx="1820916" cy="3132348"/>
            <a:chOff x="3797424" y="2086897"/>
            <a:chExt cx="1820916" cy="3132348"/>
          </a:xfrm>
        </p:grpSpPr>
        <p:grpSp>
          <p:nvGrpSpPr>
            <p:cNvPr id="6" name="קבוצה 5">
              <a:extLst>
                <a:ext uri="{FF2B5EF4-FFF2-40B4-BE49-F238E27FC236}">
                  <a16:creationId xmlns:a16="http://schemas.microsoft.com/office/drawing/2014/main" id="{94F470EC-9386-42F7-B80C-A2202056264D}"/>
                </a:ext>
              </a:extLst>
            </p:cNvPr>
            <p:cNvGrpSpPr/>
            <p:nvPr/>
          </p:nvGrpSpPr>
          <p:grpSpPr>
            <a:xfrm flipV="1">
              <a:off x="3797424" y="2086897"/>
              <a:ext cx="1820916" cy="3132348"/>
              <a:chOff x="4139952" y="2996952"/>
              <a:chExt cx="1820916" cy="3132348"/>
            </a:xfrm>
          </p:grpSpPr>
          <p:grpSp>
            <p:nvGrpSpPr>
              <p:cNvPr id="12" name="קבוצה 11">
                <a:extLst>
                  <a:ext uri="{FF2B5EF4-FFF2-40B4-BE49-F238E27FC236}">
                    <a16:creationId xmlns:a16="http://schemas.microsoft.com/office/drawing/2014/main" id="{2774B015-05AA-4EA3-8FDE-A025479B4944}"/>
                  </a:ext>
                </a:extLst>
              </p:cNvPr>
              <p:cNvGrpSpPr/>
              <p:nvPr/>
            </p:nvGrpSpPr>
            <p:grpSpPr>
              <a:xfrm>
                <a:off x="4139952" y="2996952"/>
                <a:ext cx="1820916" cy="3132348"/>
                <a:chOff x="4067944" y="3356951"/>
                <a:chExt cx="1820916" cy="3132348"/>
              </a:xfrm>
            </p:grpSpPr>
            <p:grpSp>
              <p:nvGrpSpPr>
                <p:cNvPr id="8" name="קבוצה 7">
                  <a:extLst>
                    <a:ext uri="{FF2B5EF4-FFF2-40B4-BE49-F238E27FC236}">
                      <a16:creationId xmlns:a16="http://schemas.microsoft.com/office/drawing/2014/main" id="{4F682810-B836-4A82-B305-2681DA9B29A6}"/>
                    </a:ext>
                  </a:extLst>
                </p:cNvPr>
                <p:cNvGrpSpPr/>
                <p:nvPr/>
              </p:nvGrpSpPr>
              <p:grpSpPr>
                <a:xfrm>
                  <a:off x="4067944" y="3356951"/>
                  <a:ext cx="1820916" cy="3132348"/>
                  <a:chOff x="3779912" y="3212976"/>
                  <a:chExt cx="1820916" cy="3132348"/>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969C287B-F120-401D-9AB4-E4EC42189BE7}"/>
                      </a:ext>
                    </a:extLst>
                  </p:cNvPr>
                  <p:cNvSpPr/>
                  <p:nvPr/>
                </p:nvSpPr>
                <p:spPr>
                  <a:xfrm>
                    <a:off x="4112081" y="333893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886EB52E-67F4-4E58-A581-4FB6378DAD90}"/>
                      </a:ext>
                    </a:extLst>
                  </p:cNvPr>
                  <p:cNvSpPr/>
                  <p:nvPr/>
                </p:nvSpPr>
                <p:spPr>
                  <a:xfrm>
                    <a:off x="4112081" y="423972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7CB91CA2-A2B6-4F0E-B2DF-8BD99D19F590}"/>
                      </a:ext>
                    </a:extLst>
                  </p:cNvPr>
                  <p:cNvSpPr/>
                  <p:nvPr/>
                </p:nvSpPr>
                <p:spPr>
                  <a:xfrm>
                    <a:off x="3962612" y="572174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454609" y="538658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1" name="אליפסה 30">
                <a:extLst>
                  <a:ext uri="{FF2B5EF4-FFF2-40B4-BE49-F238E27FC236}">
                    <a16:creationId xmlns:a16="http://schemas.microsoft.com/office/drawing/2014/main" id="{6710DF19-8354-4413-8EBC-8D37FD75761D}"/>
                  </a:ext>
                </a:extLst>
              </p:cNvPr>
              <p:cNvSpPr/>
              <p:nvPr/>
            </p:nvSpPr>
            <p:spPr>
              <a:xfrm>
                <a:off x="4472121" y="357331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9" name="אליפסה 18">
              <a:extLst>
                <a:ext uri="{FF2B5EF4-FFF2-40B4-BE49-F238E27FC236}">
                  <a16:creationId xmlns:a16="http://schemas.microsoft.com/office/drawing/2014/main" id="{79555B5D-4C46-4E0A-880A-9BC32B15F862}"/>
                </a:ext>
              </a:extLst>
            </p:cNvPr>
            <p:cNvSpPr/>
            <p:nvPr/>
          </p:nvSpPr>
          <p:spPr>
            <a:xfrm flipV="1">
              <a:off x="4979402" y="301627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586D36A6-763B-46C3-92EE-6ADFAF42FD32}"/>
                </a:ext>
              </a:extLst>
            </p:cNvPr>
            <p:cNvSpPr/>
            <p:nvPr/>
          </p:nvSpPr>
          <p:spPr>
            <a:xfrm flipV="1">
              <a:off x="4914493" y="473324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83BBE9EB-D2CD-4A97-8DE8-776B2929B966}"/>
                </a:ext>
              </a:extLst>
            </p:cNvPr>
            <p:cNvSpPr/>
            <p:nvPr/>
          </p:nvSpPr>
          <p:spPr>
            <a:xfrm flipV="1">
              <a:off x="4914493" y="383245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147443B2-5EBA-43B2-80D4-85D8D5C7306F}"/>
                </a:ext>
              </a:extLst>
            </p:cNvPr>
            <p:cNvSpPr/>
            <p:nvPr/>
          </p:nvSpPr>
          <p:spPr>
            <a:xfrm flipV="1">
              <a:off x="4914493" y="428284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30" name="תמונה 29">
            <a:extLst>
              <a:ext uri="{FF2B5EF4-FFF2-40B4-BE49-F238E27FC236}">
                <a16:creationId xmlns:a16="http://schemas.microsoft.com/office/drawing/2014/main" id="{5C99CBC4-EDD1-47DD-9F12-B81E1CD04EC7}"/>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74647" t="51178" r="1342" b="3795"/>
          <a:stretch/>
        </p:blipFill>
        <p:spPr>
          <a:xfrm>
            <a:off x="6521291" y="4316860"/>
            <a:ext cx="1556004" cy="2348116"/>
          </a:xfrm>
          <a:prstGeom prst="rect">
            <a:avLst/>
          </a:prstGeom>
        </p:spPr>
      </p:pic>
      <p:sp>
        <p:nvSpPr>
          <p:cNvPr id="35" name="בועת דיבור: אליפסה 34">
            <a:extLst>
              <a:ext uri="{FF2B5EF4-FFF2-40B4-BE49-F238E27FC236}">
                <a16:creationId xmlns:a16="http://schemas.microsoft.com/office/drawing/2014/main" id="{92E42CC7-F751-4816-8DD9-51DCC5502E1C}"/>
              </a:ext>
            </a:extLst>
          </p:cNvPr>
          <p:cNvSpPr/>
          <p:nvPr/>
        </p:nvSpPr>
        <p:spPr>
          <a:xfrm>
            <a:off x="2622710" y="1550253"/>
            <a:ext cx="4397562" cy="3006680"/>
          </a:xfrm>
          <a:prstGeom prst="wedgeEllipseCallout">
            <a:avLst>
              <a:gd name="adj1" fmla="val 40540"/>
              <a:gd name="adj2" fmla="val 71195"/>
            </a:avLst>
          </a:prstGeom>
        </p:spPr>
        <p:style>
          <a:lnRef idx="2">
            <a:schemeClr val="accent1">
              <a:shade val="50000"/>
            </a:schemeClr>
          </a:lnRef>
          <a:fillRef idx="1">
            <a:schemeClr val="accent1"/>
          </a:fillRef>
          <a:effectRef idx="0">
            <a:schemeClr val="accent1"/>
          </a:effectRef>
          <a:fontRef idx="minor">
            <a:schemeClr val="lt1"/>
          </a:fontRef>
        </p:style>
        <p:txBody>
          <a:bodyPr tIns="324000" rtlCol="1" anchor="ctr"/>
          <a:lstStyle/>
          <a:p>
            <a:pPr algn="ctr"/>
            <a:r>
              <a:rPr lang="he-IL" sz="2800" dirty="0"/>
              <a:t>עַל כַּרְטִיס הַסְכוּם </a:t>
            </a:r>
          </a:p>
          <a:p>
            <a:pPr algn="ctr"/>
            <a:r>
              <a:rPr lang="he-IL" sz="2800" dirty="0"/>
              <a:t>הָיָה כָּתוּב</a:t>
            </a:r>
          </a:p>
          <a:p>
            <a:pPr algn="ctr"/>
            <a:r>
              <a:rPr lang="he-IL" sz="2800" dirty="0"/>
              <a:t>16.</a:t>
            </a:r>
            <a:br>
              <a:rPr lang="en-US" sz="2800" dirty="0"/>
            </a:br>
            <a:br>
              <a:rPr lang="en-US" sz="2800" dirty="0"/>
            </a:br>
            <a:r>
              <a:rPr lang="he-IL" sz="2800" dirty="0"/>
              <a:t> </a:t>
            </a:r>
            <a:r>
              <a:rPr lang="en-US" sz="2800" dirty="0"/>
              <a:t>7+3=10</a:t>
            </a:r>
          </a:p>
          <a:p>
            <a:pPr algn="ctr" rtl="0"/>
            <a:r>
              <a:rPr lang="en-US" sz="2800" dirty="0">
                <a:cs typeface="+mn-cs"/>
              </a:rPr>
              <a:t>10+6=16</a:t>
            </a:r>
            <a:endParaRPr lang="he-IL" sz="2800" dirty="0">
              <a:cs typeface="+mn-cs"/>
            </a:endParaRPr>
          </a:p>
          <a:p>
            <a:pPr algn="ctr"/>
            <a:endParaRPr lang="he-IL" dirty="0"/>
          </a:p>
        </p:txBody>
      </p:sp>
    </p:spTree>
    <p:extLst>
      <p:ext uri="{BB962C8B-B14F-4D97-AF65-F5344CB8AC3E}">
        <p14:creationId xmlns:p14="http://schemas.microsoft.com/office/powerpoint/2010/main" val="446589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32"/>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childTnLst>
        </p:cTn>
      </p:par>
    </p:tnLst>
    <p:bldLst>
      <p:bldP spid="20" grpId="0" animBg="1"/>
      <p:bldP spid="32" grpId="0"/>
      <p:bldP spid="3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מלבן 75">
            <a:extLst>
              <a:ext uri="{FF2B5EF4-FFF2-40B4-BE49-F238E27FC236}">
                <a16:creationId xmlns:a16="http://schemas.microsoft.com/office/drawing/2014/main" id="{F4A543BF-B77D-45E1-B37B-1DD4871EADF4}"/>
              </a:ext>
            </a:extLst>
          </p:cNvPr>
          <p:cNvSpPr/>
          <p:nvPr/>
        </p:nvSpPr>
        <p:spPr>
          <a:xfrm>
            <a:off x="107504" y="1268760"/>
            <a:ext cx="9001000" cy="54006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תיבת טקסט 21">
            <a:extLst>
              <a:ext uri="{FF2B5EF4-FFF2-40B4-BE49-F238E27FC236}">
                <a16:creationId xmlns:a16="http://schemas.microsoft.com/office/drawing/2014/main" id="{3F5307D5-3B2C-4EC0-A003-9C7F3C2C890A}"/>
              </a:ext>
            </a:extLst>
          </p:cNvPr>
          <p:cNvSpPr txBox="1"/>
          <p:nvPr/>
        </p:nvSpPr>
        <p:spPr>
          <a:xfrm>
            <a:off x="3796584" y="5503666"/>
            <a:ext cx="1813317" cy="1200329"/>
          </a:xfrm>
          <a:prstGeom prst="rect">
            <a:avLst/>
          </a:prstGeom>
          <a:noFill/>
        </p:spPr>
        <p:txBody>
          <a:bodyPr wrap="none" rtlCol="1">
            <a:spAutoFit/>
          </a:bodyPr>
          <a:lstStyle/>
          <a:p>
            <a:pPr algn="l" rtl="0"/>
            <a:r>
              <a:rPr lang="en-US" sz="3600" dirty="0"/>
              <a:t>6+4=10</a:t>
            </a:r>
          </a:p>
          <a:p>
            <a:pPr algn="l" rtl="0"/>
            <a:r>
              <a:rPr lang="en-US" sz="3600" dirty="0"/>
              <a:t>10+3=13</a:t>
            </a:r>
            <a:endParaRPr lang="he-IL" sz="3600" dirty="0"/>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107504" y="116632"/>
            <a:ext cx="9148793" cy="1225879"/>
          </a:xfrm>
          <a:prstGeom prst="rect">
            <a:avLst/>
          </a:prstGeom>
        </p:spPr>
        <p:txBody>
          <a:bodyPr vert="horz" lIns="91440" tIns="45720" rIns="91440" bIns="45720" rtlCol="1" anchor="ctr">
            <a:normAutofit fontScale="92500" lnSpcReduction="2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לִפְנֵיכֶם 5 לוּחִיוֹת דוֹמִינוֹ וְכַרְטִיס מִסְפָּר. הַצִיעוּ לְאוֹר אֵיזוֹ לוּחִית דוֹמִינוֹ </a:t>
            </a:r>
            <a:r>
              <a:rPr lang="he-IL" sz="3200" dirty="0" err="1">
                <a:cs typeface="+mn-cs"/>
              </a:rPr>
              <a:t>לִבְחֹר</a:t>
            </a:r>
            <a:r>
              <a:rPr lang="he-IL" sz="3200" dirty="0">
                <a:cs typeface="+mn-cs"/>
              </a:rPr>
              <a:t> כְּדֵי לְקַבֵּל אֶת הַסְכוּם 13. לַחֲצוּ עָלֶיהָ לִבְדִיקָה.</a:t>
            </a:r>
          </a:p>
        </p:txBody>
      </p:sp>
      <p:sp>
        <p:nvSpPr>
          <p:cNvPr id="5" name="מלבן 4">
            <a:extLst>
              <a:ext uri="{FF2B5EF4-FFF2-40B4-BE49-F238E27FC236}">
                <a16:creationId xmlns:a16="http://schemas.microsoft.com/office/drawing/2014/main" id="{299B9DAD-51EB-49A8-8CD6-A51685FE05A3}"/>
              </a:ext>
            </a:extLst>
          </p:cNvPr>
          <p:cNvSpPr/>
          <p:nvPr/>
        </p:nvSpPr>
        <p:spPr>
          <a:xfrm>
            <a:off x="3689973" y="1367500"/>
            <a:ext cx="1568891" cy="83198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6</a:t>
            </a:r>
          </a:p>
        </p:txBody>
      </p:sp>
      <p:sp>
        <p:nvSpPr>
          <p:cNvPr id="20" name="מלבן: פינות מעוגלות 19">
            <a:extLst>
              <a:ext uri="{FF2B5EF4-FFF2-40B4-BE49-F238E27FC236}">
                <a16:creationId xmlns:a16="http://schemas.microsoft.com/office/drawing/2014/main" id="{FD336B4B-5985-4FE1-AFB2-032989497676}"/>
              </a:ext>
            </a:extLst>
          </p:cNvPr>
          <p:cNvSpPr/>
          <p:nvPr/>
        </p:nvSpPr>
        <p:spPr>
          <a:xfrm>
            <a:off x="3549759" y="5431569"/>
            <a:ext cx="2088232" cy="11521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לְהַצָגַת תַרְגִיל. </a:t>
            </a:r>
          </a:p>
        </p:txBody>
      </p:sp>
      <p:grpSp>
        <p:nvGrpSpPr>
          <p:cNvPr id="10" name="קבוצה 9">
            <a:extLst>
              <a:ext uri="{FF2B5EF4-FFF2-40B4-BE49-F238E27FC236}">
                <a16:creationId xmlns:a16="http://schemas.microsoft.com/office/drawing/2014/main" id="{6661CDA3-7EC3-49B2-AC65-8DECBA329829}"/>
              </a:ext>
            </a:extLst>
          </p:cNvPr>
          <p:cNvGrpSpPr/>
          <p:nvPr/>
        </p:nvGrpSpPr>
        <p:grpSpPr>
          <a:xfrm>
            <a:off x="3854695" y="2957221"/>
            <a:ext cx="1393172" cy="2417631"/>
            <a:chOff x="3329023" y="3097705"/>
            <a:chExt cx="1393172" cy="2417631"/>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329023" y="3097705"/>
              <a:ext cx="1393172" cy="2417631"/>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3A3C76CA-B844-4147-A1E8-36F7DCDE257F}"/>
                </a:ext>
              </a:extLst>
            </p:cNvPr>
            <p:cNvSpPr/>
            <p:nvPr/>
          </p:nvSpPr>
          <p:spPr>
            <a:xfrm>
              <a:off x="3564551" y="323114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7CB91CA2-A2B6-4F0E-B2DF-8BD99D19F590}"/>
                </a:ext>
              </a:extLst>
            </p:cNvPr>
            <p:cNvSpPr/>
            <p:nvPr/>
          </p:nvSpPr>
          <p:spPr>
            <a:xfrm>
              <a:off x="3627081" y="479201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208836" y="4776672"/>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3329023" y="4306521"/>
              <a:ext cx="1393172"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30" name="אליפסה 29">
              <a:extLst>
                <a:ext uri="{FF2B5EF4-FFF2-40B4-BE49-F238E27FC236}">
                  <a16:creationId xmlns:a16="http://schemas.microsoft.com/office/drawing/2014/main" id="{9A6B6520-FA2B-4245-99E4-4C3AC5AF296A}"/>
                </a:ext>
              </a:extLst>
            </p:cNvPr>
            <p:cNvSpPr/>
            <p:nvPr/>
          </p:nvSpPr>
          <p:spPr>
            <a:xfrm>
              <a:off x="3564551" y="397918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1D363DED-B94C-476C-BF1E-CFE5C2FAC98D}"/>
                </a:ext>
              </a:extLst>
            </p:cNvPr>
            <p:cNvSpPr/>
            <p:nvPr/>
          </p:nvSpPr>
          <p:spPr>
            <a:xfrm>
              <a:off x="4177571" y="323114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73FAD1E1-74E7-447A-86D1-840C14D921BD}"/>
                </a:ext>
              </a:extLst>
            </p:cNvPr>
            <p:cNvSpPr/>
            <p:nvPr/>
          </p:nvSpPr>
          <p:spPr>
            <a:xfrm>
              <a:off x="4177571" y="397918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 name="קבוצה 6">
            <a:extLst>
              <a:ext uri="{FF2B5EF4-FFF2-40B4-BE49-F238E27FC236}">
                <a16:creationId xmlns:a16="http://schemas.microsoft.com/office/drawing/2014/main" id="{C2AA8E48-8E53-489C-9733-E89D13A0E10B}"/>
              </a:ext>
            </a:extLst>
          </p:cNvPr>
          <p:cNvGrpSpPr/>
          <p:nvPr/>
        </p:nvGrpSpPr>
        <p:grpSpPr>
          <a:xfrm>
            <a:off x="2062371" y="2957221"/>
            <a:ext cx="1393172" cy="2417631"/>
            <a:chOff x="5015229" y="3107261"/>
            <a:chExt cx="1393172" cy="2417631"/>
          </a:xfrm>
        </p:grpSpPr>
        <p:sp>
          <p:nvSpPr>
            <p:cNvPr id="51" name="מלבן: פינות מעוגלות 50">
              <a:extLst>
                <a:ext uri="{FF2B5EF4-FFF2-40B4-BE49-F238E27FC236}">
                  <a16:creationId xmlns:a16="http://schemas.microsoft.com/office/drawing/2014/main" id="{A08770F1-3269-4066-AEB0-93BA1D4FAF87}"/>
                </a:ext>
              </a:extLst>
            </p:cNvPr>
            <p:cNvSpPr/>
            <p:nvPr/>
          </p:nvSpPr>
          <p:spPr>
            <a:xfrm>
              <a:off x="5015229" y="3107261"/>
              <a:ext cx="1393172" cy="2417631"/>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BDAE767D-8DEA-47D3-A889-CDC05A768487}"/>
                </a:ext>
              </a:extLst>
            </p:cNvPr>
            <p:cNvSpPr/>
            <p:nvPr/>
          </p:nvSpPr>
          <p:spPr>
            <a:xfrm>
              <a:off x="5264014" y="324070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273C8CF5-BA50-45C4-8009-92DF6C402905}"/>
                </a:ext>
              </a:extLst>
            </p:cNvPr>
            <p:cNvSpPr/>
            <p:nvPr/>
          </p:nvSpPr>
          <p:spPr>
            <a:xfrm>
              <a:off x="5274956" y="4449519"/>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55" name="מחבר ישר 54">
              <a:extLst>
                <a:ext uri="{FF2B5EF4-FFF2-40B4-BE49-F238E27FC236}">
                  <a16:creationId xmlns:a16="http://schemas.microsoft.com/office/drawing/2014/main" id="{A7A860F8-964F-46C6-BB08-270611402993}"/>
                </a:ext>
              </a:extLst>
            </p:cNvPr>
            <p:cNvCxnSpPr>
              <a:cxnSpLocks/>
              <a:stCxn id="51" idx="1"/>
              <a:endCxn id="51" idx="3"/>
            </p:cNvCxnSpPr>
            <p:nvPr/>
          </p:nvCxnSpPr>
          <p:spPr>
            <a:xfrm>
              <a:off x="5015229" y="4316077"/>
              <a:ext cx="1393172"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56" name="אליפסה 55">
              <a:extLst>
                <a:ext uri="{FF2B5EF4-FFF2-40B4-BE49-F238E27FC236}">
                  <a16:creationId xmlns:a16="http://schemas.microsoft.com/office/drawing/2014/main" id="{E0D84AF1-AE0D-4EE7-93AF-560C430E74F1}"/>
                </a:ext>
              </a:extLst>
            </p:cNvPr>
            <p:cNvSpPr/>
            <p:nvPr/>
          </p:nvSpPr>
          <p:spPr>
            <a:xfrm>
              <a:off x="5264014" y="398874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591DBB1C-2C0D-4442-9070-C578211EB682}"/>
                </a:ext>
              </a:extLst>
            </p:cNvPr>
            <p:cNvSpPr/>
            <p:nvPr/>
          </p:nvSpPr>
          <p:spPr>
            <a:xfrm>
              <a:off x="5877034" y="324070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1B8F8E10-5F58-4E06-A6DD-5BB652ACF5C1}"/>
                </a:ext>
              </a:extLst>
            </p:cNvPr>
            <p:cNvSpPr/>
            <p:nvPr/>
          </p:nvSpPr>
          <p:spPr>
            <a:xfrm>
              <a:off x="5877034" y="398874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0CC13225-D5B6-41DE-B69D-1C5CEE3AE767}"/>
                </a:ext>
              </a:extLst>
            </p:cNvPr>
            <p:cNvSpPr/>
            <p:nvPr/>
          </p:nvSpPr>
          <p:spPr>
            <a:xfrm>
              <a:off x="5894702" y="509014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9EFA0D9D-3B5B-42AD-A987-99A4B9BDB2FB}"/>
                </a:ext>
              </a:extLst>
            </p:cNvPr>
            <p:cNvSpPr/>
            <p:nvPr/>
          </p:nvSpPr>
          <p:spPr>
            <a:xfrm>
              <a:off x="5574083" y="4771329"/>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grpSp>
        <p:nvGrpSpPr>
          <p:cNvPr id="3" name="קבוצה 2">
            <a:extLst>
              <a:ext uri="{FF2B5EF4-FFF2-40B4-BE49-F238E27FC236}">
                <a16:creationId xmlns:a16="http://schemas.microsoft.com/office/drawing/2014/main" id="{7FD37E5D-3DF1-4CDC-8E05-EBE10696CAF7}"/>
              </a:ext>
            </a:extLst>
          </p:cNvPr>
          <p:cNvGrpSpPr/>
          <p:nvPr/>
        </p:nvGrpSpPr>
        <p:grpSpPr>
          <a:xfrm>
            <a:off x="7439344" y="2957221"/>
            <a:ext cx="1393172" cy="2417631"/>
            <a:chOff x="6734044" y="3057816"/>
            <a:chExt cx="1393172" cy="2417631"/>
          </a:xfrm>
        </p:grpSpPr>
        <p:sp>
          <p:nvSpPr>
            <p:cNvPr id="64" name="מלבן: פינות מעוגלות 63">
              <a:extLst>
                <a:ext uri="{FF2B5EF4-FFF2-40B4-BE49-F238E27FC236}">
                  <a16:creationId xmlns:a16="http://schemas.microsoft.com/office/drawing/2014/main" id="{D601E46E-1C7E-4D61-B84A-3DF55DE0A129}"/>
                </a:ext>
              </a:extLst>
            </p:cNvPr>
            <p:cNvSpPr/>
            <p:nvPr/>
          </p:nvSpPr>
          <p:spPr>
            <a:xfrm>
              <a:off x="6734044" y="3057816"/>
              <a:ext cx="1393172" cy="2417631"/>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520D47EA-54D2-4976-913E-4E6BB3732902}"/>
                </a:ext>
              </a:extLst>
            </p:cNvPr>
            <p:cNvSpPr/>
            <p:nvPr/>
          </p:nvSpPr>
          <p:spPr>
            <a:xfrm>
              <a:off x="6963477" y="319125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BC1418EC-4E6B-43C4-A438-FF8EB300FD84}"/>
                </a:ext>
              </a:extLst>
            </p:cNvPr>
            <p:cNvSpPr/>
            <p:nvPr/>
          </p:nvSpPr>
          <p:spPr>
            <a:xfrm>
              <a:off x="6974419" y="4400074"/>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2275D388-5DD9-4B28-A349-ACD43597DB31}"/>
                </a:ext>
              </a:extLst>
            </p:cNvPr>
            <p:cNvSpPr/>
            <p:nvPr/>
          </p:nvSpPr>
          <p:spPr>
            <a:xfrm>
              <a:off x="6991543" y="504070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68" name="מחבר ישר 67">
              <a:extLst>
                <a:ext uri="{FF2B5EF4-FFF2-40B4-BE49-F238E27FC236}">
                  <a16:creationId xmlns:a16="http://schemas.microsoft.com/office/drawing/2014/main" id="{4D96F3CB-C3C8-4D61-8FB2-40C787B716B5}"/>
                </a:ext>
              </a:extLst>
            </p:cNvPr>
            <p:cNvCxnSpPr>
              <a:cxnSpLocks/>
              <a:stCxn id="64" idx="1"/>
              <a:endCxn id="64" idx="3"/>
            </p:cNvCxnSpPr>
            <p:nvPr/>
          </p:nvCxnSpPr>
          <p:spPr>
            <a:xfrm>
              <a:off x="6734044" y="4266632"/>
              <a:ext cx="1393172"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69" name="אליפסה 68">
              <a:extLst>
                <a:ext uri="{FF2B5EF4-FFF2-40B4-BE49-F238E27FC236}">
                  <a16:creationId xmlns:a16="http://schemas.microsoft.com/office/drawing/2014/main" id="{25FBF43F-E854-4A12-B750-13BDF1A1D48C}"/>
                </a:ext>
              </a:extLst>
            </p:cNvPr>
            <p:cNvSpPr/>
            <p:nvPr/>
          </p:nvSpPr>
          <p:spPr>
            <a:xfrm>
              <a:off x="6963477" y="393929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A530D619-CCA7-4756-857F-66839AA67038}"/>
                </a:ext>
              </a:extLst>
            </p:cNvPr>
            <p:cNvSpPr/>
            <p:nvPr/>
          </p:nvSpPr>
          <p:spPr>
            <a:xfrm>
              <a:off x="6963477" y="356527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A8045C73-DCF8-4D02-8E25-ED7D731186E6}"/>
                </a:ext>
              </a:extLst>
            </p:cNvPr>
            <p:cNvSpPr/>
            <p:nvPr/>
          </p:nvSpPr>
          <p:spPr>
            <a:xfrm>
              <a:off x="7576497" y="319125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אליפסה 71">
              <a:extLst>
                <a:ext uri="{FF2B5EF4-FFF2-40B4-BE49-F238E27FC236}">
                  <a16:creationId xmlns:a16="http://schemas.microsoft.com/office/drawing/2014/main" id="{D19ACC08-3E8B-40DB-871B-B5AD58E2DC0F}"/>
                </a:ext>
              </a:extLst>
            </p:cNvPr>
            <p:cNvSpPr/>
            <p:nvPr/>
          </p:nvSpPr>
          <p:spPr>
            <a:xfrm>
              <a:off x="7576497" y="393929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D3196AED-2BF5-4498-89A7-014FB2326C78}"/>
                </a:ext>
              </a:extLst>
            </p:cNvPr>
            <p:cNvSpPr/>
            <p:nvPr/>
          </p:nvSpPr>
          <p:spPr>
            <a:xfrm>
              <a:off x="7576497" y="356527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4D7C8C5B-F942-4630-A5B4-5B6BB84213C4}"/>
                </a:ext>
              </a:extLst>
            </p:cNvPr>
            <p:cNvSpPr/>
            <p:nvPr/>
          </p:nvSpPr>
          <p:spPr>
            <a:xfrm>
              <a:off x="7577041" y="4400074"/>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97D76B25-293D-4C02-9151-2245B09E54DE}"/>
                </a:ext>
              </a:extLst>
            </p:cNvPr>
            <p:cNvSpPr/>
            <p:nvPr/>
          </p:nvSpPr>
          <p:spPr>
            <a:xfrm>
              <a:off x="7594165" y="504070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 name="קבוצה 10">
            <a:extLst>
              <a:ext uri="{FF2B5EF4-FFF2-40B4-BE49-F238E27FC236}">
                <a16:creationId xmlns:a16="http://schemas.microsoft.com/office/drawing/2014/main" id="{091E9A60-3115-4475-97FF-AE3A28BE84C5}"/>
              </a:ext>
            </a:extLst>
          </p:cNvPr>
          <p:cNvGrpSpPr/>
          <p:nvPr/>
        </p:nvGrpSpPr>
        <p:grpSpPr>
          <a:xfrm>
            <a:off x="5647019" y="2957221"/>
            <a:ext cx="1393172" cy="2417631"/>
            <a:chOff x="1713370" y="3120010"/>
            <a:chExt cx="1393172" cy="2417631"/>
          </a:xfrm>
        </p:grpSpPr>
        <p:sp>
          <p:nvSpPr>
            <p:cNvPr id="77" name="מלבן: פינות מעוגלות 76">
              <a:extLst>
                <a:ext uri="{FF2B5EF4-FFF2-40B4-BE49-F238E27FC236}">
                  <a16:creationId xmlns:a16="http://schemas.microsoft.com/office/drawing/2014/main" id="{60C3699E-1B3D-4E63-8983-5292F5AECF40}"/>
                </a:ext>
              </a:extLst>
            </p:cNvPr>
            <p:cNvSpPr/>
            <p:nvPr/>
          </p:nvSpPr>
          <p:spPr>
            <a:xfrm>
              <a:off x="1713370" y="3120010"/>
              <a:ext cx="1393172" cy="2417631"/>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81" name="מחבר ישר 80">
              <a:extLst>
                <a:ext uri="{FF2B5EF4-FFF2-40B4-BE49-F238E27FC236}">
                  <a16:creationId xmlns:a16="http://schemas.microsoft.com/office/drawing/2014/main" id="{6FA4AC69-5513-41BD-BC8B-99FD76B68531}"/>
                </a:ext>
              </a:extLst>
            </p:cNvPr>
            <p:cNvCxnSpPr>
              <a:cxnSpLocks/>
              <a:stCxn id="77" idx="1"/>
              <a:endCxn id="77" idx="3"/>
            </p:cNvCxnSpPr>
            <p:nvPr/>
          </p:nvCxnSpPr>
          <p:spPr>
            <a:xfrm>
              <a:off x="1713370" y="4328826"/>
              <a:ext cx="1393172"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82" name="אליפסה 81">
              <a:extLst>
                <a:ext uri="{FF2B5EF4-FFF2-40B4-BE49-F238E27FC236}">
                  <a16:creationId xmlns:a16="http://schemas.microsoft.com/office/drawing/2014/main" id="{C2C7F46E-F429-4A0B-BE68-C546E300D983}"/>
                </a:ext>
              </a:extLst>
            </p:cNvPr>
            <p:cNvSpPr/>
            <p:nvPr/>
          </p:nvSpPr>
          <p:spPr>
            <a:xfrm>
              <a:off x="1905059" y="3883056"/>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אליפסה 82">
              <a:extLst>
                <a:ext uri="{FF2B5EF4-FFF2-40B4-BE49-F238E27FC236}">
                  <a16:creationId xmlns:a16="http://schemas.microsoft.com/office/drawing/2014/main" id="{CEA366E6-9DD0-4E91-9427-320C7645C291}"/>
                </a:ext>
              </a:extLst>
            </p:cNvPr>
            <p:cNvSpPr/>
            <p:nvPr/>
          </p:nvSpPr>
          <p:spPr>
            <a:xfrm>
              <a:off x="2232042" y="3620485"/>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36EF28BE-9C22-4231-91A5-6F97BCFB0F53}"/>
                </a:ext>
              </a:extLst>
            </p:cNvPr>
            <p:cNvSpPr/>
            <p:nvPr/>
          </p:nvSpPr>
          <p:spPr>
            <a:xfrm>
              <a:off x="2580295" y="3341794"/>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51C00ADE-AF2E-406A-AC8B-1AF0090E5B4A}"/>
                </a:ext>
              </a:extLst>
            </p:cNvPr>
            <p:cNvSpPr/>
            <p:nvPr/>
          </p:nvSpPr>
          <p:spPr>
            <a:xfrm>
              <a:off x="2251837" y="4760081"/>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3" name="קבוצה 12">
            <a:extLst>
              <a:ext uri="{FF2B5EF4-FFF2-40B4-BE49-F238E27FC236}">
                <a16:creationId xmlns:a16="http://schemas.microsoft.com/office/drawing/2014/main" id="{4AEB3580-FFEF-4267-BB29-8A58580D3BB5}"/>
              </a:ext>
            </a:extLst>
          </p:cNvPr>
          <p:cNvGrpSpPr/>
          <p:nvPr/>
        </p:nvGrpSpPr>
        <p:grpSpPr>
          <a:xfrm>
            <a:off x="270047" y="2957221"/>
            <a:ext cx="1393172" cy="2417631"/>
            <a:chOff x="213303" y="2950406"/>
            <a:chExt cx="1393172" cy="2417631"/>
          </a:xfrm>
        </p:grpSpPr>
        <p:sp>
          <p:nvSpPr>
            <p:cNvPr id="88" name="מלבן: פינות מעוגלות 87">
              <a:extLst>
                <a:ext uri="{FF2B5EF4-FFF2-40B4-BE49-F238E27FC236}">
                  <a16:creationId xmlns:a16="http://schemas.microsoft.com/office/drawing/2014/main" id="{29D6621D-C021-4AF0-A913-2941B37D588D}"/>
                </a:ext>
              </a:extLst>
            </p:cNvPr>
            <p:cNvSpPr/>
            <p:nvPr/>
          </p:nvSpPr>
          <p:spPr>
            <a:xfrm>
              <a:off x="213303" y="2950406"/>
              <a:ext cx="1393172" cy="2417631"/>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אליפסה 88">
              <a:extLst>
                <a:ext uri="{FF2B5EF4-FFF2-40B4-BE49-F238E27FC236}">
                  <a16:creationId xmlns:a16="http://schemas.microsoft.com/office/drawing/2014/main" id="{FF49B197-2A29-4469-AC09-4260C3E93EA6}"/>
                </a:ext>
              </a:extLst>
            </p:cNvPr>
            <p:cNvSpPr/>
            <p:nvPr/>
          </p:nvSpPr>
          <p:spPr>
            <a:xfrm>
              <a:off x="380434" y="308384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2" name="מחבר ישר 91">
              <a:extLst>
                <a:ext uri="{FF2B5EF4-FFF2-40B4-BE49-F238E27FC236}">
                  <a16:creationId xmlns:a16="http://schemas.microsoft.com/office/drawing/2014/main" id="{A920460F-FB8E-49B7-924E-45CAB2083879}"/>
                </a:ext>
              </a:extLst>
            </p:cNvPr>
            <p:cNvCxnSpPr>
              <a:cxnSpLocks/>
              <a:stCxn id="88" idx="1"/>
              <a:endCxn id="88" idx="3"/>
            </p:cNvCxnSpPr>
            <p:nvPr/>
          </p:nvCxnSpPr>
          <p:spPr>
            <a:xfrm>
              <a:off x="213303" y="4159222"/>
              <a:ext cx="1393172"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3" name="אליפסה 92">
              <a:extLst>
                <a:ext uri="{FF2B5EF4-FFF2-40B4-BE49-F238E27FC236}">
                  <a16:creationId xmlns:a16="http://schemas.microsoft.com/office/drawing/2014/main" id="{F349A465-D1AB-4C35-ABC5-30A8DB843392}"/>
                </a:ext>
              </a:extLst>
            </p:cNvPr>
            <p:cNvSpPr/>
            <p:nvPr/>
          </p:nvSpPr>
          <p:spPr>
            <a:xfrm>
              <a:off x="380434" y="383188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4" name="אליפסה 93">
              <a:extLst>
                <a:ext uri="{FF2B5EF4-FFF2-40B4-BE49-F238E27FC236}">
                  <a16:creationId xmlns:a16="http://schemas.microsoft.com/office/drawing/2014/main" id="{5ECDFA20-9733-4E8D-A02B-A1DC1CC425B8}"/>
                </a:ext>
              </a:extLst>
            </p:cNvPr>
            <p:cNvSpPr/>
            <p:nvPr/>
          </p:nvSpPr>
          <p:spPr>
            <a:xfrm>
              <a:off x="380434" y="345786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95" name="אליפסה 94">
              <a:extLst>
                <a:ext uri="{FF2B5EF4-FFF2-40B4-BE49-F238E27FC236}">
                  <a16:creationId xmlns:a16="http://schemas.microsoft.com/office/drawing/2014/main" id="{81BD3140-C37B-41A4-97E5-A4754EA01D63}"/>
                </a:ext>
              </a:extLst>
            </p:cNvPr>
            <p:cNvSpPr/>
            <p:nvPr/>
          </p:nvSpPr>
          <p:spPr>
            <a:xfrm>
              <a:off x="993454" y="308384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אליפסה 95">
              <a:extLst>
                <a:ext uri="{FF2B5EF4-FFF2-40B4-BE49-F238E27FC236}">
                  <a16:creationId xmlns:a16="http://schemas.microsoft.com/office/drawing/2014/main" id="{E40A11A2-C6BC-454F-828C-D7F42F1F4D7E}"/>
                </a:ext>
              </a:extLst>
            </p:cNvPr>
            <p:cNvSpPr/>
            <p:nvPr/>
          </p:nvSpPr>
          <p:spPr>
            <a:xfrm>
              <a:off x="993454" y="383188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7" name="אליפסה 96">
              <a:extLst>
                <a:ext uri="{FF2B5EF4-FFF2-40B4-BE49-F238E27FC236}">
                  <a16:creationId xmlns:a16="http://schemas.microsoft.com/office/drawing/2014/main" id="{99F55764-B861-4CF2-9A10-E92273587C0B}"/>
                </a:ext>
              </a:extLst>
            </p:cNvPr>
            <p:cNvSpPr/>
            <p:nvPr/>
          </p:nvSpPr>
          <p:spPr>
            <a:xfrm>
              <a:off x="993454" y="345786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0" name="אליפסה 99">
              <a:extLst>
                <a:ext uri="{FF2B5EF4-FFF2-40B4-BE49-F238E27FC236}">
                  <a16:creationId xmlns:a16="http://schemas.microsoft.com/office/drawing/2014/main" id="{4B5C0F3A-04F3-4185-A5C2-09915B3CC61B}"/>
                </a:ext>
              </a:extLst>
            </p:cNvPr>
            <p:cNvSpPr/>
            <p:nvPr/>
          </p:nvSpPr>
          <p:spPr>
            <a:xfrm>
              <a:off x="395050" y="426350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אליפסה 100">
              <a:extLst>
                <a:ext uri="{FF2B5EF4-FFF2-40B4-BE49-F238E27FC236}">
                  <a16:creationId xmlns:a16="http://schemas.microsoft.com/office/drawing/2014/main" id="{4AC7C4F6-3009-4720-B98D-91398BFF0817}"/>
                </a:ext>
              </a:extLst>
            </p:cNvPr>
            <p:cNvSpPr/>
            <p:nvPr/>
          </p:nvSpPr>
          <p:spPr>
            <a:xfrm>
              <a:off x="395050" y="501154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אליפסה 101">
              <a:extLst>
                <a:ext uri="{FF2B5EF4-FFF2-40B4-BE49-F238E27FC236}">
                  <a16:creationId xmlns:a16="http://schemas.microsoft.com/office/drawing/2014/main" id="{65CE6D5A-4C01-4473-857F-C4BAB79B9491}"/>
                </a:ext>
              </a:extLst>
            </p:cNvPr>
            <p:cNvSpPr/>
            <p:nvPr/>
          </p:nvSpPr>
          <p:spPr>
            <a:xfrm>
              <a:off x="669367" y="463752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אליפסה 102">
              <a:extLst>
                <a:ext uri="{FF2B5EF4-FFF2-40B4-BE49-F238E27FC236}">
                  <a16:creationId xmlns:a16="http://schemas.microsoft.com/office/drawing/2014/main" id="{C76445D1-7CFD-4A40-8028-8294140E6167}"/>
                </a:ext>
              </a:extLst>
            </p:cNvPr>
            <p:cNvSpPr/>
            <p:nvPr/>
          </p:nvSpPr>
          <p:spPr>
            <a:xfrm>
              <a:off x="1008070" y="426350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4" name="אליפסה 103">
              <a:extLst>
                <a:ext uri="{FF2B5EF4-FFF2-40B4-BE49-F238E27FC236}">
                  <a16:creationId xmlns:a16="http://schemas.microsoft.com/office/drawing/2014/main" id="{2C20DD38-EDB9-4A13-B9FD-122398A6B5FB}"/>
                </a:ext>
              </a:extLst>
            </p:cNvPr>
            <p:cNvSpPr/>
            <p:nvPr/>
          </p:nvSpPr>
          <p:spPr>
            <a:xfrm>
              <a:off x="1008070" y="501154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5" name="גרפיקה 14" descr="סימן ביקורת עם מילוי מלא">
            <a:extLst>
              <a:ext uri="{FF2B5EF4-FFF2-40B4-BE49-F238E27FC236}">
                <a16:creationId xmlns:a16="http://schemas.microsoft.com/office/drawing/2014/main" id="{C128115D-28D3-4203-9A9D-9D7E27B9287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3875" y="1955622"/>
            <a:ext cx="914400" cy="914400"/>
          </a:xfrm>
          <a:prstGeom prst="rect">
            <a:avLst/>
          </a:prstGeom>
        </p:spPr>
      </p:pic>
    </p:spTree>
    <p:extLst>
      <p:ext uri="{BB962C8B-B14F-4D97-AF65-F5344CB8AC3E}">
        <p14:creationId xmlns:p14="http://schemas.microsoft.com/office/powerpoint/2010/main" val="137257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32" presetClass="emph" presetSubtype="0" fill="hold" nodeType="withEffect">
                                  <p:stCondLst>
                                    <p:cond delay="0"/>
                                  </p:stCondLst>
                                  <p:childTnLst>
                                    <p:animRot by="120000">
                                      <p:cBhvr>
                                        <p:cTn id="11" dur="100" fill="hold">
                                          <p:stCondLst>
                                            <p:cond delay="0"/>
                                          </p:stCondLst>
                                        </p:cTn>
                                        <p:tgtEl>
                                          <p:spTgt spid="3"/>
                                        </p:tgtEl>
                                        <p:attrNameLst>
                                          <p:attrName>r</p:attrName>
                                        </p:attrNameLst>
                                      </p:cBhvr>
                                    </p:animRot>
                                    <p:animRot by="-240000">
                                      <p:cBhvr>
                                        <p:cTn id="12" dur="200" fill="hold">
                                          <p:stCondLst>
                                            <p:cond delay="200"/>
                                          </p:stCondLst>
                                        </p:cTn>
                                        <p:tgtEl>
                                          <p:spTgt spid="3"/>
                                        </p:tgtEl>
                                        <p:attrNameLst>
                                          <p:attrName>r</p:attrName>
                                        </p:attrNameLst>
                                      </p:cBhvr>
                                    </p:animRot>
                                    <p:animRot by="240000">
                                      <p:cBhvr>
                                        <p:cTn id="13" dur="200" fill="hold">
                                          <p:stCondLst>
                                            <p:cond delay="400"/>
                                          </p:stCondLst>
                                        </p:cTn>
                                        <p:tgtEl>
                                          <p:spTgt spid="3"/>
                                        </p:tgtEl>
                                        <p:attrNameLst>
                                          <p:attrName>r</p:attrName>
                                        </p:attrNameLst>
                                      </p:cBhvr>
                                    </p:animRot>
                                    <p:animRot by="-240000">
                                      <p:cBhvr>
                                        <p:cTn id="14" dur="200" fill="hold">
                                          <p:stCondLst>
                                            <p:cond delay="600"/>
                                          </p:stCondLst>
                                        </p:cTn>
                                        <p:tgtEl>
                                          <p:spTgt spid="3"/>
                                        </p:tgtEl>
                                        <p:attrNameLst>
                                          <p:attrName>r</p:attrName>
                                        </p:attrNameLst>
                                      </p:cBhvr>
                                    </p:animRot>
                                    <p:animRot by="120000">
                                      <p:cBhvr>
                                        <p:cTn id="15" dur="200" fill="hold">
                                          <p:stCondLst>
                                            <p:cond delay="800"/>
                                          </p:stCondLst>
                                        </p:cTn>
                                        <p:tgtEl>
                                          <p:spTgt spid="3"/>
                                        </p:tgtEl>
                                        <p:attrNameLst>
                                          <p:attrName>r</p:attrName>
                                        </p:attrNameLst>
                                      </p:cBhvr>
                                    </p:animRo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32" presetClass="emph" presetSubtype="0" fill="hold" nodeType="withEffect">
                                  <p:stCondLst>
                                    <p:cond delay="0"/>
                                  </p:stCondLst>
                                  <p:childTnLst>
                                    <p:animRot by="120000">
                                      <p:cBhvr>
                                        <p:cTn id="20" dur="100" fill="hold">
                                          <p:stCondLst>
                                            <p:cond delay="0"/>
                                          </p:stCondLst>
                                        </p:cTn>
                                        <p:tgtEl>
                                          <p:spTgt spid="11"/>
                                        </p:tgtEl>
                                        <p:attrNameLst>
                                          <p:attrName>r</p:attrName>
                                        </p:attrNameLst>
                                      </p:cBhvr>
                                    </p:animRot>
                                    <p:animRot by="-240000">
                                      <p:cBhvr>
                                        <p:cTn id="21" dur="200" fill="hold">
                                          <p:stCondLst>
                                            <p:cond delay="200"/>
                                          </p:stCondLst>
                                        </p:cTn>
                                        <p:tgtEl>
                                          <p:spTgt spid="11"/>
                                        </p:tgtEl>
                                        <p:attrNameLst>
                                          <p:attrName>r</p:attrName>
                                        </p:attrNameLst>
                                      </p:cBhvr>
                                    </p:animRot>
                                    <p:animRot by="240000">
                                      <p:cBhvr>
                                        <p:cTn id="22" dur="200" fill="hold">
                                          <p:stCondLst>
                                            <p:cond delay="400"/>
                                          </p:stCondLst>
                                        </p:cTn>
                                        <p:tgtEl>
                                          <p:spTgt spid="11"/>
                                        </p:tgtEl>
                                        <p:attrNameLst>
                                          <p:attrName>r</p:attrName>
                                        </p:attrNameLst>
                                      </p:cBhvr>
                                    </p:animRot>
                                    <p:animRot by="-240000">
                                      <p:cBhvr>
                                        <p:cTn id="23" dur="200" fill="hold">
                                          <p:stCondLst>
                                            <p:cond delay="600"/>
                                          </p:stCondLst>
                                        </p:cTn>
                                        <p:tgtEl>
                                          <p:spTgt spid="11"/>
                                        </p:tgtEl>
                                        <p:attrNameLst>
                                          <p:attrName>r</p:attrName>
                                        </p:attrNameLst>
                                      </p:cBhvr>
                                    </p:animRot>
                                    <p:animRot by="120000">
                                      <p:cBhvr>
                                        <p:cTn id="24" dur="200" fill="hold">
                                          <p:stCondLst>
                                            <p:cond delay="800"/>
                                          </p:stCondLst>
                                        </p:cTn>
                                        <p:tgtEl>
                                          <p:spTgt spid="11"/>
                                        </p:tgtEl>
                                        <p:attrNameLst>
                                          <p:attrName>r</p:attrName>
                                        </p:attrNameLst>
                                      </p:cBhvr>
                                    </p:animRot>
                                  </p:childTnLst>
                                </p:cTn>
                              </p:par>
                            </p:childTnLst>
                          </p:cTn>
                        </p:par>
                      </p:childTnLst>
                    </p:cTn>
                  </p:par>
                </p:childTnLst>
              </p:cTn>
              <p:nextCondLst>
                <p:cond evt="onClick" delay="0">
                  <p:tgtEl>
                    <p:spTgt spid="11"/>
                  </p:tgtEl>
                </p:cond>
              </p:nextCondLst>
            </p:seq>
            <p:seq concurrent="1" nextAc="seek">
              <p:cTn id="25" restart="whenNotActive" fill="hold" evtFilter="cancelBubble" nodeType="interactiveSeq">
                <p:stCondLst>
                  <p:cond evt="onClick" delay="0">
                    <p:tgtEl>
                      <p:spTgt spid="10"/>
                    </p:tgtEl>
                  </p:cond>
                </p:stCondLst>
                <p:endSync evt="end" delay="0">
                  <p:rtn val="all"/>
                </p:endSync>
                <p:childTnLst>
                  <p:par>
                    <p:cTn id="26" fill="hold">
                      <p:stCondLst>
                        <p:cond delay="0"/>
                      </p:stCondLst>
                      <p:childTnLst>
                        <p:par>
                          <p:cTn id="27" fill="hold">
                            <p:stCondLst>
                              <p:cond delay="0"/>
                            </p:stCondLst>
                            <p:childTnLst>
                              <p:par>
                                <p:cTn id="28" presetID="32" presetClass="emph" presetSubtype="0" fill="hold" nodeType="withEffect">
                                  <p:stCondLst>
                                    <p:cond delay="0"/>
                                  </p:stCondLst>
                                  <p:childTnLst>
                                    <p:animRot by="120000">
                                      <p:cBhvr>
                                        <p:cTn id="29" dur="100" fill="hold">
                                          <p:stCondLst>
                                            <p:cond delay="0"/>
                                          </p:stCondLst>
                                        </p:cTn>
                                        <p:tgtEl>
                                          <p:spTgt spid="10"/>
                                        </p:tgtEl>
                                        <p:attrNameLst>
                                          <p:attrName>r</p:attrName>
                                        </p:attrNameLst>
                                      </p:cBhvr>
                                    </p:animRot>
                                    <p:animRot by="-240000">
                                      <p:cBhvr>
                                        <p:cTn id="30" dur="200" fill="hold">
                                          <p:stCondLst>
                                            <p:cond delay="200"/>
                                          </p:stCondLst>
                                        </p:cTn>
                                        <p:tgtEl>
                                          <p:spTgt spid="10"/>
                                        </p:tgtEl>
                                        <p:attrNameLst>
                                          <p:attrName>r</p:attrName>
                                        </p:attrNameLst>
                                      </p:cBhvr>
                                    </p:animRot>
                                    <p:animRot by="240000">
                                      <p:cBhvr>
                                        <p:cTn id="31" dur="200" fill="hold">
                                          <p:stCondLst>
                                            <p:cond delay="400"/>
                                          </p:stCondLst>
                                        </p:cTn>
                                        <p:tgtEl>
                                          <p:spTgt spid="10"/>
                                        </p:tgtEl>
                                        <p:attrNameLst>
                                          <p:attrName>r</p:attrName>
                                        </p:attrNameLst>
                                      </p:cBhvr>
                                    </p:animRot>
                                    <p:animRot by="-240000">
                                      <p:cBhvr>
                                        <p:cTn id="32" dur="200" fill="hold">
                                          <p:stCondLst>
                                            <p:cond delay="600"/>
                                          </p:stCondLst>
                                        </p:cTn>
                                        <p:tgtEl>
                                          <p:spTgt spid="10"/>
                                        </p:tgtEl>
                                        <p:attrNameLst>
                                          <p:attrName>r</p:attrName>
                                        </p:attrNameLst>
                                      </p:cBhvr>
                                    </p:animRot>
                                    <p:animRot by="120000">
                                      <p:cBhvr>
                                        <p:cTn id="33" dur="200" fill="hold">
                                          <p:stCondLst>
                                            <p:cond delay="800"/>
                                          </p:stCondLst>
                                        </p:cTn>
                                        <p:tgtEl>
                                          <p:spTgt spid="10"/>
                                        </p:tgtEl>
                                        <p:attrNameLst>
                                          <p:attrName>r</p:attrName>
                                        </p:attrNameLst>
                                      </p:cBhvr>
                                    </p:animRot>
                                  </p:childTnLst>
                                </p:cTn>
                              </p:par>
                            </p:childTnLst>
                          </p:cTn>
                        </p:par>
                      </p:childTnLst>
                    </p:cTn>
                  </p:par>
                </p:childTnLst>
              </p:cTn>
              <p:nextCondLst>
                <p:cond evt="onClick" delay="0">
                  <p:tgtEl>
                    <p:spTgt spid="10"/>
                  </p:tgtEl>
                </p:cond>
              </p:nextCondLst>
            </p:seq>
            <p:seq concurrent="1" nextAc="seek">
              <p:cTn id="34" restart="whenNotActive" fill="hold" evtFilter="cancelBubble" nodeType="interactiveSeq">
                <p:stCondLst>
                  <p:cond evt="onClick" delay="0">
                    <p:tgtEl>
                      <p:spTgt spid="13"/>
                    </p:tgtEl>
                  </p:cond>
                </p:stCondLst>
                <p:endSync evt="end" delay="0">
                  <p:rtn val="all"/>
                </p:endSync>
                <p:childTnLst>
                  <p:par>
                    <p:cTn id="35" fill="hold">
                      <p:stCondLst>
                        <p:cond delay="0"/>
                      </p:stCondLst>
                      <p:childTnLst>
                        <p:par>
                          <p:cTn id="36" fill="hold">
                            <p:stCondLst>
                              <p:cond delay="0"/>
                            </p:stCondLst>
                            <p:childTnLst>
                              <p:par>
                                <p:cTn id="37" presetID="32" presetClass="emph" presetSubtype="0" fill="hold" nodeType="withEffect">
                                  <p:stCondLst>
                                    <p:cond delay="0"/>
                                  </p:stCondLst>
                                  <p:childTnLst>
                                    <p:animRot by="120000">
                                      <p:cBhvr>
                                        <p:cTn id="38" dur="100" fill="hold">
                                          <p:stCondLst>
                                            <p:cond delay="0"/>
                                          </p:stCondLst>
                                        </p:cTn>
                                        <p:tgtEl>
                                          <p:spTgt spid="13"/>
                                        </p:tgtEl>
                                        <p:attrNameLst>
                                          <p:attrName>r</p:attrName>
                                        </p:attrNameLst>
                                      </p:cBhvr>
                                    </p:animRot>
                                    <p:animRot by="-240000">
                                      <p:cBhvr>
                                        <p:cTn id="39" dur="200" fill="hold">
                                          <p:stCondLst>
                                            <p:cond delay="200"/>
                                          </p:stCondLst>
                                        </p:cTn>
                                        <p:tgtEl>
                                          <p:spTgt spid="13"/>
                                        </p:tgtEl>
                                        <p:attrNameLst>
                                          <p:attrName>r</p:attrName>
                                        </p:attrNameLst>
                                      </p:cBhvr>
                                    </p:animRot>
                                    <p:animRot by="240000">
                                      <p:cBhvr>
                                        <p:cTn id="40" dur="200" fill="hold">
                                          <p:stCondLst>
                                            <p:cond delay="400"/>
                                          </p:stCondLst>
                                        </p:cTn>
                                        <p:tgtEl>
                                          <p:spTgt spid="13"/>
                                        </p:tgtEl>
                                        <p:attrNameLst>
                                          <p:attrName>r</p:attrName>
                                        </p:attrNameLst>
                                      </p:cBhvr>
                                    </p:animRot>
                                    <p:animRot by="-240000">
                                      <p:cBhvr>
                                        <p:cTn id="41" dur="200" fill="hold">
                                          <p:stCondLst>
                                            <p:cond delay="600"/>
                                          </p:stCondLst>
                                        </p:cTn>
                                        <p:tgtEl>
                                          <p:spTgt spid="13"/>
                                        </p:tgtEl>
                                        <p:attrNameLst>
                                          <p:attrName>r</p:attrName>
                                        </p:attrNameLst>
                                      </p:cBhvr>
                                    </p:animRot>
                                    <p:animRot by="120000">
                                      <p:cBhvr>
                                        <p:cTn id="42" dur="200" fill="hold">
                                          <p:stCondLst>
                                            <p:cond delay="800"/>
                                          </p:stCondLst>
                                        </p:cTn>
                                        <p:tgtEl>
                                          <p:spTgt spid="13"/>
                                        </p:tgtEl>
                                        <p:attrNameLst>
                                          <p:attrName>r</p:attrName>
                                        </p:attrNameLst>
                                      </p:cBhvr>
                                    </p:animRot>
                                  </p:childTnLst>
                                </p:cTn>
                              </p:par>
                            </p:childTnLst>
                          </p:cTn>
                        </p:par>
                      </p:childTnLst>
                    </p:cTn>
                  </p:par>
                </p:childTnLst>
              </p:cTn>
              <p:nextCondLst>
                <p:cond evt="onClick" delay="0">
                  <p:tgtEl>
                    <p:spTgt spid="13"/>
                  </p:tgtEl>
                </p:cond>
              </p:nextCondLst>
            </p:seq>
            <p:seq concurrent="1" nextAc="seek">
              <p:cTn id="43" restart="whenNotActive" fill="hold" evtFilter="cancelBubble" nodeType="interactiveSeq">
                <p:stCondLst>
                  <p:cond evt="onClick" delay="0">
                    <p:tgtEl>
                      <p:spTgt spid="20"/>
                    </p:tgtEl>
                  </p:cond>
                </p:stCondLst>
                <p:endSync evt="end" delay="0">
                  <p:rtn val="all"/>
                </p:endSync>
                <p:childTnLst>
                  <p:par>
                    <p:cTn id="44" fill="hold">
                      <p:stCondLst>
                        <p:cond delay="0"/>
                      </p:stCondLst>
                      <p:childTnLst>
                        <p:par>
                          <p:cTn id="45" fill="hold">
                            <p:stCondLst>
                              <p:cond delay="0"/>
                            </p:stCondLst>
                            <p:childTnLst>
                              <p:par>
                                <p:cTn id="46" presetID="1" presetClass="exit"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hidden"/>
                                      </p:to>
                                    </p:set>
                                  </p:childTnLst>
                                </p:cTn>
                              </p:par>
                              <p:par>
                                <p:cTn id="48" presetID="1" presetClass="entr" presetSubtype="0"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childTnLst>
                                </p:cTn>
                              </p:par>
                              <p:par>
                                <p:cTn id="50" presetID="1" presetClass="exit" presetSubtype="0" fill="hold" nodeType="withEffect">
                                  <p:stCondLst>
                                    <p:cond delay="0"/>
                                  </p:stCondLst>
                                  <p:childTnLst>
                                    <p:set>
                                      <p:cBhvr>
                                        <p:cTn id="51" dur="1" fill="hold">
                                          <p:stCondLst>
                                            <p:cond delay="0"/>
                                          </p:stCondLst>
                                        </p:cTn>
                                        <p:tgtEl>
                                          <p:spTgt spid="3"/>
                                        </p:tgtEl>
                                        <p:attrNameLst>
                                          <p:attrName>style.visibility</p:attrName>
                                        </p:attrNameLst>
                                      </p:cBhvr>
                                      <p:to>
                                        <p:strVal val="hidden"/>
                                      </p:to>
                                    </p:set>
                                  </p:childTnLst>
                                </p:cTn>
                              </p:par>
                              <p:par>
                                <p:cTn id="52" presetID="1" presetClass="exit" presetSubtype="0" fill="hold" nodeType="withEffect">
                                  <p:stCondLst>
                                    <p:cond delay="0"/>
                                  </p:stCondLst>
                                  <p:childTnLst>
                                    <p:set>
                                      <p:cBhvr>
                                        <p:cTn id="53" dur="1" fill="hold">
                                          <p:stCondLst>
                                            <p:cond delay="0"/>
                                          </p:stCondLst>
                                        </p:cTn>
                                        <p:tgtEl>
                                          <p:spTgt spid="11"/>
                                        </p:tgtEl>
                                        <p:attrNameLst>
                                          <p:attrName>style.visibility</p:attrName>
                                        </p:attrNameLst>
                                      </p:cBhvr>
                                      <p:to>
                                        <p:strVal val="hidden"/>
                                      </p:to>
                                    </p:set>
                                  </p:childTnLst>
                                </p:cTn>
                              </p:par>
                              <p:par>
                                <p:cTn id="54" presetID="1" presetClass="exit" presetSubtype="0" fill="hold" nodeType="withEffect">
                                  <p:stCondLst>
                                    <p:cond delay="0"/>
                                  </p:stCondLst>
                                  <p:childTnLst>
                                    <p:set>
                                      <p:cBhvr>
                                        <p:cTn id="55" dur="1" fill="hold">
                                          <p:stCondLst>
                                            <p:cond delay="0"/>
                                          </p:stCondLst>
                                        </p:cTn>
                                        <p:tgtEl>
                                          <p:spTgt spid="10"/>
                                        </p:tgtEl>
                                        <p:attrNameLst>
                                          <p:attrName>style.visibility</p:attrName>
                                        </p:attrNameLst>
                                      </p:cBhvr>
                                      <p:to>
                                        <p:strVal val="hidden"/>
                                      </p:to>
                                    </p:set>
                                  </p:childTnLst>
                                </p:cTn>
                              </p:par>
                              <p:par>
                                <p:cTn id="56" presetID="1" presetClass="exit" presetSubtype="0" fill="hold" nodeType="withEffect">
                                  <p:stCondLst>
                                    <p:cond delay="0"/>
                                  </p:stCondLst>
                                  <p:childTnLst>
                                    <p:set>
                                      <p:cBhvr>
                                        <p:cTn id="57" dur="1" fill="hold">
                                          <p:stCondLst>
                                            <p:cond delay="0"/>
                                          </p:stCondLst>
                                        </p:cTn>
                                        <p:tgtEl>
                                          <p:spTgt spid="13"/>
                                        </p:tgtEl>
                                        <p:attrNameLst>
                                          <p:attrName>style.visibility</p:attrName>
                                        </p:attrNameLst>
                                      </p:cBhvr>
                                      <p:to>
                                        <p:strVal val="hidden"/>
                                      </p:to>
                                    </p:set>
                                  </p:childTnLst>
                                </p:cTn>
                              </p:par>
                              <p:par>
                                <p:cTn id="58" presetID="1" presetClass="exit" presetSubtype="0" fill="hold" nodeType="withEffect">
                                  <p:stCondLst>
                                    <p:cond delay="0"/>
                                  </p:stCondLst>
                                  <p:childTnLst>
                                    <p:set>
                                      <p:cBhvr>
                                        <p:cTn id="59"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60" restart="whenNotActive" fill="hold" evtFilter="cancelBubble" nodeType="interactiveSeq">
                <p:stCondLst>
                  <p:cond evt="onClick" delay="0">
                    <p:tgtEl>
                      <p:spTgt spid="7"/>
                    </p:tgtEl>
                  </p:cond>
                </p:stCondLst>
                <p:endSync evt="end" delay="0">
                  <p:rtn val="all"/>
                </p:endSync>
                <p:childTnLst>
                  <p:par>
                    <p:cTn id="61" fill="hold">
                      <p:stCondLst>
                        <p:cond delay="0"/>
                      </p:stCondLst>
                      <p:childTnLst>
                        <p:par>
                          <p:cTn id="62" fill="hold">
                            <p:stCondLst>
                              <p:cond delay="0"/>
                            </p:stCondLst>
                            <p:childTnLst>
                              <p:par>
                                <p:cTn id="63" presetID="26" presetClass="emph" presetSubtype="0" fill="hold" nodeType="withEffect">
                                  <p:stCondLst>
                                    <p:cond delay="0"/>
                                  </p:stCondLst>
                                  <p:childTnLst>
                                    <p:animEffect transition="out" filter="fade">
                                      <p:cBhvr>
                                        <p:cTn id="64" dur="500" tmFilter="0, 0; .2, .5; .8, .5; 1, 0"/>
                                        <p:tgtEl>
                                          <p:spTgt spid="7"/>
                                        </p:tgtEl>
                                      </p:cBhvr>
                                    </p:animEffect>
                                    <p:animScale>
                                      <p:cBhvr>
                                        <p:cTn id="65" dur="250" autoRev="1" fill="hold"/>
                                        <p:tgtEl>
                                          <p:spTgt spid="7"/>
                                        </p:tgtEl>
                                      </p:cBhvr>
                                      <p:by x="105000" y="105000"/>
                                    </p:animScale>
                                  </p:childTnLst>
                                </p:cTn>
                              </p:par>
                              <p:par>
                                <p:cTn id="66" presetID="56" presetClass="path" presetSubtype="0" accel="50000" decel="50000" fill="hold" nodeType="withEffect">
                                  <p:stCondLst>
                                    <p:cond delay="0"/>
                                  </p:stCondLst>
                                  <p:childTnLst>
                                    <p:animMotion origin="layout" path="M 3.88889E-6 2.59259E-6 L 0.19826 -0.10232 " pathEditMode="relative" rAng="0" ptsTypes="AA">
                                      <p:cBhvr>
                                        <p:cTn id="67" dur="2000" fill="hold"/>
                                        <p:tgtEl>
                                          <p:spTgt spid="7"/>
                                        </p:tgtEl>
                                        <p:attrNameLst>
                                          <p:attrName>ppt_x</p:attrName>
                                          <p:attrName>ppt_y</p:attrName>
                                        </p:attrNameLst>
                                      </p:cBhvr>
                                      <p:rCtr x="9913" y="-5116"/>
                                    </p:animMotion>
                                  </p:childTnLst>
                                </p:cTn>
                              </p:par>
                              <p:par>
                                <p:cTn id="68" presetID="42" presetClass="path" presetSubtype="0" accel="50000" decel="50000" fill="hold" nodeType="withEffect">
                                  <p:stCondLst>
                                    <p:cond delay="0"/>
                                  </p:stCondLst>
                                  <p:childTnLst>
                                    <p:animMotion origin="layout" path="M -3.05556E-6 2.59259E-6 L -0.196 3.7037E-6 " pathEditMode="relative" rAng="0" ptsTypes="AA">
                                      <p:cBhvr>
                                        <p:cTn id="69" dur="2000" fill="hold"/>
                                        <p:tgtEl>
                                          <p:spTgt spid="10"/>
                                        </p:tgtEl>
                                        <p:attrNameLst>
                                          <p:attrName>ppt_x</p:attrName>
                                          <p:attrName>ppt_y</p:attrName>
                                        </p:attrNameLst>
                                      </p:cBhvr>
                                      <p:rCtr x="-9740" y="69"/>
                                    </p:animMotion>
                                  </p:childTnLst>
                                </p:cTn>
                              </p:par>
                            </p:childTnLst>
                          </p:cTn>
                        </p:par>
                        <p:par>
                          <p:cTn id="70" fill="hold">
                            <p:stCondLst>
                              <p:cond delay="2000"/>
                            </p:stCondLst>
                            <p:childTnLst>
                              <p:par>
                                <p:cTn id="71" presetID="1" presetClass="entr" presetSubtype="0" fill="hold" nodeType="afterEffect">
                                  <p:stCondLst>
                                    <p:cond delay="0"/>
                                  </p:stCondLst>
                                  <p:childTnLst>
                                    <p:set>
                                      <p:cBhvr>
                                        <p:cTn id="72"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7"/>
                  </p:tgtEl>
                </p:cond>
              </p:nextCondLst>
            </p:seq>
          </p:childTnLst>
        </p:cTn>
      </p:par>
    </p:tnLst>
    <p:bldLst>
      <p:bldP spid="22" grpId="0"/>
      <p:bldP spid="20"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מלבן 75">
            <a:extLst>
              <a:ext uri="{FF2B5EF4-FFF2-40B4-BE49-F238E27FC236}">
                <a16:creationId xmlns:a16="http://schemas.microsoft.com/office/drawing/2014/main" id="{02B287DB-392B-4C89-B486-481FE91DB180}"/>
              </a:ext>
            </a:extLst>
          </p:cNvPr>
          <p:cNvSpPr/>
          <p:nvPr/>
        </p:nvSpPr>
        <p:spPr>
          <a:xfrm>
            <a:off x="71500" y="1268760"/>
            <a:ext cx="9001000" cy="54006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תיבת טקסט 21">
            <a:extLst>
              <a:ext uri="{FF2B5EF4-FFF2-40B4-BE49-F238E27FC236}">
                <a16:creationId xmlns:a16="http://schemas.microsoft.com/office/drawing/2014/main" id="{3F5307D5-3B2C-4EC0-A003-9C7F3C2C890A}"/>
              </a:ext>
            </a:extLst>
          </p:cNvPr>
          <p:cNvSpPr txBox="1"/>
          <p:nvPr/>
        </p:nvSpPr>
        <p:spPr>
          <a:xfrm>
            <a:off x="3934316" y="5279942"/>
            <a:ext cx="1813317" cy="1200329"/>
          </a:xfrm>
          <a:prstGeom prst="rect">
            <a:avLst/>
          </a:prstGeom>
          <a:noFill/>
        </p:spPr>
        <p:txBody>
          <a:bodyPr wrap="none" rtlCol="1">
            <a:spAutoFit/>
          </a:bodyPr>
          <a:lstStyle/>
          <a:p>
            <a:pPr algn="l" rtl="0"/>
            <a:r>
              <a:rPr lang="en-US" sz="3600" dirty="0"/>
              <a:t>4+6=10</a:t>
            </a:r>
          </a:p>
          <a:p>
            <a:pPr algn="l" rtl="0"/>
            <a:r>
              <a:rPr lang="en-US" sz="3600" dirty="0"/>
              <a:t>10+5=15</a:t>
            </a:r>
            <a:endParaRPr lang="he-IL" sz="3600" dirty="0"/>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107504" y="145529"/>
            <a:ext cx="9148793" cy="1225879"/>
          </a:xfrm>
          <a:prstGeom prst="rect">
            <a:avLst/>
          </a:prstGeom>
        </p:spPr>
        <p:txBody>
          <a:bodyPr vert="horz" lIns="91440" tIns="45720" rIns="91440" bIns="45720" rtlCol="1" anchor="ctr">
            <a:normAutofit fontScale="92500" lnSpcReduction="2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לִפְנֵיכֶם 3 לוּחִיוֹת דוֹמִינוֹ וְכַרְטִיס מִסְפָּר. הַצִיעוּ לַעֲדִי אֵיזוֹ לוּחִית דוֹמִינוֹ </a:t>
            </a:r>
            <a:r>
              <a:rPr lang="he-IL" sz="3200" dirty="0" err="1">
                <a:cs typeface="+mn-cs"/>
              </a:rPr>
              <a:t>לִבְחֹר</a:t>
            </a:r>
            <a:r>
              <a:rPr lang="he-IL" sz="3200" dirty="0">
                <a:cs typeface="+mn-cs"/>
              </a:rPr>
              <a:t> כְּדֵי לְקַבֵּל אֶת הַסְכוּם </a:t>
            </a:r>
            <a:r>
              <a:rPr lang="en-US" sz="3200" dirty="0">
                <a:cs typeface="+mn-cs"/>
              </a:rPr>
              <a:t>15</a:t>
            </a:r>
            <a:r>
              <a:rPr lang="he-IL" sz="3200" dirty="0">
                <a:cs typeface="+mn-cs"/>
              </a:rPr>
              <a:t>. לִבְדִיקָה, לַחֲצוּ עַל הַלוּחִית.</a:t>
            </a:r>
          </a:p>
        </p:txBody>
      </p:sp>
      <p:sp>
        <p:nvSpPr>
          <p:cNvPr id="5" name="מלבן 4">
            <a:extLst>
              <a:ext uri="{FF2B5EF4-FFF2-40B4-BE49-F238E27FC236}">
                <a16:creationId xmlns:a16="http://schemas.microsoft.com/office/drawing/2014/main" id="{299B9DAD-51EB-49A8-8CD6-A51685FE05A3}"/>
              </a:ext>
            </a:extLst>
          </p:cNvPr>
          <p:cNvSpPr/>
          <p:nvPr/>
        </p:nvSpPr>
        <p:spPr>
          <a:xfrm>
            <a:off x="3670979" y="1432367"/>
            <a:ext cx="1524678" cy="78529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4</a:t>
            </a:r>
          </a:p>
        </p:txBody>
      </p:sp>
      <p:sp>
        <p:nvSpPr>
          <p:cNvPr id="20" name="מלבן: פינות מעוגלות 19">
            <a:extLst>
              <a:ext uri="{FF2B5EF4-FFF2-40B4-BE49-F238E27FC236}">
                <a16:creationId xmlns:a16="http://schemas.microsoft.com/office/drawing/2014/main" id="{FD336B4B-5985-4FE1-AFB2-032989497676}"/>
              </a:ext>
            </a:extLst>
          </p:cNvPr>
          <p:cNvSpPr/>
          <p:nvPr/>
        </p:nvSpPr>
        <p:spPr>
          <a:xfrm>
            <a:off x="3659127" y="5404009"/>
            <a:ext cx="2088232" cy="11521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לְהַצָגַת תַרְגִיל. </a:t>
            </a:r>
          </a:p>
        </p:txBody>
      </p:sp>
      <p:grpSp>
        <p:nvGrpSpPr>
          <p:cNvPr id="10" name="קבוצה 9">
            <a:extLst>
              <a:ext uri="{FF2B5EF4-FFF2-40B4-BE49-F238E27FC236}">
                <a16:creationId xmlns:a16="http://schemas.microsoft.com/office/drawing/2014/main" id="{6661CDA3-7EC3-49B2-AC65-8DECBA329829}"/>
              </a:ext>
            </a:extLst>
          </p:cNvPr>
          <p:cNvGrpSpPr/>
          <p:nvPr/>
        </p:nvGrpSpPr>
        <p:grpSpPr>
          <a:xfrm>
            <a:off x="3859796" y="2910512"/>
            <a:ext cx="1393172" cy="2417631"/>
            <a:chOff x="3329023" y="3097705"/>
            <a:chExt cx="1393172" cy="2417631"/>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329023" y="3097705"/>
              <a:ext cx="1393172" cy="2417631"/>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3A3C76CA-B844-4147-A1E8-36F7DCDE257F}"/>
                </a:ext>
              </a:extLst>
            </p:cNvPr>
            <p:cNvSpPr/>
            <p:nvPr/>
          </p:nvSpPr>
          <p:spPr>
            <a:xfrm>
              <a:off x="3564551" y="323114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7CB91CA2-A2B6-4F0E-B2DF-8BD99D19F590}"/>
                </a:ext>
              </a:extLst>
            </p:cNvPr>
            <p:cNvSpPr/>
            <p:nvPr/>
          </p:nvSpPr>
          <p:spPr>
            <a:xfrm>
              <a:off x="3627081" y="479201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208836" y="4776672"/>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3329023" y="4306521"/>
              <a:ext cx="1393172"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30" name="אליפסה 29">
              <a:extLst>
                <a:ext uri="{FF2B5EF4-FFF2-40B4-BE49-F238E27FC236}">
                  <a16:creationId xmlns:a16="http://schemas.microsoft.com/office/drawing/2014/main" id="{9A6B6520-FA2B-4245-99E4-4C3AC5AF296A}"/>
                </a:ext>
              </a:extLst>
            </p:cNvPr>
            <p:cNvSpPr/>
            <p:nvPr/>
          </p:nvSpPr>
          <p:spPr>
            <a:xfrm>
              <a:off x="3564551" y="397918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5" name="אליפסה 34">
              <a:extLst>
                <a:ext uri="{FF2B5EF4-FFF2-40B4-BE49-F238E27FC236}">
                  <a16:creationId xmlns:a16="http://schemas.microsoft.com/office/drawing/2014/main" id="{9C2BFD61-2D5B-43AE-8245-74E5CDCCB180}"/>
                </a:ext>
              </a:extLst>
            </p:cNvPr>
            <p:cNvSpPr/>
            <p:nvPr/>
          </p:nvSpPr>
          <p:spPr>
            <a:xfrm>
              <a:off x="3564551" y="360516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1D363DED-B94C-476C-BF1E-CFE5C2FAC98D}"/>
                </a:ext>
              </a:extLst>
            </p:cNvPr>
            <p:cNvSpPr/>
            <p:nvPr/>
          </p:nvSpPr>
          <p:spPr>
            <a:xfrm>
              <a:off x="4177571" y="323114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73FAD1E1-74E7-447A-86D1-840C14D921BD}"/>
                </a:ext>
              </a:extLst>
            </p:cNvPr>
            <p:cNvSpPr/>
            <p:nvPr/>
          </p:nvSpPr>
          <p:spPr>
            <a:xfrm>
              <a:off x="4177571" y="397918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5C78838B-52A5-4704-A023-7AFE02B23FE4}"/>
                </a:ext>
              </a:extLst>
            </p:cNvPr>
            <p:cNvSpPr/>
            <p:nvPr/>
          </p:nvSpPr>
          <p:spPr>
            <a:xfrm>
              <a:off x="4177571" y="360516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 name="קבוצה 6">
            <a:extLst>
              <a:ext uri="{FF2B5EF4-FFF2-40B4-BE49-F238E27FC236}">
                <a16:creationId xmlns:a16="http://schemas.microsoft.com/office/drawing/2014/main" id="{C2AA8E48-8E53-489C-9733-E89D13A0E10B}"/>
              </a:ext>
            </a:extLst>
          </p:cNvPr>
          <p:cNvGrpSpPr/>
          <p:nvPr/>
        </p:nvGrpSpPr>
        <p:grpSpPr>
          <a:xfrm>
            <a:off x="5652120" y="2910512"/>
            <a:ext cx="1393172" cy="2417631"/>
            <a:chOff x="5015229" y="3107261"/>
            <a:chExt cx="1393172" cy="2417631"/>
          </a:xfrm>
        </p:grpSpPr>
        <p:sp>
          <p:nvSpPr>
            <p:cNvPr id="51" name="מלבן: פינות מעוגלות 50">
              <a:extLst>
                <a:ext uri="{FF2B5EF4-FFF2-40B4-BE49-F238E27FC236}">
                  <a16:creationId xmlns:a16="http://schemas.microsoft.com/office/drawing/2014/main" id="{A08770F1-3269-4066-AEB0-93BA1D4FAF87}"/>
                </a:ext>
              </a:extLst>
            </p:cNvPr>
            <p:cNvSpPr/>
            <p:nvPr/>
          </p:nvSpPr>
          <p:spPr>
            <a:xfrm>
              <a:off x="5015229" y="3107261"/>
              <a:ext cx="1393172" cy="2417631"/>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BDAE767D-8DEA-47D3-A889-CDC05A768487}"/>
                </a:ext>
              </a:extLst>
            </p:cNvPr>
            <p:cNvSpPr/>
            <p:nvPr/>
          </p:nvSpPr>
          <p:spPr>
            <a:xfrm>
              <a:off x="5264014" y="324070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273C8CF5-BA50-45C4-8009-92DF6C402905}"/>
                </a:ext>
              </a:extLst>
            </p:cNvPr>
            <p:cNvSpPr/>
            <p:nvPr/>
          </p:nvSpPr>
          <p:spPr>
            <a:xfrm>
              <a:off x="5274956" y="4449519"/>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288CC30F-F74A-409E-8429-10623F2C6FD2}"/>
                </a:ext>
              </a:extLst>
            </p:cNvPr>
            <p:cNvSpPr/>
            <p:nvPr/>
          </p:nvSpPr>
          <p:spPr>
            <a:xfrm>
              <a:off x="5292080" y="509014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55" name="מחבר ישר 54">
              <a:extLst>
                <a:ext uri="{FF2B5EF4-FFF2-40B4-BE49-F238E27FC236}">
                  <a16:creationId xmlns:a16="http://schemas.microsoft.com/office/drawing/2014/main" id="{A7A860F8-964F-46C6-BB08-270611402993}"/>
                </a:ext>
              </a:extLst>
            </p:cNvPr>
            <p:cNvCxnSpPr>
              <a:cxnSpLocks/>
              <a:stCxn id="51" idx="1"/>
              <a:endCxn id="51" idx="3"/>
            </p:cNvCxnSpPr>
            <p:nvPr/>
          </p:nvCxnSpPr>
          <p:spPr>
            <a:xfrm>
              <a:off x="5015229" y="4316077"/>
              <a:ext cx="1393172"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56" name="אליפסה 55">
              <a:extLst>
                <a:ext uri="{FF2B5EF4-FFF2-40B4-BE49-F238E27FC236}">
                  <a16:creationId xmlns:a16="http://schemas.microsoft.com/office/drawing/2014/main" id="{E0D84AF1-AE0D-4EE7-93AF-560C430E74F1}"/>
                </a:ext>
              </a:extLst>
            </p:cNvPr>
            <p:cNvSpPr/>
            <p:nvPr/>
          </p:nvSpPr>
          <p:spPr>
            <a:xfrm>
              <a:off x="5264014" y="398874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17795AE1-4AC0-4AA4-8384-05926F61FD11}"/>
                </a:ext>
              </a:extLst>
            </p:cNvPr>
            <p:cNvSpPr/>
            <p:nvPr/>
          </p:nvSpPr>
          <p:spPr>
            <a:xfrm>
              <a:off x="5264014" y="361472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591DBB1C-2C0D-4442-9070-C578211EB682}"/>
                </a:ext>
              </a:extLst>
            </p:cNvPr>
            <p:cNvSpPr/>
            <p:nvPr/>
          </p:nvSpPr>
          <p:spPr>
            <a:xfrm>
              <a:off x="5877034" y="324070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9" name="אליפסה 58">
              <a:extLst>
                <a:ext uri="{FF2B5EF4-FFF2-40B4-BE49-F238E27FC236}">
                  <a16:creationId xmlns:a16="http://schemas.microsoft.com/office/drawing/2014/main" id="{1B8F8E10-5F58-4E06-A6DD-5BB652ACF5C1}"/>
                </a:ext>
              </a:extLst>
            </p:cNvPr>
            <p:cNvSpPr/>
            <p:nvPr/>
          </p:nvSpPr>
          <p:spPr>
            <a:xfrm>
              <a:off x="5877034" y="398874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F35AB759-400D-4EE4-A3F7-D0BA1ABDADDC}"/>
                </a:ext>
              </a:extLst>
            </p:cNvPr>
            <p:cNvSpPr/>
            <p:nvPr/>
          </p:nvSpPr>
          <p:spPr>
            <a:xfrm>
              <a:off x="5877034" y="361472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37791342-C7A5-4CC8-914A-72A5421111C6}"/>
                </a:ext>
              </a:extLst>
            </p:cNvPr>
            <p:cNvSpPr/>
            <p:nvPr/>
          </p:nvSpPr>
          <p:spPr>
            <a:xfrm>
              <a:off x="5877578" y="4449519"/>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0CC13225-D5B6-41DE-B69D-1C5CEE3AE767}"/>
                </a:ext>
              </a:extLst>
            </p:cNvPr>
            <p:cNvSpPr/>
            <p:nvPr/>
          </p:nvSpPr>
          <p:spPr>
            <a:xfrm>
              <a:off x="5894702" y="509014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9EFA0D9D-3B5B-42AD-A987-99A4B9BDB2FB}"/>
                </a:ext>
              </a:extLst>
            </p:cNvPr>
            <p:cNvSpPr/>
            <p:nvPr/>
          </p:nvSpPr>
          <p:spPr>
            <a:xfrm>
              <a:off x="5594387" y="4776671"/>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 name="קבוצה 2">
            <a:extLst>
              <a:ext uri="{FF2B5EF4-FFF2-40B4-BE49-F238E27FC236}">
                <a16:creationId xmlns:a16="http://schemas.microsoft.com/office/drawing/2014/main" id="{7FD37E5D-3DF1-4CDC-8E05-EBE10696CAF7}"/>
              </a:ext>
            </a:extLst>
          </p:cNvPr>
          <p:cNvGrpSpPr/>
          <p:nvPr/>
        </p:nvGrpSpPr>
        <p:grpSpPr>
          <a:xfrm>
            <a:off x="7444445" y="2910512"/>
            <a:ext cx="1393172" cy="2417631"/>
            <a:chOff x="6734044" y="3057816"/>
            <a:chExt cx="1393172" cy="2417631"/>
          </a:xfrm>
        </p:grpSpPr>
        <p:sp>
          <p:nvSpPr>
            <p:cNvPr id="64" name="מלבן: פינות מעוגלות 63">
              <a:extLst>
                <a:ext uri="{FF2B5EF4-FFF2-40B4-BE49-F238E27FC236}">
                  <a16:creationId xmlns:a16="http://schemas.microsoft.com/office/drawing/2014/main" id="{D601E46E-1C7E-4D61-B84A-3DF55DE0A129}"/>
                </a:ext>
              </a:extLst>
            </p:cNvPr>
            <p:cNvSpPr/>
            <p:nvPr/>
          </p:nvSpPr>
          <p:spPr>
            <a:xfrm>
              <a:off x="6734044" y="3057816"/>
              <a:ext cx="1393172" cy="2417631"/>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5" name="אליפסה 64">
              <a:extLst>
                <a:ext uri="{FF2B5EF4-FFF2-40B4-BE49-F238E27FC236}">
                  <a16:creationId xmlns:a16="http://schemas.microsoft.com/office/drawing/2014/main" id="{520D47EA-54D2-4976-913E-4E6BB3732902}"/>
                </a:ext>
              </a:extLst>
            </p:cNvPr>
            <p:cNvSpPr/>
            <p:nvPr/>
          </p:nvSpPr>
          <p:spPr>
            <a:xfrm>
              <a:off x="6963477" y="319125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6" name="אליפסה 65">
              <a:extLst>
                <a:ext uri="{FF2B5EF4-FFF2-40B4-BE49-F238E27FC236}">
                  <a16:creationId xmlns:a16="http://schemas.microsoft.com/office/drawing/2014/main" id="{BC1418EC-4E6B-43C4-A438-FF8EB300FD84}"/>
                </a:ext>
              </a:extLst>
            </p:cNvPr>
            <p:cNvSpPr/>
            <p:nvPr/>
          </p:nvSpPr>
          <p:spPr>
            <a:xfrm>
              <a:off x="6974419" y="4400074"/>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7" name="אליפסה 66">
              <a:extLst>
                <a:ext uri="{FF2B5EF4-FFF2-40B4-BE49-F238E27FC236}">
                  <a16:creationId xmlns:a16="http://schemas.microsoft.com/office/drawing/2014/main" id="{2275D388-5DD9-4B28-A349-ACD43597DB31}"/>
                </a:ext>
              </a:extLst>
            </p:cNvPr>
            <p:cNvSpPr/>
            <p:nvPr/>
          </p:nvSpPr>
          <p:spPr>
            <a:xfrm>
              <a:off x="6991543" y="504070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68" name="מחבר ישר 67">
              <a:extLst>
                <a:ext uri="{FF2B5EF4-FFF2-40B4-BE49-F238E27FC236}">
                  <a16:creationId xmlns:a16="http://schemas.microsoft.com/office/drawing/2014/main" id="{4D96F3CB-C3C8-4D61-8FB2-40C787B716B5}"/>
                </a:ext>
              </a:extLst>
            </p:cNvPr>
            <p:cNvCxnSpPr>
              <a:cxnSpLocks/>
              <a:stCxn id="64" idx="1"/>
              <a:endCxn id="64" idx="3"/>
            </p:cNvCxnSpPr>
            <p:nvPr/>
          </p:nvCxnSpPr>
          <p:spPr>
            <a:xfrm>
              <a:off x="6734044" y="4266632"/>
              <a:ext cx="1393172"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69" name="אליפסה 68">
              <a:extLst>
                <a:ext uri="{FF2B5EF4-FFF2-40B4-BE49-F238E27FC236}">
                  <a16:creationId xmlns:a16="http://schemas.microsoft.com/office/drawing/2014/main" id="{25FBF43F-E854-4A12-B750-13BDF1A1D48C}"/>
                </a:ext>
              </a:extLst>
            </p:cNvPr>
            <p:cNvSpPr/>
            <p:nvPr/>
          </p:nvSpPr>
          <p:spPr>
            <a:xfrm>
              <a:off x="6963477" y="393929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A530D619-CCA7-4756-857F-66839AA67038}"/>
                </a:ext>
              </a:extLst>
            </p:cNvPr>
            <p:cNvSpPr/>
            <p:nvPr/>
          </p:nvSpPr>
          <p:spPr>
            <a:xfrm>
              <a:off x="6963477" y="356527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1" name="אליפסה 70">
              <a:extLst>
                <a:ext uri="{FF2B5EF4-FFF2-40B4-BE49-F238E27FC236}">
                  <a16:creationId xmlns:a16="http://schemas.microsoft.com/office/drawing/2014/main" id="{A8045C73-DCF8-4D02-8E25-ED7D731186E6}"/>
                </a:ext>
              </a:extLst>
            </p:cNvPr>
            <p:cNvSpPr/>
            <p:nvPr/>
          </p:nvSpPr>
          <p:spPr>
            <a:xfrm>
              <a:off x="7576497" y="319125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2" name="אליפסה 71">
              <a:extLst>
                <a:ext uri="{FF2B5EF4-FFF2-40B4-BE49-F238E27FC236}">
                  <a16:creationId xmlns:a16="http://schemas.microsoft.com/office/drawing/2014/main" id="{D19ACC08-3E8B-40DB-871B-B5AD58E2DC0F}"/>
                </a:ext>
              </a:extLst>
            </p:cNvPr>
            <p:cNvSpPr/>
            <p:nvPr/>
          </p:nvSpPr>
          <p:spPr>
            <a:xfrm>
              <a:off x="7576497" y="393929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D3196AED-2BF5-4498-89A7-014FB2326C78}"/>
                </a:ext>
              </a:extLst>
            </p:cNvPr>
            <p:cNvSpPr/>
            <p:nvPr/>
          </p:nvSpPr>
          <p:spPr>
            <a:xfrm>
              <a:off x="7576497" y="356527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4" name="אליפסה 73">
              <a:extLst>
                <a:ext uri="{FF2B5EF4-FFF2-40B4-BE49-F238E27FC236}">
                  <a16:creationId xmlns:a16="http://schemas.microsoft.com/office/drawing/2014/main" id="{4D7C8C5B-F942-4630-A5B4-5B6BB84213C4}"/>
                </a:ext>
              </a:extLst>
            </p:cNvPr>
            <p:cNvSpPr/>
            <p:nvPr/>
          </p:nvSpPr>
          <p:spPr>
            <a:xfrm>
              <a:off x="7577041" y="4400074"/>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5" name="אליפסה 74">
              <a:extLst>
                <a:ext uri="{FF2B5EF4-FFF2-40B4-BE49-F238E27FC236}">
                  <a16:creationId xmlns:a16="http://schemas.microsoft.com/office/drawing/2014/main" id="{97D76B25-293D-4C02-9151-2245B09E54DE}"/>
                </a:ext>
              </a:extLst>
            </p:cNvPr>
            <p:cNvSpPr/>
            <p:nvPr/>
          </p:nvSpPr>
          <p:spPr>
            <a:xfrm>
              <a:off x="7594165" y="5040703"/>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 name="קבוצה 10">
            <a:extLst>
              <a:ext uri="{FF2B5EF4-FFF2-40B4-BE49-F238E27FC236}">
                <a16:creationId xmlns:a16="http://schemas.microsoft.com/office/drawing/2014/main" id="{091E9A60-3115-4475-97FF-AE3A28BE84C5}"/>
              </a:ext>
            </a:extLst>
          </p:cNvPr>
          <p:cNvGrpSpPr/>
          <p:nvPr/>
        </p:nvGrpSpPr>
        <p:grpSpPr>
          <a:xfrm>
            <a:off x="2067472" y="2910512"/>
            <a:ext cx="1393172" cy="2417631"/>
            <a:chOff x="1713370" y="3120010"/>
            <a:chExt cx="1393172" cy="2417631"/>
          </a:xfrm>
        </p:grpSpPr>
        <p:sp>
          <p:nvSpPr>
            <p:cNvPr id="77" name="מלבן: פינות מעוגלות 76">
              <a:extLst>
                <a:ext uri="{FF2B5EF4-FFF2-40B4-BE49-F238E27FC236}">
                  <a16:creationId xmlns:a16="http://schemas.microsoft.com/office/drawing/2014/main" id="{60C3699E-1B3D-4E63-8983-5292F5AECF40}"/>
                </a:ext>
              </a:extLst>
            </p:cNvPr>
            <p:cNvSpPr/>
            <p:nvPr/>
          </p:nvSpPr>
          <p:spPr>
            <a:xfrm>
              <a:off x="1713370" y="3120010"/>
              <a:ext cx="1393172" cy="2417631"/>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אליפסה 78">
              <a:extLst>
                <a:ext uri="{FF2B5EF4-FFF2-40B4-BE49-F238E27FC236}">
                  <a16:creationId xmlns:a16="http://schemas.microsoft.com/office/drawing/2014/main" id="{D3EB83CE-068D-4A74-BE25-45E23A70EF5F}"/>
                </a:ext>
              </a:extLst>
            </p:cNvPr>
            <p:cNvSpPr/>
            <p:nvPr/>
          </p:nvSpPr>
          <p:spPr>
            <a:xfrm>
              <a:off x="1960022" y="5065484"/>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אליפסה 79">
              <a:extLst>
                <a:ext uri="{FF2B5EF4-FFF2-40B4-BE49-F238E27FC236}">
                  <a16:creationId xmlns:a16="http://schemas.microsoft.com/office/drawing/2014/main" id="{B85AC3CB-239F-42D3-8C91-B02F1732C8C3}"/>
                </a:ext>
              </a:extLst>
            </p:cNvPr>
            <p:cNvSpPr/>
            <p:nvPr/>
          </p:nvSpPr>
          <p:spPr>
            <a:xfrm>
              <a:off x="2639484" y="4514845"/>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81" name="מחבר ישר 80">
              <a:extLst>
                <a:ext uri="{FF2B5EF4-FFF2-40B4-BE49-F238E27FC236}">
                  <a16:creationId xmlns:a16="http://schemas.microsoft.com/office/drawing/2014/main" id="{6FA4AC69-5513-41BD-BC8B-99FD76B68531}"/>
                </a:ext>
              </a:extLst>
            </p:cNvPr>
            <p:cNvCxnSpPr>
              <a:cxnSpLocks/>
              <a:stCxn id="77" idx="1"/>
              <a:endCxn id="77" idx="3"/>
            </p:cNvCxnSpPr>
            <p:nvPr/>
          </p:nvCxnSpPr>
          <p:spPr>
            <a:xfrm>
              <a:off x="1713370" y="4328826"/>
              <a:ext cx="1393172"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82" name="אליפסה 81">
              <a:extLst>
                <a:ext uri="{FF2B5EF4-FFF2-40B4-BE49-F238E27FC236}">
                  <a16:creationId xmlns:a16="http://schemas.microsoft.com/office/drawing/2014/main" id="{C2C7F46E-F429-4A0B-BE68-C546E300D983}"/>
                </a:ext>
              </a:extLst>
            </p:cNvPr>
            <p:cNvSpPr/>
            <p:nvPr/>
          </p:nvSpPr>
          <p:spPr>
            <a:xfrm>
              <a:off x="1905059" y="3883056"/>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3" name="אליפסה 82">
              <a:extLst>
                <a:ext uri="{FF2B5EF4-FFF2-40B4-BE49-F238E27FC236}">
                  <a16:creationId xmlns:a16="http://schemas.microsoft.com/office/drawing/2014/main" id="{CEA366E6-9DD0-4E91-9427-320C7645C291}"/>
                </a:ext>
              </a:extLst>
            </p:cNvPr>
            <p:cNvSpPr/>
            <p:nvPr/>
          </p:nvSpPr>
          <p:spPr>
            <a:xfrm>
              <a:off x="2232042" y="3620485"/>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4" name="אליפסה 83">
              <a:extLst>
                <a:ext uri="{FF2B5EF4-FFF2-40B4-BE49-F238E27FC236}">
                  <a16:creationId xmlns:a16="http://schemas.microsoft.com/office/drawing/2014/main" id="{36EF28BE-9C22-4231-91A5-6F97BCFB0F53}"/>
                </a:ext>
              </a:extLst>
            </p:cNvPr>
            <p:cNvSpPr/>
            <p:nvPr/>
          </p:nvSpPr>
          <p:spPr>
            <a:xfrm>
              <a:off x="2580295" y="3341794"/>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7" name="אליפסה 86">
              <a:extLst>
                <a:ext uri="{FF2B5EF4-FFF2-40B4-BE49-F238E27FC236}">
                  <a16:creationId xmlns:a16="http://schemas.microsoft.com/office/drawing/2014/main" id="{51C00ADE-AF2E-406A-AC8B-1AF0090E5B4A}"/>
                </a:ext>
              </a:extLst>
            </p:cNvPr>
            <p:cNvSpPr/>
            <p:nvPr/>
          </p:nvSpPr>
          <p:spPr>
            <a:xfrm>
              <a:off x="2339674" y="4776670"/>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3" name="קבוצה 12">
            <a:extLst>
              <a:ext uri="{FF2B5EF4-FFF2-40B4-BE49-F238E27FC236}">
                <a16:creationId xmlns:a16="http://schemas.microsoft.com/office/drawing/2014/main" id="{4AEB3580-FFEF-4267-BB29-8A58580D3BB5}"/>
              </a:ext>
            </a:extLst>
          </p:cNvPr>
          <p:cNvGrpSpPr/>
          <p:nvPr/>
        </p:nvGrpSpPr>
        <p:grpSpPr>
          <a:xfrm>
            <a:off x="275148" y="2910512"/>
            <a:ext cx="1393172" cy="2417631"/>
            <a:chOff x="213303" y="2950406"/>
            <a:chExt cx="1393172" cy="2417631"/>
          </a:xfrm>
        </p:grpSpPr>
        <p:sp>
          <p:nvSpPr>
            <p:cNvPr id="88" name="מלבן: פינות מעוגלות 87">
              <a:extLst>
                <a:ext uri="{FF2B5EF4-FFF2-40B4-BE49-F238E27FC236}">
                  <a16:creationId xmlns:a16="http://schemas.microsoft.com/office/drawing/2014/main" id="{29D6621D-C021-4AF0-A913-2941B37D588D}"/>
                </a:ext>
              </a:extLst>
            </p:cNvPr>
            <p:cNvSpPr/>
            <p:nvPr/>
          </p:nvSpPr>
          <p:spPr>
            <a:xfrm>
              <a:off x="213303" y="2950406"/>
              <a:ext cx="1393172" cy="2417631"/>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אליפסה 88">
              <a:extLst>
                <a:ext uri="{FF2B5EF4-FFF2-40B4-BE49-F238E27FC236}">
                  <a16:creationId xmlns:a16="http://schemas.microsoft.com/office/drawing/2014/main" id="{FF49B197-2A29-4469-AC09-4260C3E93EA6}"/>
                </a:ext>
              </a:extLst>
            </p:cNvPr>
            <p:cNvSpPr/>
            <p:nvPr/>
          </p:nvSpPr>
          <p:spPr>
            <a:xfrm>
              <a:off x="380434" y="308384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92" name="מחבר ישר 91">
              <a:extLst>
                <a:ext uri="{FF2B5EF4-FFF2-40B4-BE49-F238E27FC236}">
                  <a16:creationId xmlns:a16="http://schemas.microsoft.com/office/drawing/2014/main" id="{A920460F-FB8E-49B7-924E-45CAB2083879}"/>
                </a:ext>
              </a:extLst>
            </p:cNvPr>
            <p:cNvCxnSpPr>
              <a:cxnSpLocks/>
              <a:stCxn id="88" idx="1"/>
              <a:endCxn id="88" idx="3"/>
            </p:cNvCxnSpPr>
            <p:nvPr/>
          </p:nvCxnSpPr>
          <p:spPr>
            <a:xfrm>
              <a:off x="213303" y="4159222"/>
              <a:ext cx="1393172"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3" name="אליפסה 92">
              <a:extLst>
                <a:ext uri="{FF2B5EF4-FFF2-40B4-BE49-F238E27FC236}">
                  <a16:creationId xmlns:a16="http://schemas.microsoft.com/office/drawing/2014/main" id="{F349A465-D1AB-4C35-ABC5-30A8DB843392}"/>
                </a:ext>
              </a:extLst>
            </p:cNvPr>
            <p:cNvSpPr/>
            <p:nvPr/>
          </p:nvSpPr>
          <p:spPr>
            <a:xfrm>
              <a:off x="380434" y="383188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4" name="אליפסה 93">
              <a:extLst>
                <a:ext uri="{FF2B5EF4-FFF2-40B4-BE49-F238E27FC236}">
                  <a16:creationId xmlns:a16="http://schemas.microsoft.com/office/drawing/2014/main" id="{5ECDFA20-9733-4E8D-A02B-A1DC1CC425B8}"/>
                </a:ext>
              </a:extLst>
            </p:cNvPr>
            <p:cNvSpPr/>
            <p:nvPr/>
          </p:nvSpPr>
          <p:spPr>
            <a:xfrm>
              <a:off x="380434" y="345786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5" name="אליפסה 94">
              <a:extLst>
                <a:ext uri="{FF2B5EF4-FFF2-40B4-BE49-F238E27FC236}">
                  <a16:creationId xmlns:a16="http://schemas.microsoft.com/office/drawing/2014/main" id="{81BD3140-C37B-41A4-97E5-A4754EA01D63}"/>
                </a:ext>
              </a:extLst>
            </p:cNvPr>
            <p:cNvSpPr/>
            <p:nvPr/>
          </p:nvSpPr>
          <p:spPr>
            <a:xfrm>
              <a:off x="993454" y="308384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אליפסה 95">
              <a:extLst>
                <a:ext uri="{FF2B5EF4-FFF2-40B4-BE49-F238E27FC236}">
                  <a16:creationId xmlns:a16="http://schemas.microsoft.com/office/drawing/2014/main" id="{E40A11A2-C6BC-454F-828C-D7F42F1F4D7E}"/>
                </a:ext>
              </a:extLst>
            </p:cNvPr>
            <p:cNvSpPr/>
            <p:nvPr/>
          </p:nvSpPr>
          <p:spPr>
            <a:xfrm>
              <a:off x="993454" y="383188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7" name="אליפסה 96">
              <a:extLst>
                <a:ext uri="{FF2B5EF4-FFF2-40B4-BE49-F238E27FC236}">
                  <a16:creationId xmlns:a16="http://schemas.microsoft.com/office/drawing/2014/main" id="{99F55764-B861-4CF2-9A10-E92273587C0B}"/>
                </a:ext>
              </a:extLst>
            </p:cNvPr>
            <p:cNvSpPr/>
            <p:nvPr/>
          </p:nvSpPr>
          <p:spPr>
            <a:xfrm>
              <a:off x="993454" y="3457868"/>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0" name="אליפסה 99">
              <a:extLst>
                <a:ext uri="{FF2B5EF4-FFF2-40B4-BE49-F238E27FC236}">
                  <a16:creationId xmlns:a16="http://schemas.microsoft.com/office/drawing/2014/main" id="{4B5C0F3A-04F3-4185-A5C2-09915B3CC61B}"/>
                </a:ext>
              </a:extLst>
            </p:cNvPr>
            <p:cNvSpPr/>
            <p:nvPr/>
          </p:nvSpPr>
          <p:spPr>
            <a:xfrm>
              <a:off x="395050" y="426350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1" name="אליפסה 100">
              <a:extLst>
                <a:ext uri="{FF2B5EF4-FFF2-40B4-BE49-F238E27FC236}">
                  <a16:creationId xmlns:a16="http://schemas.microsoft.com/office/drawing/2014/main" id="{4AC7C4F6-3009-4720-B98D-91398BFF0817}"/>
                </a:ext>
              </a:extLst>
            </p:cNvPr>
            <p:cNvSpPr/>
            <p:nvPr/>
          </p:nvSpPr>
          <p:spPr>
            <a:xfrm>
              <a:off x="395050" y="501154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2" name="אליפסה 101">
              <a:extLst>
                <a:ext uri="{FF2B5EF4-FFF2-40B4-BE49-F238E27FC236}">
                  <a16:creationId xmlns:a16="http://schemas.microsoft.com/office/drawing/2014/main" id="{65CE6D5A-4C01-4473-857F-C4BAB79B9491}"/>
                </a:ext>
              </a:extLst>
            </p:cNvPr>
            <p:cNvSpPr/>
            <p:nvPr/>
          </p:nvSpPr>
          <p:spPr>
            <a:xfrm>
              <a:off x="395050" y="463752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3" name="אליפסה 102">
              <a:extLst>
                <a:ext uri="{FF2B5EF4-FFF2-40B4-BE49-F238E27FC236}">
                  <a16:creationId xmlns:a16="http://schemas.microsoft.com/office/drawing/2014/main" id="{C76445D1-7CFD-4A40-8028-8294140E6167}"/>
                </a:ext>
              </a:extLst>
            </p:cNvPr>
            <p:cNvSpPr/>
            <p:nvPr/>
          </p:nvSpPr>
          <p:spPr>
            <a:xfrm>
              <a:off x="1008070" y="426350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4" name="אליפסה 103">
              <a:extLst>
                <a:ext uri="{FF2B5EF4-FFF2-40B4-BE49-F238E27FC236}">
                  <a16:creationId xmlns:a16="http://schemas.microsoft.com/office/drawing/2014/main" id="{2C20DD38-EDB9-4A13-B9FD-122398A6B5FB}"/>
                </a:ext>
              </a:extLst>
            </p:cNvPr>
            <p:cNvSpPr/>
            <p:nvPr/>
          </p:nvSpPr>
          <p:spPr>
            <a:xfrm>
              <a:off x="1008070" y="501154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5" name="אליפסה 104">
              <a:extLst>
                <a:ext uri="{FF2B5EF4-FFF2-40B4-BE49-F238E27FC236}">
                  <a16:creationId xmlns:a16="http://schemas.microsoft.com/office/drawing/2014/main" id="{CE430D56-83E0-4FA2-8DFE-76438F44E1F5}"/>
                </a:ext>
              </a:extLst>
            </p:cNvPr>
            <p:cNvSpPr/>
            <p:nvPr/>
          </p:nvSpPr>
          <p:spPr>
            <a:xfrm>
              <a:off x="1008070" y="4637527"/>
              <a:ext cx="275464" cy="27788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5" name="גרפיקה 14" descr="סימן ביקורת עם מילוי מלא">
            <a:extLst>
              <a:ext uri="{FF2B5EF4-FFF2-40B4-BE49-F238E27FC236}">
                <a16:creationId xmlns:a16="http://schemas.microsoft.com/office/drawing/2014/main" id="{C128115D-28D3-4203-9A9D-9D7E27B9287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46043" y="1925688"/>
            <a:ext cx="914400" cy="914400"/>
          </a:xfrm>
          <a:prstGeom prst="rect">
            <a:avLst/>
          </a:prstGeom>
        </p:spPr>
      </p:pic>
    </p:spTree>
    <p:extLst>
      <p:ext uri="{BB962C8B-B14F-4D97-AF65-F5344CB8AC3E}">
        <p14:creationId xmlns:p14="http://schemas.microsoft.com/office/powerpoint/2010/main" val="404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1" presetClass="exit"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hidden"/>
                                      </p:to>
                                    </p:set>
                                  </p:childTnLst>
                                </p:cTn>
                              </p:par>
                              <p:par>
                                <p:cTn id="12" presetID="1"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par>
                                <p:cTn id="14" presetID="1" presetClass="exit" presetSubtype="0" fill="hold" nodeType="withEffect">
                                  <p:stCondLst>
                                    <p:cond delay="0"/>
                                  </p:stCondLst>
                                  <p:childTnLst>
                                    <p:set>
                                      <p:cBhvr>
                                        <p:cTn id="15" dur="1" fill="hold">
                                          <p:stCondLst>
                                            <p:cond delay="0"/>
                                          </p:stCondLst>
                                        </p:cTn>
                                        <p:tgtEl>
                                          <p:spTgt spid="3"/>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10"/>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11"/>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13"/>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24" restart="whenNotActive" fill="hold" evtFilter="cancelBubble" nodeType="interactiveSeq">
                <p:stCondLst>
                  <p:cond evt="onClick" delay="0">
                    <p:tgtEl>
                      <p:spTgt spid="3"/>
                    </p:tgtEl>
                  </p:cond>
                </p:stCondLst>
                <p:endSync evt="end" delay="0">
                  <p:rtn val="all"/>
                </p:endSync>
                <p:childTnLst>
                  <p:par>
                    <p:cTn id="25" fill="hold">
                      <p:stCondLst>
                        <p:cond delay="0"/>
                      </p:stCondLst>
                      <p:childTnLst>
                        <p:par>
                          <p:cTn id="26" fill="hold">
                            <p:stCondLst>
                              <p:cond delay="0"/>
                            </p:stCondLst>
                            <p:childTnLst>
                              <p:par>
                                <p:cTn id="27" presetID="32" presetClass="emph" presetSubtype="0" fill="hold" nodeType="withEffect">
                                  <p:stCondLst>
                                    <p:cond delay="0"/>
                                  </p:stCondLst>
                                  <p:childTnLst>
                                    <p:animRot by="120000">
                                      <p:cBhvr>
                                        <p:cTn id="28" dur="100" fill="hold">
                                          <p:stCondLst>
                                            <p:cond delay="0"/>
                                          </p:stCondLst>
                                        </p:cTn>
                                        <p:tgtEl>
                                          <p:spTgt spid="3"/>
                                        </p:tgtEl>
                                        <p:attrNameLst>
                                          <p:attrName>r</p:attrName>
                                        </p:attrNameLst>
                                      </p:cBhvr>
                                    </p:animRot>
                                    <p:animRot by="-240000">
                                      <p:cBhvr>
                                        <p:cTn id="29" dur="200" fill="hold">
                                          <p:stCondLst>
                                            <p:cond delay="200"/>
                                          </p:stCondLst>
                                        </p:cTn>
                                        <p:tgtEl>
                                          <p:spTgt spid="3"/>
                                        </p:tgtEl>
                                        <p:attrNameLst>
                                          <p:attrName>r</p:attrName>
                                        </p:attrNameLst>
                                      </p:cBhvr>
                                    </p:animRot>
                                    <p:animRot by="240000">
                                      <p:cBhvr>
                                        <p:cTn id="30" dur="200" fill="hold">
                                          <p:stCondLst>
                                            <p:cond delay="400"/>
                                          </p:stCondLst>
                                        </p:cTn>
                                        <p:tgtEl>
                                          <p:spTgt spid="3"/>
                                        </p:tgtEl>
                                        <p:attrNameLst>
                                          <p:attrName>r</p:attrName>
                                        </p:attrNameLst>
                                      </p:cBhvr>
                                    </p:animRot>
                                    <p:animRot by="-240000">
                                      <p:cBhvr>
                                        <p:cTn id="31" dur="200" fill="hold">
                                          <p:stCondLst>
                                            <p:cond delay="600"/>
                                          </p:stCondLst>
                                        </p:cTn>
                                        <p:tgtEl>
                                          <p:spTgt spid="3"/>
                                        </p:tgtEl>
                                        <p:attrNameLst>
                                          <p:attrName>r</p:attrName>
                                        </p:attrNameLst>
                                      </p:cBhvr>
                                    </p:animRot>
                                    <p:animRot by="120000">
                                      <p:cBhvr>
                                        <p:cTn id="32" dur="200" fill="hold">
                                          <p:stCondLst>
                                            <p:cond delay="800"/>
                                          </p:stCondLst>
                                        </p:cTn>
                                        <p:tgtEl>
                                          <p:spTgt spid="3"/>
                                        </p:tgtEl>
                                        <p:attrNameLst>
                                          <p:attrName>r</p:attrName>
                                        </p:attrNameLst>
                                      </p:cBhvr>
                                    </p:animRot>
                                  </p:childTnLst>
                                </p:cTn>
                              </p:par>
                            </p:childTnLst>
                          </p:cTn>
                        </p:par>
                      </p:childTnLst>
                    </p:cTn>
                  </p:par>
                </p:childTnLst>
              </p:cTn>
              <p:nextCondLst>
                <p:cond evt="onClick" delay="0">
                  <p:tgtEl>
                    <p:spTgt spid="3"/>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35" presetClass="path" presetSubtype="0" accel="50000" decel="50000" fill="hold" nodeType="withEffect">
                                  <p:stCondLst>
                                    <p:cond delay="0"/>
                                  </p:stCondLst>
                                  <p:childTnLst>
                                    <p:animMotion origin="layout" path="M -8.33333E-7 -2.96296E-6 L -0.19375 -0.0875 " pathEditMode="relative" rAng="0" ptsTypes="AA">
                                      <p:cBhvr>
                                        <p:cTn id="37" dur="2000" fill="hold"/>
                                        <p:tgtEl>
                                          <p:spTgt spid="7"/>
                                        </p:tgtEl>
                                        <p:attrNameLst>
                                          <p:attrName>ppt_x</p:attrName>
                                          <p:attrName>ppt_y</p:attrName>
                                        </p:attrNameLst>
                                      </p:cBhvr>
                                      <p:rCtr x="-9687" y="-4375"/>
                                    </p:animMotion>
                                  </p:childTnLst>
                                </p:cTn>
                              </p:par>
                              <p:par>
                                <p:cTn id="38" presetID="63" presetClass="path" presetSubtype="0" accel="50000" decel="50000" fill="hold" nodeType="withEffect">
                                  <p:stCondLst>
                                    <p:cond delay="0"/>
                                  </p:stCondLst>
                                  <p:childTnLst>
                                    <p:animMotion origin="layout" path="M -3.88889E-6 -2.96296E-6 L 0.19601 -2.96296E-6 " pathEditMode="relative" rAng="0" ptsTypes="AA">
                                      <p:cBhvr>
                                        <p:cTn id="39" dur="2000" fill="hold"/>
                                        <p:tgtEl>
                                          <p:spTgt spid="10"/>
                                        </p:tgtEl>
                                        <p:attrNameLst>
                                          <p:attrName>ppt_x</p:attrName>
                                          <p:attrName>ppt_y</p:attrName>
                                        </p:attrNameLst>
                                      </p:cBhvr>
                                      <p:rCtr x="9792" y="0"/>
                                    </p:animMotion>
                                  </p:childTnLst>
                                </p:cTn>
                              </p:par>
                            </p:childTnLst>
                          </p:cTn>
                        </p:par>
                        <p:par>
                          <p:cTn id="40" fill="hold">
                            <p:stCondLst>
                              <p:cond delay="2000"/>
                            </p:stCondLst>
                            <p:childTnLst>
                              <p:par>
                                <p:cTn id="41" presetID="1"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43" restart="whenNotActive" fill="hold" evtFilter="cancelBubble" nodeType="interactiveSeq">
                <p:stCondLst>
                  <p:cond evt="onClick" delay="0">
                    <p:tgtEl>
                      <p:spTgt spid="10"/>
                    </p:tgtEl>
                  </p:cond>
                </p:stCondLst>
                <p:endSync evt="end" delay="0">
                  <p:rtn val="all"/>
                </p:endSync>
                <p:childTnLst>
                  <p:par>
                    <p:cTn id="44" fill="hold">
                      <p:stCondLst>
                        <p:cond delay="0"/>
                      </p:stCondLst>
                      <p:childTnLst>
                        <p:par>
                          <p:cTn id="45" fill="hold">
                            <p:stCondLst>
                              <p:cond delay="0"/>
                            </p:stCondLst>
                            <p:childTnLst>
                              <p:par>
                                <p:cTn id="46" presetID="32" presetClass="emph" presetSubtype="0" fill="hold" nodeType="withEffect">
                                  <p:stCondLst>
                                    <p:cond delay="0"/>
                                  </p:stCondLst>
                                  <p:childTnLst>
                                    <p:animRot by="120000">
                                      <p:cBhvr>
                                        <p:cTn id="47" dur="100" fill="hold">
                                          <p:stCondLst>
                                            <p:cond delay="0"/>
                                          </p:stCondLst>
                                        </p:cTn>
                                        <p:tgtEl>
                                          <p:spTgt spid="10"/>
                                        </p:tgtEl>
                                        <p:attrNameLst>
                                          <p:attrName>r</p:attrName>
                                        </p:attrNameLst>
                                      </p:cBhvr>
                                    </p:animRot>
                                    <p:animRot by="-240000">
                                      <p:cBhvr>
                                        <p:cTn id="48" dur="200" fill="hold">
                                          <p:stCondLst>
                                            <p:cond delay="200"/>
                                          </p:stCondLst>
                                        </p:cTn>
                                        <p:tgtEl>
                                          <p:spTgt spid="10"/>
                                        </p:tgtEl>
                                        <p:attrNameLst>
                                          <p:attrName>r</p:attrName>
                                        </p:attrNameLst>
                                      </p:cBhvr>
                                    </p:animRot>
                                    <p:animRot by="240000">
                                      <p:cBhvr>
                                        <p:cTn id="49" dur="200" fill="hold">
                                          <p:stCondLst>
                                            <p:cond delay="400"/>
                                          </p:stCondLst>
                                        </p:cTn>
                                        <p:tgtEl>
                                          <p:spTgt spid="10"/>
                                        </p:tgtEl>
                                        <p:attrNameLst>
                                          <p:attrName>r</p:attrName>
                                        </p:attrNameLst>
                                      </p:cBhvr>
                                    </p:animRot>
                                    <p:animRot by="-240000">
                                      <p:cBhvr>
                                        <p:cTn id="50" dur="200" fill="hold">
                                          <p:stCondLst>
                                            <p:cond delay="600"/>
                                          </p:stCondLst>
                                        </p:cTn>
                                        <p:tgtEl>
                                          <p:spTgt spid="10"/>
                                        </p:tgtEl>
                                        <p:attrNameLst>
                                          <p:attrName>r</p:attrName>
                                        </p:attrNameLst>
                                      </p:cBhvr>
                                    </p:animRot>
                                    <p:animRot by="120000">
                                      <p:cBhvr>
                                        <p:cTn id="51" dur="200" fill="hold">
                                          <p:stCondLst>
                                            <p:cond delay="800"/>
                                          </p:stCondLst>
                                        </p:cTn>
                                        <p:tgtEl>
                                          <p:spTgt spid="10"/>
                                        </p:tgtEl>
                                        <p:attrNameLst>
                                          <p:attrName>r</p:attrName>
                                        </p:attrNameLst>
                                      </p:cBhvr>
                                    </p:animRot>
                                  </p:childTnLst>
                                </p:cTn>
                              </p:par>
                            </p:childTnLst>
                          </p:cTn>
                        </p:par>
                      </p:childTnLst>
                    </p:cTn>
                  </p:par>
                </p:childTnLst>
              </p:cTn>
              <p:nextCondLst>
                <p:cond evt="onClick" delay="0">
                  <p:tgtEl>
                    <p:spTgt spid="10"/>
                  </p:tgtEl>
                </p:cond>
              </p:nextCondLst>
            </p:seq>
            <p:seq concurrent="1" nextAc="seek">
              <p:cTn id="52" restart="whenNotActive" fill="hold" evtFilter="cancelBubble" nodeType="interactiveSeq">
                <p:stCondLst>
                  <p:cond evt="onClick" delay="0">
                    <p:tgtEl>
                      <p:spTgt spid="11"/>
                    </p:tgtEl>
                  </p:cond>
                </p:stCondLst>
                <p:endSync evt="end" delay="0">
                  <p:rtn val="all"/>
                </p:endSync>
                <p:childTnLst>
                  <p:par>
                    <p:cTn id="53" fill="hold">
                      <p:stCondLst>
                        <p:cond delay="0"/>
                      </p:stCondLst>
                      <p:childTnLst>
                        <p:par>
                          <p:cTn id="54" fill="hold">
                            <p:stCondLst>
                              <p:cond delay="0"/>
                            </p:stCondLst>
                            <p:childTnLst>
                              <p:par>
                                <p:cTn id="55" presetID="32" presetClass="emph" presetSubtype="0" fill="hold" nodeType="withEffect">
                                  <p:stCondLst>
                                    <p:cond delay="0"/>
                                  </p:stCondLst>
                                  <p:childTnLst>
                                    <p:animRot by="120000">
                                      <p:cBhvr>
                                        <p:cTn id="56" dur="100" fill="hold">
                                          <p:stCondLst>
                                            <p:cond delay="0"/>
                                          </p:stCondLst>
                                        </p:cTn>
                                        <p:tgtEl>
                                          <p:spTgt spid="11"/>
                                        </p:tgtEl>
                                        <p:attrNameLst>
                                          <p:attrName>r</p:attrName>
                                        </p:attrNameLst>
                                      </p:cBhvr>
                                    </p:animRot>
                                    <p:animRot by="-240000">
                                      <p:cBhvr>
                                        <p:cTn id="57" dur="200" fill="hold">
                                          <p:stCondLst>
                                            <p:cond delay="200"/>
                                          </p:stCondLst>
                                        </p:cTn>
                                        <p:tgtEl>
                                          <p:spTgt spid="11"/>
                                        </p:tgtEl>
                                        <p:attrNameLst>
                                          <p:attrName>r</p:attrName>
                                        </p:attrNameLst>
                                      </p:cBhvr>
                                    </p:animRot>
                                    <p:animRot by="240000">
                                      <p:cBhvr>
                                        <p:cTn id="58" dur="200" fill="hold">
                                          <p:stCondLst>
                                            <p:cond delay="400"/>
                                          </p:stCondLst>
                                        </p:cTn>
                                        <p:tgtEl>
                                          <p:spTgt spid="11"/>
                                        </p:tgtEl>
                                        <p:attrNameLst>
                                          <p:attrName>r</p:attrName>
                                        </p:attrNameLst>
                                      </p:cBhvr>
                                    </p:animRot>
                                    <p:animRot by="-240000">
                                      <p:cBhvr>
                                        <p:cTn id="59" dur="200" fill="hold">
                                          <p:stCondLst>
                                            <p:cond delay="600"/>
                                          </p:stCondLst>
                                        </p:cTn>
                                        <p:tgtEl>
                                          <p:spTgt spid="11"/>
                                        </p:tgtEl>
                                        <p:attrNameLst>
                                          <p:attrName>r</p:attrName>
                                        </p:attrNameLst>
                                      </p:cBhvr>
                                    </p:animRot>
                                    <p:animRot by="120000">
                                      <p:cBhvr>
                                        <p:cTn id="60" dur="200" fill="hold">
                                          <p:stCondLst>
                                            <p:cond delay="800"/>
                                          </p:stCondLst>
                                        </p:cTn>
                                        <p:tgtEl>
                                          <p:spTgt spid="11"/>
                                        </p:tgtEl>
                                        <p:attrNameLst>
                                          <p:attrName>r</p:attrName>
                                        </p:attrNameLst>
                                      </p:cBhvr>
                                    </p:animRot>
                                  </p:childTnLst>
                                </p:cTn>
                              </p:par>
                            </p:childTnLst>
                          </p:cTn>
                        </p:par>
                      </p:childTnLst>
                    </p:cTn>
                  </p:par>
                </p:childTnLst>
              </p:cTn>
              <p:nextCondLst>
                <p:cond evt="onClick" delay="0">
                  <p:tgtEl>
                    <p:spTgt spid="11"/>
                  </p:tgtEl>
                </p:cond>
              </p:nextCondLst>
            </p:seq>
            <p:seq concurrent="1" nextAc="seek">
              <p:cTn id="61" restart="whenNotActive" fill="hold" evtFilter="cancelBubble" nodeType="interactiveSeq">
                <p:stCondLst>
                  <p:cond evt="onClick" delay="0">
                    <p:tgtEl>
                      <p:spTgt spid="13"/>
                    </p:tgtEl>
                  </p:cond>
                </p:stCondLst>
                <p:endSync evt="end" delay="0">
                  <p:rtn val="all"/>
                </p:endSync>
                <p:childTnLst>
                  <p:par>
                    <p:cTn id="62" fill="hold">
                      <p:stCondLst>
                        <p:cond delay="0"/>
                      </p:stCondLst>
                      <p:childTnLst>
                        <p:par>
                          <p:cTn id="63" fill="hold">
                            <p:stCondLst>
                              <p:cond delay="0"/>
                            </p:stCondLst>
                            <p:childTnLst>
                              <p:par>
                                <p:cTn id="64" presetID="32" presetClass="emph" presetSubtype="0" fill="hold" nodeType="withEffect">
                                  <p:stCondLst>
                                    <p:cond delay="0"/>
                                  </p:stCondLst>
                                  <p:childTnLst>
                                    <p:animRot by="120000">
                                      <p:cBhvr>
                                        <p:cTn id="65" dur="100" fill="hold">
                                          <p:stCondLst>
                                            <p:cond delay="0"/>
                                          </p:stCondLst>
                                        </p:cTn>
                                        <p:tgtEl>
                                          <p:spTgt spid="13"/>
                                        </p:tgtEl>
                                        <p:attrNameLst>
                                          <p:attrName>r</p:attrName>
                                        </p:attrNameLst>
                                      </p:cBhvr>
                                    </p:animRot>
                                    <p:animRot by="-240000">
                                      <p:cBhvr>
                                        <p:cTn id="66" dur="200" fill="hold">
                                          <p:stCondLst>
                                            <p:cond delay="200"/>
                                          </p:stCondLst>
                                        </p:cTn>
                                        <p:tgtEl>
                                          <p:spTgt spid="13"/>
                                        </p:tgtEl>
                                        <p:attrNameLst>
                                          <p:attrName>r</p:attrName>
                                        </p:attrNameLst>
                                      </p:cBhvr>
                                    </p:animRot>
                                    <p:animRot by="240000">
                                      <p:cBhvr>
                                        <p:cTn id="67" dur="200" fill="hold">
                                          <p:stCondLst>
                                            <p:cond delay="400"/>
                                          </p:stCondLst>
                                        </p:cTn>
                                        <p:tgtEl>
                                          <p:spTgt spid="13"/>
                                        </p:tgtEl>
                                        <p:attrNameLst>
                                          <p:attrName>r</p:attrName>
                                        </p:attrNameLst>
                                      </p:cBhvr>
                                    </p:animRot>
                                    <p:animRot by="-240000">
                                      <p:cBhvr>
                                        <p:cTn id="68" dur="200" fill="hold">
                                          <p:stCondLst>
                                            <p:cond delay="600"/>
                                          </p:stCondLst>
                                        </p:cTn>
                                        <p:tgtEl>
                                          <p:spTgt spid="13"/>
                                        </p:tgtEl>
                                        <p:attrNameLst>
                                          <p:attrName>r</p:attrName>
                                        </p:attrNameLst>
                                      </p:cBhvr>
                                    </p:animRot>
                                    <p:animRot by="120000">
                                      <p:cBhvr>
                                        <p:cTn id="69" dur="200" fill="hold">
                                          <p:stCondLst>
                                            <p:cond delay="800"/>
                                          </p:stCondLst>
                                        </p:cTn>
                                        <p:tgtEl>
                                          <p:spTgt spid="13"/>
                                        </p:tgtEl>
                                        <p:attrNameLst>
                                          <p:attrName>r</p:attrName>
                                        </p:attrNameLst>
                                      </p:cBhvr>
                                    </p:animRot>
                                  </p:childTnLst>
                                </p:cTn>
                              </p:par>
                            </p:childTnLst>
                          </p:cTn>
                        </p:par>
                      </p:childTnLst>
                    </p:cTn>
                  </p:par>
                </p:childTnLst>
              </p:cTn>
              <p:nextCondLst>
                <p:cond evt="onClick" delay="0">
                  <p:tgtEl>
                    <p:spTgt spid="13"/>
                  </p:tgtEl>
                </p:cond>
              </p:nextCondLst>
            </p:seq>
          </p:childTnLst>
        </p:cTn>
      </p:par>
    </p:tnLst>
    <p:bldLst>
      <p:bldP spid="22" grpId="0"/>
      <p:bldP spid="2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תיבת טקסט 7">
            <a:extLst>
              <a:ext uri="{FF2B5EF4-FFF2-40B4-BE49-F238E27FC236}">
                <a16:creationId xmlns:a16="http://schemas.microsoft.com/office/drawing/2014/main" id="{ED2C68A4-48A4-4EBE-BDE7-8C39CF26453B}"/>
              </a:ext>
            </a:extLst>
          </p:cNvPr>
          <p:cNvSpPr txBox="1"/>
          <p:nvPr/>
        </p:nvSpPr>
        <p:spPr>
          <a:xfrm>
            <a:off x="-324544" y="2462407"/>
            <a:ext cx="9158868" cy="2062103"/>
          </a:xfrm>
          <a:prstGeom prst="rect">
            <a:avLst/>
          </a:prstGeom>
          <a:noFill/>
        </p:spPr>
        <p:txBody>
          <a:bodyPr wrap="square" rtlCol="1">
            <a:spAutoFit/>
          </a:bodyPr>
          <a:lstStyle/>
          <a:p>
            <a:endParaRPr lang="he-IL" sz="3200" dirty="0"/>
          </a:p>
          <a:p>
            <a:pPr lvl="0"/>
            <a:r>
              <a:rPr lang="he-IL" sz="3200" dirty="0"/>
              <a:t>בַּפְּעִילוּיוֹת הַבָּאוֹת תִתְבַּקְשוּ לְצַיֵר לוּחִיוֹת דוֹמִינוֹ.</a:t>
            </a:r>
          </a:p>
          <a:p>
            <a:pPr lvl="0"/>
            <a:r>
              <a:rPr lang="he-IL" sz="3200" dirty="0"/>
              <a:t>תוּכְלוּ לְצַיֵר מִסְפָּרִים שוֹנִים עַל הַלוּחִיוֹת – מִסְפָּרִים שֶיַתְאִימוּ לַפְּעִילוּת. </a:t>
            </a:r>
          </a:p>
        </p:txBody>
      </p:sp>
      <p:sp>
        <p:nvSpPr>
          <p:cNvPr id="12" name="תיבת טקסט 11">
            <a:extLst>
              <a:ext uri="{FF2B5EF4-FFF2-40B4-BE49-F238E27FC236}">
                <a16:creationId xmlns:a16="http://schemas.microsoft.com/office/drawing/2014/main" id="{0C197D82-29E8-41B1-99A1-23C3266A8A99}"/>
              </a:ext>
            </a:extLst>
          </p:cNvPr>
          <p:cNvSpPr txBox="1"/>
          <p:nvPr/>
        </p:nvSpPr>
        <p:spPr>
          <a:xfrm>
            <a:off x="258513" y="-127440"/>
            <a:ext cx="9158868" cy="800219"/>
          </a:xfrm>
          <a:prstGeom prst="rect">
            <a:avLst/>
          </a:prstGeom>
          <a:noFill/>
        </p:spPr>
        <p:txBody>
          <a:bodyPr wrap="square" rtlCol="1">
            <a:spAutoFit/>
          </a:bodyPr>
          <a:lstStyle/>
          <a:p>
            <a:endParaRPr lang="he-IL" dirty="0"/>
          </a:p>
          <a:p>
            <a:pPr marL="714375"/>
            <a:r>
              <a:rPr lang="he-IL" sz="2800" dirty="0"/>
              <a:t>לַפְּעִילוּת צָרִיךְ:</a:t>
            </a:r>
            <a:endParaRPr lang="en-US" sz="2800" dirty="0"/>
          </a:p>
        </p:txBody>
      </p:sp>
      <p:sp>
        <p:nvSpPr>
          <p:cNvPr id="2" name="תיבת טקסט 1">
            <a:extLst>
              <a:ext uri="{FF2B5EF4-FFF2-40B4-BE49-F238E27FC236}">
                <a16:creationId xmlns:a16="http://schemas.microsoft.com/office/drawing/2014/main" id="{0AA8EAC0-BD32-4E1E-914D-390D145E2E02}"/>
              </a:ext>
            </a:extLst>
          </p:cNvPr>
          <p:cNvSpPr txBox="1"/>
          <p:nvPr/>
        </p:nvSpPr>
        <p:spPr>
          <a:xfrm>
            <a:off x="368254" y="2264295"/>
            <a:ext cx="9158868" cy="861774"/>
          </a:xfrm>
          <a:prstGeom prst="rect">
            <a:avLst/>
          </a:prstGeom>
          <a:noFill/>
        </p:spPr>
        <p:txBody>
          <a:bodyPr wrap="square" rtlCol="1">
            <a:spAutoFit/>
          </a:bodyPr>
          <a:lstStyle/>
          <a:p>
            <a:endParaRPr lang="he-IL" dirty="0"/>
          </a:p>
          <a:p>
            <a:pPr marL="715963"/>
            <a:r>
              <a:rPr lang="he-IL" sz="3200" dirty="0"/>
              <a:t>הוֹרָאוֹת</a:t>
            </a:r>
            <a:endParaRPr lang="he-IL" sz="2800" dirty="0"/>
          </a:p>
        </p:txBody>
      </p:sp>
      <p:sp>
        <p:nvSpPr>
          <p:cNvPr id="65" name="תיבת טקסט 64">
            <a:extLst>
              <a:ext uri="{FF2B5EF4-FFF2-40B4-BE49-F238E27FC236}">
                <a16:creationId xmlns:a16="http://schemas.microsoft.com/office/drawing/2014/main" id="{21E82F17-8DE5-4FEE-B428-45356427C452}"/>
              </a:ext>
            </a:extLst>
          </p:cNvPr>
          <p:cNvSpPr txBox="1"/>
          <p:nvPr/>
        </p:nvSpPr>
        <p:spPr>
          <a:xfrm>
            <a:off x="5104573" y="1384574"/>
            <a:ext cx="3419872" cy="800219"/>
          </a:xfrm>
          <a:prstGeom prst="rect">
            <a:avLst/>
          </a:prstGeom>
          <a:noFill/>
        </p:spPr>
        <p:txBody>
          <a:bodyPr wrap="square" rtlCol="1">
            <a:spAutoFit/>
          </a:bodyPr>
          <a:lstStyle/>
          <a:p>
            <a:endParaRPr lang="he-IL" dirty="0"/>
          </a:p>
          <a:p>
            <a:pPr marL="715963"/>
            <a:r>
              <a:rPr lang="he-IL" sz="2800" dirty="0"/>
              <a:t>מַצְבֵּעַ (טוּש)</a:t>
            </a:r>
          </a:p>
        </p:txBody>
      </p:sp>
      <p:sp>
        <p:nvSpPr>
          <p:cNvPr id="62" name="תיבת טקסט 61">
            <a:extLst>
              <a:ext uri="{FF2B5EF4-FFF2-40B4-BE49-F238E27FC236}">
                <a16:creationId xmlns:a16="http://schemas.microsoft.com/office/drawing/2014/main" id="{6D1AA64A-12F8-4772-8810-1A29B1F9630D}"/>
              </a:ext>
            </a:extLst>
          </p:cNvPr>
          <p:cNvSpPr txBox="1"/>
          <p:nvPr/>
        </p:nvSpPr>
        <p:spPr>
          <a:xfrm>
            <a:off x="368254" y="2138156"/>
            <a:ext cx="3419872" cy="800219"/>
          </a:xfrm>
          <a:prstGeom prst="rect">
            <a:avLst/>
          </a:prstGeom>
          <a:noFill/>
        </p:spPr>
        <p:txBody>
          <a:bodyPr wrap="square" rtlCol="1">
            <a:spAutoFit/>
          </a:bodyPr>
          <a:lstStyle/>
          <a:p>
            <a:endParaRPr lang="he-IL" dirty="0"/>
          </a:p>
          <a:p>
            <a:pPr marL="715963"/>
            <a:r>
              <a:rPr lang="he-IL" sz="2800" dirty="0"/>
              <a:t>לוּחַ מָחִיק</a:t>
            </a:r>
          </a:p>
        </p:txBody>
      </p:sp>
      <p:grpSp>
        <p:nvGrpSpPr>
          <p:cNvPr id="7" name="קבוצה 6">
            <a:extLst>
              <a:ext uri="{FF2B5EF4-FFF2-40B4-BE49-F238E27FC236}">
                <a16:creationId xmlns:a16="http://schemas.microsoft.com/office/drawing/2014/main" id="{C60C8C6D-9B6C-4A16-959C-13BCEF651570}"/>
              </a:ext>
            </a:extLst>
          </p:cNvPr>
          <p:cNvGrpSpPr/>
          <p:nvPr/>
        </p:nvGrpSpPr>
        <p:grpSpPr>
          <a:xfrm>
            <a:off x="611560" y="471396"/>
            <a:ext cx="3312368" cy="2016224"/>
            <a:chOff x="611560" y="1052736"/>
            <a:chExt cx="3312368" cy="2016224"/>
          </a:xfrm>
        </p:grpSpPr>
        <p:sp>
          <p:nvSpPr>
            <p:cNvPr id="3" name="מלבן: פינות מעוגלות 2">
              <a:extLst>
                <a:ext uri="{FF2B5EF4-FFF2-40B4-BE49-F238E27FC236}">
                  <a16:creationId xmlns:a16="http://schemas.microsoft.com/office/drawing/2014/main" id="{E8C0098D-F38A-46B2-A5EA-45665A05CF0E}"/>
                </a:ext>
              </a:extLst>
            </p:cNvPr>
            <p:cNvSpPr/>
            <p:nvPr/>
          </p:nvSpPr>
          <p:spPr>
            <a:xfrm>
              <a:off x="611560" y="1052736"/>
              <a:ext cx="3312368"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מלבן: פינות מעוגלות 85">
              <a:extLst>
                <a:ext uri="{FF2B5EF4-FFF2-40B4-BE49-F238E27FC236}">
                  <a16:creationId xmlns:a16="http://schemas.microsoft.com/office/drawing/2014/main" id="{7DB10B73-6168-41D7-BABE-E366BD856FBC}"/>
                </a:ext>
              </a:extLst>
            </p:cNvPr>
            <p:cNvSpPr/>
            <p:nvPr/>
          </p:nvSpPr>
          <p:spPr>
            <a:xfrm>
              <a:off x="723764" y="1135378"/>
              <a:ext cx="3087960" cy="18322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11" name="תמונה 10">
            <a:extLst>
              <a:ext uri="{FF2B5EF4-FFF2-40B4-BE49-F238E27FC236}">
                <a16:creationId xmlns:a16="http://schemas.microsoft.com/office/drawing/2014/main" id="{C43FEF05-6AEB-4206-8E56-2985C04F2F33}"/>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5542453" y="437759"/>
            <a:ext cx="2877783" cy="1918702"/>
          </a:xfrm>
          <a:prstGeom prst="rect">
            <a:avLst/>
          </a:prstGeom>
        </p:spPr>
      </p:pic>
      <p:grpSp>
        <p:nvGrpSpPr>
          <p:cNvPr id="90" name="קבוצה 89">
            <a:extLst>
              <a:ext uri="{FF2B5EF4-FFF2-40B4-BE49-F238E27FC236}">
                <a16:creationId xmlns:a16="http://schemas.microsoft.com/office/drawing/2014/main" id="{AE213B35-9951-4CED-9BF5-23B20C0CDF33}"/>
              </a:ext>
            </a:extLst>
          </p:cNvPr>
          <p:cNvGrpSpPr/>
          <p:nvPr/>
        </p:nvGrpSpPr>
        <p:grpSpPr>
          <a:xfrm>
            <a:off x="539552" y="4581128"/>
            <a:ext cx="3312368" cy="2016224"/>
            <a:chOff x="611560" y="1052736"/>
            <a:chExt cx="3312368" cy="2016224"/>
          </a:xfrm>
        </p:grpSpPr>
        <p:sp>
          <p:nvSpPr>
            <p:cNvPr id="91" name="מלבן: פינות מעוגלות 90">
              <a:extLst>
                <a:ext uri="{FF2B5EF4-FFF2-40B4-BE49-F238E27FC236}">
                  <a16:creationId xmlns:a16="http://schemas.microsoft.com/office/drawing/2014/main" id="{A059067F-06D4-4D70-AF55-1B3E2BD30C27}"/>
                </a:ext>
              </a:extLst>
            </p:cNvPr>
            <p:cNvSpPr/>
            <p:nvPr/>
          </p:nvSpPr>
          <p:spPr>
            <a:xfrm>
              <a:off x="611560" y="1052736"/>
              <a:ext cx="3312368"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2" name="מלבן: פינות מעוגלות 91">
              <a:extLst>
                <a:ext uri="{FF2B5EF4-FFF2-40B4-BE49-F238E27FC236}">
                  <a16:creationId xmlns:a16="http://schemas.microsoft.com/office/drawing/2014/main" id="{F5BE53B2-DB07-4F62-A653-95A24D8BA888}"/>
                </a:ext>
              </a:extLst>
            </p:cNvPr>
            <p:cNvSpPr/>
            <p:nvPr/>
          </p:nvSpPr>
          <p:spPr>
            <a:xfrm>
              <a:off x="723764" y="1135378"/>
              <a:ext cx="3087960" cy="18322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mc:AlternateContent xmlns:mc="http://schemas.openxmlformats.org/markup-compatibility/2006" xmlns:p14="http://schemas.microsoft.com/office/powerpoint/2010/main">
        <mc:Choice Requires="p14">
          <p:contentPart p14:bwMode="auto" r:id="rId3">
            <p14:nvContentPartPr>
              <p14:cNvPr id="27" name="דיו 26">
                <a:extLst>
                  <a:ext uri="{FF2B5EF4-FFF2-40B4-BE49-F238E27FC236}">
                    <a16:creationId xmlns:a16="http://schemas.microsoft.com/office/drawing/2014/main" id="{F1E121D9-A402-428D-878F-8DB45F8AF34A}"/>
                  </a:ext>
                </a:extLst>
              </p14:cNvPr>
              <p14:cNvContentPartPr/>
              <p14:nvPr/>
            </p14:nvContentPartPr>
            <p14:xfrm>
              <a:off x="987630" y="5871461"/>
              <a:ext cx="132840" cy="151200"/>
            </p14:xfrm>
          </p:contentPart>
        </mc:Choice>
        <mc:Fallback xmlns="">
          <p:pic>
            <p:nvPicPr>
              <p:cNvPr id="27" name="דיו 26">
                <a:extLst>
                  <a:ext uri="{FF2B5EF4-FFF2-40B4-BE49-F238E27FC236}">
                    <a16:creationId xmlns:a16="http://schemas.microsoft.com/office/drawing/2014/main" id="{F1E121D9-A402-428D-878F-8DB45F8AF34A}"/>
                  </a:ext>
                </a:extLst>
              </p:cNvPr>
              <p:cNvPicPr/>
              <p:nvPr/>
            </p:nvPicPr>
            <p:blipFill>
              <a:blip r:embed="rId4"/>
              <a:stretch>
                <a:fillRect/>
              </a:stretch>
            </p:blipFill>
            <p:spPr>
              <a:xfrm>
                <a:off x="924990" y="5808461"/>
                <a:ext cx="25848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8" name="דיו 27">
                <a:extLst>
                  <a:ext uri="{FF2B5EF4-FFF2-40B4-BE49-F238E27FC236}">
                    <a16:creationId xmlns:a16="http://schemas.microsoft.com/office/drawing/2014/main" id="{6BE26B4D-5E19-44D2-AC24-FA2B542592D0}"/>
                  </a:ext>
                </a:extLst>
              </p14:cNvPr>
              <p14:cNvContentPartPr/>
              <p14:nvPr/>
            </p14:nvContentPartPr>
            <p14:xfrm>
              <a:off x="995550" y="6199421"/>
              <a:ext cx="70920" cy="93960"/>
            </p14:xfrm>
          </p:contentPart>
        </mc:Choice>
        <mc:Fallback xmlns="">
          <p:pic>
            <p:nvPicPr>
              <p:cNvPr id="28" name="דיו 27">
                <a:extLst>
                  <a:ext uri="{FF2B5EF4-FFF2-40B4-BE49-F238E27FC236}">
                    <a16:creationId xmlns:a16="http://schemas.microsoft.com/office/drawing/2014/main" id="{6BE26B4D-5E19-44D2-AC24-FA2B542592D0}"/>
                  </a:ext>
                </a:extLst>
              </p:cNvPr>
              <p:cNvPicPr/>
              <p:nvPr/>
            </p:nvPicPr>
            <p:blipFill>
              <a:blip r:embed="rId6"/>
              <a:stretch>
                <a:fillRect/>
              </a:stretch>
            </p:blipFill>
            <p:spPr>
              <a:xfrm>
                <a:off x="932550" y="6136781"/>
                <a:ext cx="196560" cy="219600"/>
              </a:xfrm>
              <a:prstGeom prst="rect">
                <a:avLst/>
              </a:prstGeom>
            </p:spPr>
          </p:pic>
        </mc:Fallback>
      </mc:AlternateContent>
      <p:grpSp>
        <p:nvGrpSpPr>
          <p:cNvPr id="34" name="קבוצה 33">
            <a:extLst>
              <a:ext uri="{FF2B5EF4-FFF2-40B4-BE49-F238E27FC236}">
                <a16:creationId xmlns:a16="http://schemas.microsoft.com/office/drawing/2014/main" id="{99C283B4-1946-4FC5-BE01-1869CBC2148F}"/>
              </a:ext>
            </a:extLst>
          </p:cNvPr>
          <p:cNvGrpSpPr/>
          <p:nvPr/>
        </p:nvGrpSpPr>
        <p:grpSpPr>
          <a:xfrm>
            <a:off x="1015710" y="5051021"/>
            <a:ext cx="600120" cy="608400"/>
            <a:chOff x="1015710" y="5051021"/>
            <a:chExt cx="600120" cy="608400"/>
          </a:xfrm>
        </p:grpSpPr>
        <mc:AlternateContent xmlns:mc="http://schemas.openxmlformats.org/markup-compatibility/2006" xmlns:p14="http://schemas.microsoft.com/office/powerpoint/2010/main">
          <mc:Choice Requires="p14">
            <p:contentPart p14:bwMode="auto" r:id="rId7">
              <p14:nvContentPartPr>
                <p14:cNvPr id="25" name="דיו 24">
                  <a:extLst>
                    <a:ext uri="{FF2B5EF4-FFF2-40B4-BE49-F238E27FC236}">
                      <a16:creationId xmlns:a16="http://schemas.microsoft.com/office/drawing/2014/main" id="{3F2C2D21-EC33-45FF-B17F-86F3C0B0A47C}"/>
                    </a:ext>
                  </a:extLst>
                </p14:cNvPr>
                <p14:cNvContentPartPr/>
                <p14:nvPr/>
              </p14:nvContentPartPr>
              <p14:xfrm>
                <a:off x="1015710" y="5074061"/>
                <a:ext cx="201960" cy="137520"/>
              </p14:xfrm>
            </p:contentPart>
          </mc:Choice>
          <mc:Fallback xmlns="">
            <p:pic>
              <p:nvPicPr>
                <p:cNvPr id="25" name="דיו 24">
                  <a:extLst>
                    <a:ext uri="{FF2B5EF4-FFF2-40B4-BE49-F238E27FC236}">
                      <a16:creationId xmlns:a16="http://schemas.microsoft.com/office/drawing/2014/main" id="{3F2C2D21-EC33-45FF-B17F-86F3C0B0A47C}"/>
                    </a:ext>
                  </a:extLst>
                </p:cNvPr>
                <p:cNvPicPr/>
                <p:nvPr/>
              </p:nvPicPr>
              <p:blipFill>
                <a:blip r:embed="rId8"/>
                <a:stretch>
                  <a:fillRect/>
                </a:stretch>
              </p:blipFill>
              <p:spPr>
                <a:xfrm>
                  <a:off x="952710" y="5011421"/>
                  <a:ext cx="32760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6" name="דיו 25">
                  <a:extLst>
                    <a:ext uri="{FF2B5EF4-FFF2-40B4-BE49-F238E27FC236}">
                      <a16:creationId xmlns:a16="http://schemas.microsoft.com/office/drawing/2014/main" id="{4EE9A6D4-23FC-4338-99E7-C412F05C9E92}"/>
                    </a:ext>
                  </a:extLst>
                </p14:cNvPr>
                <p14:cNvContentPartPr/>
                <p14:nvPr/>
              </p14:nvContentPartPr>
              <p14:xfrm>
                <a:off x="1015710" y="5531261"/>
                <a:ext cx="145440" cy="128160"/>
              </p14:xfrm>
            </p:contentPart>
          </mc:Choice>
          <mc:Fallback xmlns="">
            <p:pic>
              <p:nvPicPr>
                <p:cNvPr id="26" name="דיו 25">
                  <a:extLst>
                    <a:ext uri="{FF2B5EF4-FFF2-40B4-BE49-F238E27FC236}">
                      <a16:creationId xmlns:a16="http://schemas.microsoft.com/office/drawing/2014/main" id="{4EE9A6D4-23FC-4338-99E7-C412F05C9E92}"/>
                    </a:ext>
                  </a:extLst>
                </p:cNvPr>
                <p:cNvPicPr/>
                <p:nvPr/>
              </p:nvPicPr>
              <p:blipFill>
                <a:blip r:embed="rId10"/>
                <a:stretch>
                  <a:fillRect/>
                </a:stretch>
              </p:blipFill>
              <p:spPr>
                <a:xfrm>
                  <a:off x="953070" y="5468261"/>
                  <a:ext cx="27108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9" name="דיו 28">
                  <a:extLst>
                    <a:ext uri="{FF2B5EF4-FFF2-40B4-BE49-F238E27FC236}">
                      <a16:creationId xmlns:a16="http://schemas.microsoft.com/office/drawing/2014/main" id="{9A5AAB75-2599-49F2-8C4F-57B0637A2DA9}"/>
                    </a:ext>
                  </a:extLst>
                </p14:cNvPr>
                <p14:cNvContentPartPr/>
                <p14:nvPr/>
              </p14:nvContentPartPr>
              <p14:xfrm>
                <a:off x="1327830" y="5277101"/>
                <a:ext cx="104760" cy="132120"/>
              </p14:xfrm>
            </p:contentPart>
          </mc:Choice>
          <mc:Fallback xmlns="">
            <p:pic>
              <p:nvPicPr>
                <p:cNvPr id="29" name="דיו 28">
                  <a:extLst>
                    <a:ext uri="{FF2B5EF4-FFF2-40B4-BE49-F238E27FC236}">
                      <a16:creationId xmlns:a16="http://schemas.microsoft.com/office/drawing/2014/main" id="{9A5AAB75-2599-49F2-8C4F-57B0637A2DA9}"/>
                    </a:ext>
                  </a:extLst>
                </p:cNvPr>
                <p:cNvPicPr/>
                <p:nvPr/>
              </p:nvPicPr>
              <p:blipFill>
                <a:blip r:embed="rId12"/>
                <a:stretch>
                  <a:fillRect/>
                </a:stretch>
              </p:blipFill>
              <p:spPr>
                <a:xfrm>
                  <a:off x="1264830" y="5214101"/>
                  <a:ext cx="230400" cy="257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2" name="דיו 31">
                  <a:extLst>
                    <a:ext uri="{FF2B5EF4-FFF2-40B4-BE49-F238E27FC236}">
                      <a16:creationId xmlns:a16="http://schemas.microsoft.com/office/drawing/2014/main" id="{692E02B2-36F4-4B05-BC3B-F06483E4DB24}"/>
                    </a:ext>
                  </a:extLst>
                </p14:cNvPr>
                <p14:cNvContentPartPr/>
                <p14:nvPr/>
              </p14:nvContentPartPr>
              <p14:xfrm>
                <a:off x="1483350" y="5526941"/>
                <a:ext cx="112680" cy="95400"/>
              </p14:xfrm>
            </p:contentPart>
          </mc:Choice>
          <mc:Fallback xmlns="">
            <p:pic>
              <p:nvPicPr>
                <p:cNvPr id="32" name="דיו 31">
                  <a:extLst>
                    <a:ext uri="{FF2B5EF4-FFF2-40B4-BE49-F238E27FC236}">
                      <a16:creationId xmlns:a16="http://schemas.microsoft.com/office/drawing/2014/main" id="{692E02B2-36F4-4B05-BC3B-F06483E4DB24}"/>
                    </a:ext>
                  </a:extLst>
                </p:cNvPr>
                <p:cNvPicPr/>
                <p:nvPr/>
              </p:nvPicPr>
              <p:blipFill>
                <a:blip r:embed="rId14"/>
                <a:stretch>
                  <a:fillRect/>
                </a:stretch>
              </p:blipFill>
              <p:spPr>
                <a:xfrm>
                  <a:off x="1420350" y="5463941"/>
                  <a:ext cx="23832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3" name="דיו 32">
                  <a:extLst>
                    <a:ext uri="{FF2B5EF4-FFF2-40B4-BE49-F238E27FC236}">
                      <a16:creationId xmlns:a16="http://schemas.microsoft.com/office/drawing/2014/main" id="{1EC852C1-504A-4A16-BDF2-DB7B0804B8C9}"/>
                    </a:ext>
                  </a:extLst>
                </p14:cNvPr>
                <p14:cNvContentPartPr/>
                <p14:nvPr/>
              </p14:nvContentPartPr>
              <p14:xfrm>
                <a:off x="1525110" y="5051021"/>
                <a:ext cx="90720" cy="116280"/>
              </p14:xfrm>
            </p:contentPart>
          </mc:Choice>
          <mc:Fallback xmlns="">
            <p:pic>
              <p:nvPicPr>
                <p:cNvPr id="33" name="דיו 32">
                  <a:extLst>
                    <a:ext uri="{FF2B5EF4-FFF2-40B4-BE49-F238E27FC236}">
                      <a16:creationId xmlns:a16="http://schemas.microsoft.com/office/drawing/2014/main" id="{1EC852C1-504A-4A16-BDF2-DB7B0804B8C9}"/>
                    </a:ext>
                  </a:extLst>
                </p:cNvPr>
                <p:cNvPicPr/>
                <p:nvPr/>
              </p:nvPicPr>
              <p:blipFill>
                <a:blip r:embed="rId16"/>
                <a:stretch>
                  <a:fillRect/>
                </a:stretch>
              </p:blipFill>
              <p:spPr>
                <a:xfrm>
                  <a:off x="1462110" y="4988381"/>
                  <a:ext cx="216360" cy="241920"/>
                </a:xfrm>
                <a:prstGeom prst="rect">
                  <a:avLst/>
                </a:prstGeom>
              </p:spPr>
            </p:pic>
          </mc:Fallback>
        </mc:AlternateContent>
      </p:grpSp>
      <p:grpSp>
        <p:nvGrpSpPr>
          <p:cNvPr id="39" name="קבוצה 38">
            <a:extLst>
              <a:ext uri="{FF2B5EF4-FFF2-40B4-BE49-F238E27FC236}">
                <a16:creationId xmlns:a16="http://schemas.microsoft.com/office/drawing/2014/main" id="{F62588E7-A709-4622-9401-2C170D83DA0B}"/>
              </a:ext>
            </a:extLst>
          </p:cNvPr>
          <p:cNvGrpSpPr/>
          <p:nvPr/>
        </p:nvGrpSpPr>
        <p:grpSpPr>
          <a:xfrm>
            <a:off x="2462910" y="5055341"/>
            <a:ext cx="346680" cy="308880"/>
            <a:chOff x="2462910" y="5055341"/>
            <a:chExt cx="346680" cy="308880"/>
          </a:xfrm>
        </p:grpSpPr>
        <mc:AlternateContent xmlns:mc="http://schemas.openxmlformats.org/markup-compatibility/2006" xmlns:p14="http://schemas.microsoft.com/office/powerpoint/2010/main">
          <mc:Choice Requires="p14">
            <p:contentPart p14:bwMode="auto" r:id="rId17">
              <p14:nvContentPartPr>
                <p14:cNvPr id="35" name="דיו 34">
                  <a:extLst>
                    <a:ext uri="{FF2B5EF4-FFF2-40B4-BE49-F238E27FC236}">
                      <a16:creationId xmlns:a16="http://schemas.microsoft.com/office/drawing/2014/main" id="{0F9A61A2-BA14-4FD9-AB9E-23BE1BE6A5D4}"/>
                    </a:ext>
                  </a:extLst>
                </p14:cNvPr>
                <p14:cNvContentPartPr/>
                <p14:nvPr/>
              </p14:nvContentPartPr>
              <p14:xfrm>
                <a:off x="2462910" y="5055341"/>
                <a:ext cx="75600" cy="88560"/>
              </p14:xfrm>
            </p:contentPart>
          </mc:Choice>
          <mc:Fallback xmlns="">
            <p:pic>
              <p:nvPicPr>
                <p:cNvPr id="35" name="דיו 34">
                  <a:extLst>
                    <a:ext uri="{FF2B5EF4-FFF2-40B4-BE49-F238E27FC236}">
                      <a16:creationId xmlns:a16="http://schemas.microsoft.com/office/drawing/2014/main" id="{0F9A61A2-BA14-4FD9-AB9E-23BE1BE6A5D4}"/>
                    </a:ext>
                  </a:extLst>
                </p:cNvPr>
                <p:cNvPicPr/>
                <p:nvPr/>
              </p:nvPicPr>
              <p:blipFill>
                <a:blip r:embed="rId18"/>
                <a:stretch>
                  <a:fillRect/>
                </a:stretch>
              </p:blipFill>
              <p:spPr>
                <a:xfrm>
                  <a:off x="2399910" y="4992701"/>
                  <a:ext cx="20124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6" name="דיו 35">
                  <a:extLst>
                    <a:ext uri="{FF2B5EF4-FFF2-40B4-BE49-F238E27FC236}">
                      <a16:creationId xmlns:a16="http://schemas.microsoft.com/office/drawing/2014/main" id="{34769F3E-BFCC-45B8-A1B2-C5493FF73C15}"/>
                    </a:ext>
                  </a:extLst>
                </p14:cNvPr>
                <p14:cNvContentPartPr/>
                <p14:nvPr/>
              </p14:nvContentPartPr>
              <p14:xfrm>
                <a:off x="2658030" y="5236781"/>
                <a:ext cx="151560" cy="127440"/>
              </p14:xfrm>
            </p:contentPart>
          </mc:Choice>
          <mc:Fallback xmlns="">
            <p:pic>
              <p:nvPicPr>
                <p:cNvPr id="36" name="דיו 35">
                  <a:extLst>
                    <a:ext uri="{FF2B5EF4-FFF2-40B4-BE49-F238E27FC236}">
                      <a16:creationId xmlns:a16="http://schemas.microsoft.com/office/drawing/2014/main" id="{34769F3E-BFCC-45B8-A1B2-C5493FF73C15}"/>
                    </a:ext>
                  </a:extLst>
                </p:cNvPr>
                <p:cNvPicPr/>
                <p:nvPr/>
              </p:nvPicPr>
              <p:blipFill>
                <a:blip r:embed="rId20"/>
                <a:stretch>
                  <a:fillRect/>
                </a:stretch>
              </p:blipFill>
              <p:spPr>
                <a:xfrm>
                  <a:off x="2595030" y="5174141"/>
                  <a:ext cx="277200" cy="253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
            <p14:nvContentPartPr>
              <p14:cNvPr id="37" name="דיו 36">
                <a:extLst>
                  <a:ext uri="{FF2B5EF4-FFF2-40B4-BE49-F238E27FC236}">
                    <a16:creationId xmlns:a16="http://schemas.microsoft.com/office/drawing/2014/main" id="{29DD9BFF-F9A6-493B-8540-E540B47FC406}"/>
                  </a:ext>
                </a:extLst>
              </p14:cNvPr>
              <p14:cNvContentPartPr/>
              <p14:nvPr/>
            </p14:nvContentPartPr>
            <p14:xfrm>
              <a:off x="2919030" y="5518661"/>
              <a:ext cx="87480" cy="96120"/>
            </p14:xfrm>
          </p:contentPart>
        </mc:Choice>
        <mc:Fallback xmlns="">
          <p:pic>
            <p:nvPicPr>
              <p:cNvPr id="37" name="דיו 36">
                <a:extLst>
                  <a:ext uri="{FF2B5EF4-FFF2-40B4-BE49-F238E27FC236}">
                    <a16:creationId xmlns:a16="http://schemas.microsoft.com/office/drawing/2014/main" id="{29DD9BFF-F9A6-493B-8540-E540B47FC406}"/>
                  </a:ext>
                </a:extLst>
              </p:cNvPr>
              <p:cNvPicPr/>
              <p:nvPr/>
            </p:nvPicPr>
            <p:blipFill>
              <a:blip r:embed="rId22"/>
              <a:stretch>
                <a:fillRect/>
              </a:stretch>
            </p:blipFill>
            <p:spPr>
              <a:xfrm>
                <a:off x="2856030" y="5456021"/>
                <a:ext cx="21312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8" name="דיו 37">
                <a:extLst>
                  <a:ext uri="{FF2B5EF4-FFF2-40B4-BE49-F238E27FC236}">
                    <a16:creationId xmlns:a16="http://schemas.microsoft.com/office/drawing/2014/main" id="{AB0EA73C-8745-48B4-94C9-1A39934298BE}"/>
                  </a:ext>
                </a:extLst>
              </p14:cNvPr>
              <p14:cNvContentPartPr/>
              <p14:nvPr/>
            </p14:nvContentPartPr>
            <p14:xfrm>
              <a:off x="2442750" y="5600381"/>
              <a:ext cx="148680" cy="115920"/>
            </p14:xfrm>
          </p:contentPart>
        </mc:Choice>
        <mc:Fallback xmlns="">
          <p:pic>
            <p:nvPicPr>
              <p:cNvPr id="38" name="דיו 37">
                <a:extLst>
                  <a:ext uri="{FF2B5EF4-FFF2-40B4-BE49-F238E27FC236}">
                    <a16:creationId xmlns:a16="http://schemas.microsoft.com/office/drawing/2014/main" id="{AB0EA73C-8745-48B4-94C9-1A39934298BE}"/>
                  </a:ext>
                </a:extLst>
              </p:cNvPr>
              <p:cNvPicPr/>
              <p:nvPr/>
            </p:nvPicPr>
            <p:blipFill>
              <a:blip r:embed="rId24"/>
              <a:stretch>
                <a:fillRect/>
              </a:stretch>
            </p:blipFill>
            <p:spPr>
              <a:xfrm>
                <a:off x="2380110" y="5537741"/>
                <a:ext cx="274320" cy="2415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0" name="דיו 39">
                <a:extLst>
                  <a:ext uri="{FF2B5EF4-FFF2-40B4-BE49-F238E27FC236}">
                    <a16:creationId xmlns:a16="http://schemas.microsoft.com/office/drawing/2014/main" id="{8AF9EBD0-0E1E-48D0-A515-F155EC5B0978}"/>
                  </a:ext>
                </a:extLst>
              </p14:cNvPr>
              <p14:cNvContentPartPr/>
              <p14:nvPr/>
            </p14:nvContentPartPr>
            <p14:xfrm>
              <a:off x="3083190" y="5719901"/>
              <a:ext cx="153360" cy="123840"/>
            </p14:xfrm>
          </p:contentPart>
        </mc:Choice>
        <mc:Fallback xmlns="">
          <p:pic>
            <p:nvPicPr>
              <p:cNvPr id="40" name="דיו 39">
                <a:extLst>
                  <a:ext uri="{FF2B5EF4-FFF2-40B4-BE49-F238E27FC236}">
                    <a16:creationId xmlns:a16="http://schemas.microsoft.com/office/drawing/2014/main" id="{8AF9EBD0-0E1E-48D0-A515-F155EC5B0978}"/>
                  </a:ext>
                </a:extLst>
              </p:cNvPr>
              <p:cNvPicPr/>
              <p:nvPr/>
            </p:nvPicPr>
            <p:blipFill>
              <a:blip r:embed="rId26"/>
              <a:stretch>
                <a:fillRect/>
              </a:stretch>
            </p:blipFill>
            <p:spPr>
              <a:xfrm>
                <a:off x="3020550" y="5656901"/>
                <a:ext cx="27900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1" name="דיו 40">
                <a:extLst>
                  <a:ext uri="{FF2B5EF4-FFF2-40B4-BE49-F238E27FC236}">
                    <a16:creationId xmlns:a16="http://schemas.microsoft.com/office/drawing/2014/main" id="{1971DE6A-E218-4D2F-BA19-7E053808CF11}"/>
                  </a:ext>
                </a:extLst>
              </p14:cNvPr>
              <p14:cNvContentPartPr/>
              <p14:nvPr/>
            </p14:nvContentPartPr>
            <p14:xfrm>
              <a:off x="2034950" y="4643094"/>
              <a:ext cx="74880" cy="1815120"/>
            </p14:xfrm>
          </p:contentPart>
        </mc:Choice>
        <mc:Fallback xmlns="">
          <p:pic>
            <p:nvPicPr>
              <p:cNvPr id="41" name="דיו 40">
                <a:extLst>
                  <a:ext uri="{FF2B5EF4-FFF2-40B4-BE49-F238E27FC236}">
                    <a16:creationId xmlns:a16="http://schemas.microsoft.com/office/drawing/2014/main" id="{1971DE6A-E218-4D2F-BA19-7E053808CF11}"/>
                  </a:ext>
                </a:extLst>
              </p:cNvPr>
              <p:cNvPicPr/>
              <p:nvPr/>
            </p:nvPicPr>
            <p:blipFill>
              <a:blip r:embed="rId28"/>
              <a:stretch>
                <a:fillRect/>
              </a:stretch>
            </p:blipFill>
            <p:spPr>
              <a:xfrm>
                <a:off x="1971950" y="4580454"/>
                <a:ext cx="200520" cy="1940760"/>
              </a:xfrm>
              <a:prstGeom prst="rect">
                <a:avLst/>
              </a:prstGeom>
            </p:spPr>
          </p:pic>
        </mc:Fallback>
      </mc:AlternateContent>
      <p:grpSp>
        <p:nvGrpSpPr>
          <p:cNvPr id="121" name="קבוצה 120">
            <a:extLst>
              <a:ext uri="{FF2B5EF4-FFF2-40B4-BE49-F238E27FC236}">
                <a16:creationId xmlns:a16="http://schemas.microsoft.com/office/drawing/2014/main" id="{EFB8771C-2B43-48F3-99EA-681682AA5A1E}"/>
              </a:ext>
            </a:extLst>
          </p:cNvPr>
          <p:cNvGrpSpPr/>
          <p:nvPr/>
        </p:nvGrpSpPr>
        <p:grpSpPr>
          <a:xfrm>
            <a:off x="4727929" y="4581128"/>
            <a:ext cx="3312368" cy="2016224"/>
            <a:chOff x="4879006" y="891012"/>
            <a:chExt cx="3312368" cy="2016224"/>
          </a:xfrm>
        </p:grpSpPr>
        <p:sp>
          <p:nvSpPr>
            <p:cNvPr id="122" name="מלבן: פינות מעוגלות 121">
              <a:extLst>
                <a:ext uri="{FF2B5EF4-FFF2-40B4-BE49-F238E27FC236}">
                  <a16:creationId xmlns:a16="http://schemas.microsoft.com/office/drawing/2014/main" id="{886CACD0-F8DD-4FB5-9281-0DC3891F2D25}"/>
                </a:ext>
              </a:extLst>
            </p:cNvPr>
            <p:cNvSpPr/>
            <p:nvPr/>
          </p:nvSpPr>
          <p:spPr>
            <a:xfrm>
              <a:off x="4879006" y="891012"/>
              <a:ext cx="3312368"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3" name="מלבן: פינות מעוגלות 122">
              <a:extLst>
                <a:ext uri="{FF2B5EF4-FFF2-40B4-BE49-F238E27FC236}">
                  <a16:creationId xmlns:a16="http://schemas.microsoft.com/office/drawing/2014/main" id="{8C59348D-F1CE-4DF9-A785-0867BDD5A720}"/>
                </a:ext>
              </a:extLst>
            </p:cNvPr>
            <p:cNvSpPr/>
            <p:nvPr/>
          </p:nvSpPr>
          <p:spPr>
            <a:xfrm>
              <a:off x="4991210" y="982978"/>
              <a:ext cx="3087960" cy="18322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mc:AlternateContent xmlns:mc="http://schemas.openxmlformats.org/markup-compatibility/2006" xmlns:p14="http://schemas.microsoft.com/office/powerpoint/2010/main">
        <mc:Choice Requires="p14">
          <p:contentPart p14:bwMode="auto" r:id="rId29">
            <p14:nvContentPartPr>
              <p14:cNvPr id="43" name="דיו 42">
                <a:extLst>
                  <a:ext uri="{FF2B5EF4-FFF2-40B4-BE49-F238E27FC236}">
                    <a16:creationId xmlns:a16="http://schemas.microsoft.com/office/drawing/2014/main" id="{80041595-2DCC-4A2E-8028-BF007C695908}"/>
                  </a:ext>
                </a:extLst>
              </p14:cNvPr>
              <p14:cNvContentPartPr/>
              <p14:nvPr/>
            </p14:nvContentPartPr>
            <p14:xfrm>
              <a:off x="6485546" y="5106350"/>
              <a:ext cx="91080" cy="1773000"/>
            </p14:xfrm>
          </p:contentPart>
        </mc:Choice>
        <mc:Fallback xmlns="">
          <p:pic>
            <p:nvPicPr>
              <p:cNvPr id="43" name="דיו 42">
                <a:extLst>
                  <a:ext uri="{FF2B5EF4-FFF2-40B4-BE49-F238E27FC236}">
                    <a16:creationId xmlns:a16="http://schemas.microsoft.com/office/drawing/2014/main" id="{80041595-2DCC-4A2E-8028-BF007C695908}"/>
                  </a:ext>
                </a:extLst>
              </p:cNvPr>
              <p:cNvPicPr/>
              <p:nvPr/>
            </p:nvPicPr>
            <p:blipFill>
              <a:blip r:embed="rId30"/>
              <a:stretch>
                <a:fillRect/>
              </a:stretch>
            </p:blipFill>
            <p:spPr>
              <a:xfrm>
                <a:off x="6422546" y="5043337"/>
                <a:ext cx="216720" cy="1898666"/>
              </a:xfrm>
              <a:prstGeom prst="rect">
                <a:avLst/>
              </a:prstGeom>
            </p:spPr>
          </p:pic>
        </mc:Fallback>
      </mc:AlternateContent>
      <p:grpSp>
        <p:nvGrpSpPr>
          <p:cNvPr id="48" name="קבוצה 47">
            <a:extLst>
              <a:ext uri="{FF2B5EF4-FFF2-40B4-BE49-F238E27FC236}">
                <a16:creationId xmlns:a16="http://schemas.microsoft.com/office/drawing/2014/main" id="{3517DF68-6CEB-4E66-83B1-A00D5A2A56BF}"/>
              </a:ext>
            </a:extLst>
          </p:cNvPr>
          <p:cNvGrpSpPr/>
          <p:nvPr/>
        </p:nvGrpSpPr>
        <p:grpSpPr>
          <a:xfrm>
            <a:off x="5370990" y="4994861"/>
            <a:ext cx="125280" cy="742680"/>
            <a:chOff x="5370990" y="4994861"/>
            <a:chExt cx="125280" cy="742680"/>
          </a:xfrm>
        </p:grpSpPr>
        <mc:AlternateContent xmlns:mc="http://schemas.openxmlformats.org/markup-compatibility/2006" xmlns:p14="http://schemas.microsoft.com/office/powerpoint/2010/main">
          <mc:Choice Requires="p14">
            <p:contentPart p14:bwMode="auto" r:id="rId31">
              <p14:nvContentPartPr>
                <p14:cNvPr id="44" name="דיו 43">
                  <a:extLst>
                    <a:ext uri="{FF2B5EF4-FFF2-40B4-BE49-F238E27FC236}">
                      <a16:creationId xmlns:a16="http://schemas.microsoft.com/office/drawing/2014/main" id="{7A5319E7-A822-4ED0-A37C-D66FB38098AA}"/>
                    </a:ext>
                  </a:extLst>
                </p14:cNvPr>
                <p14:cNvContentPartPr/>
                <p14:nvPr/>
              </p14:nvContentPartPr>
              <p14:xfrm>
                <a:off x="5370990" y="4994861"/>
                <a:ext cx="29880" cy="75240"/>
              </p14:xfrm>
            </p:contentPart>
          </mc:Choice>
          <mc:Fallback xmlns="">
            <p:pic>
              <p:nvPicPr>
                <p:cNvPr id="44" name="דיו 43">
                  <a:extLst>
                    <a:ext uri="{FF2B5EF4-FFF2-40B4-BE49-F238E27FC236}">
                      <a16:creationId xmlns:a16="http://schemas.microsoft.com/office/drawing/2014/main" id="{7A5319E7-A822-4ED0-A37C-D66FB38098AA}"/>
                    </a:ext>
                  </a:extLst>
                </p:cNvPr>
                <p:cNvPicPr/>
                <p:nvPr/>
              </p:nvPicPr>
              <p:blipFill>
                <a:blip r:embed="rId32"/>
                <a:stretch>
                  <a:fillRect/>
                </a:stretch>
              </p:blipFill>
              <p:spPr>
                <a:xfrm>
                  <a:off x="5308350" y="4932221"/>
                  <a:ext cx="15552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45" name="דיו 44">
                  <a:extLst>
                    <a:ext uri="{FF2B5EF4-FFF2-40B4-BE49-F238E27FC236}">
                      <a16:creationId xmlns:a16="http://schemas.microsoft.com/office/drawing/2014/main" id="{9A304409-91A4-4BFA-A60B-8721A44ABB39}"/>
                    </a:ext>
                  </a:extLst>
                </p14:cNvPr>
                <p14:cNvContentPartPr/>
                <p14:nvPr/>
              </p14:nvContentPartPr>
              <p14:xfrm>
                <a:off x="5415990" y="5322101"/>
                <a:ext cx="80280" cy="124560"/>
              </p14:xfrm>
            </p:contentPart>
          </mc:Choice>
          <mc:Fallback xmlns="">
            <p:pic>
              <p:nvPicPr>
                <p:cNvPr id="45" name="דיו 44">
                  <a:extLst>
                    <a:ext uri="{FF2B5EF4-FFF2-40B4-BE49-F238E27FC236}">
                      <a16:creationId xmlns:a16="http://schemas.microsoft.com/office/drawing/2014/main" id="{9A304409-91A4-4BFA-A60B-8721A44ABB39}"/>
                    </a:ext>
                  </a:extLst>
                </p:cNvPr>
                <p:cNvPicPr/>
                <p:nvPr/>
              </p:nvPicPr>
              <p:blipFill>
                <a:blip r:embed="rId34"/>
                <a:stretch>
                  <a:fillRect/>
                </a:stretch>
              </p:blipFill>
              <p:spPr>
                <a:xfrm>
                  <a:off x="5352990" y="5259101"/>
                  <a:ext cx="20592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47" name="דיו 46">
                  <a:extLst>
                    <a:ext uri="{FF2B5EF4-FFF2-40B4-BE49-F238E27FC236}">
                      <a16:creationId xmlns:a16="http://schemas.microsoft.com/office/drawing/2014/main" id="{70F818B4-A6CF-4909-A6CF-CD79BCD42A94}"/>
                    </a:ext>
                  </a:extLst>
                </p14:cNvPr>
                <p14:cNvContentPartPr/>
                <p14:nvPr/>
              </p14:nvContentPartPr>
              <p14:xfrm>
                <a:off x="5416350" y="5642141"/>
                <a:ext cx="37440" cy="95400"/>
              </p14:xfrm>
            </p:contentPart>
          </mc:Choice>
          <mc:Fallback xmlns="">
            <p:pic>
              <p:nvPicPr>
                <p:cNvPr id="47" name="דיו 46">
                  <a:extLst>
                    <a:ext uri="{FF2B5EF4-FFF2-40B4-BE49-F238E27FC236}">
                      <a16:creationId xmlns:a16="http://schemas.microsoft.com/office/drawing/2014/main" id="{70F818B4-A6CF-4909-A6CF-CD79BCD42A94}"/>
                    </a:ext>
                  </a:extLst>
                </p:cNvPr>
                <p:cNvPicPr/>
                <p:nvPr/>
              </p:nvPicPr>
              <p:blipFill>
                <a:blip r:embed="rId36"/>
                <a:stretch>
                  <a:fillRect/>
                </a:stretch>
              </p:blipFill>
              <p:spPr>
                <a:xfrm>
                  <a:off x="5353710" y="5579501"/>
                  <a:ext cx="163080" cy="221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
            <p14:nvContentPartPr>
              <p14:cNvPr id="49" name="דיו 48">
                <a:extLst>
                  <a:ext uri="{FF2B5EF4-FFF2-40B4-BE49-F238E27FC236}">
                    <a16:creationId xmlns:a16="http://schemas.microsoft.com/office/drawing/2014/main" id="{314E810D-C518-4A76-94F4-C0A09AB10E05}"/>
                  </a:ext>
                </a:extLst>
              </p14:cNvPr>
              <p14:cNvContentPartPr/>
              <p14:nvPr/>
            </p14:nvContentPartPr>
            <p14:xfrm>
              <a:off x="6859590" y="4895861"/>
              <a:ext cx="14400" cy="42480"/>
            </p14:xfrm>
          </p:contentPart>
        </mc:Choice>
        <mc:Fallback xmlns="">
          <p:pic>
            <p:nvPicPr>
              <p:cNvPr id="49" name="דיו 48">
                <a:extLst>
                  <a:ext uri="{FF2B5EF4-FFF2-40B4-BE49-F238E27FC236}">
                    <a16:creationId xmlns:a16="http://schemas.microsoft.com/office/drawing/2014/main" id="{314E810D-C518-4A76-94F4-C0A09AB10E05}"/>
                  </a:ext>
                </a:extLst>
              </p:cNvPr>
              <p:cNvPicPr/>
              <p:nvPr/>
            </p:nvPicPr>
            <p:blipFill>
              <a:blip r:embed="rId38"/>
              <a:stretch>
                <a:fillRect/>
              </a:stretch>
            </p:blipFill>
            <p:spPr>
              <a:xfrm>
                <a:off x="6796950" y="4832861"/>
                <a:ext cx="14004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0" name="דיו 49">
                <a:extLst>
                  <a:ext uri="{FF2B5EF4-FFF2-40B4-BE49-F238E27FC236}">
                    <a16:creationId xmlns:a16="http://schemas.microsoft.com/office/drawing/2014/main" id="{5763B6B7-C337-49AA-9EE9-72CA0E097642}"/>
                  </a:ext>
                </a:extLst>
              </p14:cNvPr>
              <p14:cNvContentPartPr/>
              <p14:nvPr/>
            </p14:nvContentPartPr>
            <p14:xfrm>
              <a:off x="7103886" y="4841422"/>
              <a:ext cx="87480" cy="104400"/>
            </p14:xfrm>
          </p:contentPart>
        </mc:Choice>
        <mc:Fallback xmlns="">
          <p:pic>
            <p:nvPicPr>
              <p:cNvPr id="50" name="דיו 49">
                <a:extLst>
                  <a:ext uri="{FF2B5EF4-FFF2-40B4-BE49-F238E27FC236}">
                    <a16:creationId xmlns:a16="http://schemas.microsoft.com/office/drawing/2014/main" id="{5763B6B7-C337-49AA-9EE9-72CA0E097642}"/>
                  </a:ext>
                </a:extLst>
              </p:cNvPr>
              <p:cNvPicPr/>
              <p:nvPr/>
            </p:nvPicPr>
            <p:blipFill>
              <a:blip r:embed="rId40"/>
              <a:stretch>
                <a:fillRect/>
              </a:stretch>
            </p:blipFill>
            <p:spPr>
              <a:xfrm>
                <a:off x="7040886" y="4778422"/>
                <a:ext cx="213120" cy="2300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1" name="דיו 50">
                <a:extLst>
                  <a:ext uri="{FF2B5EF4-FFF2-40B4-BE49-F238E27FC236}">
                    <a16:creationId xmlns:a16="http://schemas.microsoft.com/office/drawing/2014/main" id="{21E32280-4B2D-4E53-A860-02800E41049F}"/>
                  </a:ext>
                </a:extLst>
              </p14:cNvPr>
              <p14:cNvContentPartPr/>
              <p14:nvPr/>
            </p14:nvContentPartPr>
            <p14:xfrm>
              <a:off x="7339470" y="4857701"/>
              <a:ext cx="38520" cy="83880"/>
            </p14:xfrm>
          </p:contentPart>
        </mc:Choice>
        <mc:Fallback xmlns="">
          <p:pic>
            <p:nvPicPr>
              <p:cNvPr id="51" name="דיו 50">
                <a:extLst>
                  <a:ext uri="{FF2B5EF4-FFF2-40B4-BE49-F238E27FC236}">
                    <a16:creationId xmlns:a16="http://schemas.microsoft.com/office/drawing/2014/main" id="{21E32280-4B2D-4E53-A860-02800E41049F}"/>
                  </a:ext>
                </a:extLst>
              </p:cNvPr>
              <p:cNvPicPr/>
              <p:nvPr/>
            </p:nvPicPr>
            <p:blipFill>
              <a:blip r:embed="rId42"/>
              <a:stretch>
                <a:fillRect/>
              </a:stretch>
            </p:blipFill>
            <p:spPr>
              <a:xfrm>
                <a:off x="7276470" y="4795061"/>
                <a:ext cx="16416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52" name="דיו 51">
                <a:extLst>
                  <a:ext uri="{FF2B5EF4-FFF2-40B4-BE49-F238E27FC236}">
                    <a16:creationId xmlns:a16="http://schemas.microsoft.com/office/drawing/2014/main" id="{F70C2A5C-123F-43BF-AC2D-CF486DB393EE}"/>
                  </a:ext>
                </a:extLst>
              </p14:cNvPr>
              <p14:cNvContentPartPr/>
              <p14:nvPr/>
            </p14:nvContentPartPr>
            <p14:xfrm>
              <a:off x="6862830" y="5182421"/>
              <a:ext cx="59400" cy="99720"/>
            </p14:xfrm>
          </p:contentPart>
        </mc:Choice>
        <mc:Fallback xmlns="">
          <p:pic>
            <p:nvPicPr>
              <p:cNvPr id="52" name="דיו 51">
                <a:extLst>
                  <a:ext uri="{FF2B5EF4-FFF2-40B4-BE49-F238E27FC236}">
                    <a16:creationId xmlns:a16="http://schemas.microsoft.com/office/drawing/2014/main" id="{F70C2A5C-123F-43BF-AC2D-CF486DB393EE}"/>
                  </a:ext>
                </a:extLst>
              </p:cNvPr>
              <p:cNvPicPr/>
              <p:nvPr/>
            </p:nvPicPr>
            <p:blipFill>
              <a:blip r:embed="rId44"/>
              <a:stretch>
                <a:fillRect/>
              </a:stretch>
            </p:blipFill>
            <p:spPr>
              <a:xfrm>
                <a:off x="6799830" y="5119421"/>
                <a:ext cx="185040" cy="2253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3" name="דיו 52">
                <a:extLst>
                  <a:ext uri="{FF2B5EF4-FFF2-40B4-BE49-F238E27FC236}">
                    <a16:creationId xmlns:a16="http://schemas.microsoft.com/office/drawing/2014/main" id="{D0325B7B-BB61-4D05-9258-254E74AF48D2}"/>
                  </a:ext>
                </a:extLst>
              </p14:cNvPr>
              <p14:cNvContentPartPr/>
              <p14:nvPr/>
            </p14:nvContentPartPr>
            <p14:xfrm>
              <a:off x="7154430" y="5174501"/>
              <a:ext cx="88200" cy="94320"/>
            </p14:xfrm>
          </p:contentPart>
        </mc:Choice>
        <mc:Fallback xmlns="">
          <p:pic>
            <p:nvPicPr>
              <p:cNvPr id="53" name="דיו 52">
                <a:extLst>
                  <a:ext uri="{FF2B5EF4-FFF2-40B4-BE49-F238E27FC236}">
                    <a16:creationId xmlns:a16="http://schemas.microsoft.com/office/drawing/2014/main" id="{D0325B7B-BB61-4D05-9258-254E74AF48D2}"/>
                  </a:ext>
                </a:extLst>
              </p:cNvPr>
              <p:cNvPicPr/>
              <p:nvPr/>
            </p:nvPicPr>
            <p:blipFill>
              <a:blip r:embed="rId46"/>
              <a:stretch>
                <a:fillRect/>
              </a:stretch>
            </p:blipFill>
            <p:spPr>
              <a:xfrm>
                <a:off x="7091430" y="5111501"/>
                <a:ext cx="213840" cy="2199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54" name="דיו 53">
                <a:extLst>
                  <a:ext uri="{FF2B5EF4-FFF2-40B4-BE49-F238E27FC236}">
                    <a16:creationId xmlns:a16="http://schemas.microsoft.com/office/drawing/2014/main" id="{0B1070F2-2418-4CC9-87EF-41AB7C5BA6DC}"/>
                  </a:ext>
                </a:extLst>
              </p14:cNvPr>
              <p14:cNvContentPartPr/>
              <p14:nvPr/>
            </p14:nvContentPartPr>
            <p14:xfrm>
              <a:off x="7445670" y="5158661"/>
              <a:ext cx="75600" cy="86760"/>
            </p14:xfrm>
          </p:contentPart>
        </mc:Choice>
        <mc:Fallback xmlns="">
          <p:pic>
            <p:nvPicPr>
              <p:cNvPr id="54" name="דיו 53">
                <a:extLst>
                  <a:ext uri="{FF2B5EF4-FFF2-40B4-BE49-F238E27FC236}">
                    <a16:creationId xmlns:a16="http://schemas.microsoft.com/office/drawing/2014/main" id="{0B1070F2-2418-4CC9-87EF-41AB7C5BA6DC}"/>
                  </a:ext>
                </a:extLst>
              </p:cNvPr>
              <p:cNvPicPr/>
              <p:nvPr/>
            </p:nvPicPr>
            <p:blipFill>
              <a:blip r:embed="rId48"/>
              <a:stretch>
                <a:fillRect/>
              </a:stretch>
            </p:blipFill>
            <p:spPr>
              <a:xfrm>
                <a:off x="7383030" y="5096021"/>
                <a:ext cx="201240" cy="212400"/>
              </a:xfrm>
              <a:prstGeom prst="rect">
                <a:avLst/>
              </a:prstGeom>
            </p:spPr>
          </p:pic>
        </mc:Fallback>
      </mc:AlternateContent>
      <p:grpSp>
        <p:nvGrpSpPr>
          <p:cNvPr id="58" name="קבוצה 57">
            <a:extLst>
              <a:ext uri="{FF2B5EF4-FFF2-40B4-BE49-F238E27FC236}">
                <a16:creationId xmlns:a16="http://schemas.microsoft.com/office/drawing/2014/main" id="{9752C05A-6B1B-4F34-90D8-74E61B745FAC}"/>
              </a:ext>
            </a:extLst>
          </p:cNvPr>
          <p:cNvGrpSpPr/>
          <p:nvPr/>
        </p:nvGrpSpPr>
        <p:grpSpPr>
          <a:xfrm>
            <a:off x="7498950" y="5591741"/>
            <a:ext cx="375120" cy="297000"/>
            <a:chOff x="7498950" y="5591741"/>
            <a:chExt cx="375120" cy="297000"/>
          </a:xfrm>
        </p:grpSpPr>
        <mc:AlternateContent xmlns:mc="http://schemas.openxmlformats.org/markup-compatibility/2006" xmlns:p14="http://schemas.microsoft.com/office/powerpoint/2010/main">
          <mc:Choice Requires="p14">
            <p:contentPart p14:bwMode="auto" r:id="rId49">
              <p14:nvContentPartPr>
                <p14:cNvPr id="55" name="דיו 54">
                  <a:extLst>
                    <a:ext uri="{FF2B5EF4-FFF2-40B4-BE49-F238E27FC236}">
                      <a16:creationId xmlns:a16="http://schemas.microsoft.com/office/drawing/2014/main" id="{464CFCC0-5F3A-4803-83CE-B6519F304239}"/>
                    </a:ext>
                  </a:extLst>
                </p14:cNvPr>
                <p14:cNvContentPartPr/>
                <p14:nvPr/>
              </p14:nvContentPartPr>
              <p14:xfrm>
                <a:off x="7498950" y="5661581"/>
                <a:ext cx="66600" cy="81720"/>
              </p14:xfrm>
            </p:contentPart>
          </mc:Choice>
          <mc:Fallback xmlns="">
            <p:pic>
              <p:nvPicPr>
                <p:cNvPr id="55" name="דיו 54">
                  <a:extLst>
                    <a:ext uri="{FF2B5EF4-FFF2-40B4-BE49-F238E27FC236}">
                      <a16:creationId xmlns:a16="http://schemas.microsoft.com/office/drawing/2014/main" id="{464CFCC0-5F3A-4803-83CE-B6519F304239}"/>
                    </a:ext>
                  </a:extLst>
                </p:cNvPr>
                <p:cNvPicPr/>
                <p:nvPr/>
              </p:nvPicPr>
              <p:blipFill>
                <a:blip r:embed="rId50"/>
                <a:stretch>
                  <a:fillRect/>
                </a:stretch>
              </p:blipFill>
              <p:spPr>
                <a:xfrm>
                  <a:off x="7436310" y="5598941"/>
                  <a:ext cx="192240" cy="2073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56" name="דיו 55">
                  <a:extLst>
                    <a:ext uri="{FF2B5EF4-FFF2-40B4-BE49-F238E27FC236}">
                      <a16:creationId xmlns:a16="http://schemas.microsoft.com/office/drawing/2014/main" id="{2012BD68-3821-4F2D-AA74-25D2E136FF6C}"/>
                    </a:ext>
                  </a:extLst>
                </p14:cNvPr>
                <p14:cNvContentPartPr/>
                <p14:nvPr/>
              </p14:nvContentPartPr>
              <p14:xfrm>
                <a:off x="7764990" y="5591741"/>
                <a:ext cx="109080" cy="96480"/>
              </p14:xfrm>
            </p:contentPart>
          </mc:Choice>
          <mc:Fallback xmlns="">
            <p:pic>
              <p:nvPicPr>
                <p:cNvPr id="56" name="דיו 55">
                  <a:extLst>
                    <a:ext uri="{FF2B5EF4-FFF2-40B4-BE49-F238E27FC236}">
                      <a16:creationId xmlns:a16="http://schemas.microsoft.com/office/drawing/2014/main" id="{2012BD68-3821-4F2D-AA74-25D2E136FF6C}"/>
                    </a:ext>
                  </a:extLst>
                </p:cNvPr>
                <p:cNvPicPr/>
                <p:nvPr/>
              </p:nvPicPr>
              <p:blipFill>
                <a:blip r:embed="rId52"/>
                <a:stretch>
                  <a:fillRect/>
                </a:stretch>
              </p:blipFill>
              <p:spPr>
                <a:xfrm>
                  <a:off x="7701990" y="5529101"/>
                  <a:ext cx="23472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57" name="דיו 56">
                  <a:extLst>
                    <a:ext uri="{FF2B5EF4-FFF2-40B4-BE49-F238E27FC236}">
                      <a16:creationId xmlns:a16="http://schemas.microsoft.com/office/drawing/2014/main" id="{27C77E46-F68B-4221-A05B-1942D56FA2EA}"/>
                    </a:ext>
                  </a:extLst>
                </p14:cNvPr>
                <p14:cNvContentPartPr/>
                <p14:nvPr/>
              </p14:nvContentPartPr>
              <p14:xfrm>
                <a:off x="7658790" y="5805221"/>
                <a:ext cx="83160" cy="83520"/>
              </p14:xfrm>
            </p:contentPart>
          </mc:Choice>
          <mc:Fallback xmlns="">
            <p:pic>
              <p:nvPicPr>
                <p:cNvPr id="57" name="דיו 56">
                  <a:extLst>
                    <a:ext uri="{FF2B5EF4-FFF2-40B4-BE49-F238E27FC236}">
                      <a16:creationId xmlns:a16="http://schemas.microsoft.com/office/drawing/2014/main" id="{27C77E46-F68B-4221-A05B-1942D56FA2EA}"/>
                    </a:ext>
                  </a:extLst>
                </p:cNvPr>
                <p:cNvPicPr/>
                <p:nvPr/>
              </p:nvPicPr>
              <p:blipFill>
                <a:blip r:embed="rId54"/>
                <a:stretch>
                  <a:fillRect/>
                </a:stretch>
              </p:blipFill>
              <p:spPr>
                <a:xfrm>
                  <a:off x="7596150" y="5742221"/>
                  <a:ext cx="208800" cy="209160"/>
                </a:xfrm>
                <a:prstGeom prst="rect">
                  <a:avLst/>
                </a:prstGeom>
              </p:spPr>
            </p:pic>
          </mc:Fallback>
        </mc:AlternateContent>
      </p:grpSp>
    </p:spTree>
    <p:extLst>
      <p:ext uri="{BB962C8B-B14F-4D97-AF65-F5344CB8AC3E}">
        <p14:creationId xmlns:p14="http://schemas.microsoft.com/office/powerpoint/2010/main" val="1019571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64896BC-E1AD-49B0-A28F-D4F697426BC2}"/>
              </a:ext>
            </a:extLst>
          </p:cNvPr>
          <p:cNvSpPr/>
          <p:nvPr/>
        </p:nvSpPr>
        <p:spPr>
          <a:xfrm>
            <a:off x="179512" y="1556792"/>
            <a:ext cx="8784976" cy="511256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0" y="338140"/>
            <a:ext cx="9148793" cy="1020248"/>
          </a:xfrm>
          <a:prstGeom prst="rect">
            <a:avLst/>
          </a:prstGeom>
        </p:spPr>
        <p:txBody>
          <a:bodyPr vert="horz" lIns="91440" tIns="45720" rIns="91440" bIns="45720" rtlCol="1" anchor="ctr">
            <a:normAutofit fontScale="77500" lnSpcReduction="2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עִדוֹ צָרִיךְ לְצָרֵף לוּחִית דוֹמִינוֹ לְכַרְטִיס הַמִסְפָּר 9. </a:t>
            </a:r>
          </a:p>
          <a:p>
            <a:pPr marL="177800" algn="r"/>
            <a:r>
              <a:rPr lang="he-IL" sz="3200" dirty="0">
                <a:cs typeface="+mn-cs"/>
              </a:rPr>
              <a:t>הַסְכוּם שֶהוּא צָרִיךְ לְהַגִיעַ אֵלָיו הוּא 16.</a:t>
            </a:r>
          </a:p>
          <a:p>
            <a:pPr marL="177800" algn="r"/>
            <a:r>
              <a:rPr lang="he-IL" sz="3200" dirty="0">
                <a:cs typeface="+mn-cs"/>
              </a:rPr>
              <a:t>הַצִיעוּ לוֹ לוּחִית דוֹמִינוֹ וְכִתְבוּ תַרְגִיל מַתְאִים. </a:t>
            </a:r>
          </a:p>
          <a:p>
            <a:pPr marL="177800" algn="r"/>
            <a:endParaRPr lang="he-IL" sz="3200" dirty="0">
              <a:cs typeface="+mn-cs"/>
            </a:endParaRPr>
          </a:p>
        </p:txBody>
      </p:sp>
      <p:sp>
        <p:nvSpPr>
          <p:cNvPr id="5" name="מלבן 4">
            <a:extLst>
              <a:ext uri="{FF2B5EF4-FFF2-40B4-BE49-F238E27FC236}">
                <a16:creationId xmlns:a16="http://schemas.microsoft.com/office/drawing/2014/main" id="{299B9DAD-51EB-49A8-8CD6-A51685FE05A3}"/>
              </a:ext>
            </a:extLst>
          </p:cNvPr>
          <p:cNvSpPr/>
          <p:nvPr/>
        </p:nvSpPr>
        <p:spPr>
          <a:xfrm>
            <a:off x="1043608" y="2103827"/>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9</a:t>
            </a:r>
          </a:p>
        </p:txBody>
      </p:sp>
      <p:sp>
        <p:nvSpPr>
          <p:cNvPr id="22" name="תיבת טקסט 21">
            <a:extLst>
              <a:ext uri="{FF2B5EF4-FFF2-40B4-BE49-F238E27FC236}">
                <a16:creationId xmlns:a16="http://schemas.microsoft.com/office/drawing/2014/main" id="{3F5307D5-3B2C-4EC0-A003-9C7F3C2C890A}"/>
              </a:ext>
            </a:extLst>
          </p:cNvPr>
          <p:cNvSpPr txBox="1"/>
          <p:nvPr/>
        </p:nvSpPr>
        <p:spPr>
          <a:xfrm>
            <a:off x="3347864" y="5072987"/>
            <a:ext cx="2475358" cy="646331"/>
          </a:xfrm>
          <a:prstGeom prst="rect">
            <a:avLst/>
          </a:prstGeom>
          <a:noFill/>
        </p:spPr>
        <p:txBody>
          <a:bodyPr wrap="none" rtlCol="1">
            <a:spAutoFit/>
          </a:bodyPr>
          <a:lstStyle/>
          <a:p>
            <a:pPr algn="l" rtl="0"/>
            <a:r>
              <a:rPr lang="en-US" sz="3600" dirty="0"/>
              <a:t>10+___ = 16</a:t>
            </a:r>
            <a:endParaRPr lang="he-IL" sz="3600" dirty="0"/>
          </a:p>
        </p:txBody>
      </p:sp>
      <p:sp>
        <p:nvSpPr>
          <p:cNvPr id="20" name="מלבן: פינות מעוגלות 19">
            <a:extLst>
              <a:ext uri="{FF2B5EF4-FFF2-40B4-BE49-F238E27FC236}">
                <a16:creationId xmlns:a16="http://schemas.microsoft.com/office/drawing/2014/main" id="{FD336B4B-5985-4FE1-AFB2-032989497676}"/>
              </a:ext>
            </a:extLst>
          </p:cNvPr>
          <p:cNvSpPr/>
          <p:nvPr/>
        </p:nvSpPr>
        <p:spPr>
          <a:xfrm>
            <a:off x="6270346" y="5336918"/>
            <a:ext cx="208823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לְהַצָגַת תְשוּבָה.</a:t>
            </a:r>
          </a:p>
        </p:txBody>
      </p:sp>
      <p:grpSp>
        <p:nvGrpSpPr>
          <p:cNvPr id="2" name="קבוצה 1">
            <a:extLst>
              <a:ext uri="{FF2B5EF4-FFF2-40B4-BE49-F238E27FC236}">
                <a16:creationId xmlns:a16="http://schemas.microsoft.com/office/drawing/2014/main" id="{C52470F6-0EFA-446C-8A92-D734B27A2E27}"/>
              </a:ext>
            </a:extLst>
          </p:cNvPr>
          <p:cNvGrpSpPr/>
          <p:nvPr/>
        </p:nvGrpSpPr>
        <p:grpSpPr>
          <a:xfrm>
            <a:off x="893322" y="3140968"/>
            <a:ext cx="1820916" cy="3132348"/>
            <a:chOff x="3797424" y="2086897"/>
            <a:chExt cx="1820916" cy="3132348"/>
          </a:xfrm>
        </p:grpSpPr>
        <p:grpSp>
          <p:nvGrpSpPr>
            <p:cNvPr id="6" name="קבוצה 5">
              <a:extLst>
                <a:ext uri="{FF2B5EF4-FFF2-40B4-BE49-F238E27FC236}">
                  <a16:creationId xmlns:a16="http://schemas.microsoft.com/office/drawing/2014/main" id="{94F470EC-9386-42F7-B80C-A2202056264D}"/>
                </a:ext>
              </a:extLst>
            </p:cNvPr>
            <p:cNvGrpSpPr/>
            <p:nvPr/>
          </p:nvGrpSpPr>
          <p:grpSpPr>
            <a:xfrm flipV="1">
              <a:off x="3797424" y="2086897"/>
              <a:ext cx="1820916" cy="3132348"/>
              <a:chOff x="4139952" y="2996952"/>
              <a:chExt cx="1820916" cy="3132348"/>
            </a:xfrm>
          </p:grpSpPr>
          <p:grpSp>
            <p:nvGrpSpPr>
              <p:cNvPr id="12" name="קבוצה 11">
                <a:extLst>
                  <a:ext uri="{FF2B5EF4-FFF2-40B4-BE49-F238E27FC236}">
                    <a16:creationId xmlns:a16="http://schemas.microsoft.com/office/drawing/2014/main" id="{2774B015-05AA-4EA3-8FDE-A025479B4944}"/>
                  </a:ext>
                </a:extLst>
              </p:cNvPr>
              <p:cNvGrpSpPr/>
              <p:nvPr/>
            </p:nvGrpSpPr>
            <p:grpSpPr>
              <a:xfrm>
                <a:off x="4139952" y="2996952"/>
                <a:ext cx="1820916" cy="3132348"/>
                <a:chOff x="4067944" y="3356951"/>
                <a:chExt cx="1820916" cy="3132348"/>
              </a:xfrm>
            </p:grpSpPr>
            <p:grpSp>
              <p:nvGrpSpPr>
                <p:cNvPr id="8" name="קבוצה 7">
                  <a:extLst>
                    <a:ext uri="{FF2B5EF4-FFF2-40B4-BE49-F238E27FC236}">
                      <a16:creationId xmlns:a16="http://schemas.microsoft.com/office/drawing/2014/main" id="{4F682810-B836-4A82-B305-2681DA9B29A6}"/>
                    </a:ext>
                  </a:extLst>
                </p:cNvPr>
                <p:cNvGrpSpPr/>
                <p:nvPr/>
              </p:nvGrpSpPr>
              <p:grpSpPr>
                <a:xfrm>
                  <a:off x="4067944" y="3356951"/>
                  <a:ext cx="1820916" cy="3132348"/>
                  <a:chOff x="3779912" y="3212976"/>
                  <a:chExt cx="1820916" cy="3132348"/>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969C287B-F120-401D-9AB4-E4EC42189BE7}"/>
                      </a:ext>
                    </a:extLst>
                  </p:cNvPr>
                  <p:cNvSpPr/>
                  <p:nvPr/>
                </p:nvSpPr>
                <p:spPr>
                  <a:xfrm>
                    <a:off x="4112081" y="333893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886EB52E-67F4-4E58-A581-4FB6378DAD90}"/>
                      </a:ext>
                    </a:extLst>
                  </p:cNvPr>
                  <p:cNvSpPr/>
                  <p:nvPr/>
                </p:nvSpPr>
                <p:spPr>
                  <a:xfrm>
                    <a:off x="4112081" y="423972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454609" y="538658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1" name="אליפסה 30">
                <a:extLst>
                  <a:ext uri="{FF2B5EF4-FFF2-40B4-BE49-F238E27FC236}">
                    <a16:creationId xmlns:a16="http://schemas.microsoft.com/office/drawing/2014/main" id="{6710DF19-8354-4413-8EBC-8D37FD75761D}"/>
                  </a:ext>
                </a:extLst>
              </p:cNvPr>
              <p:cNvSpPr/>
              <p:nvPr/>
            </p:nvSpPr>
            <p:spPr>
              <a:xfrm>
                <a:off x="4472121" y="357331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1" name="אליפסה 20">
              <a:extLst>
                <a:ext uri="{FF2B5EF4-FFF2-40B4-BE49-F238E27FC236}">
                  <a16:creationId xmlns:a16="http://schemas.microsoft.com/office/drawing/2014/main" id="{586D36A6-763B-46C3-92EE-6ADFAF42FD32}"/>
                </a:ext>
              </a:extLst>
            </p:cNvPr>
            <p:cNvSpPr/>
            <p:nvPr/>
          </p:nvSpPr>
          <p:spPr>
            <a:xfrm flipV="1">
              <a:off x="4914493" y="473324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3" name="אליפסה 32">
              <a:extLst>
                <a:ext uri="{FF2B5EF4-FFF2-40B4-BE49-F238E27FC236}">
                  <a16:creationId xmlns:a16="http://schemas.microsoft.com/office/drawing/2014/main" id="{83BBE9EB-D2CD-4A97-8DE8-776B2929B966}"/>
                </a:ext>
              </a:extLst>
            </p:cNvPr>
            <p:cNvSpPr/>
            <p:nvPr/>
          </p:nvSpPr>
          <p:spPr>
            <a:xfrm flipV="1">
              <a:off x="4914493" y="383245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147443B2-5EBA-43B2-80D4-85D8D5C7306F}"/>
                </a:ext>
              </a:extLst>
            </p:cNvPr>
            <p:cNvSpPr/>
            <p:nvPr/>
          </p:nvSpPr>
          <p:spPr>
            <a:xfrm flipV="1">
              <a:off x="4914493" y="428284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7" name="קבוצה 6">
            <a:extLst>
              <a:ext uri="{FF2B5EF4-FFF2-40B4-BE49-F238E27FC236}">
                <a16:creationId xmlns:a16="http://schemas.microsoft.com/office/drawing/2014/main" id="{B82CB608-EF5D-4A5B-A18A-1DC137D0296F}"/>
              </a:ext>
            </a:extLst>
          </p:cNvPr>
          <p:cNvGrpSpPr/>
          <p:nvPr/>
        </p:nvGrpSpPr>
        <p:grpSpPr>
          <a:xfrm>
            <a:off x="153594" y="187365"/>
            <a:ext cx="1650186" cy="1206126"/>
            <a:chOff x="179512" y="62634"/>
            <a:chExt cx="2082234" cy="1444874"/>
          </a:xfrm>
        </p:grpSpPr>
        <p:grpSp>
          <p:nvGrpSpPr>
            <p:cNvPr id="28" name="קבוצה 27">
              <a:extLst>
                <a:ext uri="{FF2B5EF4-FFF2-40B4-BE49-F238E27FC236}">
                  <a16:creationId xmlns:a16="http://schemas.microsoft.com/office/drawing/2014/main" id="{A30754B0-4000-48ED-A922-4A7B28F5D1DF}"/>
                </a:ext>
              </a:extLst>
            </p:cNvPr>
            <p:cNvGrpSpPr/>
            <p:nvPr/>
          </p:nvGrpSpPr>
          <p:grpSpPr>
            <a:xfrm>
              <a:off x="179512" y="240055"/>
              <a:ext cx="1800200" cy="1267453"/>
              <a:chOff x="611560" y="1052736"/>
              <a:chExt cx="3312368" cy="2016224"/>
            </a:xfrm>
          </p:grpSpPr>
          <p:sp>
            <p:nvSpPr>
              <p:cNvPr id="30" name="מלבן: פינות מעוגלות 29">
                <a:extLst>
                  <a:ext uri="{FF2B5EF4-FFF2-40B4-BE49-F238E27FC236}">
                    <a16:creationId xmlns:a16="http://schemas.microsoft.com/office/drawing/2014/main" id="{E5F9A23B-90A8-4CE3-8609-BD22B8BC2471}"/>
                  </a:ext>
                </a:extLst>
              </p:cNvPr>
              <p:cNvSpPr/>
              <p:nvPr/>
            </p:nvSpPr>
            <p:spPr>
              <a:xfrm>
                <a:off x="611560" y="1052736"/>
                <a:ext cx="3312368"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מלבן: פינות מעוגלות 31">
                <a:extLst>
                  <a:ext uri="{FF2B5EF4-FFF2-40B4-BE49-F238E27FC236}">
                    <a16:creationId xmlns:a16="http://schemas.microsoft.com/office/drawing/2014/main" id="{47EF0947-C759-4D10-B9B4-D55554F6768F}"/>
                  </a:ext>
                </a:extLst>
              </p:cNvPr>
              <p:cNvSpPr/>
              <p:nvPr/>
            </p:nvSpPr>
            <p:spPr>
              <a:xfrm>
                <a:off x="723764" y="1135378"/>
                <a:ext cx="3087960" cy="18322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27" name="תמונה 26">
              <a:extLst>
                <a:ext uri="{FF2B5EF4-FFF2-40B4-BE49-F238E27FC236}">
                  <a16:creationId xmlns:a16="http://schemas.microsoft.com/office/drawing/2014/main" id="{7008F07B-8129-422A-A7E9-05912A5F8F8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rot="19305180">
              <a:off x="370234" y="62634"/>
              <a:ext cx="1891512" cy="1261126"/>
            </a:xfrm>
            <a:prstGeom prst="rect">
              <a:avLst/>
            </a:prstGeom>
          </p:spPr>
        </p:pic>
      </p:grpSp>
      <p:sp>
        <p:nvSpPr>
          <p:cNvPr id="35" name="תיבת טקסט 34">
            <a:extLst>
              <a:ext uri="{FF2B5EF4-FFF2-40B4-BE49-F238E27FC236}">
                <a16:creationId xmlns:a16="http://schemas.microsoft.com/office/drawing/2014/main" id="{31F1CFDA-FD74-4E29-B2DB-4B3C0E5BF989}"/>
              </a:ext>
            </a:extLst>
          </p:cNvPr>
          <p:cNvSpPr txBox="1"/>
          <p:nvPr/>
        </p:nvSpPr>
        <p:spPr>
          <a:xfrm>
            <a:off x="3347864" y="4293096"/>
            <a:ext cx="2241319" cy="646331"/>
          </a:xfrm>
          <a:prstGeom prst="rect">
            <a:avLst/>
          </a:prstGeom>
          <a:noFill/>
        </p:spPr>
        <p:txBody>
          <a:bodyPr wrap="none" rtlCol="1">
            <a:spAutoFit/>
          </a:bodyPr>
          <a:lstStyle>
            <a:defPPr>
              <a:defRPr lang="he-IL"/>
            </a:defPPr>
            <a:lvl1pPr algn="l" rtl="0">
              <a:defRPr sz="3600"/>
            </a:lvl1pPr>
          </a:lstStyle>
          <a:p>
            <a:r>
              <a:rPr lang="en-US" dirty="0"/>
              <a:t>9+___ = 10</a:t>
            </a:r>
          </a:p>
        </p:txBody>
      </p:sp>
      <p:sp>
        <p:nvSpPr>
          <p:cNvPr id="10" name="תיבת טקסט 9">
            <a:extLst>
              <a:ext uri="{FF2B5EF4-FFF2-40B4-BE49-F238E27FC236}">
                <a16:creationId xmlns:a16="http://schemas.microsoft.com/office/drawing/2014/main" id="{D5102508-8A02-4A50-BBE7-0FBD28F07AD6}"/>
              </a:ext>
            </a:extLst>
          </p:cNvPr>
          <p:cNvSpPr txBox="1"/>
          <p:nvPr/>
        </p:nvSpPr>
        <p:spPr>
          <a:xfrm>
            <a:off x="3998522" y="4204344"/>
            <a:ext cx="470001" cy="769441"/>
          </a:xfrm>
          <a:prstGeom prst="rect">
            <a:avLst/>
          </a:prstGeom>
          <a:noFill/>
        </p:spPr>
        <p:txBody>
          <a:bodyPr wrap="none" rtlCol="1">
            <a:spAutoFit/>
          </a:bodyPr>
          <a:lstStyle/>
          <a:p>
            <a:r>
              <a:rPr lang="en-US" sz="4400" dirty="0"/>
              <a:t>1</a:t>
            </a:r>
            <a:endParaRPr lang="he-IL" sz="4400" dirty="0"/>
          </a:p>
        </p:txBody>
      </p:sp>
      <p:sp>
        <p:nvSpPr>
          <p:cNvPr id="36" name="מלבן: פינות מעוגלות 35">
            <a:extLst>
              <a:ext uri="{FF2B5EF4-FFF2-40B4-BE49-F238E27FC236}">
                <a16:creationId xmlns:a16="http://schemas.microsoft.com/office/drawing/2014/main" id="{DF93210B-8973-4B43-B241-A236BCC14A7D}"/>
              </a:ext>
            </a:extLst>
          </p:cNvPr>
          <p:cNvSpPr/>
          <p:nvPr/>
        </p:nvSpPr>
        <p:spPr>
          <a:xfrm>
            <a:off x="6273300" y="5336918"/>
            <a:ext cx="208823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לְקַבָּלַת רֶמֶז.</a:t>
            </a:r>
          </a:p>
        </p:txBody>
      </p:sp>
      <p:sp>
        <p:nvSpPr>
          <p:cNvPr id="37" name="תיבת טקסט 36">
            <a:extLst>
              <a:ext uri="{FF2B5EF4-FFF2-40B4-BE49-F238E27FC236}">
                <a16:creationId xmlns:a16="http://schemas.microsoft.com/office/drawing/2014/main" id="{0E1F2CF3-BB73-4F7F-BE36-A4643BC95D81}"/>
              </a:ext>
            </a:extLst>
          </p:cNvPr>
          <p:cNvSpPr txBox="1"/>
          <p:nvPr/>
        </p:nvSpPr>
        <p:spPr>
          <a:xfrm>
            <a:off x="4205478" y="4973785"/>
            <a:ext cx="470001" cy="769441"/>
          </a:xfrm>
          <a:prstGeom prst="rect">
            <a:avLst/>
          </a:prstGeom>
          <a:noFill/>
        </p:spPr>
        <p:txBody>
          <a:bodyPr wrap="none" rtlCol="1">
            <a:spAutoFit/>
          </a:bodyPr>
          <a:lstStyle/>
          <a:p>
            <a:r>
              <a:rPr lang="en-US" sz="4400" dirty="0"/>
              <a:t>6</a:t>
            </a:r>
            <a:endParaRPr lang="he-IL" sz="4400" dirty="0"/>
          </a:p>
        </p:txBody>
      </p:sp>
    </p:spTree>
    <p:extLst>
      <p:ext uri="{BB962C8B-B14F-4D97-AF65-F5344CB8AC3E}">
        <p14:creationId xmlns:p14="http://schemas.microsoft.com/office/powerpoint/2010/main" val="2052425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13" restart="whenNotActive" fill="hold" evtFilter="cancelBubble" nodeType="interactiveSeq">
                <p:stCondLst>
                  <p:cond evt="onClick" delay="0">
                    <p:tgtEl>
                      <p:spTgt spid="36"/>
                    </p:tgtEl>
                  </p:cond>
                </p:stCondLst>
                <p:endSync evt="end" delay="0">
                  <p:rtn val="all"/>
                </p:endSync>
                <p:childTnLst>
                  <p:par>
                    <p:cTn id="14" fill="hold">
                      <p:stCondLst>
                        <p:cond delay="0"/>
                      </p:stCondLst>
                      <p:childTnLst>
                        <p:par>
                          <p:cTn id="15" fill="hold">
                            <p:stCondLst>
                              <p:cond delay="0"/>
                            </p:stCondLst>
                            <p:childTnLst>
                              <p:par>
                                <p:cTn id="16" presetID="1" presetClass="exit"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childTnLst>
        </p:cTn>
      </p:par>
    </p:tnLst>
    <p:bldLst>
      <p:bldP spid="22" grpId="0"/>
      <p:bldP spid="20" grpId="0" animBg="1"/>
      <p:bldP spid="20" grpId="1" animBg="1"/>
      <p:bldP spid="35" grpId="0"/>
      <p:bldP spid="10" grpId="0"/>
      <p:bldP spid="36" grpId="0" animBg="1"/>
      <p:bldP spid="3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64896BC-E1AD-49B0-A28F-D4F697426BC2}"/>
              </a:ext>
            </a:extLst>
          </p:cNvPr>
          <p:cNvSpPr/>
          <p:nvPr/>
        </p:nvSpPr>
        <p:spPr>
          <a:xfrm>
            <a:off x="179512" y="1803622"/>
            <a:ext cx="8784976" cy="511256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0" y="338140"/>
            <a:ext cx="9148793" cy="1020248"/>
          </a:xfrm>
          <a:prstGeom prst="rect">
            <a:avLst/>
          </a:prstGeom>
        </p:spPr>
        <p:txBody>
          <a:bodyPr vert="horz" lIns="91440" tIns="45720" rIns="91440" bIns="45720" rtlCol="1" anchor="ctr">
            <a:normAutofit fontScale="77500" lnSpcReduction="2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נִיב צָרִיךְ לְצָרֵף לוּחִית דוֹמִינוֹ לְכַרְטִיס הַמִסְפָּר 7. </a:t>
            </a:r>
          </a:p>
          <a:p>
            <a:pPr marL="177800" algn="r"/>
            <a:r>
              <a:rPr lang="he-IL" sz="3200" dirty="0">
                <a:cs typeface="+mn-cs"/>
              </a:rPr>
              <a:t>הַסְכוּם שֶהוּא צָרִיךְ לְהַגִיעַ אֵלָיו הוּא 18.</a:t>
            </a:r>
          </a:p>
          <a:p>
            <a:pPr marL="177800" algn="r"/>
            <a:r>
              <a:rPr lang="he-IL" sz="3200" dirty="0">
                <a:cs typeface="+mn-cs"/>
              </a:rPr>
              <a:t>הַצִיעוּ לוֹ לוּחִית דוֹמִינוֹ וְכִתְבוּ תַרְגִיל מַתְאִים. </a:t>
            </a:r>
          </a:p>
        </p:txBody>
      </p:sp>
      <p:sp>
        <p:nvSpPr>
          <p:cNvPr id="5" name="מלבן 4">
            <a:extLst>
              <a:ext uri="{FF2B5EF4-FFF2-40B4-BE49-F238E27FC236}">
                <a16:creationId xmlns:a16="http://schemas.microsoft.com/office/drawing/2014/main" id="{299B9DAD-51EB-49A8-8CD6-A51685FE05A3}"/>
              </a:ext>
            </a:extLst>
          </p:cNvPr>
          <p:cNvSpPr/>
          <p:nvPr/>
        </p:nvSpPr>
        <p:spPr>
          <a:xfrm>
            <a:off x="1043608" y="2103827"/>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7</a:t>
            </a:r>
          </a:p>
        </p:txBody>
      </p:sp>
      <p:sp>
        <p:nvSpPr>
          <p:cNvPr id="22" name="תיבת טקסט 21">
            <a:extLst>
              <a:ext uri="{FF2B5EF4-FFF2-40B4-BE49-F238E27FC236}">
                <a16:creationId xmlns:a16="http://schemas.microsoft.com/office/drawing/2014/main" id="{3F5307D5-3B2C-4EC0-A003-9C7F3C2C890A}"/>
              </a:ext>
            </a:extLst>
          </p:cNvPr>
          <p:cNvSpPr txBox="1"/>
          <p:nvPr/>
        </p:nvSpPr>
        <p:spPr>
          <a:xfrm>
            <a:off x="3347864" y="5072987"/>
            <a:ext cx="2475358" cy="646331"/>
          </a:xfrm>
          <a:prstGeom prst="rect">
            <a:avLst/>
          </a:prstGeom>
          <a:noFill/>
        </p:spPr>
        <p:txBody>
          <a:bodyPr wrap="none" rtlCol="1">
            <a:spAutoFit/>
          </a:bodyPr>
          <a:lstStyle/>
          <a:p>
            <a:pPr algn="l" rtl="0"/>
            <a:r>
              <a:rPr lang="en-US" sz="3600" dirty="0"/>
              <a:t>10+___ = 18</a:t>
            </a:r>
            <a:endParaRPr lang="he-IL" sz="3600" dirty="0"/>
          </a:p>
        </p:txBody>
      </p:sp>
      <p:sp>
        <p:nvSpPr>
          <p:cNvPr id="20" name="מלבן: פינות מעוגלות 19">
            <a:extLst>
              <a:ext uri="{FF2B5EF4-FFF2-40B4-BE49-F238E27FC236}">
                <a16:creationId xmlns:a16="http://schemas.microsoft.com/office/drawing/2014/main" id="{FD336B4B-5985-4FE1-AFB2-032989497676}"/>
              </a:ext>
            </a:extLst>
          </p:cNvPr>
          <p:cNvSpPr/>
          <p:nvPr/>
        </p:nvSpPr>
        <p:spPr>
          <a:xfrm>
            <a:off x="6330182" y="5453135"/>
            <a:ext cx="208823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לְהַצָגַת תְשוּבָה.</a:t>
            </a:r>
          </a:p>
        </p:txBody>
      </p:sp>
      <p:grpSp>
        <p:nvGrpSpPr>
          <p:cNvPr id="7" name="קבוצה 6">
            <a:extLst>
              <a:ext uri="{FF2B5EF4-FFF2-40B4-BE49-F238E27FC236}">
                <a16:creationId xmlns:a16="http://schemas.microsoft.com/office/drawing/2014/main" id="{B82CB608-EF5D-4A5B-A18A-1DC137D0296F}"/>
              </a:ext>
            </a:extLst>
          </p:cNvPr>
          <p:cNvGrpSpPr/>
          <p:nvPr/>
        </p:nvGrpSpPr>
        <p:grpSpPr>
          <a:xfrm>
            <a:off x="153594" y="187365"/>
            <a:ext cx="1650186" cy="1206126"/>
            <a:chOff x="179512" y="62634"/>
            <a:chExt cx="2082234" cy="1444874"/>
          </a:xfrm>
        </p:grpSpPr>
        <p:grpSp>
          <p:nvGrpSpPr>
            <p:cNvPr id="28" name="קבוצה 27">
              <a:extLst>
                <a:ext uri="{FF2B5EF4-FFF2-40B4-BE49-F238E27FC236}">
                  <a16:creationId xmlns:a16="http://schemas.microsoft.com/office/drawing/2014/main" id="{A30754B0-4000-48ED-A922-4A7B28F5D1DF}"/>
                </a:ext>
              </a:extLst>
            </p:cNvPr>
            <p:cNvGrpSpPr/>
            <p:nvPr/>
          </p:nvGrpSpPr>
          <p:grpSpPr>
            <a:xfrm>
              <a:off x="179512" y="240055"/>
              <a:ext cx="1800200" cy="1267453"/>
              <a:chOff x="611560" y="1052736"/>
              <a:chExt cx="3312368" cy="2016224"/>
            </a:xfrm>
          </p:grpSpPr>
          <p:sp>
            <p:nvSpPr>
              <p:cNvPr id="30" name="מלבן: פינות מעוגלות 29">
                <a:extLst>
                  <a:ext uri="{FF2B5EF4-FFF2-40B4-BE49-F238E27FC236}">
                    <a16:creationId xmlns:a16="http://schemas.microsoft.com/office/drawing/2014/main" id="{E5F9A23B-90A8-4CE3-8609-BD22B8BC2471}"/>
                  </a:ext>
                </a:extLst>
              </p:cNvPr>
              <p:cNvSpPr/>
              <p:nvPr/>
            </p:nvSpPr>
            <p:spPr>
              <a:xfrm>
                <a:off x="611560" y="1052736"/>
                <a:ext cx="3312368"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מלבן: פינות מעוגלות 31">
                <a:extLst>
                  <a:ext uri="{FF2B5EF4-FFF2-40B4-BE49-F238E27FC236}">
                    <a16:creationId xmlns:a16="http://schemas.microsoft.com/office/drawing/2014/main" id="{47EF0947-C759-4D10-B9B4-D55554F6768F}"/>
                  </a:ext>
                </a:extLst>
              </p:cNvPr>
              <p:cNvSpPr/>
              <p:nvPr/>
            </p:nvSpPr>
            <p:spPr>
              <a:xfrm>
                <a:off x="723764" y="1135378"/>
                <a:ext cx="3087960" cy="18322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27" name="תמונה 26">
              <a:extLst>
                <a:ext uri="{FF2B5EF4-FFF2-40B4-BE49-F238E27FC236}">
                  <a16:creationId xmlns:a16="http://schemas.microsoft.com/office/drawing/2014/main" id="{7008F07B-8129-422A-A7E9-05912A5F8F8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rot="19305180">
              <a:off x="370234" y="62634"/>
              <a:ext cx="1891512" cy="1261126"/>
            </a:xfrm>
            <a:prstGeom prst="rect">
              <a:avLst/>
            </a:prstGeom>
          </p:spPr>
        </p:pic>
      </p:grpSp>
      <p:sp>
        <p:nvSpPr>
          <p:cNvPr id="35" name="תיבת טקסט 34">
            <a:extLst>
              <a:ext uri="{FF2B5EF4-FFF2-40B4-BE49-F238E27FC236}">
                <a16:creationId xmlns:a16="http://schemas.microsoft.com/office/drawing/2014/main" id="{31F1CFDA-FD74-4E29-B2DB-4B3C0E5BF989}"/>
              </a:ext>
            </a:extLst>
          </p:cNvPr>
          <p:cNvSpPr txBox="1"/>
          <p:nvPr/>
        </p:nvSpPr>
        <p:spPr>
          <a:xfrm>
            <a:off x="3347864" y="4293096"/>
            <a:ext cx="2241319" cy="646331"/>
          </a:xfrm>
          <a:prstGeom prst="rect">
            <a:avLst/>
          </a:prstGeom>
          <a:noFill/>
        </p:spPr>
        <p:txBody>
          <a:bodyPr wrap="none" rtlCol="1">
            <a:spAutoFit/>
          </a:bodyPr>
          <a:lstStyle>
            <a:defPPr>
              <a:defRPr lang="he-IL"/>
            </a:defPPr>
            <a:lvl1pPr algn="l" rtl="0">
              <a:defRPr sz="3600"/>
            </a:lvl1pPr>
          </a:lstStyle>
          <a:p>
            <a:r>
              <a:rPr lang="en-US" dirty="0"/>
              <a:t>7+___ = 10</a:t>
            </a:r>
          </a:p>
        </p:txBody>
      </p:sp>
      <p:sp>
        <p:nvSpPr>
          <p:cNvPr id="10" name="תיבת טקסט 9">
            <a:extLst>
              <a:ext uri="{FF2B5EF4-FFF2-40B4-BE49-F238E27FC236}">
                <a16:creationId xmlns:a16="http://schemas.microsoft.com/office/drawing/2014/main" id="{D5102508-8A02-4A50-BBE7-0FBD28F07AD6}"/>
              </a:ext>
            </a:extLst>
          </p:cNvPr>
          <p:cNvSpPr txBox="1"/>
          <p:nvPr/>
        </p:nvSpPr>
        <p:spPr>
          <a:xfrm>
            <a:off x="3998522" y="4204344"/>
            <a:ext cx="470001" cy="769441"/>
          </a:xfrm>
          <a:prstGeom prst="rect">
            <a:avLst/>
          </a:prstGeom>
          <a:noFill/>
        </p:spPr>
        <p:txBody>
          <a:bodyPr wrap="none" rtlCol="1">
            <a:spAutoFit/>
          </a:bodyPr>
          <a:lstStyle/>
          <a:p>
            <a:r>
              <a:rPr lang="en-US" sz="4400" dirty="0"/>
              <a:t>3</a:t>
            </a:r>
            <a:endParaRPr lang="he-IL" sz="4400" dirty="0"/>
          </a:p>
        </p:txBody>
      </p:sp>
      <p:sp>
        <p:nvSpPr>
          <p:cNvPr id="36" name="מלבן: פינות מעוגלות 35">
            <a:extLst>
              <a:ext uri="{FF2B5EF4-FFF2-40B4-BE49-F238E27FC236}">
                <a16:creationId xmlns:a16="http://schemas.microsoft.com/office/drawing/2014/main" id="{DF93210B-8973-4B43-B241-A236BCC14A7D}"/>
              </a:ext>
            </a:extLst>
          </p:cNvPr>
          <p:cNvSpPr/>
          <p:nvPr/>
        </p:nvSpPr>
        <p:spPr>
          <a:xfrm>
            <a:off x="6327380" y="5449706"/>
            <a:ext cx="208823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לְקַבָּלַת רֶמֶז.</a:t>
            </a:r>
          </a:p>
        </p:txBody>
      </p:sp>
      <p:sp>
        <p:nvSpPr>
          <p:cNvPr id="37" name="תיבת טקסט 36">
            <a:extLst>
              <a:ext uri="{FF2B5EF4-FFF2-40B4-BE49-F238E27FC236}">
                <a16:creationId xmlns:a16="http://schemas.microsoft.com/office/drawing/2014/main" id="{0E1F2CF3-BB73-4F7F-BE36-A4643BC95D81}"/>
              </a:ext>
            </a:extLst>
          </p:cNvPr>
          <p:cNvSpPr txBox="1"/>
          <p:nvPr/>
        </p:nvSpPr>
        <p:spPr>
          <a:xfrm>
            <a:off x="4205478" y="4973785"/>
            <a:ext cx="470001" cy="769441"/>
          </a:xfrm>
          <a:prstGeom prst="rect">
            <a:avLst/>
          </a:prstGeom>
          <a:noFill/>
        </p:spPr>
        <p:txBody>
          <a:bodyPr wrap="none" rtlCol="1">
            <a:spAutoFit/>
          </a:bodyPr>
          <a:lstStyle/>
          <a:p>
            <a:r>
              <a:rPr lang="en-US" sz="4400" dirty="0"/>
              <a:t>8</a:t>
            </a:r>
            <a:endParaRPr lang="he-IL" sz="4400" dirty="0"/>
          </a:p>
        </p:txBody>
      </p:sp>
      <p:grpSp>
        <p:nvGrpSpPr>
          <p:cNvPr id="38" name="קבוצה 37">
            <a:extLst>
              <a:ext uri="{FF2B5EF4-FFF2-40B4-BE49-F238E27FC236}">
                <a16:creationId xmlns:a16="http://schemas.microsoft.com/office/drawing/2014/main" id="{C86129D8-C24F-4FB6-BB19-CC766445DBB1}"/>
              </a:ext>
            </a:extLst>
          </p:cNvPr>
          <p:cNvGrpSpPr/>
          <p:nvPr/>
        </p:nvGrpSpPr>
        <p:grpSpPr>
          <a:xfrm>
            <a:off x="1019988" y="3202231"/>
            <a:ext cx="1820916" cy="3132348"/>
            <a:chOff x="2473098" y="3248880"/>
            <a:chExt cx="1820916" cy="3132348"/>
          </a:xfrm>
        </p:grpSpPr>
        <p:grpSp>
          <p:nvGrpSpPr>
            <p:cNvPr id="39" name="קבוצה 38">
              <a:extLst>
                <a:ext uri="{FF2B5EF4-FFF2-40B4-BE49-F238E27FC236}">
                  <a16:creationId xmlns:a16="http://schemas.microsoft.com/office/drawing/2014/main" id="{8432BF51-A946-410B-86AB-AEDBB9D2FBF4}"/>
                </a:ext>
              </a:extLst>
            </p:cNvPr>
            <p:cNvGrpSpPr/>
            <p:nvPr/>
          </p:nvGrpSpPr>
          <p:grpSpPr>
            <a:xfrm>
              <a:off x="2473098" y="3248880"/>
              <a:ext cx="1820916" cy="3132348"/>
              <a:chOff x="3797424" y="2086897"/>
              <a:chExt cx="1820916" cy="3132348"/>
            </a:xfrm>
          </p:grpSpPr>
          <p:grpSp>
            <p:nvGrpSpPr>
              <p:cNvPr id="44" name="קבוצה 43">
                <a:extLst>
                  <a:ext uri="{FF2B5EF4-FFF2-40B4-BE49-F238E27FC236}">
                    <a16:creationId xmlns:a16="http://schemas.microsoft.com/office/drawing/2014/main" id="{6D18F545-02DA-4633-9764-6D0312A566CF}"/>
                  </a:ext>
                </a:extLst>
              </p:cNvPr>
              <p:cNvGrpSpPr/>
              <p:nvPr/>
            </p:nvGrpSpPr>
            <p:grpSpPr>
              <a:xfrm flipV="1">
                <a:off x="3797424" y="2086897"/>
                <a:ext cx="1820916" cy="3132348"/>
                <a:chOff x="4139952" y="2996952"/>
                <a:chExt cx="1820916" cy="3132348"/>
              </a:xfrm>
            </p:grpSpPr>
            <p:grpSp>
              <p:nvGrpSpPr>
                <p:cNvPr id="48" name="קבוצה 47">
                  <a:extLst>
                    <a:ext uri="{FF2B5EF4-FFF2-40B4-BE49-F238E27FC236}">
                      <a16:creationId xmlns:a16="http://schemas.microsoft.com/office/drawing/2014/main" id="{4B31B16C-0331-4B56-8CE2-A0C72A9D2D2A}"/>
                    </a:ext>
                  </a:extLst>
                </p:cNvPr>
                <p:cNvGrpSpPr/>
                <p:nvPr/>
              </p:nvGrpSpPr>
              <p:grpSpPr>
                <a:xfrm>
                  <a:off x="4139952" y="2996952"/>
                  <a:ext cx="1820916" cy="3132348"/>
                  <a:chOff x="4067944" y="3356951"/>
                  <a:chExt cx="1820916" cy="3132348"/>
                </a:xfrm>
              </p:grpSpPr>
              <p:grpSp>
                <p:nvGrpSpPr>
                  <p:cNvPr id="50" name="קבוצה 49">
                    <a:extLst>
                      <a:ext uri="{FF2B5EF4-FFF2-40B4-BE49-F238E27FC236}">
                        <a16:creationId xmlns:a16="http://schemas.microsoft.com/office/drawing/2014/main" id="{88061E6E-7E14-4BA2-A7BD-6610EBDB205D}"/>
                      </a:ext>
                    </a:extLst>
                  </p:cNvPr>
                  <p:cNvGrpSpPr/>
                  <p:nvPr/>
                </p:nvGrpSpPr>
                <p:grpSpPr>
                  <a:xfrm>
                    <a:off x="4067944" y="3356951"/>
                    <a:ext cx="1820916" cy="3132348"/>
                    <a:chOff x="3779912" y="3212976"/>
                    <a:chExt cx="1820916" cy="3132348"/>
                  </a:xfrm>
                </p:grpSpPr>
                <p:sp>
                  <p:nvSpPr>
                    <p:cNvPr id="52" name="מלבן: פינות מעוגלות 51">
                      <a:extLst>
                        <a:ext uri="{FF2B5EF4-FFF2-40B4-BE49-F238E27FC236}">
                          <a16:creationId xmlns:a16="http://schemas.microsoft.com/office/drawing/2014/main" id="{0AA33FA6-43AF-4A22-94AB-43380FFE37F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91C44992-15AF-4251-AC96-5AAACDE5BB51}"/>
                        </a:ext>
                      </a:extLst>
                    </p:cNvPr>
                    <p:cNvSpPr/>
                    <p:nvPr/>
                  </p:nvSpPr>
                  <p:spPr>
                    <a:xfrm>
                      <a:off x="4762690" y="3340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F0AD3F4B-AA0D-48EF-805F-ADE53371CDD1}"/>
                        </a:ext>
                      </a:extLst>
                    </p:cNvPr>
                    <p:cNvSpPr/>
                    <p:nvPr/>
                  </p:nvSpPr>
                  <p:spPr>
                    <a:xfrm>
                      <a:off x="3810440" y="43671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D312DB19-F245-4577-AFA3-C938587F8F55}"/>
                        </a:ext>
                      </a:extLst>
                    </p:cNvPr>
                    <p:cNvSpPr/>
                    <p:nvPr/>
                  </p:nvSpPr>
                  <p:spPr>
                    <a:xfrm>
                      <a:off x="4454609" y="538658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51" name="מחבר ישר 50">
                    <a:extLst>
                      <a:ext uri="{FF2B5EF4-FFF2-40B4-BE49-F238E27FC236}">
                        <a16:creationId xmlns:a16="http://schemas.microsoft.com/office/drawing/2014/main" id="{928D4527-CE6F-4651-97A6-B9D431EBF7EE}"/>
                      </a:ext>
                    </a:extLst>
                  </p:cNvPr>
                  <p:cNvCxnSpPr>
                    <a:cxnSpLocks/>
                    <a:stCxn id="52" idx="1"/>
                    <a:endCxn id="52"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9" name="אליפסה 48">
                  <a:extLst>
                    <a:ext uri="{FF2B5EF4-FFF2-40B4-BE49-F238E27FC236}">
                      <a16:creationId xmlns:a16="http://schemas.microsoft.com/office/drawing/2014/main" id="{16EDD7F4-A166-45A7-98B0-0ABFDAD8FBE6}"/>
                    </a:ext>
                  </a:extLst>
                </p:cNvPr>
                <p:cNvSpPr/>
                <p:nvPr/>
              </p:nvSpPr>
              <p:spPr>
                <a:xfrm>
                  <a:off x="4180565" y="36983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5" name="אליפסה 44">
                <a:extLst>
                  <a:ext uri="{FF2B5EF4-FFF2-40B4-BE49-F238E27FC236}">
                    <a16:creationId xmlns:a16="http://schemas.microsoft.com/office/drawing/2014/main" id="{B3039AF7-DD08-4DF3-8C66-43A61306222F}"/>
                  </a:ext>
                </a:extLst>
              </p:cNvPr>
              <p:cNvSpPr/>
              <p:nvPr/>
            </p:nvSpPr>
            <p:spPr>
              <a:xfrm flipV="1">
                <a:off x="5166833" y="471443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D301B406-A516-42C6-9029-2823934A69F9}"/>
                  </a:ext>
                </a:extLst>
              </p:cNvPr>
              <p:cNvSpPr/>
              <p:nvPr/>
            </p:nvSpPr>
            <p:spPr>
              <a:xfrm flipV="1">
                <a:off x="4770949" y="433780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CF057D3F-21C5-4D59-9115-2663F64CFE03}"/>
                  </a:ext>
                </a:extLst>
              </p:cNvPr>
              <p:cNvSpPr/>
              <p:nvPr/>
            </p:nvSpPr>
            <p:spPr>
              <a:xfrm flipV="1">
                <a:off x="5183622" y="43134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0" name="אליפסה 39">
              <a:extLst>
                <a:ext uri="{FF2B5EF4-FFF2-40B4-BE49-F238E27FC236}">
                  <a16:creationId xmlns:a16="http://schemas.microsoft.com/office/drawing/2014/main" id="{63585E94-90F6-407B-B432-760977CFA787}"/>
                </a:ext>
              </a:extLst>
            </p:cNvPr>
            <p:cNvSpPr/>
            <p:nvPr/>
          </p:nvSpPr>
          <p:spPr>
            <a:xfrm flipV="1">
              <a:off x="2771800" y="34869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37852DA1-5516-4CF7-A3A0-7C43CB294DAC}"/>
                </a:ext>
              </a:extLst>
            </p:cNvPr>
            <p:cNvSpPr/>
            <p:nvPr/>
          </p:nvSpPr>
          <p:spPr>
            <a:xfrm flipV="1">
              <a:off x="3647496" y="422653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C0F114F1-3E1A-4882-A98F-D0715097C8C0}"/>
                </a:ext>
              </a:extLst>
            </p:cNvPr>
            <p:cNvSpPr/>
            <p:nvPr/>
          </p:nvSpPr>
          <p:spPr>
            <a:xfrm flipV="1">
              <a:off x="2897621" y="488554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3" name="אליפסה 42">
              <a:extLst>
                <a:ext uri="{FF2B5EF4-FFF2-40B4-BE49-F238E27FC236}">
                  <a16:creationId xmlns:a16="http://schemas.microsoft.com/office/drawing/2014/main" id="{8CFE2E23-BFFC-4AD1-B9BE-1B60092EE6CA}"/>
                </a:ext>
              </a:extLst>
            </p:cNvPr>
            <p:cNvSpPr/>
            <p:nvPr/>
          </p:nvSpPr>
          <p:spPr>
            <a:xfrm flipV="1">
              <a:off x="2942567" y="530120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Tree>
    <p:extLst>
      <p:ext uri="{BB962C8B-B14F-4D97-AF65-F5344CB8AC3E}">
        <p14:creationId xmlns:p14="http://schemas.microsoft.com/office/powerpoint/2010/main" val="5184033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13" restart="whenNotActive" fill="hold" evtFilter="cancelBubble" nodeType="interactiveSeq">
                <p:stCondLst>
                  <p:cond evt="onClick" delay="0">
                    <p:tgtEl>
                      <p:spTgt spid="36"/>
                    </p:tgtEl>
                  </p:cond>
                </p:stCondLst>
                <p:endSync evt="end" delay="0">
                  <p:rtn val="all"/>
                </p:endSync>
                <p:childTnLst>
                  <p:par>
                    <p:cTn id="14" fill="hold">
                      <p:stCondLst>
                        <p:cond delay="0"/>
                      </p:stCondLst>
                      <p:childTnLst>
                        <p:par>
                          <p:cTn id="15" fill="hold">
                            <p:stCondLst>
                              <p:cond delay="0"/>
                            </p:stCondLst>
                            <p:childTnLst>
                              <p:par>
                                <p:cTn id="16" presetID="1" presetClass="exit" presetSubtype="0" fill="hold" grpId="0" nodeType="withEffect">
                                  <p:stCondLst>
                                    <p:cond delay="0"/>
                                  </p:stCondLst>
                                  <p:childTnLst>
                                    <p:set>
                                      <p:cBhvr>
                                        <p:cTn id="17" dur="1" fill="hold">
                                          <p:stCondLst>
                                            <p:cond delay="0"/>
                                          </p:stCondLst>
                                        </p:cTn>
                                        <p:tgtEl>
                                          <p:spTgt spid="36"/>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childTnLst>
        </p:cTn>
      </p:par>
    </p:tnLst>
    <p:bldLst>
      <p:bldP spid="22" grpId="0"/>
      <p:bldP spid="20" grpId="0" animBg="1"/>
      <p:bldP spid="20" grpId="1" animBg="1"/>
      <p:bldP spid="35" grpId="0"/>
      <p:bldP spid="10" grpId="0"/>
      <p:bldP spid="36" grpId="0" animBg="1"/>
      <p:bldP spid="3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64896BC-E1AD-49B0-A28F-D4F697426BC2}"/>
              </a:ext>
            </a:extLst>
          </p:cNvPr>
          <p:cNvSpPr/>
          <p:nvPr/>
        </p:nvSpPr>
        <p:spPr>
          <a:xfrm>
            <a:off x="139776" y="1631807"/>
            <a:ext cx="8784976" cy="511256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0" y="338140"/>
            <a:ext cx="9148793" cy="1020248"/>
          </a:xfrm>
          <a:prstGeom prst="rect">
            <a:avLst/>
          </a:prstGeom>
        </p:spPr>
        <p:txBody>
          <a:bodyPr vert="horz" lIns="91440" tIns="45720" rIns="91440" bIns="45720" rtlCol="1" anchor="ctr">
            <a:normAutofit fontScale="77500" lnSpcReduction="2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מִיכַל צְרִיכָה לְצָרֵף לוּחִית דוֹמִינוֹ לְכַרְטִיס הַמִסְפָּר 6. </a:t>
            </a:r>
          </a:p>
          <a:p>
            <a:pPr marL="177800" algn="r"/>
            <a:r>
              <a:rPr lang="he-IL" sz="3200" dirty="0">
                <a:cs typeface="+mn-cs"/>
              </a:rPr>
              <a:t>הַסְכוּם שֶהִיא צְרִיכָה לְהַגִיעַ אֵלָיו הוּא 13.</a:t>
            </a:r>
          </a:p>
          <a:p>
            <a:pPr marL="177800" algn="r"/>
            <a:r>
              <a:rPr lang="he-IL" sz="3200" dirty="0">
                <a:cs typeface="+mn-cs"/>
              </a:rPr>
              <a:t>הַצִיעוּ לָה לוּחִית דוֹמִינוֹ וְכִתְבוּ תַרְגִיל מַתְאִים. </a:t>
            </a:r>
          </a:p>
        </p:txBody>
      </p:sp>
      <p:sp>
        <p:nvSpPr>
          <p:cNvPr id="5" name="מלבן 4">
            <a:extLst>
              <a:ext uri="{FF2B5EF4-FFF2-40B4-BE49-F238E27FC236}">
                <a16:creationId xmlns:a16="http://schemas.microsoft.com/office/drawing/2014/main" id="{299B9DAD-51EB-49A8-8CD6-A51685FE05A3}"/>
              </a:ext>
            </a:extLst>
          </p:cNvPr>
          <p:cNvSpPr/>
          <p:nvPr/>
        </p:nvSpPr>
        <p:spPr>
          <a:xfrm>
            <a:off x="1043608" y="2103827"/>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6</a:t>
            </a:r>
          </a:p>
        </p:txBody>
      </p:sp>
      <p:sp>
        <p:nvSpPr>
          <p:cNvPr id="22" name="תיבת טקסט 21">
            <a:extLst>
              <a:ext uri="{FF2B5EF4-FFF2-40B4-BE49-F238E27FC236}">
                <a16:creationId xmlns:a16="http://schemas.microsoft.com/office/drawing/2014/main" id="{3F5307D5-3B2C-4EC0-A003-9C7F3C2C890A}"/>
              </a:ext>
            </a:extLst>
          </p:cNvPr>
          <p:cNvSpPr txBox="1"/>
          <p:nvPr/>
        </p:nvSpPr>
        <p:spPr>
          <a:xfrm>
            <a:off x="3347864" y="5072987"/>
            <a:ext cx="2475358" cy="646331"/>
          </a:xfrm>
          <a:prstGeom prst="rect">
            <a:avLst/>
          </a:prstGeom>
          <a:noFill/>
        </p:spPr>
        <p:txBody>
          <a:bodyPr wrap="none" rtlCol="1">
            <a:spAutoFit/>
          </a:bodyPr>
          <a:lstStyle/>
          <a:p>
            <a:pPr algn="l" rtl="0"/>
            <a:r>
              <a:rPr lang="en-US" sz="3600" dirty="0"/>
              <a:t>10+___ = 13</a:t>
            </a:r>
            <a:endParaRPr lang="he-IL" sz="3600" dirty="0"/>
          </a:p>
        </p:txBody>
      </p:sp>
      <p:sp>
        <p:nvSpPr>
          <p:cNvPr id="20" name="מלבן: פינות מעוגלות 19">
            <a:extLst>
              <a:ext uri="{FF2B5EF4-FFF2-40B4-BE49-F238E27FC236}">
                <a16:creationId xmlns:a16="http://schemas.microsoft.com/office/drawing/2014/main" id="{FD336B4B-5985-4FE1-AFB2-032989497676}"/>
              </a:ext>
            </a:extLst>
          </p:cNvPr>
          <p:cNvSpPr/>
          <p:nvPr/>
        </p:nvSpPr>
        <p:spPr>
          <a:xfrm>
            <a:off x="6446797" y="4491704"/>
            <a:ext cx="208823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לְהַצָגַת תְשוּבָה.</a:t>
            </a:r>
          </a:p>
        </p:txBody>
      </p:sp>
      <p:grpSp>
        <p:nvGrpSpPr>
          <p:cNvPr id="7" name="קבוצה 6">
            <a:extLst>
              <a:ext uri="{FF2B5EF4-FFF2-40B4-BE49-F238E27FC236}">
                <a16:creationId xmlns:a16="http://schemas.microsoft.com/office/drawing/2014/main" id="{B82CB608-EF5D-4A5B-A18A-1DC137D0296F}"/>
              </a:ext>
            </a:extLst>
          </p:cNvPr>
          <p:cNvGrpSpPr/>
          <p:nvPr/>
        </p:nvGrpSpPr>
        <p:grpSpPr>
          <a:xfrm>
            <a:off x="153594" y="187365"/>
            <a:ext cx="1650186" cy="1206126"/>
            <a:chOff x="179512" y="62634"/>
            <a:chExt cx="2082234" cy="1444874"/>
          </a:xfrm>
        </p:grpSpPr>
        <p:grpSp>
          <p:nvGrpSpPr>
            <p:cNvPr id="28" name="קבוצה 27">
              <a:extLst>
                <a:ext uri="{FF2B5EF4-FFF2-40B4-BE49-F238E27FC236}">
                  <a16:creationId xmlns:a16="http://schemas.microsoft.com/office/drawing/2014/main" id="{A30754B0-4000-48ED-A922-4A7B28F5D1DF}"/>
                </a:ext>
              </a:extLst>
            </p:cNvPr>
            <p:cNvGrpSpPr/>
            <p:nvPr/>
          </p:nvGrpSpPr>
          <p:grpSpPr>
            <a:xfrm>
              <a:off x="179512" y="240055"/>
              <a:ext cx="1800200" cy="1267453"/>
              <a:chOff x="611560" y="1052736"/>
              <a:chExt cx="3312368" cy="2016224"/>
            </a:xfrm>
          </p:grpSpPr>
          <p:sp>
            <p:nvSpPr>
              <p:cNvPr id="30" name="מלבן: פינות מעוגלות 29">
                <a:extLst>
                  <a:ext uri="{FF2B5EF4-FFF2-40B4-BE49-F238E27FC236}">
                    <a16:creationId xmlns:a16="http://schemas.microsoft.com/office/drawing/2014/main" id="{E5F9A23B-90A8-4CE3-8609-BD22B8BC2471}"/>
                  </a:ext>
                </a:extLst>
              </p:cNvPr>
              <p:cNvSpPr/>
              <p:nvPr/>
            </p:nvSpPr>
            <p:spPr>
              <a:xfrm>
                <a:off x="611560" y="1052736"/>
                <a:ext cx="3312368"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מלבן: פינות מעוגלות 31">
                <a:extLst>
                  <a:ext uri="{FF2B5EF4-FFF2-40B4-BE49-F238E27FC236}">
                    <a16:creationId xmlns:a16="http://schemas.microsoft.com/office/drawing/2014/main" id="{47EF0947-C759-4D10-B9B4-D55554F6768F}"/>
                  </a:ext>
                </a:extLst>
              </p:cNvPr>
              <p:cNvSpPr/>
              <p:nvPr/>
            </p:nvSpPr>
            <p:spPr>
              <a:xfrm>
                <a:off x="723764" y="1135378"/>
                <a:ext cx="3087960" cy="18322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27" name="תמונה 26">
              <a:extLst>
                <a:ext uri="{FF2B5EF4-FFF2-40B4-BE49-F238E27FC236}">
                  <a16:creationId xmlns:a16="http://schemas.microsoft.com/office/drawing/2014/main" id="{7008F07B-8129-422A-A7E9-05912A5F8F89}"/>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rot="19305180">
              <a:off x="370234" y="62634"/>
              <a:ext cx="1891512" cy="1261126"/>
            </a:xfrm>
            <a:prstGeom prst="rect">
              <a:avLst/>
            </a:prstGeom>
          </p:spPr>
        </p:pic>
      </p:grpSp>
      <p:sp>
        <p:nvSpPr>
          <p:cNvPr id="35" name="תיבת טקסט 34">
            <a:extLst>
              <a:ext uri="{FF2B5EF4-FFF2-40B4-BE49-F238E27FC236}">
                <a16:creationId xmlns:a16="http://schemas.microsoft.com/office/drawing/2014/main" id="{31F1CFDA-FD74-4E29-B2DB-4B3C0E5BF989}"/>
              </a:ext>
            </a:extLst>
          </p:cNvPr>
          <p:cNvSpPr txBox="1"/>
          <p:nvPr/>
        </p:nvSpPr>
        <p:spPr>
          <a:xfrm>
            <a:off x="3347864" y="4293096"/>
            <a:ext cx="2241319" cy="646331"/>
          </a:xfrm>
          <a:prstGeom prst="rect">
            <a:avLst/>
          </a:prstGeom>
          <a:noFill/>
        </p:spPr>
        <p:txBody>
          <a:bodyPr wrap="none" rtlCol="1">
            <a:spAutoFit/>
          </a:bodyPr>
          <a:lstStyle>
            <a:defPPr>
              <a:defRPr lang="he-IL"/>
            </a:defPPr>
            <a:lvl1pPr algn="l" rtl="0">
              <a:defRPr sz="3600"/>
            </a:lvl1pPr>
          </a:lstStyle>
          <a:p>
            <a:r>
              <a:rPr lang="en-US" dirty="0"/>
              <a:t>6+___ = 10</a:t>
            </a:r>
          </a:p>
        </p:txBody>
      </p:sp>
      <p:sp>
        <p:nvSpPr>
          <p:cNvPr id="10" name="תיבת טקסט 9">
            <a:extLst>
              <a:ext uri="{FF2B5EF4-FFF2-40B4-BE49-F238E27FC236}">
                <a16:creationId xmlns:a16="http://schemas.microsoft.com/office/drawing/2014/main" id="{D5102508-8A02-4A50-BBE7-0FBD28F07AD6}"/>
              </a:ext>
            </a:extLst>
          </p:cNvPr>
          <p:cNvSpPr txBox="1"/>
          <p:nvPr/>
        </p:nvSpPr>
        <p:spPr>
          <a:xfrm>
            <a:off x="3998522" y="4204344"/>
            <a:ext cx="470001" cy="769441"/>
          </a:xfrm>
          <a:prstGeom prst="rect">
            <a:avLst/>
          </a:prstGeom>
          <a:noFill/>
        </p:spPr>
        <p:txBody>
          <a:bodyPr wrap="none" rtlCol="1">
            <a:spAutoFit/>
          </a:bodyPr>
          <a:lstStyle/>
          <a:p>
            <a:r>
              <a:rPr lang="en-US" sz="4400" dirty="0"/>
              <a:t>4</a:t>
            </a:r>
            <a:endParaRPr lang="he-IL" sz="4400" dirty="0"/>
          </a:p>
        </p:txBody>
      </p:sp>
      <p:sp>
        <p:nvSpPr>
          <p:cNvPr id="36" name="מלבן: פינות מעוגלות 35">
            <a:extLst>
              <a:ext uri="{FF2B5EF4-FFF2-40B4-BE49-F238E27FC236}">
                <a16:creationId xmlns:a16="http://schemas.microsoft.com/office/drawing/2014/main" id="{DF93210B-8973-4B43-B241-A236BCC14A7D}"/>
              </a:ext>
            </a:extLst>
          </p:cNvPr>
          <p:cNvSpPr/>
          <p:nvPr/>
        </p:nvSpPr>
        <p:spPr>
          <a:xfrm>
            <a:off x="6446797" y="4491704"/>
            <a:ext cx="208823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לְקַבָּלַת רֶמֶז.</a:t>
            </a:r>
          </a:p>
        </p:txBody>
      </p:sp>
      <p:sp>
        <p:nvSpPr>
          <p:cNvPr id="37" name="תיבת טקסט 36">
            <a:extLst>
              <a:ext uri="{FF2B5EF4-FFF2-40B4-BE49-F238E27FC236}">
                <a16:creationId xmlns:a16="http://schemas.microsoft.com/office/drawing/2014/main" id="{0E1F2CF3-BB73-4F7F-BE36-A4643BC95D81}"/>
              </a:ext>
            </a:extLst>
          </p:cNvPr>
          <p:cNvSpPr txBox="1"/>
          <p:nvPr/>
        </p:nvSpPr>
        <p:spPr>
          <a:xfrm>
            <a:off x="4205478" y="4973785"/>
            <a:ext cx="470001" cy="769441"/>
          </a:xfrm>
          <a:prstGeom prst="rect">
            <a:avLst/>
          </a:prstGeom>
          <a:noFill/>
        </p:spPr>
        <p:txBody>
          <a:bodyPr wrap="none" rtlCol="1">
            <a:spAutoFit/>
          </a:bodyPr>
          <a:lstStyle/>
          <a:p>
            <a:r>
              <a:rPr lang="en-US" sz="4400" dirty="0"/>
              <a:t>3</a:t>
            </a:r>
            <a:endParaRPr lang="he-IL" sz="4400" dirty="0"/>
          </a:p>
        </p:txBody>
      </p:sp>
      <p:grpSp>
        <p:nvGrpSpPr>
          <p:cNvPr id="38" name="קבוצה 37">
            <a:extLst>
              <a:ext uri="{FF2B5EF4-FFF2-40B4-BE49-F238E27FC236}">
                <a16:creationId xmlns:a16="http://schemas.microsoft.com/office/drawing/2014/main" id="{C86129D8-C24F-4FB6-BB19-CC766445DBB1}"/>
              </a:ext>
            </a:extLst>
          </p:cNvPr>
          <p:cNvGrpSpPr/>
          <p:nvPr/>
        </p:nvGrpSpPr>
        <p:grpSpPr>
          <a:xfrm>
            <a:off x="992659" y="3149865"/>
            <a:ext cx="1820916" cy="3132348"/>
            <a:chOff x="2473098" y="3248880"/>
            <a:chExt cx="1820916" cy="3132348"/>
          </a:xfrm>
        </p:grpSpPr>
        <p:grpSp>
          <p:nvGrpSpPr>
            <p:cNvPr id="39" name="קבוצה 38">
              <a:extLst>
                <a:ext uri="{FF2B5EF4-FFF2-40B4-BE49-F238E27FC236}">
                  <a16:creationId xmlns:a16="http://schemas.microsoft.com/office/drawing/2014/main" id="{8432BF51-A946-410B-86AB-AEDBB9D2FBF4}"/>
                </a:ext>
              </a:extLst>
            </p:cNvPr>
            <p:cNvGrpSpPr/>
            <p:nvPr/>
          </p:nvGrpSpPr>
          <p:grpSpPr>
            <a:xfrm>
              <a:off x="2473098" y="3248880"/>
              <a:ext cx="1820916" cy="3132348"/>
              <a:chOff x="3797424" y="2086897"/>
              <a:chExt cx="1820916" cy="3132348"/>
            </a:xfrm>
          </p:grpSpPr>
          <p:grpSp>
            <p:nvGrpSpPr>
              <p:cNvPr id="44" name="קבוצה 43">
                <a:extLst>
                  <a:ext uri="{FF2B5EF4-FFF2-40B4-BE49-F238E27FC236}">
                    <a16:creationId xmlns:a16="http://schemas.microsoft.com/office/drawing/2014/main" id="{6D18F545-02DA-4633-9764-6D0312A566CF}"/>
                  </a:ext>
                </a:extLst>
              </p:cNvPr>
              <p:cNvGrpSpPr/>
              <p:nvPr/>
            </p:nvGrpSpPr>
            <p:grpSpPr>
              <a:xfrm flipV="1">
                <a:off x="3797424" y="2086897"/>
                <a:ext cx="1820916" cy="3132348"/>
                <a:chOff x="4139952" y="2996952"/>
                <a:chExt cx="1820916" cy="3132348"/>
              </a:xfrm>
            </p:grpSpPr>
            <p:grpSp>
              <p:nvGrpSpPr>
                <p:cNvPr id="48" name="קבוצה 47">
                  <a:extLst>
                    <a:ext uri="{FF2B5EF4-FFF2-40B4-BE49-F238E27FC236}">
                      <a16:creationId xmlns:a16="http://schemas.microsoft.com/office/drawing/2014/main" id="{4B31B16C-0331-4B56-8CE2-A0C72A9D2D2A}"/>
                    </a:ext>
                  </a:extLst>
                </p:cNvPr>
                <p:cNvGrpSpPr/>
                <p:nvPr/>
              </p:nvGrpSpPr>
              <p:grpSpPr>
                <a:xfrm>
                  <a:off x="4139952" y="2996952"/>
                  <a:ext cx="1820916" cy="3132348"/>
                  <a:chOff x="4067944" y="3356951"/>
                  <a:chExt cx="1820916" cy="3132348"/>
                </a:xfrm>
              </p:grpSpPr>
              <p:grpSp>
                <p:nvGrpSpPr>
                  <p:cNvPr id="50" name="קבוצה 49">
                    <a:extLst>
                      <a:ext uri="{FF2B5EF4-FFF2-40B4-BE49-F238E27FC236}">
                        <a16:creationId xmlns:a16="http://schemas.microsoft.com/office/drawing/2014/main" id="{88061E6E-7E14-4BA2-A7BD-6610EBDB205D}"/>
                      </a:ext>
                    </a:extLst>
                  </p:cNvPr>
                  <p:cNvGrpSpPr/>
                  <p:nvPr/>
                </p:nvGrpSpPr>
                <p:grpSpPr>
                  <a:xfrm>
                    <a:off x="4067944" y="3356951"/>
                    <a:ext cx="1820916" cy="3132348"/>
                    <a:chOff x="3779912" y="3212976"/>
                    <a:chExt cx="1820916" cy="3132348"/>
                  </a:xfrm>
                </p:grpSpPr>
                <p:sp>
                  <p:nvSpPr>
                    <p:cNvPr id="52" name="מלבן: פינות מעוגלות 51">
                      <a:extLst>
                        <a:ext uri="{FF2B5EF4-FFF2-40B4-BE49-F238E27FC236}">
                          <a16:creationId xmlns:a16="http://schemas.microsoft.com/office/drawing/2014/main" id="{0AA33FA6-43AF-4A22-94AB-43380FFE37F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4" name="אליפסה 53">
                      <a:extLst>
                        <a:ext uri="{FF2B5EF4-FFF2-40B4-BE49-F238E27FC236}">
                          <a16:creationId xmlns:a16="http://schemas.microsoft.com/office/drawing/2014/main" id="{F0AD3F4B-AA0D-48EF-805F-ADE53371CDD1}"/>
                        </a:ext>
                      </a:extLst>
                    </p:cNvPr>
                    <p:cNvSpPr/>
                    <p:nvPr/>
                  </p:nvSpPr>
                  <p:spPr>
                    <a:xfrm>
                      <a:off x="3810440" y="43671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אליפסה 54">
                      <a:extLst>
                        <a:ext uri="{FF2B5EF4-FFF2-40B4-BE49-F238E27FC236}">
                          <a16:creationId xmlns:a16="http://schemas.microsoft.com/office/drawing/2014/main" id="{D312DB19-F245-4577-AFA3-C938587F8F55}"/>
                        </a:ext>
                      </a:extLst>
                    </p:cNvPr>
                    <p:cNvSpPr/>
                    <p:nvPr/>
                  </p:nvSpPr>
                  <p:spPr>
                    <a:xfrm>
                      <a:off x="4756000" y="5432853"/>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51" name="מחבר ישר 50">
                    <a:extLst>
                      <a:ext uri="{FF2B5EF4-FFF2-40B4-BE49-F238E27FC236}">
                        <a16:creationId xmlns:a16="http://schemas.microsoft.com/office/drawing/2014/main" id="{928D4527-CE6F-4651-97A6-B9D431EBF7EE}"/>
                      </a:ext>
                    </a:extLst>
                  </p:cNvPr>
                  <p:cNvCxnSpPr>
                    <a:cxnSpLocks/>
                    <a:stCxn id="52" idx="1"/>
                    <a:endCxn id="52"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9" name="אליפסה 48">
                  <a:extLst>
                    <a:ext uri="{FF2B5EF4-FFF2-40B4-BE49-F238E27FC236}">
                      <a16:creationId xmlns:a16="http://schemas.microsoft.com/office/drawing/2014/main" id="{16EDD7F4-A166-45A7-98B0-0ABFDAD8FBE6}"/>
                    </a:ext>
                  </a:extLst>
                </p:cNvPr>
                <p:cNvSpPr/>
                <p:nvPr/>
              </p:nvSpPr>
              <p:spPr>
                <a:xfrm>
                  <a:off x="4180565" y="36983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7" name="אליפסה 46">
                <a:extLst>
                  <a:ext uri="{FF2B5EF4-FFF2-40B4-BE49-F238E27FC236}">
                    <a16:creationId xmlns:a16="http://schemas.microsoft.com/office/drawing/2014/main" id="{CF057D3F-21C5-4D59-9115-2663F64CFE03}"/>
                  </a:ext>
                </a:extLst>
              </p:cNvPr>
              <p:cNvSpPr/>
              <p:nvPr/>
            </p:nvSpPr>
            <p:spPr>
              <a:xfrm flipV="1">
                <a:off x="4106433" y="312975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0" name="אליפסה 39">
              <a:extLst>
                <a:ext uri="{FF2B5EF4-FFF2-40B4-BE49-F238E27FC236}">
                  <a16:creationId xmlns:a16="http://schemas.microsoft.com/office/drawing/2014/main" id="{63585E94-90F6-407B-B432-760977CFA787}"/>
                </a:ext>
              </a:extLst>
            </p:cNvPr>
            <p:cNvSpPr/>
            <p:nvPr/>
          </p:nvSpPr>
          <p:spPr>
            <a:xfrm flipV="1">
              <a:off x="2765018" y="375365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37852DA1-5516-4CF7-A3A0-7C43CB294DAC}"/>
                </a:ext>
              </a:extLst>
            </p:cNvPr>
            <p:cNvSpPr/>
            <p:nvPr/>
          </p:nvSpPr>
          <p:spPr>
            <a:xfrm flipV="1">
              <a:off x="3411949" y="432803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C0F114F1-3E1A-4882-A98F-D0715097C8C0}"/>
                </a:ext>
              </a:extLst>
            </p:cNvPr>
            <p:cNvSpPr/>
            <p:nvPr/>
          </p:nvSpPr>
          <p:spPr>
            <a:xfrm flipV="1">
              <a:off x="2897621" y="488554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 name="תיבת טקסט 1">
            <a:extLst>
              <a:ext uri="{FF2B5EF4-FFF2-40B4-BE49-F238E27FC236}">
                <a16:creationId xmlns:a16="http://schemas.microsoft.com/office/drawing/2014/main" id="{2C8FCDAA-89AD-49B2-89F1-ED6B35E6DBD8}"/>
              </a:ext>
            </a:extLst>
          </p:cNvPr>
          <p:cNvSpPr txBox="1"/>
          <p:nvPr/>
        </p:nvSpPr>
        <p:spPr>
          <a:xfrm>
            <a:off x="4130394" y="6155238"/>
            <a:ext cx="4722767" cy="369332"/>
          </a:xfrm>
          <a:prstGeom prst="rect">
            <a:avLst/>
          </a:prstGeom>
          <a:noFill/>
        </p:spPr>
        <p:txBody>
          <a:bodyPr wrap="none" rtlCol="1">
            <a:spAutoFit/>
          </a:bodyPr>
          <a:lstStyle/>
          <a:p>
            <a:r>
              <a:rPr lang="he-IL" dirty="0"/>
              <a:t>הַמְשִיכוּ לַשֶקֶף הַבָּא כְּדֵי לִקְרֹא אֶת הַהֶסְבֵּר שֶל מִיכַל.</a:t>
            </a:r>
            <a:endParaRPr lang="en-US" dirty="0"/>
          </a:p>
        </p:txBody>
      </p:sp>
    </p:spTree>
    <p:extLst>
      <p:ext uri="{BB962C8B-B14F-4D97-AF65-F5344CB8AC3E}">
        <p14:creationId xmlns:p14="http://schemas.microsoft.com/office/powerpoint/2010/main" val="33566549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15" restart="whenNotActive" fill="hold" evtFilter="cancelBubble" nodeType="interactiveSeq">
                <p:stCondLst>
                  <p:cond evt="onClick" delay="0">
                    <p:tgtEl>
                      <p:spTgt spid="36"/>
                    </p:tgtEl>
                  </p:cond>
                </p:stCondLst>
                <p:endSync evt="end" delay="0">
                  <p:rtn val="all"/>
                </p:endSync>
                <p:childTnLst>
                  <p:par>
                    <p:cTn id="16" fill="hold">
                      <p:stCondLst>
                        <p:cond delay="0"/>
                      </p:stCondLst>
                      <p:childTnLst>
                        <p:par>
                          <p:cTn id="17" fill="hold">
                            <p:stCondLst>
                              <p:cond delay="0"/>
                            </p:stCondLst>
                            <p:childTnLst>
                              <p:par>
                                <p:cTn id="18" presetID="1" presetClass="exit"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hidden"/>
                                      </p:to>
                                    </p:set>
                                  </p:childTnLst>
                                </p:cTn>
                              </p:par>
                              <p:par>
                                <p:cTn id="20" presetID="1"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childTnLst>
        </p:cTn>
      </p:par>
    </p:tnLst>
    <p:bldLst>
      <p:bldP spid="22" grpId="0"/>
      <p:bldP spid="20" grpId="0" animBg="1"/>
      <p:bldP spid="20" grpId="1" animBg="1"/>
      <p:bldP spid="35" grpId="0"/>
      <p:bldP spid="10" grpId="0"/>
      <p:bldP spid="36" grpId="0" animBg="1"/>
      <p:bldP spid="37" grpId="0"/>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מלבן 25">
            <a:extLst>
              <a:ext uri="{FF2B5EF4-FFF2-40B4-BE49-F238E27FC236}">
                <a16:creationId xmlns:a16="http://schemas.microsoft.com/office/drawing/2014/main" id="{A7DC70C1-6492-4932-A3E6-5A688D849203}"/>
              </a:ext>
            </a:extLst>
          </p:cNvPr>
          <p:cNvSpPr/>
          <p:nvPr/>
        </p:nvSpPr>
        <p:spPr>
          <a:xfrm>
            <a:off x="179512" y="2780928"/>
            <a:ext cx="8784976" cy="3888432"/>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27" name="מלבן 26">
            <a:extLst>
              <a:ext uri="{FF2B5EF4-FFF2-40B4-BE49-F238E27FC236}">
                <a16:creationId xmlns:a16="http://schemas.microsoft.com/office/drawing/2014/main" id="{B65128FE-FFA6-4BC9-94D9-6927FE7AE9EB}"/>
              </a:ext>
            </a:extLst>
          </p:cNvPr>
          <p:cNvSpPr/>
          <p:nvPr/>
        </p:nvSpPr>
        <p:spPr>
          <a:xfrm>
            <a:off x="1552422" y="3051342"/>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6</a:t>
            </a:r>
          </a:p>
        </p:txBody>
      </p:sp>
      <p:pic>
        <p:nvPicPr>
          <p:cNvPr id="3" name="תמונה 2" descr="תמונה שמכילה טקסט, גרפיקה וקטורית&#10;&#10;התיאור נוצר באופן אוטומטי">
            <a:extLst>
              <a:ext uri="{FF2B5EF4-FFF2-40B4-BE49-F238E27FC236}">
                <a16:creationId xmlns:a16="http://schemas.microsoft.com/office/drawing/2014/main" id="{DC06C8FE-945A-41ED-9050-205DA6767399}"/>
              </a:ext>
            </a:extLst>
          </p:cNvPr>
          <p:cNvPicPr>
            <a:picLocks noChangeAspect="1"/>
          </p:cNvPicPr>
          <p:nvPr/>
        </p:nvPicPr>
        <p:blipFill rotWithShape="1">
          <a:blip r:embed="rId2"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t="5316" r="13582"/>
          <a:stretch/>
        </p:blipFill>
        <p:spPr>
          <a:xfrm>
            <a:off x="-612576" y="73186"/>
            <a:ext cx="2808312" cy="3077885"/>
          </a:xfrm>
          <a:prstGeom prst="rect">
            <a:avLst/>
          </a:prstGeom>
        </p:spPr>
      </p:pic>
      <p:sp>
        <p:nvSpPr>
          <p:cNvPr id="4" name="בועת דיבור: אליפסה 3">
            <a:extLst>
              <a:ext uri="{FF2B5EF4-FFF2-40B4-BE49-F238E27FC236}">
                <a16:creationId xmlns:a16="http://schemas.microsoft.com/office/drawing/2014/main" id="{DFA5C507-6AC3-4F66-9333-BB7BD9B7ADB5}"/>
              </a:ext>
            </a:extLst>
          </p:cNvPr>
          <p:cNvSpPr/>
          <p:nvPr/>
        </p:nvSpPr>
        <p:spPr>
          <a:xfrm>
            <a:off x="1938886" y="335895"/>
            <a:ext cx="6443042" cy="3033895"/>
          </a:xfrm>
          <a:prstGeom prst="wedgeEllipseCallout">
            <a:avLst>
              <a:gd name="adj1" fmla="val -56298"/>
              <a:gd name="adj2" fmla="val -1786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solidFill>
                  <a:schemeClr val="tx1"/>
                </a:solidFill>
              </a:rPr>
              <a:t>אֲנִי יוֹדַעַת שֶ </a:t>
            </a:r>
            <a:r>
              <a:rPr lang="en-US" sz="2800" dirty="0">
                <a:solidFill>
                  <a:schemeClr val="tx1"/>
                </a:solidFill>
              </a:rPr>
              <a:t>6+6=12</a:t>
            </a:r>
            <a:r>
              <a:rPr lang="he-IL" sz="2800" dirty="0">
                <a:solidFill>
                  <a:schemeClr val="tx1"/>
                </a:solidFill>
              </a:rPr>
              <a:t>,</a:t>
            </a:r>
          </a:p>
          <a:p>
            <a:pPr algn="ctr"/>
            <a:r>
              <a:rPr lang="he-IL" sz="2800" dirty="0">
                <a:solidFill>
                  <a:schemeClr val="tx1"/>
                </a:solidFill>
              </a:rPr>
              <a:t>אָז לְמַעְלָה </a:t>
            </a:r>
            <a:r>
              <a:rPr lang="he-IL" sz="2800" dirty="0" err="1">
                <a:solidFill>
                  <a:schemeClr val="tx1"/>
                </a:solidFill>
              </a:rPr>
              <a:t>צִיַרְתִי</a:t>
            </a:r>
            <a:r>
              <a:rPr lang="he-IL" sz="2800" dirty="0">
                <a:solidFill>
                  <a:schemeClr val="tx1"/>
                </a:solidFill>
              </a:rPr>
              <a:t> 6 עִגוּלִים. </a:t>
            </a:r>
          </a:p>
          <a:p>
            <a:pPr algn="ctr"/>
            <a:r>
              <a:rPr lang="he-IL" sz="2800" dirty="0">
                <a:solidFill>
                  <a:schemeClr val="tx1"/>
                </a:solidFill>
              </a:rPr>
              <a:t>כָּעֵת הָיָה חָסֵר לִי 1 לִ-13.</a:t>
            </a:r>
          </a:p>
          <a:p>
            <a:pPr algn="ctr"/>
            <a:r>
              <a:rPr lang="he-IL" sz="2800" dirty="0" err="1">
                <a:solidFill>
                  <a:schemeClr val="tx1"/>
                </a:solidFill>
              </a:rPr>
              <a:t>צִיַרְתִי</a:t>
            </a:r>
            <a:r>
              <a:rPr lang="he-IL" sz="2800" dirty="0">
                <a:solidFill>
                  <a:schemeClr val="tx1"/>
                </a:solidFill>
              </a:rPr>
              <a:t> לְמַטָה עוֹד עִגוּל אֶחָד.</a:t>
            </a:r>
          </a:p>
          <a:p>
            <a:pPr algn="ctr"/>
            <a:r>
              <a:rPr lang="he-IL" sz="2800" dirty="0">
                <a:solidFill>
                  <a:schemeClr val="tx1"/>
                </a:solidFill>
              </a:rPr>
              <a:t>זֹאת הַלוּחִית שֶלִי:</a:t>
            </a:r>
          </a:p>
        </p:txBody>
      </p:sp>
      <p:grpSp>
        <p:nvGrpSpPr>
          <p:cNvPr id="5" name="קבוצה 4">
            <a:extLst>
              <a:ext uri="{FF2B5EF4-FFF2-40B4-BE49-F238E27FC236}">
                <a16:creationId xmlns:a16="http://schemas.microsoft.com/office/drawing/2014/main" id="{5C347574-F82E-4AEE-B2BA-645DB3E50205}"/>
              </a:ext>
            </a:extLst>
          </p:cNvPr>
          <p:cNvGrpSpPr/>
          <p:nvPr/>
        </p:nvGrpSpPr>
        <p:grpSpPr>
          <a:xfrm flipV="1">
            <a:off x="1511978" y="3992261"/>
            <a:ext cx="1813317" cy="2666823"/>
            <a:chOff x="2473098" y="3248880"/>
            <a:chExt cx="1820916" cy="3132348"/>
          </a:xfrm>
        </p:grpSpPr>
        <p:grpSp>
          <p:nvGrpSpPr>
            <p:cNvPr id="6" name="קבוצה 5">
              <a:extLst>
                <a:ext uri="{FF2B5EF4-FFF2-40B4-BE49-F238E27FC236}">
                  <a16:creationId xmlns:a16="http://schemas.microsoft.com/office/drawing/2014/main" id="{1C900530-2946-4913-95E7-7302359C8F25}"/>
                </a:ext>
              </a:extLst>
            </p:cNvPr>
            <p:cNvGrpSpPr/>
            <p:nvPr/>
          </p:nvGrpSpPr>
          <p:grpSpPr>
            <a:xfrm>
              <a:off x="2473098" y="3248880"/>
              <a:ext cx="1820916" cy="3132348"/>
              <a:chOff x="3797424" y="2086897"/>
              <a:chExt cx="1820916" cy="3132348"/>
            </a:xfrm>
          </p:grpSpPr>
          <p:grpSp>
            <p:nvGrpSpPr>
              <p:cNvPr id="11" name="קבוצה 10">
                <a:extLst>
                  <a:ext uri="{FF2B5EF4-FFF2-40B4-BE49-F238E27FC236}">
                    <a16:creationId xmlns:a16="http://schemas.microsoft.com/office/drawing/2014/main" id="{5F845627-DF4F-4A52-BB3E-693CD7C32A30}"/>
                  </a:ext>
                </a:extLst>
              </p:cNvPr>
              <p:cNvGrpSpPr/>
              <p:nvPr/>
            </p:nvGrpSpPr>
            <p:grpSpPr>
              <a:xfrm flipV="1">
                <a:off x="3797424" y="2086897"/>
                <a:ext cx="1820916" cy="3132348"/>
                <a:chOff x="4139952" y="2996952"/>
                <a:chExt cx="1820916" cy="3132348"/>
              </a:xfrm>
            </p:grpSpPr>
            <p:grpSp>
              <p:nvGrpSpPr>
                <p:cNvPr id="14" name="קבוצה 13">
                  <a:extLst>
                    <a:ext uri="{FF2B5EF4-FFF2-40B4-BE49-F238E27FC236}">
                      <a16:creationId xmlns:a16="http://schemas.microsoft.com/office/drawing/2014/main" id="{FE489346-14EA-4F96-9C2F-89945BC75E4E}"/>
                    </a:ext>
                  </a:extLst>
                </p:cNvPr>
                <p:cNvGrpSpPr/>
                <p:nvPr/>
              </p:nvGrpSpPr>
              <p:grpSpPr>
                <a:xfrm>
                  <a:off x="4139952" y="2996952"/>
                  <a:ext cx="1820916" cy="3132348"/>
                  <a:chOff x="4067944" y="3356951"/>
                  <a:chExt cx="1820916" cy="3132348"/>
                </a:xfrm>
              </p:grpSpPr>
              <p:grpSp>
                <p:nvGrpSpPr>
                  <p:cNvPr id="16" name="קבוצה 15">
                    <a:extLst>
                      <a:ext uri="{FF2B5EF4-FFF2-40B4-BE49-F238E27FC236}">
                        <a16:creationId xmlns:a16="http://schemas.microsoft.com/office/drawing/2014/main" id="{0E5EE27B-48FF-4BDE-A9F3-74D1A090634B}"/>
                      </a:ext>
                    </a:extLst>
                  </p:cNvPr>
                  <p:cNvGrpSpPr/>
                  <p:nvPr/>
                </p:nvGrpSpPr>
                <p:grpSpPr>
                  <a:xfrm>
                    <a:off x="4067944" y="3356951"/>
                    <a:ext cx="1820916" cy="3132348"/>
                    <a:chOff x="3779912" y="3212976"/>
                    <a:chExt cx="1820916" cy="3132348"/>
                  </a:xfrm>
                </p:grpSpPr>
                <p:sp>
                  <p:nvSpPr>
                    <p:cNvPr id="18" name="מלבן: פינות מעוגלות 17">
                      <a:extLst>
                        <a:ext uri="{FF2B5EF4-FFF2-40B4-BE49-F238E27FC236}">
                          <a16:creationId xmlns:a16="http://schemas.microsoft.com/office/drawing/2014/main" id="{EC67546E-9F84-48C0-B524-9D4A57C96664}"/>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6F11D650-76A7-45EA-9C5C-C6069A1DF294}"/>
                        </a:ext>
                      </a:extLst>
                    </p:cNvPr>
                    <p:cNvSpPr/>
                    <p:nvPr/>
                  </p:nvSpPr>
                  <p:spPr>
                    <a:xfrm>
                      <a:off x="4762690" y="3340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0" name="אליפסה 19">
                      <a:extLst>
                        <a:ext uri="{FF2B5EF4-FFF2-40B4-BE49-F238E27FC236}">
                          <a16:creationId xmlns:a16="http://schemas.microsoft.com/office/drawing/2014/main" id="{D85752F4-0D36-48DB-AE5B-5E3E2AD37A5F}"/>
                        </a:ext>
                      </a:extLst>
                    </p:cNvPr>
                    <p:cNvSpPr/>
                    <p:nvPr/>
                  </p:nvSpPr>
                  <p:spPr>
                    <a:xfrm>
                      <a:off x="3810440" y="43671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אליפסה 20">
                      <a:extLst>
                        <a:ext uri="{FF2B5EF4-FFF2-40B4-BE49-F238E27FC236}">
                          <a16:creationId xmlns:a16="http://schemas.microsoft.com/office/drawing/2014/main" id="{9A6B870D-A88A-42C6-8363-F10CC93FC1CA}"/>
                        </a:ext>
                      </a:extLst>
                    </p:cNvPr>
                    <p:cNvSpPr/>
                    <p:nvPr/>
                  </p:nvSpPr>
                  <p:spPr>
                    <a:xfrm>
                      <a:off x="4384455" y="531331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17" name="מחבר ישר 16">
                    <a:extLst>
                      <a:ext uri="{FF2B5EF4-FFF2-40B4-BE49-F238E27FC236}">
                        <a16:creationId xmlns:a16="http://schemas.microsoft.com/office/drawing/2014/main" id="{78E95449-5275-42AB-BAC4-77D59E35AD00}"/>
                      </a:ext>
                    </a:extLst>
                  </p:cNvPr>
                  <p:cNvCxnSpPr>
                    <a:cxnSpLocks/>
                    <a:stCxn id="18" idx="1"/>
                    <a:endCxn id="18"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 name="אליפסה 14">
                  <a:extLst>
                    <a:ext uri="{FF2B5EF4-FFF2-40B4-BE49-F238E27FC236}">
                      <a16:creationId xmlns:a16="http://schemas.microsoft.com/office/drawing/2014/main" id="{2067B32F-B734-4E74-8EE1-65D75C64F0C4}"/>
                    </a:ext>
                  </a:extLst>
                </p:cNvPr>
                <p:cNvSpPr/>
                <p:nvPr/>
              </p:nvSpPr>
              <p:spPr>
                <a:xfrm>
                  <a:off x="4180565" y="36983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2" name="אליפסה 11">
                <a:extLst>
                  <a:ext uri="{FF2B5EF4-FFF2-40B4-BE49-F238E27FC236}">
                    <a16:creationId xmlns:a16="http://schemas.microsoft.com/office/drawing/2014/main" id="{8A0A8682-0BA2-4E86-96D0-3770DCE84987}"/>
                  </a:ext>
                </a:extLst>
              </p:cNvPr>
              <p:cNvSpPr/>
              <p:nvPr/>
            </p:nvSpPr>
            <p:spPr>
              <a:xfrm flipV="1">
                <a:off x="4770949" y="433780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8AB5B983-F43F-4B07-8FA1-B56461B7C034}"/>
                  </a:ext>
                </a:extLst>
              </p:cNvPr>
              <p:cNvSpPr/>
              <p:nvPr/>
            </p:nvSpPr>
            <p:spPr>
              <a:xfrm flipV="1">
                <a:off x="5183622" y="43134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9" name="אליפסה 8">
              <a:extLst>
                <a:ext uri="{FF2B5EF4-FFF2-40B4-BE49-F238E27FC236}">
                  <a16:creationId xmlns:a16="http://schemas.microsoft.com/office/drawing/2014/main" id="{124F9E2A-29EE-4CBA-9C23-1D9899667BF1}"/>
                </a:ext>
              </a:extLst>
            </p:cNvPr>
            <p:cNvSpPr/>
            <p:nvPr/>
          </p:nvSpPr>
          <p:spPr>
            <a:xfrm flipV="1">
              <a:off x="2897621" y="488554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4" name="תיבת טקסט 23">
            <a:extLst>
              <a:ext uri="{FF2B5EF4-FFF2-40B4-BE49-F238E27FC236}">
                <a16:creationId xmlns:a16="http://schemas.microsoft.com/office/drawing/2014/main" id="{35C4706C-35D2-48A3-98F4-3430E1E3E1A0}"/>
              </a:ext>
            </a:extLst>
          </p:cNvPr>
          <p:cNvSpPr txBox="1"/>
          <p:nvPr/>
        </p:nvSpPr>
        <p:spPr>
          <a:xfrm>
            <a:off x="3491880" y="4486524"/>
            <a:ext cx="1813317" cy="1200329"/>
          </a:xfrm>
          <a:prstGeom prst="rect">
            <a:avLst/>
          </a:prstGeom>
          <a:noFill/>
        </p:spPr>
        <p:txBody>
          <a:bodyPr wrap="none" rtlCol="1">
            <a:spAutoFit/>
          </a:bodyPr>
          <a:lstStyle/>
          <a:p>
            <a:pPr algn="l" rtl="0"/>
            <a:r>
              <a:rPr lang="en-US" sz="3600" dirty="0"/>
              <a:t>6+6=12</a:t>
            </a:r>
          </a:p>
          <a:p>
            <a:pPr algn="l" rtl="0"/>
            <a:r>
              <a:rPr lang="en-US" sz="3600" dirty="0"/>
              <a:t>12+1=13</a:t>
            </a:r>
            <a:endParaRPr lang="he-IL" sz="3600" dirty="0"/>
          </a:p>
        </p:txBody>
      </p:sp>
      <p:sp>
        <p:nvSpPr>
          <p:cNvPr id="25" name="מלבן: פינות מעוגלות 24">
            <a:extLst>
              <a:ext uri="{FF2B5EF4-FFF2-40B4-BE49-F238E27FC236}">
                <a16:creationId xmlns:a16="http://schemas.microsoft.com/office/drawing/2014/main" id="{FED36951-381E-4CD5-B78E-E6C00484719E}"/>
              </a:ext>
            </a:extLst>
          </p:cNvPr>
          <p:cNvSpPr/>
          <p:nvPr/>
        </p:nvSpPr>
        <p:spPr>
          <a:xfrm>
            <a:off x="5839235" y="5172539"/>
            <a:ext cx="3024336" cy="128456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לַחֲצוּ עָלַי כְּדֵי לִרְאוֹת אֶת הַתַרְגִיל שֶל מִיכַל.</a:t>
            </a:r>
          </a:p>
        </p:txBody>
      </p:sp>
      <p:sp>
        <p:nvSpPr>
          <p:cNvPr id="23" name="תיבת טקסט 22">
            <a:extLst>
              <a:ext uri="{FF2B5EF4-FFF2-40B4-BE49-F238E27FC236}">
                <a16:creationId xmlns:a16="http://schemas.microsoft.com/office/drawing/2014/main" id="{47A8A2D3-4D47-4BC7-9456-3B310C5329B6}"/>
              </a:ext>
            </a:extLst>
          </p:cNvPr>
          <p:cNvSpPr txBox="1"/>
          <p:nvPr/>
        </p:nvSpPr>
        <p:spPr>
          <a:xfrm>
            <a:off x="6492312" y="43352"/>
            <a:ext cx="2651688" cy="523220"/>
          </a:xfrm>
          <a:prstGeom prst="rect">
            <a:avLst/>
          </a:prstGeom>
          <a:noFill/>
        </p:spPr>
        <p:txBody>
          <a:bodyPr wrap="none" rtlCol="1">
            <a:spAutoFit/>
          </a:bodyPr>
          <a:lstStyle/>
          <a:p>
            <a:r>
              <a:rPr lang="he-IL" sz="2800" dirty="0"/>
              <a:t> הַהֶסְבֵּר שֶל מִיכַל:</a:t>
            </a:r>
          </a:p>
        </p:txBody>
      </p:sp>
    </p:spTree>
    <p:extLst>
      <p:ext uri="{BB962C8B-B14F-4D97-AF65-F5344CB8AC3E}">
        <p14:creationId xmlns:p14="http://schemas.microsoft.com/office/powerpoint/2010/main" val="2997642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childTnLst>
        </p:cTn>
      </p:par>
    </p:tnLst>
    <p:bldLst>
      <p:bldP spid="24" grpId="0"/>
      <p:bldP spid="2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64896BC-E1AD-49B0-A28F-D4F697426BC2}"/>
              </a:ext>
            </a:extLst>
          </p:cNvPr>
          <p:cNvSpPr/>
          <p:nvPr/>
        </p:nvSpPr>
        <p:spPr>
          <a:xfrm>
            <a:off x="179512" y="1844824"/>
            <a:ext cx="8784976" cy="511256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77745" y="105700"/>
            <a:ext cx="9148793" cy="1749759"/>
          </a:xfrm>
          <a:prstGeom prst="rect">
            <a:avLst/>
          </a:prstGeom>
        </p:spPr>
        <p:txBody>
          <a:bodyPr vert="horz" lIns="91440" tIns="45720" rIns="91440" bIns="45720" rtlCol="1" anchor="ctr">
            <a:normAutofit fontScale="925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חֵן צְרִיכָה לְצָרֵף לוּחִית דוֹמִינוֹ לְכַרְטִיס הַמִסְפָּר 8. </a:t>
            </a:r>
          </a:p>
          <a:p>
            <a:pPr marL="177800" algn="r"/>
            <a:r>
              <a:rPr lang="he-IL" sz="3200" dirty="0">
                <a:cs typeface="+mn-cs"/>
              </a:rPr>
              <a:t>הַסְכוּם שֶהִיא צְרִיכָה לְהַגִיעַ אֵלָיו הוּא 17. </a:t>
            </a:r>
          </a:p>
          <a:p>
            <a:pPr marL="177800" algn="r"/>
            <a:r>
              <a:rPr lang="he-IL" sz="3200" dirty="0">
                <a:cs typeface="+mn-cs"/>
              </a:rPr>
              <a:t>צַיְרוּ לוּחִית דוֹמִינוֹ מַתְאִימָה. </a:t>
            </a:r>
          </a:p>
          <a:p>
            <a:pPr marL="177800" algn="r"/>
            <a:r>
              <a:rPr lang="he-IL" sz="3200" dirty="0">
                <a:cs typeface="+mn-cs"/>
              </a:rPr>
              <a:t>הַאִם אֶפְשָר לְהָכִין יוֹתֵר מִלוּחִית אַחַת?</a:t>
            </a:r>
          </a:p>
        </p:txBody>
      </p:sp>
      <p:sp>
        <p:nvSpPr>
          <p:cNvPr id="5" name="מלבן 4">
            <a:extLst>
              <a:ext uri="{FF2B5EF4-FFF2-40B4-BE49-F238E27FC236}">
                <a16:creationId xmlns:a16="http://schemas.microsoft.com/office/drawing/2014/main" id="{299B9DAD-51EB-49A8-8CD6-A51685FE05A3}"/>
              </a:ext>
            </a:extLst>
          </p:cNvPr>
          <p:cNvSpPr/>
          <p:nvPr/>
        </p:nvSpPr>
        <p:spPr>
          <a:xfrm>
            <a:off x="3491880" y="1902986"/>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8</a:t>
            </a:r>
          </a:p>
        </p:txBody>
      </p:sp>
      <p:sp>
        <p:nvSpPr>
          <p:cNvPr id="22" name="תיבת טקסט 21">
            <a:extLst>
              <a:ext uri="{FF2B5EF4-FFF2-40B4-BE49-F238E27FC236}">
                <a16:creationId xmlns:a16="http://schemas.microsoft.com/office/drawing/2014/main" id="{3F5307D5-3B2C-4EC0-A003-9C7F3C2C890A}"/>
              </a:ext>
            </a:extLst>
          </p:cNvPr>
          <p:cNvSpPr txBox="1"/>
          <p:nvPr/>
        </p:nvSpPr>
        <p:spPr>
          <a:xfrm>
            <a:off x="827584" y="5373216"/>
            <a:ext cx="1813317" cy="1200329"/>
          </a:xfrm>
          <a:prstGeom prst="rect">
            <a:avLst/>
          </a:prstGeom>
          <a:noFill/>
        </p:spPr>
        <p:txBody>
          <a:bodyPr wrap="none" rtlCol="1">
            <a:spAutoFit/>
          </a:bodyPr>
          <a:lstStyle/>
          <a:p>
            <a:pPr algn="l" rtl="0"/>
            <a:r>
              <a:rPr lang="en-US" sz="3600" dirty="0"/>
              <a:t>8+2=10</a:t>
            </a:r>
          </a:p>
          <a:p>
            <a:pPr algn="l" rtl="0"/>
            <a:r>
              <a:rPr lang="en-US" sz="3600" dirty="0"/>
              <a:t>10+7=17</a:t>
            </a:r>
            <a:endParaRPr lang="he-IL" sz="3600" dirty="0"/>
          </a:p>
        </p:txBody>
      </p:sp>
      <p:sp>
        <p:nvSpPr>
          <p:cNvPr id="20" name="מלבן: פינות מעוגלות 19">
            <a:extLst>
              <a:ext uri="{FF2B5EF4-FFF2-40B4-BE49-F238E27FC236}">
                <a16:creationId xmlns:a16="http://schemas.microsoft.com/office/drawing/2014/main" id="{FD336B4B-5985-4FE1-AFB2-032989497676}"/>
              </a:ext>
            </a:extLst>
          </p:cNvPr>
          <p:cNvSpPr/>
          <p:nvPr/>
        </p:nvSpPr>
        <p:spPr>
          <a:xfrm>
            <a:off x="3189125" y="5517232"/>
            <a:ext cx="3168352" cy="115212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לְהַצָגַת </a:t>
            </a:r>
            <a:r>
              <a:rPr lang="he-IL" sz="2400" dirty="0" err="1"/>
              <a:t>דֻגְמָאוֹת</a:t>
            </a:r>
            <a:r>
              <a:rPr lang="he-IL" sz="2400" dirty="0"/>
              <a:t>.</a:t>
            </a:r>
          </a:p>
        </p:txBody>
      </p:sp>
      <p:grpSp>
        <p:nvGrpSpPr>
          <p:cNvPr id="7" name="קבוצה 6">
            <a:extLst>
              <a:ext uri="{FF2B5EF4-FFF2-40B4-BE49-F238E27FC236}">
                <a16:creationId xmlns:a16="http://schemas.microsoft.com/office/drawing/2014/main" id="{ED221F01-B34C-480F-A083-22A4897918DA}"/>
              </a:ext>
            </a:extLst>
          </p:cNvPr>
          <p:cNvGrpSpPr/>
          <p:nvPr/>
        </p:nvGrpSpPr>
        <p:grpSpPr>
          <a:xfrm>
            <a:off x="683568" y="2233032"/>
            <a:ext cx="1820916" cy="3132348"/>
            <a:chOff x="2473098" y="3248880"/>
            <a:chExt cx="1820916" cy="3132348"/>
          </a:xfrm>
        </p:grpSpPr>
        <p:grpSp>
          <p:nvGrpSpPr>
            <p:cNvPr id="2" name="קבוצה 1">
              <a:extLst>
                <a:ext uri="{FF2B5EF4-FFF2-40B4-BE49-F238E27FC236}">
                  <a16:creationId xmlns:a16="http://schemas.microsoft.com/office/drawing/2014/main" id="{C52470F6-0EFA-446C-8A92-D734B27A2E27}"/>
                </a:ext>
              </a:extLst>
            </p:cNvPr>
            <p:cNvGrpSpPr/>
            <p:nvPr/>
          </p:nvGrpSpPr>
          <p:grpSpPr>
            <a:xfrm>
              <a:off x="2473098" y="3248880"/>
              <a:ext cx="1820916" cy="3132348"/>
              <a:chOff x="3797424" y="2086897"/>
              <a:chExt cx="1820916" cy="3132348"/>
            </a:xfrm>
          </p:grpSpPr>
          <p:grpSp>
            <p:nvGrpSpPr>
              <p:cNvPr id="6" name="קבוצה 5">
                <a:extLst>
                  <a:ext uri="{FF2B5EF4-FFF2-40B4-BE49-F238E27FC236}">
                    <a16:creationId xmlns:a16="http://schemas.microsoft.com/office/drawing/2014/main" id="{94F470EC-9386-42F7-B80C-A2202056264D}"/>
                  </a:ext>
                </a:extLst>
              </p:cNvPr>
              <p:cNvGrpSpPr/>
              <p:nvPr/>
            </p:nvGrpSpPr>
            <p:grpSpPr>
              <a:xfrm flipV="1">
                <a:off x="3797424" y="2086897"/>
                <a:ext cx="1820916" cy="3132348"/>
                <a:chOff x="4139952" y="2996952"/>
                <a:chExt cx="1820916" cy="3132348"/>
              </a:xfrm>
            </p:grpSpPr>
            <p:grpSp>
              <p:nvGrpSpPr>
                <p:cNvPr id="12" name="קבוצה 11">
                  <a:extLst>
                    <a:ext uri="{FF2B5EF4-FFF2-40B4-BE49-F238E27FC236}">
                      <a16:creationId xmlns:a16="http://schemas.microsoft.com/office/drawing/2014/main" id="{2774B015-05AA-4EA3-8FDE-A025479B4944}"/>
                    </a:ext>
                  </a:extLst>
                </p:cNvPr>
                <p:cNvGrpSpPr/>
                <p:nvPr/>
              </p:nvGrpSpPr>
              <p:grpSpPr>
                <a:xfrm>
                  <a:off x="4139952" y="2996952"/>
                  <a:ext cx="1820916" cy="3132348"/>
                  <a:chOff x="4067944" y="3356951"/>
                  <a:chExt cx="1820916" cy="3132348"/>
                </a:xfrm>
              </p:grpSpPr>
              <p:grpSp>
                <p:nvGrpSpPr>
                  <p:cNvPr id="8" name="קבוצה 7">
                    <a:extLst>
                      <a:ext uri="{FF2B5EF4-FFF2-40B4-BE49-F238E27FC236}">
                        <a16:creationId xmlns:a16="http://schemas.microsoft.com/office/drawing/2014/main" id="{4F682810-B836-4A82-B305-2681DA9B29A6}"/>
                      </a:ext>
                    </a:extLst>
                  </p:cNvPr>
                  <p:cNvGrpSpPr/>
                  <p:nvPr/>
                </p:nvGrpSpPr>
                <p:grpSpPr>
                  <a:xfrm>
                    <a:off x="4067944" y="3356951"/>
                    <a:ext cx="1820916" cy="3132348"/>
                    <a:chOff x="3779912" y="3212976"/>
                    <a:chExt cx="1820916" cy="3132348"/>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969C287B-F120-401D-9AB4-E4EC42189BE7}"/>
                        </a:ext>
                      </a:extLst>
                    </p:cNvPr>
                    <p:cNvSpPr/>
                    <p:nvPr/>
                  </p:nvSpPr>
                  <p:spPr>
                    <a:xfrm>
                      <a:off x="4762690" y="3340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886EB52E-67F4-4E58-A581-4FB6378DAD90}"/>
                        </a:ext>
                      </a:extLst>
                    </p:cNvPr>
                    <p:cNvSpPr/>
                    <p:nvPr/>
                  </p:nvSpPr>
                  <p:spPr>
                    <a:xfrm>
                      <a:off x="3810440" y="43671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1" name="אליפסה 30">
                  <a:extLst>
                    <a:ext uri="{FF2B5EF4-FFF2-40B4-BE49-F238E27FC236}">
                      <a16:creationId xmlns:a16="http://schemas.microsoft.com/office/drawing/2014/main" id="{6710DF19-8354-4413-8EBC-8D37FD75761D}"/>
                    </a:ext>
                  </a:extLst>
                </p:cNvPr>
                <p:cNvSpPr/>
                <p:nvPr/>
              </p:nvSpPr>
              <p:spPr>
                <a:xfrm>
                  <a:off x="4180565" y="36983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3" name="אליפסה 32">
                <a:extLst>
                  <a:ext uri="{FF2B5EF4-FFF2-40B4-BE49-F238E27FC236}">
                    <a16:creationId xmlns:a16="http://schemas.microsoft.com/office/drawing/2014/main" id="{83BBE9EB-D2CD-4A97-8DE8-776B2929B966}"/>
                  </a:ext>
                </a:extLst>
              </p:cNvPr>
              <p:cNvSpPr/>
              <p:nvPr/>
            </p:nvSpPr>
            <p:spPr>
              <a:xfrm flipV="1">
                <a:off x="4770949" y="433780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147443B2-5EBA-43B2-80D4-85D8D5C7306F}"/>
                  </a:ext>
                </a:extLst>
              </p:cNvPr>
              <p:cNvSpPr/>
              <p:nvPr/>
            </p:nvSpPr>
            <p:spPr>
              <a:xfrm flipV="1">
                <a:off x="5183622" y="43134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7" name="אליפסה 26">
              <a:extLst>
                <a:ext uri="{FF2B5EF4-FFF2-40B4-BE49-F238E27FC236}">
                  <a16:creationId xmlns:a16="http://schemas.microsoft.com/office/drawing/2014/main" id="{4EEA6392-5F85-4BE3-9313-A788FD33CBBE}"/>
                </a:ext>
              </a:extLst>
            </p:cNvPr>
            <p:cNvSpPr/>
            <p:nvPr/>
          </p:nvSpPr>
          <p:spPr>
            <a:xfrm flipV="1">
              <a:off x="2771800" y="34869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15A59ED0-C15D-413E-BF8B-081E209FA9DA}"/>
                </a:ext>
              </a:extLst>
            </p:cNvPr>
            <p:cNvSpPr/>
            <p:nvPr/>
          </p:nvSpPr>
          <p:spPr>
            <a:xfrm flipV="1">
              <a:off x="3647496" y="422653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1E0C7BF3-F903-4583-8DA7-374CE581F50F}"/>
                </a:ext>
              </a:extLst>
            </p:cNvPr>
            <p:cNvSpPr/>
            <p:nvPr/>
          </p:nvSpPr>
          <p:spPr>
            <a:xfrm flipV="1">
              <a:off x="2897621" y="488554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9DB979B2-5381-4367-A378-B8FD849B0655}"/>
                </a:ext>
              </a:extLst>
            </p:cNvPr>
            <p:cNvSpPr/>
            <p:nvPr/>
          </p:nvSpPr>
          <p:spPr>
            <a:xfrm flipV="1">
              <a:off x="2942567" y="530120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35" name="תיבת טקסט 34">
            <a:extLst>
              <a:ext uri="{FF2B5EF4-FFF2-40B4-BE49-F238E27FC236}">
                <a16:creationId xmlns:a16="http://schemas.microsoft.com/office/drawing/2014/main" id="{97805CA6-B49A-460D-BDEB-C8C20331FE45}"/>
              </a:ext>
            </a:extLst>
          </p:cNvPr>
          <p:cNvSpPr txBox="1"/>
          <p:nvPr/>
        </p:nvSpPr>
        <p:spPr>
          <a:xfrm>
            <a:off x="6905701" y="5373216"/>
            <a:ext cx="1813317" cy="1200329"/>
          </a:xfrm>
          <a:prstGeom prst="rect">
            <a:avLst/>
          </a:prstGeom>
          <a:noFill/>
        </p:spPr>
        <p:txBody>
          <a:bodyPr wrap="none" rtlCol="1">
            <a:spAutoFit/>
          </a:bodyPr>
          <a:lstStyle/>
          <a:p>
            <a:pPr algn="l" rtl="0"/>
            <a:r>
              <a:rPr lang="en-US" sz="3600" dirty="0"/>
              <a:t>8+8=16</a:t>
            </a:r>
          </a:p>
          <a:p>
            <a:pPr algn="l" rtl="0"/>
            <a:r>
              <a:rPr lang="en-US" sz="3600" dirty="0"/>
              <a:t>16+1=17</a:t>
            </a:r>
            <a:endParaRPr lang="he-IL" sz="3600" dirty="0"/>
          </a:p>
        </p:txBody>
      </p:sp>
      <p:grpSp>
        <p:nvGrpSpPr>
          <p:cNvPr id="36" name="קבוצה 35">
            <a:extLst>
              <a:ext uri="{FF2B5EF4-FFF2-40B4-BE49-F238E27FC236}">
                <a16:creationId xmlns:a16="http://schemas.microsoft.com/office/drawing/2014/main" id="{32E1825B-B062-4D78-84FF-B74B23336BDF}"/>
              </a:ext>
            </a:extLst>
          </p:cNvPr>
          <p:cNvGrpSpPr/>
          <p:nvPr/>
        </p:nvGrpSpPr>
        <p:grpSpPr>
          <a:xfrm>
            <a:off x="6761685" y="2233032"/>
            <a:ext cx="1820916" cy="3132348"/>
            <a:chOff x="2473098" y="3248880"/>
            <a:chExt cx="1820916" cy="3132348"/>
          </a:xfrm>
        </p:grpSpPr>
        <p:grpSp>
          <p:nvGrpSpPr>
            <p:cNvPr id="37" name="קבוצה 36">
              <a:extLst>
                <a:ext uri="{FF2B5EF4-FFF2-40B4-BE49-F238E27FC236}">
                  <a16:creationId xmlns:a16="http://schemas.microsoft.com/office/drawing/2014/main" id="{4A02F765-9932-4BC8-AA19-4CDB73D5369F}"/>
                </a:ext>
              </a:extLst>
            </p:cNvPr>
            <p:cNvGrpSpPr/>
            <p:nvPr/>
          </p:nvGrpSpPr>
          <p:grpSpPr>
            <a:xfrm>
              <a:off x="2473098" y="3248880"/>
              <a:ext cx="1820916" cy="3132348"/>
              <a:chOff x="3797424" y="2086897"/>
              <a:chExt cx="1820916" cy="3132348"/>
            </a:xfrm>
          </p:grpSpPr>
          <p:grpSp>
            <p:nvGrpSpPr>
              <p:cNvPr id="42" name="קבוצה 41">
                <a:extLst>
                  <a:ext uri="{FF2B5EF4-FFF2-40B4-BE49-F238E27FC236}">
                    <a16:creationId xmlns:a16="http://schemas.microsoft.com/office/drawing/2014/main" id="{CCF74F08-B675-4DE8-BE90-EDC51F9C9A96}"/>
                  </a:ext>
                </a:extLst>
              </p:cNvPr>
              <p:cNvGrpSpPr/>
              <p:nvPr/>
            </p:nvGrpSpPr>
            <p:grpSpPr>
              <a:xfrm flipV="1">
                <a:off x="3797424" y="2086897"/>
                <a:ext cx="1820916" cy="3132348"/>
                <a:chOff x="4139952" y="2996952"/>
                <a:chExt cx="1820916" cy="3132348"/>
              </a:xfrm>
            </p:grpSpPr>
            <p:grpSp>
              <p:nvGrpSpPr>
                <p:cNvPr id="45" name="קבוצה 44">
                  <a:extLst>
                    <a:ext uri="{FF2B5EF4-FFF2-40B4-BE49-F238E27FC236}">
                      <a16:creationId xmlns:a16="http://schemas.microsoft.com/office/drawing/2014/main" id="{0F7CE331-C253-4BAB-81B6-3D293F65E12C}"/>
                    </a:ext>
                  </a:extLst>
                </p:cNvPr>
                <p:cNvGrpSpPr/>
                <p:nvPr/>
              </p:nvGrpSpPr>
              <p:grpSpPr>
                <a:xfrm>
                  <a:off x="4139952" y="2996952"/>
                  <a:ext cx="1820916" cy="3132348"/>
                  <a:chOff x="4067944" y="3356951"/>
                  <a:chExt cx="1820916" cy="3132348"/>
                </a:xfrm>
              </p:grpSpPr>
              <p:grpSp>
                <p:nvGrpSpPr>
                  <p:cNvPr id="47" name="קבוצה 46">
                    <a:extLst>
                      <a:ext uri="{FF2B5EF4-FFF2-40B4-BE49-F238E27FC236}">
                        <a16:creationId xmlns:a16="http://schemas.microsoft.com/office/drawing/2014/main" id="{7FE273B4-B0FE-4300-A23D-46ADD17103F3}"/>
                      </a:ext>
                    </a:extLst>
                  </p:cNvPr>
                  <p:cNvGrpSpPr/>
                  <p:nvPr/>
                </p:nvGrpSpPr>
                <p:grpSpPr>
                  <a:xfrm>
                    <a:off x="4067944" y="3356951"/>
                    <a:ext cx="1820916" cy="3132348"/>
                    <a:chOff x="3779912" y="3212976"/>
                    <a:chExt cx="1820916" cy="3132348"/>
                  </a:xfrm>
                </p:grpSpPr>
                <p:sp>
                  <p:nvSpPr>
                    <p:cNvPr id="49" name="מלבן: פינות מעוגלות 48">
                      <a:extLst>
                        <a:ext uri="{FF2B5EF4-FFF2-40B4-BE49-F238E27FC236}">
                          <a16:creationId xmlns:a16="http://schemas.microsoft.com/office/drawing/2014/main" id="{408ABFD5-EF82-4760-8C3A-A88BE7BE7378}"/>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610A4C2B-BF0C-4B54-A066-4CB19B951A87}"/>
                        </a:ext>
                      </a:extLst>
                    </p:cNvPr>
                    <p:cNvSpPr/>
                    <p:nvPr/>
                  </p:nvSpPr>
                  <p:spPr>
                    <a:xfrm>
                      <a:off x="4784223" y="48406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1" name="אליפסה 50">
                      <a:extLst>
                        <a:ext uri="{FF2B5EF4-FFF2-40B4-BE49-F238E27FC236}">
                          <a16:creationId xmlns:a16="http://schemas.microsoft.com/office/drawing/2014/main" id="{F0202D81-B8BC-42BB-B0D4-F9573A52B5AD}"/>
                        </a:ext>
                      </a:extLst>
                    </p:cNvPr>
                    <p:cNvSpPr/>
                    <p:nvPr/>
                  </p:nvSpPr>
                  <p:spPr>
                    <a:xfrm>
                      <a:off x="4326531" y="527303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48" name="מחבר ישר 47">
                    <a:extLst>
                      <a:ext uri="{FF2B5EF4-FFF2-40B4-BE49-F238E27FC236}">
                        <a16:creationId xmlns:a16="http://schemas.microsoft.com/office/drawing/2014/main" id="{7A2CABF1-69D6-44DB-B705-73E35ECBF6B5}"/>
                      </a:ext>
                    </a:extLst>
                  </p:cNvPr>
                  <p:cNvCxnSpPr>
                    <a:cxnSpLocks/>
                    <a:stCxn id="49" idx="1"/>
                    <a:endCxn id="49"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6" name="אליפסה 45">
                  <a:extLst>
                    <a:ext uri="{FF2B5EF4-FFF2-40B4-BE49-F238E27FC236}">
                      <a16:creationId xmlns:a16="http://schemas.microsoft.com/office/drawing/2014/main" id="{B593E9F5-EB3E-485D-8752-95CD3EA20E1A}"/>
                    </a:ext>
                  </a:extLst>
                </p:cNvPr>
                <p:cNvSpPr/>
                <p:nvPr/>
              </p:nvSpPr>
              <p:spPr>
                <a:xfrm>
                  <a:off x="5526150" y="505109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3" name="אליפסה 42">
                <a:extLst>
                  <a:ext uri="{FF2B5EF4-FFF2-40B4-BE49-F238E27FC236}">
                    <a16:creationId xmlns:a16="http://schemas.microsoft.com/office/drawing/2014/main" id="{D978C16F-896B-4F16-A7B3-26A934792C3C}"/>
                  </a:ext>
                </a:extLst>
              </p:cNvPr>
              <p:cNvSpPr/>
              <p:nvPr/>
            </p:nvSpPr>
            <p:spPr>
              <a:xfrm flipV="1">
                <a:off x="4790530" y="281479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4" name="אליפסה 43">
                <a:extLst>
                  <a:ext uri="{FF2B5EF4-FFF2-40B4-BE49-F238E27FC236}">
                    <a16:creationId xmlns:a16="http://schemas.microsoft.com/office/drawing/2014/main" id="{1D09F3F0-9112-4807-B1DE-30DAA50898CA}"/>
                  </a:ext>
                </a:extLst>
              </p:cNvPr>
              <p:cNvSpPr/>
              <p:nvPr/>
            </p:nvSpPr>
            <p:spPr>
              <a:xfrm flipV="1">
                <a:off x="4560067" y="418828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8" name="אליפסה 37">
              <a:extLst>
                <a:ext uri="{FF2B5EF4-FFF2-40B4-BE49-F238E27FC236}">
                  <a16:creationId xmlns:a16="http://schemas.microsoft.com/office/drawing/2014/main" id="{88EB5FF5-2649-43C2-BDE7-E42A1690CFEF}"/>
                </a:ext>
              </a:extLst>
            </p:cNvPr>
            <p:cNvSpPr/>
            <p:nvPr/>
          </p:nvSpPr>
          <p:spPr>
            <a:xfrm flipV="1">
              <a:off x="2617114" y="34869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9" name="אליפסה 38">
              <a:extLst>
                <a:ext uri="{FF2B5EF4-FFF2-40B4-BE49-F238E27FC236}">
                  <a16:creationId xmlns:a16="http://schemas.microsoft.com/office/drawing/2014/main" id="{9A8036DE-B6D3-41C7-9530-63F90CE89693}"/>
                </a:ext>
              </a:extLst>
            </p:cNvPr>
            <p:cNvSpPr/>
            <p:nvPr/>
          </p:nvSpPr>
          <p:spPr>
            <a:xfrm flipV="1">
              <a:off x="3019717" y="348771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07B21454-04F7-4720-9531-0C73BDE73B68}"/>
                </a:ext>
              </a:extLst>
            </p:cNvPr>
            <p:cNvSpPr/>
            <p:nvPr/>
          </p:nvSpPr>
          <p:spPr>
            <a:xfrm flipV="1">
              <a:off x="2638395" y="398160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1" name="אליפסה 40">
              <a:extLst>
                <a:ext uri="{FF2B5EF4-FFF2-40B4-BE49-F238E27FC236}">
                  <a16:creationId xmlns:a16="http://schemas.microsoft.com/office/drawing/2014/main" id="{E7B3E5BD-E5B1-4C24-AB72-A4C11B3D00BE}"/>
                </a:ext>
              </a:extLst>
            </p:cNvPr>
            <p:cNvSpPr/>
            <p:nvPr/>
          </p:nvSpPr>
          <p:spPr>
            <a:xfrm flipV="1">
              <a:off x="3859296" y="4374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grpSp>
        <p:nvGrpSpPr>
          <p:cNvPr id="52" name="קבוצה 51">
            <a:extLst>
              <a:ext uri="{FF2B5EF4-FFF2-40B4-BE49-F238E27FC236}">
                <a16:creationId xmlns:a16="http://schemas.microsoft.com/office/drawing/2014/main" id="{F764AE08-EA1F-41F1-A739-146E7A3610E2}"/>
              </a:ext>
            </a:extLst>
          </p:cNvPr>
          <p:cNvGrpSpPr/>
          <p:nvPr/>
        </p:nvGrpSpPr>
        <p:grpSpPr>
          <a:xfrm>
            <a:off x="153594" y="187365"/>
            <a:ext cx="1650186" cy="1206126"/>
            <a:chOff x="179512" y="62634"/>
            <a:chExt cx="2082234" cy="1444874"/>
          </a:xfrm>
        </p:grpSpPr>
        <p:grpSp>
          <p:nvGrpSpPr>
            <p:cNvPr id="53" name="קבוצה 52">
              <a:extLst>
                <a:ext uri="{FF2B5EF4-FFF2-40B4-BE49-F238E27FC236}">
                  <a16:creationId xmlns:a16="http://schemas.microsoft.com/office/drawing/2014/main" id="{E1B7A5BB-EE0A-46D1-A63E-CD2156D805C3}"/>
                </a:ext>
              </a:extLst>
            </p:cNvPr>
            <p:cNvGrpSpPr/>
            <p:nvPr/>
          </p:nvGrpSpPr>
          <p:grpSpPr>
            <a:xfrm>
              <a:off x="179512" y="240055"/>
              <a:ext cx="1800200" cy="1267453"/>
              <a:chOff x="611560" y="1052736"/>
              <a:chExt cx="3312368" cy="2016224"/>
            </a:xfrm>
          </p:grpSpPr>
          <p:sp>
            <p:nvSpPr>
              <p:cNvPr id="55" name="מלבן: פינות מעוגלות 54">
                <a:extLst>
                  <a:ext uri="{FF2B5EF4-FFF2-40B4-BE49-F238E27FC236}">
                    <a16:creationId xmlns:a16="http://schemas.microsoft.com/office/drawing/2014/main" id="{554C8A0A-43EB-44EA-A01E-F3C6909AF507}"/>
                  </a:ext>
                </a:extLst>
              </p:cNvPr>
              <p:cNvSpPr/>
              <p:nvPr/>
            </p:nvSpPr>
            <p:spPr>
              <a:xfrm>
                <a:off x="611560" y="1052736"/>
                <a:ext cx="3312368"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מלבן: פינות מעוגלות 55">
                <a:extLst>
                  <a:ext uri="{FF2B5EF4-FFF2-40B4-BE49-F238E27FC236}">
                    <a16:creationId xmlns:a16="http://schemas.microsoft.com/office/drawing/2014/main" id="{18B26062-B470-441B-B6C0-27B4D7CE3D6E}"/>
                  </a:ext>
                </a:extLst>
              </p:cNvPr>
              <p:cNvSpPr/>
              <p:nvPr/>
            </p:nvSpPr>
            <p:spPr>
              <a:xfrm>
                <a:off x="723764" y="1135378"/>
                <a:ext cx="3087960" cy="18322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54" name="תמונה 53">
              <a:extLst>
                <a:ext uri="{FF2B5EF4-FFF2-40B4-BE49-F238E27FC236}">
                  <a16:creationId xmlns:a16="http://schemas.microsoft.com/office/drawing/2014/main" id="{C07FA477-8E68-4854-969E-83690D3398DC}"/>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rot="19305180">
              <a:off x="370234" y="62634"/>
              <a:ext cx="1891512" cy="1261126"/>
            </a:xfrm>
            <a:prstGeom prst="rect">
              <a:avLst/>
            </a:prstGeom>
          </p:spPr>
        </p:pic>
      </p:grpSp>
    </p:spTree>
    <p:extLst>
      <p:ext uri="{BB962C8B-B14F-4D97-AF65-F5344CB8AC3E}">
        <p14:creationId xmlns:p14="http://schemas.microsoft.com/office/powerpoint/2010/main" val="10504972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childTnLst>
        </p:cTn>
      </p:par>
    </p:tnLst>
    <p:bldLst>
      <p:bldP spid="22" grpId="0"/>
      <p:bldP spid="20" grpId="0" animBg="1"/>
      <p:bldP spid="35"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64896BC-E1AD-49B0-A28F-D4F697426BC2}"/>
              </a:ext>
            </a:extLst>
          </p:cNvPr>
          <p:cNvSpPr/>
          <p:nvPr/>
        </p:nvSpPr>
        <p:spPr>
          <a:xfrm>
            <a:off x="152944" y="1611874"/>
            <a:ext cx="8784976" cy="5112568"/>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1193" y="30331"/>
            <a:ext cx="9148793" cy="1705397"/>
          </a:xfrm>
          <a:prstGeom prst="rect">
            <a:avLst/>
          </a:prstGeom>
        </p:spPr>
        <p:txBody>
          <a:bodyPr vert="horz" lIns="91440" tIns="45720" rIns="91440" bIns="45720" rtlCol="1" anchor="ctr">
            <a:normAutofit fontScale="92500" lnSpcReduction="2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שִיר צְרִיכָה לְצָרֵף לוּחִית דוֹמִינוֹ לְכַרְטִיס הַמִסְפָּר 6. </a:t>
            </a:r>
          </a:p>
          <a:p>
            <a:pPr marL="177800" algn="r"/>
            <a:r>
              <a:rPr lang="he-IL" sz="3200" dirty="0">
                <a:cs typeface="+mn-cs"/>
              </a:rPr>
              <a:t>הַסְכוּם שֶהִיא צְרִיכָה לְהַגִיעַ אֵלָיו הוּא 18.</a:t>
            </a:r>
          </a:p>
          <a:p>
            <a:pPr marL="177800" algn="r"/>
            <a:r>
              <a:rPr lang="he-IL" sz="3200" dirty="0">
                <a:cs typeface="+mn-cs"/>
              </a:rPr>
              <a:t>צַיְרוּ לוּחִית דוֹמִינוֹ מַתְאִימָה. </a:t>
            </a:r>
          </a:p>
          <a:p>
            <a:pPr marL="177800" algn="r"/>
            <a:r>
              <a:rPr lang="he-IL" sz="3200" dirty="0">
                <a:cs typeface="+mn-cs"/>
              </a:rPr>
              <a:t>הַאִם אֶפְשָר לְהָכִין יוֹתֵר מִלוּחִית אַחַת?</a:t>
            </a:r>
          </a:p>
        </p:txBody>
      </p:sp>
      <p:sp>
        <p:nvSpPr>
          <p:cNvPr id="5" name="מלבן 4">
            <a:extLst>
              <a:ext uri="{FF2B5EF4-FFF2-40B4-BE49-F238E27FC236}">
                <a16:creationId xmlns:a16="http://schemas.microsoft.com/office/drawing/2014/main" id="{299B9DAD-51EB-49A8-8CD6-A51685FE05A3}"/>
              </a:ext>
            </a:extLst>
          </p:cNvPr>
          <p:cNvSpPr/>
          <p:nvPr/>
        </p:nvSpPr>
        <p:spPr>
          <a:xfrm>
            <a:off x="3728773" y="1958362"/>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6</a:t>
            </a:r>
          </a:p>
        </p:txBody>
      </p:sp>
      <p:sp>
        <p:nvSpPr>
          <p:cNvPr id="22" name="תיבת טקסט 21">
            <a:extLst>
              <a:ext uri="{FF2B5EF4-FFF2-40B4-BE49-F238E27FC236}">
                <a16:creationId xmlns:a16="http://schemas.microsoft.com/office/drawing/2014/main" id="{3F5307D5-3B2C-4EC0-A003-9C7F3C2C890A}"/>
              </a:ext>
            </a:extLst>
          </p:cNvPr>
          <p:cNvSpPr txBox="1"/>
          <p:nvPr/>
        </p:nvSpPr>
        <p:spPr>
          <a:xfrm>
            <a:off x="6449149" y="5563365"/>
            <a:ext cx="1813317" cy="1200329"/>
          </a:xfrm>
          <a:prstGeom prst="rect">
            <a:avLst/>
          </a:prstGeom>
          <a:noFill/>
        </p:spPr>
        <p:txBody>
          <a:bodyPr wrap="none" rtlCol="1">
            <a:spAutoFit/>
          </a:bodyPr>
          <a:lstStyle/>
          <a:p>
            <a:pPr algn="l" rtl="0"/>
            <a:r>
              <a:rPr lang="en-US" sz="3600" dirty="0"/>
              <a:t>6+6=12</a:t>
            </a:r>
          </a:p>
          <a:p>
            <a:pPr algn="l" rtl="0"/>
            <a:r>
              <a:rPr lang="en-US" sz="3600" dirty="0"/>
              <a:t>12+6=18</a:t>
            </a:r>
            <a:endParaRPr lang="he-IL" sz="3600" dirty="0"/>
          </a:p>
        </p:txBody>
      </p:sp>
      <p:sp>
        <p:nvSpPr>
          <p:cNvPr id="20" name="מלבן: פינות מעוגלות 19">
            <a:extLst>
              <a:ext uri="{FF2B5EF4-FFF2-40B4-BE49-F238E27FC236}">
                <a16:creationId xmlns:a16="http://schemas.microsoft.com/office/drawing/2014/main" id="{FD336B4B-5985-4FE1-AFB2-032989497676}"/>
              </a:ext>
            </a:extLst>
          </p:cNvPr>
          <p:cNvSpPr/>
          <p:nvPr/>
        </p:nvSpPr>
        <p:spPr>
          <a:xfrm>
            <a:off x="3451734" y="5468388"/>
            <a:ext cx="208823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לְהַצָגַת </a:t>
            </a:r>
            <a:r>
              <a:rPr lang="he-IL" sz="2400" dirty="0" err="1"/>
              <a:t>דֻגְמָאוֹת</a:t>
            </a:r>
            <a:r>
              <a:rPr lang="he-IL" sz="2400" dirty="0"/>
              <a:t>.</a:t>
            </a:r>
          </a:p>
        </p:txBody>
      </p:sp>
      <p:grpSp>
        <p:nvGrpSpPr>
          <p:cNvPr id="9" name="קבוצה 8">
            <a:extLst>
              <a:ext uri="{FF2B5EF4-FFF2-40B4-BE49-F238E27FC236}">
                <a16:creationId xmlns:a16="http://schemas.microsoft.com/office/drawing/2014/main" id="{F9186EF3-55EB-4CF1-8AC3-FADAC7A75949}"/>
              </a:ext>
            </a:extLst>
          </p:cNvPr>
          <p:cNvGrpSpPr/>
          <p:nvPr/>
        </p:nvGrpSpPr>
        <p:grpSpPr>
          <a:xfrm>
            <a:off x="664046" y="2431442"/>
            <a:ext cx="1820916" cy="3132348"/>
            <a:chOff x="827584" y="3356992"/>
            <a:chExt cx="1820916" cy="3132348"/>
          </a:xfrm>
        </p:grpSpPr>
        <p:grpSp>
          <p:nvGrpSpPr>
            <p:cNvPr id="7" name="קבוצה 6">
              <a:extLst>
                <a:ext uri="{FF2B5EF4-FFF2-40B4-BE49-F238E27FC236}">
                  <a16:creationId xmlns:a16="http://schemas.microsoft.com/office/drawing/2014/main" id="{ED221F01-B34C-480F-A083-22A4897918DA}"/>
                </a:ext>
              </a:extLst>
            </p:cNvPr>
            <p:cNvGrpSpPr/>
            <p:nvPr/>
          </p:nvGrpSpPr>
          <p:grpSpPr>
            <a:xfrm>
              <a:off x="827584" y="3356992"/>
              <a:ext cx="1820916" cy="3132348"/>
              <a:chOff x="2473098" y="3248880"/>
              <a:chExt cx="1820916" cy="3132348"/>
            </a:xfrm>
          </p:grpSpPr>
          <p:grpSp>
            <p:nvGrpSpPr>
              <p:cNvPr id="2" name="קבוצה 1">
                <a:extLst>
                  <a:ext uri="{FF2B5EF4-FFF2-40B4-BE49-F238E27FC236}">
                    <a16:creationId xmlns:a16="http://schemas.microsoft.com/office/drawing/2014/main" id="{C52470F6-0EFA-446C-8A92-D734B27A2E27}"/>
                  </a:ext>
                </a:extLst>
              </p:cNvPr>
              <p:cNvGrpSpPr/>
              <p:nvPr/>
            </p:nvGrpSpPr>
            <p:grpSpPr>
              <a:xfrm>
                <a:off x="2473098" y="3248880"/>
                <a:ext cx="1820916" cy="3132348"/>
                <a:chOff x="3797424" y="2086897"/>
                <a:chExt cx="1820916" cy="3132348"/>
              </a:xfrm>
            </p:grpSpPr>
            <p:grpSp>
              <p:nvGrpSpPr>
                <p:cNvPr id="6" name="קבוצה 5">
                  <a:extLst>
                    <a:ext uri="{FF2B5EF4-FFF2-40B4-BE49-F238E27FC236}">
                      <a16:creationId xmlns:a16="http://schemas.microsoft.com/office/drawing/2014/main" id="{94F470EC-9386-42F7-B80C-A2202056264D}"/>
                    </a:ext>
                  </a:extLst>
                </p:cNvPr>
                <p:cNvGrpSpPr/>
                <p:nvPr/>
              </p:nvGrpSpPr>
              <p:grpSpPr>
                <a:xfrm flipV="1">
                  <a:off x="3797424" y="2086897"/>
                  <a:ext cx="1820916" cy="3132348"/>
                  <a:chOff x="4139952" y="2996952"/>
                  <a:chExt cx="1820916" cy="3132348"/>
                </a:xfrm>
              </p:grpSpPr>
              <p:grpSp>
                <p:nvGrpSpPr>
                  <p:cNvPr id="12" name="קבוצה 11">
                    <a:extLst>
                      <a:ext uri="{FF2B5EF4-FFF2-40B4-BE49-F238E27FC236}">
                        <a16:creationId xmlns:a16="http://schemas.microsoft.com/office/drawing/2014/main" id="{2774B015-05AA-4EA3-8FDE-A025479B4944}"/>
                      </a:ext>
                    </a:extLst>
                  </p:cNvPr>
                  <p:cNvGrpSpPr/>
                  <p:nvPr/>
                </p:nvGrpSpPr>
                <p:grpSpPr>
                  <a:xfrm>
                    <a:off x="4139952" y="2996952"/>
                    <a:ext cx="1820916" cy="3132348"/>
                    <a:chOff x="4067944" y="3356951"/>
                    <a:chExt cx="1820916" cy="3132348"/>
                  </a:xfrm>
                </p:grpSpPr>
                <p:grpSp>
                  <p:nvGrpSpPr>
                    <p:cNvPr id="8" name="קבוצה 7">
                      <a:extLst>
                        <a:ext uri="{FF2B5EF4-FFF2-40B4-BE49-F238E27FC236}">
                          <a16:creationId xmlns:a16="http://schemas.microsoft.com/office/drawing/2014/main" id="{4F682810-B836-4A82-B305-2681DA9B29A6}"/>
                        </a:ext>
                      </a:extLst>
                    </p:cNvPr>
                    <p:cNvGrpSpPr/>
                    <p:nvPr/>
                  </p:nvGrpSpPr>
                  <p:grpSpPr>
                    <a:xfrm>
                      <a:off x="4067944" y="3356951"/>
                      <a:ext cx="1820916" cy="3132348"/>
                      <a:chOff x="3779912" y="3212976"/>
                      <a:chExt cx="1820916" cy="3132348"/>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969C287B-F120-401D-9AB4-E4EC42189BE7}"/>
                          </a:ext>
                        </a:extLst>
                      </p:cNvPr>
                      <p:cNvSpPr/>
                      <p:nvPr/>
                    </p:nvSpPr>
                    <p:spPr>
                      <a:xfrm>
                        <a:off x="4762690" y="3340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886EB52E-67F4-4E58-A581-4FB6378DAD90}"/>
                          </a:ext>
                        </a:extLst>
                      </p:cNvPr>
                      <p:cNvSpPr/>
                      <p:nvPr/>
                    </p:nvSpPr>
                    <p:spPr>
                      <a:xfrm>
                        <a:off x="3810440" y="43671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690370" y="574720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1" name="אליפסה 30">
                    <a:extLst>
                      <a:ext uri="{FF2B5EF4-FFF2-40B4-BE49-F238E27FC236}">
                        <a16:creationId xmlns:a16="http://schemas.microsoft.com/office/drawing/2014/main" id="{6710DF19-8354-4413-8EBC-8D37FD75761D}"/>
                      </a:ext>
                    </a:extLst>
                  </p:cNvPr>
                  <p:cNvSpPr/>
                  <p:nvPr/>
                </p:nvSpPr>
                <p:spPr>
                  <a:xfrm>
                    <a:off x="4180565" y="36983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3" name="אליפסה 32">
                  <a:extLst>
                    <a:ext uri="{FF2B5EF4-FFF2-40B4-BE49-F238E27FC236}">
                      <a16:creationId xmlns:a16="http://schemas.microsoft.com/office/drawing/2014/main" id="{83BBE9EB-D2CD-4A97-8DE8-776B2929B966}"/>
                    </a:ext>
                  </a:extLst>
                </p:cNvPr>
                <p:cNvSpPr/>
                <p:nvPr/>
              </p:nvSpPr>
              <p:spPr>
                <a:xfrm flipV="1">
                  <a:off x="4770949" y="433780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147443B2-5EBA-43B2-80D4-85D8D5C7306F}"/>
                    </a:ext>
                  </a:extLst>
                </p:cNvPr>
                <p:cNvSpPr/>
                <p:nvPr/>
              </p:nvSpPr>
              <p:spPr>
                <a:xfrm flipV="1">
                  <a:off x="5183622" y="43134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7" name="אליפסה 26">
                <a:extLst>
                  <a:ext uri="{FF2B5EF4-FFF2-40B4-BE49-F238E27FC236}">
                    <a16:creationId xmlns:a16="http://schemas.microsoft.com/office/drawing/2014/main" id="{4EEA6392-5F85-4BE3-9313-A788FD33CBBE}"/>
                  </a:ext>
                </a:extLst>
              </p:cNvPr>
              <p:cNvSpPr/>
              <p:nvPr/>
            </p:nvSpPr>
            <p:spPr>
              <a:xfrm flipV="1">
                <a:off x="2771800" y="34869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15A59ED0-C15D-413E-BF8B-081E209FA9DA}"/>
                  </a:ext>
                </a:extLst>
              </p:cNvPr>
              <p:cNvSpPr/>
              <p:nvPr/>
            </p:nvSpPr>
            <p:spPr>
              <a:xfrm flipV="1">
                <a:off x="2762547" y="400919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1E0C7BF3-F903-4583-8DA7-374CE581F50F}"/>
                  </a:ext>
                </a:extLst>
              </p:cNvPr>
              <p:cNvSpPr/>
              <p:nvPr/>
            </p:nvSpPr>
            <p:spPr>
              <a:xfrm flipV="1">
                <a:off x="2897621" y="488554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אליפסה 31">
                <a:extLst>
                  <a:ext uri="{FF2B5EF4-FFF2-40B4-BE49-F238E27FC236}">
                    <a16:creationId xmlns:a16="http://schemas.microsoft.com/office/drawing/2014/main" id="{9DB979B2-5381-4367-A378-B8FD849B0655}"/>
                  </a:ext>
                </a:extLst>
              </p:cNvPr>
              <p:cNvSpPr/>
              <p:nvPr/>
            </p:nvSpPr>
            <p:spPr>
              <a:xfrm flipV="1">
                <a:off x="2942567" y="530120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35" name="אליפסה 34">
              <a:extLst>
                <a:ext uri="{FF2B5EF4-FFF2-40B4-BE49-F238E27FC236}">
                  <a16:creationId xmlns:a16="http://schemas.microsoft.com/office/drawing/2014/main" id="{64F8F122-43B1-4EF9-922C-0C3B2B963D08}"/>
                </a:ext>
              </a:extLst>
            </p:cNvPr>
            <p:cNvSpPr/>
            <p:nvPr/>
          </p:nvSpPr>
          <p:spPr>
            <a:xfrm flipV="1">
              <a:off x="1754333" y="4165263"/>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6" name="אליפסה 35">
              <a:extLst>
                <a:ext uri="{FF2B5EF4-FFF2-40B4-BE49-F238E27FC236}">
                  <a16:creationId xmlns:a16="http://schemas.microsoft.com/office/drawing/2014/main" id="{7A81C012-BFD2-4D8A-B8AD-E94DE8171E78}"/>
                </a:ext>
              </a:extLst>
            </p:cNvPr>
            <p:cNvSpPr/>
            <p:nvPr/>
          </p:nvSpPr>
          <p:spPr>
            <a:xfrm flipV="1">
              <a:off x="2196033" y="60016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0" name="קבוצה 9">
            <a:extLst>
              <a:ext uri="{FF2B5EF4-FFF2-40B4-BE49-F238E27FC236}">
                <a16:creationId xmlns:a16="http://schemas.microsoft.com/office/drawing/2014/main" id="{1C9EE729-9225-41A4-BDAD-5A5BCDC0F9C4}"/>
              </a:ext>
            </a:extLst>
          </p:cNvPr>
          <p:cNvGrpSpPr/>
          <p:nvPr/>
        </p:nvGrpSpPr>
        <p:grpSpPr>
          <a:xfrm>
            <a:off x="6328485" y="2450948"/>
            <a:ext cx="1820916" cy="3132348"/>
            <a:chOff x="2914709" y="3423381"/>
            <a:chExt cx="1820916" cy="3132348"/>
          </a:xfrm>
        </p:grpSpPr>
        <p:grpSp>
          <p:nvGrpSpPr>
            <p:cNvPr id="39" name="קבוצה 38">
              <a:extLst>
                <a:ext uri="{FF2B5EF4-FFF2-40B4-BE49-F238E27FC236}">
                  <a16:creationId xmlns:a16="http://schemas.microsoft.com/office/drawing/2014/main" id="{E2D7C0C8-CB80-43CD-8241-021CB023B385}"/>
                </a:ext>
              </a:extLst>
            </p:cNvPr>
            <p:cNvGrpSpPr/>
            <p:nvPr/>
          </p:nvGrpSpPr>
          <p:grpSpPr>
            <a:xfrm>
              <a:off x="2914709" y="3423381"/>
              <a:ext cx="1820916" cy="3132348"/>
              <a:chOff x="827584" y="3356992"/>
              <a:chExt cx="1820916" cy="3132348"/>
            </a:xfrm>
          </p:grpSpPr>
          <p:grpSp>
            <p:nvGrpSpPr>
              <p:cNvPr id="40" name="קבוצה 39">
                <a:extLst>
                  <a:ext uri="{FF2B5EF4-FFF2-40B4-BE49-F238E27FC236}">
                    <a16:creationId xmlns:a16="http://schemas.microsoft.com/office/drawing/2014/main" id="{1BAD4D88-69CB-4DEE-BED4-2C8C9B82E126}"/>
                  </a:ext>
                </a:extLst>
              </p:cNvPr>
              <p:cNvGrpSpPr/>
              <p:nvPr/>
            </p:nvGrpSpPr>
            <p:grpSpPr>
              <a:xfrm>
                <a:off x="827584" y="3356992"/>
                <a:ext cx="1820916" cy="3132348"/>
                <a:chOff x="2473098" y="3248880"/>
                <a:chExt cx="1820916" cy="3132348"/>
              </a:xfrm>
            </p:grpSpPr>
            <p:grpSp>
              <p:nvGrpSpPr>
                <p:cNvPr id="43" name="קבוצה 42">
                  <a:extLst>
                    <a:ext uri="{FF2B5EF4-FFF2-40B4-BE49-F238E27FC236}">
                      <a16:creationId xmlns:a16="http://schemas.microsoft.com/office/drawing/2014/main" id="{56D670DC-135B-467D-A1C9-29A857423230}"/>
                    </a:ext>
                  </a:extLst>
                </p:cNvPr>
                <p:cNvGrpSpPr/>
                <p:nvPr/>
              </p:nvGrpSpPr>
              <p:grpSpPr>
                <a:xfrm>
                  <a:off x="2473098" y="3248880"/>
                  <a:ext cx="1820916" cy="3132348"/>
                  <a:chOff x="3797424" y="2086897"/>
                  <a:chExt cx="1820916" cy="3132348"/>
                </a:xfrm>
              </p:grpSpPr>
              <p:grpSp>
                <p:nvGrpSpPr>
                  <p:cNvPr id="51" name="קבוצה 50">
                    <a:extLst>
                      <a:ext uri="{FF2B5EF4-FFF2-40B4-BE49-F238E27FC236}">
                        <a16:creationId xmlns:a16="http://schemas.microsoft.com/office/drawing/2014/main" id="{F6B4C027-64FC-42AE-8E96-6822DC26A815}"/>
                      </a:ext>
                    </a:extLst>
                  </p:cNvPr>
                  <p:cNvGrpSpPr/>
                  <p:nvPr/>
                </p:nvGrpSpPr>
                <p:grpSpPr>
                  <a:xfrm flipV="1">
                    <a:off x="3797424" y="2086897"/>
                    <a:ext cx="1820916" cy="3132348"/>
                    <a:chOff x="4067944" y="3356951"/>
                    <a:chExt cx="1820916" cy="3132348"/>
                  </a:xfrm>
                </p:grpSpPr>
                <p:grpSp>
                  <p:nvGrpSpPr>
                    <p:cNvPr id="53" name="קבוצה 52">
                      <a:extLst>
                        <a:ext uri="{FF2B5EF4-FFF2-40B4-BE49-F238E27FC236}">
                          <a16:creationId xmlns:a16="http://schemas.microsoft.com/office/drawing/2014/main" id="{226EEA72-AAFE-4708-9422-11644AAE321E}"/>
                        </a:ext>
                      </a:extLst>
                    </p:cNvPr>
                    <p:cNvGrpSpPr/>
                    <p:nvPr/>
                  </p:nvGrpSpPr>
                  <p:grpSpPr>
                    <a:xfrm>
                      <a:off x="4067944" y="3356951"/>
                      <a:ext cx="1820916" cy="3132348"/>
                      <a:chOff x="3779912" y="3212976"/>
                      <a:chExt cx="1820916" cy="3132348"/>
                    </a:xfrm>
                  </p:grpSpPr>
                  <p:sp>
                    <p:nvSpPr>
                      <p:cNvPr id="55" name="מלבן: פינות מעוגלות 54">
                        <a:extLst>
                          <a:ext uri="{FF2B5EF4-FFF2-40B4-BE49-F238E27FC236}">
                            <a16:creationId xmlns:a16="http://schemas.microsoft.com/office/drawing/2014/main" id="{0D2CA321-62E8-45AF-A29D-A09D58BA2ABD}"/>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F82A74C4-207E-4106-A2B0-71599EA78F1E}"/>
                          </a:ext>
                        </a:extLst>
                      </p:cNvPr>
                      <p:cNvSpPr/>
                      <p:nvPr/>
                    </p:nvSpPr>
                    <p:spPr>
                      <a:xfrm>
                        <a:off x="4357806" y="375293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7" name="אליפסה 56">
                        <a:extLst>
                          <a:ext uri="{FF2B5EF4-FFF2-40B4-BE49-F238E27FC236}">
                            <a16:creationId xmlns:a16="http://schemas.microsoft.com/office/drawing/2014/main" id="{6B6BA636-5D7A-480C-99A1-AB2CD83CD53A}"/>
                          </a:ext>
                        </a:extLst>
                      </p:cNvPr>
                      <p:cNvSpPr/>
                      <p:nvPr/>
                    </p:nvSpPr>
                    <p:spPr>
                      <a:xfrm>
                        <a:off x="3885249" y="416181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8" name="אליפסה 57">
                        <a:extLst>
                          <a:ext uri="{FF2B5EF4-FFF2-40B4-BE49-F238E27FC236}">
                            <a16:creationId xmlns:a16="http://schemas.microsoft.com/office/drawing/2014/main" id="{C4F3AE51-53BA-4CB6-84A8-CB69AD8FAA56}"/>
                          </a:ext>
                        </a:extLst>
                      </p:cNvPr>
                      <p:cNvSpPr/>
                      <p:nvPr/>
                    </p:nvSpPr>
                    <p:spPr>
                      <a:xfrm>
                        <a:off x="4690370" y="574720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54" name="מחבר ישר 53">
                      <a:extLst>
                        <a:ext uri="{FF2B5EF4-FFF2-40B4-BE49-F238E27FC236}">
                          <a16:creationId xmlns:a16="http://schemas.microsoft.com/office/drawing/2014/main" id="{7E3DCEED-7524-40C2-87BF-C55A0024255A}"/>
                        </a:ext>
                      </a:extLst>
                    </p:cNvPr>
                    <p:cNvCxnSpPr>
                      <a:cxnSpLocks/>
                      <a:stCxn id="55" idx="1"/>
                      <a:endCxn id="55"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9" name="אליפסה 48">
                    <a:extLst>
                      <a:ext uri="{FF2B5EF4-FFF2-40B4-BE49-F238E27FC236}">
                        <a16:creationId xmlns:a16="http://schemas.microsoft.com/office/drawing/2014/main" id="{75BBE55D-1F54-461F-A798-4C5704B52C39}"/>
                      </a:ext>
                    </a:extLst>
                  </p:cNvPr>
                  <p:cNvSpPr/>
                  <p:nvPr/>
                </p:nvSpPr>
                <p:spPr>
                  <a:xfrm flipV="1">
                    <a:off x="3918749" y="43134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0" name="אליפסה 49">
                    <a:extLst>
                      <a:ext uri="{FF2B5EF4-FFF2-40B4-BE49-F238E27FC236}">
                        <a16:creationId xmlns:a16="http://schemas.microsoft.com/office/drawing/2014/main" id="{6121FBA4-E8D2-4F49-BF4B-EFFB035470DF}"/>
                      </a:ext>
                    </a:extLst>
                  </p:cNvPr>
                  <p:cNvSpPr/>
                  <p:nvPr/>
                </p:nvSpPr>
                <p:spPr>
                  <a:xfrm flipV="1">
                    <a:off x="4337061" y="390358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4" name="אליפסה 43">
                  <a:extLst>
                    <a:ext uri="{FF2B5EF4-FFF2-40B4-BE49-F238E27FC236}">
                      <a16:creationId xmlns:a16="http://schemas.microsoft.com/office/drawing/2014/main" id="{4BCBB50D-2F68-4490-A790-A9B50A3273DD}"/>
                    </a:ext>
                  </a:extLst>
                </p:cNvPr>
                <p:cNvSpPr/>
                <p:nvPr/>
              </p:nvSpPr>
              <p:spPr>
                <a:xfrm flipV="1">
                  <a:off x="2753932" y="348495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5" name="אליפסה 44">
                  <a:extLst>
                    <a:ext uri="{FF2B5EF4-FFF2-40B4-BE49-F238E27FC236}">
                      <a16:creationId xmlns:a16="http://schemas.microsoft.com/office/drawing/2014/main" id="{CCAB1001-E3C8-4B4E-8458-82E8ACDE052F}"/>
                    </a:ext>
                  </a:extLst>
                </p:cNvPr>
                <p:cNvSpPr/>
                <p:nvPr/>
              </p:nvSpPr>
              <p:spPr>
                <a:xfrm flipV="1">
                  <a:off x="2758432" y="394842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798F6EAA-E0E2-470E-B46B-0C74C88E4237}"/>
                    </a:ext>
                  </a:extLst>
                </p:cNvPr>
                <p:cNvSpPr/>
                <p:nvPr/>
              </p:nvSpPr>
              <p:spPr>
                <a:xfrm flipV="1">
                  <a:off x="3797670" y="540587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41" name="אליפסה 40">
                <a:extLst>
                  <a:ext uri="{FF2B5EF4-FFF2-40B4-BE49-F238E27FC236}">
                    <a16:creationId xmlns:a16="http://schemas.microsoft.com/office/drawing/2014/main" id="{D376D2F7-79C2-4DC6-89C3-C25D198005D5}"/>
                  </a:ext>
                </a:extLst>
              </p:cNvPr>
              <p:cNvSpPr/>
              <p:nvPr/>
            </p:nvSpPr>
            <p:spPr>
              <a:xfrm flipV="1">
                <a:off x="1764702" y="404074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2" name="אליפסה 41">
                <a:extLst>
                  <a:ext uri="{FF2B5EF4-FFF2-40B4-BE49-F238E27FC236}">
                    <a16:creationId xmlns:a16="http://schemas.microsoft.com/office/drawing/2014/main" id="{F268D358-693C-4824-A953-7AB26655AC8A}"/>
                  </a:ext>
                </a:extLst>
              </p:cNvPr>
              <p:cNvSpPr/>
              <p:nvPr/>
            </p:nvSpPr>
            <p:spPr>
              <a:xfrm flipV="1">
                <a:off x="2196033" y="60016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9" name="אליפסה 58">
              <a:extLst>
                <a:ext uri="{FF2B5EF4-FFF2-40B4-BE49-F238E27FC236}">
                  <a16:creationId xmlns:a16="http://schemas.microsoft.com/office/drawing/2014/main" id="{F8873DCF-BE17-442F-AA75-A23E9DBE4FCA}"/>
                </a:ext>
              </a:extLst>
            </p:cNvPr>
            <p:cNvSpPr/>
            <p:nvPr/>
          </p:nvSpPr>
          <p:spPr>
            <a:xfrm flipV="1">
              <a:off x="3194937" y="455624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0" name="אליפסה 59">
              <a:extLst>
                <a:ext uri="{FF2B5EF4-FFF2-40B4-BE49-F238E27FC236}">
                  <a16:creationId xmlns:a16="http://schemas.microsoft.com/office/drawing/2014/main" id="{D93232C9-7DCE-4C46-9B2E-4DD500AADD83}"/>
                </a:ext>
              </a:extLst>
            </p:cNvPr>
            <p:cNvSpPr/>
            <p:nvPr/>
          </p:nvSpPr>
          <p:spPr>
            <a:xfrm flipV="1">
              <a:off x="3847377" y="452584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61" name="תיבת טקסט 60">
            <a:extLst>
              <a:ext uri="{FF2B5EF4-FFF2-40B4-BE49-F238E27FC236}">
                <a16:creationId xmlns:a16="http://schemas.microsoft.com/office/drawing/2014/main" id="{CF9AEBAD-BEB0-4E33-A12B-B6A2447BD48A}"/>
              </a:ext>
            </a:extLst>
          </p:cNvPr>
          <p:cNvSpPr txBox="1"/>
          <p:nvPr/>
        </p:nvSpPr>
        <p:spPr>
          <a:xfrm>
            <a:off x="704659" y="5583296"/>
            <a:ext cx="1813317" cy="1200329"/>
          </a:xfrm>
          <a:prstGeom prst="rect">
            <a:avLst/>
          </a:prstGeom>
          <a:noFill/>
        </p:spPr>
        <p:txBody>
          <a:bodyPr wrap="none" rtlCol="1">
            <a:spAutoFit/>
          </a:bodyPr>
          <a:lstStyle/>
          <a:p>
            <a:pPr algn="l" rtl="0"/>
            <a:r>
              <a:rPr lang="en-US" sz="3600" dirty="0"/>
              <a:t>6+4=10</a:t>
            </a:r>
          </a:p>
          <a:p>
            <a:pPr algn="l" rtl="0"/>
            <a:r>
              <a:rPr lang="en-US" sz="3600" dirty="0"/>
              <a:t>10+8=18</a:t>
            </a:r>
            <a:endParaRPr lang="he-IL" sz="3600" dirty="0"/>
          </a:p>
        </p:txBody>
      </p:sp>
      <p:grpSp>
        <p:nvGrpSpPr>
          <p:cNvPr id="48" name="קבוצה 47">
            <a:extLst>
              <a:ext uri="{FF2B5EF4-FFF2-40B4-BE49-F238E27FC236}">
                <a16:creationId xmlns:a16="http://schemas.microsoft.com/office/drawing/2014/main" id="{817368C5-F095-4C08-899F-407252A699EA}"/>
              </a:ext>
            </a:extLst>
          </p:cNvPr>
          <p:cNvGrpSpPr/>
          <p:nvPr/>
        </p:nvGrpSpPr>
        <p:grpSpPr>
          <a:xfrm>
            <a:off x="153594" y="187365"/>
            <a:ext cx="1650186" cy="1206126"/>
            <a:chOff x="179512" y="62634"/>
            <a:chExt cx="2082234" cy="1444874"/>
          </a:xfrm>
        </p:grpSpPr>
        <p:grpSp>
          <p:nvGrpSpPr>
            <p:cNvPr id="52" name="קבוצה 51">
              <a:extLst>
                <a:ext uri="{FF2B5EF4-FFF2-40B4-BE49-F238E27FC236}">
                  <a16:creationId xmlns:a16="http://schemas.microsoft.com/office/drawing/2014/main" id="{CAA70B7E-9BBE-48CB-BA9E-9012547584FF}"/>
                </a:ext>
              </a:extLst>
            </p:cNvPr>
            <p:cNvGrpSpPr/>
            <p:nvPr/>
          </p:nvGrpSpPr>
          <p:grpSpPr>
            <a:xfrm>
              <a:off x="179512" y="240055"/>
              <a:ext cx="1800200" cy="1267453"/>
              <a:chOff x="611560" y="1052736"/>
              <a:chExt cx="3312368" cy="2016224"/>
            </a:xfrm>
          </p:grpSpPr>
          <p:sp>
            <p:nvSpPr>
              <p:cNvPr id="63" name="מלבן: פינות מעוגלות 62">
                <a:extLst>
                  <a:ext uri="{FF2B5EF4-FFF2-40B4-BE49-F238E27FC236}">
                    <a16:creationId xmlns:a16="http://schemas.microsoft.com/office/drawing/2014/main" id="{3B33451D-3D1B-407F-853D-5EA22B1F71D0}"/>
                  </a:ext>
                </a:extLst>
              </p:cNvPr>
              <p:cNvSpPr/>
              <p:nvPr/>
            </p:nvSpPr>
            <p:spPr>
              <a:xfrm>
                <a:off x="611560" y="1052736"/>
                <a:ext cx="3312368"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4" name="מלבן: פינות מעוגלות 63">
                <a:extLst>
                  <a:ext uri="{FF2B5EF4-FFF2-40B4-BE49-F238E27FC236}">
                    <a16:creationId xmlns:a16="http://schemas.microsoft.com/office/drawing/2014/main" id="{763EC300-34D7-447B-8162-3592EC8A71D5}"/>
                  </a:ext>
                </a:extLst>
              </p:cNvPr>
              <p:cNvSpPr/>
              <p:nvPr/>
            </p:nvSpPr>
            <p:spPr>
              <a:xfrm>
                <a:off x="723764" y="1135378"/>
                <a:ext cx="3087960" cy="18322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62" name="תמונה 61">
              <a:extLst>
                <a:ext uri="{FF2B5EF4-FFF2-40B4-BE49-F238E27FC236}">
                  <a16:creationId xmlns:a16="http://schemas.microsoft.com/office/drawing/2014/main" id="{D70FF608-18C1-4E30-8203-5C88C8524870}"/>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rot="19305180">
              <a:off x="370234" y="62634"/>
              <a:ext cx="1891512" cy="1261126"/>
            </a:xfrm>
            <a:prstGeom prst="rect">
              <a:avLst/>
            </a:prstGeom>
          </p:spPr>
        </p:pic>
      </p:grpSp>
    </p:spTree>
    <p:extLst>
      <p:ext uri="{BB962C8B-B14F-4D97-AF65-F5344CB8AC3E}">
        <p14:creationId xmlns:p14="http://schemas.microsoft.com/office/powerpoint/2010/main" val="16123641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childTnLst>
        </p:cTn>
      </p:par>
    </p:tnLst>
    <p:bldLst>
      <p:bldP spid="22" grpId="0"/>
      <p:bldP spid="20" grpId="0" animBg="1"/>
      <p:bldP spid="6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1">
            <a:extLst>
              <a:ext uri="{FF2B5EF4-FFF2-40B4-BE49-F238E27FC236}">
                <a16:creationId xmlns:a16="http://schemas.microsoft.com/office/drawing/2014/main" id="{BC00A351-1B76-4797-B403-FA488330908B}"/>
              </a:ext>
            </a:extLst>
          </p:cNvPr>
          <p:cNvSpPr txBox="1">
            <a:spLocks/>
          </p:cNvSpPr>
          <p:nvPr/>
        </p:nvSpPr>
        <p:spPr>
          <a:xfrm>
            <a:off x="107504" y="260648"/>
            <a:ext cx="9148793" cy="1705397"/>
          </a:xfrm>
          <a:prstGeom prst="rect">
            <a:avLst/>
          </a:prstGeom>
        </p:spPr>
        <p:txBody>
          <a:bodyPr vert="horz" lIns="91440" tIns="45720" rIns="91440" bIns="45720" rtlCol="1" anchor="ctr">
            <a:normAutofit fontScale="92500" lnSpcReduction="2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רוֹעִי צָרִיךְ לְצָרֵף לוּחִית דוֹמִינוֹ לְכַרְטִיס הַמִסְפָּר 6. </a:t>
            </a:r>
          </a:p>
          <a:p>
            <a:pPr marL="177800" algn="r"/>
            <a:r>
              <a:rPr lang="he-IL" sz="3200" dirty="0">
                <a:cs typeface="+mn-cs"/>
              </a:rPr>
              <a:t>הַסְכוּם שֶהוּא צָרִיךְ לְהַגִיעַ אֵלָיו הוּא 14.</a:t>
            </a:r>
          </a:p>
          <a:p>
            <a:pPr marL="177800" algn="r"/>
            <a:r>
              <a:rPr lang="he-IL" sz="3200" dirty="0">
                <a:cs typeface="+mn-cs"/>
              </a:rPr>
              <a:t>צַיְרוּ לוּחִית דוֹמִינוֹ מַתְאִימָה.</a:t>
            </a:r>
          </a:p>
          <a:p>
            <a:pPr marL="177800" algn="r"/>
            <a:r>
              <a:rPr lang="he-IL" sz="3200" dirty="0">
                <a:cs typeface="+mn-cs"/>
              </a:rPr>
              <a:t>הַאִם אֶפְשָר לְהָכִין יוֹתֵר מִלוּחִית אַחַת?</a:t>
            </a:r>
          </a:p>
        </p:txBody>
      </p:sp>
      <p:grpSp>
        <p:nvGrpSpPr>
          <p:cNvPr id="4" name="קבוצה 3">
            <a:extLst>
              <a:ext uri="{FF2B5EF4-FFF2-40B4-BE49-F238E27FC236}">
                <a16:creationId xmlns:a16="http://schemas.microsoft.com/office/drawing/2014/main" id="{F1243A9F-CBE2-4CA9-8801-8D92C5FFD154}"/>
              </a:ext>
            </a:extLst>
          </p:cNvPr>
          <p:cNvGrpSpPr/>
          <p:nvPr/>
        </p:nvGrpSpPr>
        <p:grpSpPr>
          <a:xfrm>
            <a:off x="153594" y="187365"/>
            <a:ext cx="1650186" cy="1206126"/>
            <a:chOff x="179512" y="62634"/>
            <a:chExt cx="2082234" cy="1444874"/>
          </a:xfrm>
        </p:grpSpPr>
        <p:grpSp>
          <p:nvGrpSpPr>
            <p:cNvPr id="5" name="קבוצה 4">
              <a:extLst>
                <a:ext uri="{FF2B5EF4-FFF2-40B4-BE49-F238E27FC236}">
                  <a16:creationId xmlns:a16="http://schemas.microsoft.com/office/drawing/2014/main" id="{3A27D0BB-5D11-4B6C-B849-42A131CEB64A}"/>
                </a:ext>
              </a:extLst>
            </p:cNvPr>
            <p:cNvGrpSpPr/>
            <p:nvPr/>
          </p:nvGrpSpPr>
          <p:grpSpPr>
            <a:xfrm>
              <a:off x="179512" y="240055"/>
              <a:ext cx="1800200" cy="1267453"/>
              <a:chOff x="611560" y="1052736"/>
              <a:chExt cx="3312368" cy="2016224"/>
            </a:xfrm>
          </p:grpSpPr>
          <p:sp>
            <p:nvSpPr>
              <p:cNvPr id="7" name="מלבן: פינות מעוגלות 6">
                <a:extLst>
                  <a:ext uri="{FF2B5EF4-FFF2-40B4-BE49-F238E27FC236}">
                    <a16:creationId xmlns:a16="http://schemas.microsoft.com/office/drawing/2014/main" id="{48C6F905-6DC4-425A-9F95-E0B9355E5775}"/>
                  </a:ext>
                </a:extLst>
              </p:cNvPr>
              <p:cNvSpPr/>
              <p:nvPr/>
            </p:nvSpPr>
            <p:spPr>
              <a:xfrm>
                <a:off x="611560" y="1052736"/>
                <a:ext cx="3312368"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פינות מעוגלות 7">
                <a:extLst>
                  <a:ext uri="{FF2B5EF4-FFF2-40B4-BE49-F238E27FC236}">
                    <a16:creationId xmlns:a16="http://schemas.microsoft.com/office/drawing/2014/main" id="{A3666248-9848-4A07-A194-27A8F539B214}"/>
                  </a:ext>
                </a:extLst>
              </p:cNvPr>
              <p:cNvSpPr/>
              <p:nvPr/>
            </p:nvSpPr>
            <p:spPr>
              <a:xfrm>
                <a:off x="723764" y="1135378"/>
                <a:ext cx="3087960" cy="18322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6" name="תמונה 5">
              <a:extLst>
                <a:ext uri="{FF2B5EF4-FFF2-40B4-BE49-F238E27FC236}">
                  <a16:creationId xmlns:a16="http://schemas.microsoft.com/office/drawing/2014/main" id="{BA47AED2-091D-4BC1-828E-2FDEA5477D10}"/>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rot="19305180">
              <a:off x="370234" y="62634"/>
              <a:ext cx="1891512" cy="1261126"/>
            </a:xfrm>
            <a:prstGeom prst="rect">
              <a:avLst/>
            </a:prstGeom>
          </p:spPr>
        </p:pic>
      </p:grpSp>
      <p:pic>
        <p:nvPicPr>
          <p:cNvPr id="9" name="תמונה 8">
            <a:extLst>
              <a:ext uri="{FF2B5EF4-FFF2-40B4-BE49-F238E27FC236}">
                <a16:creationId xmlns:a16="http://schemas.microsoft.com/office/drawing/2014/main" id="{218ACD0E-DBE7-45F0-89C9-A61E706EFF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8341" t="45806" r="24621" b="3795"/>
          <a:stretch/>
        </p:blipFill>
        <p:spPr>
          <a:xfrm>
            <a:off x="7680658" y="4398837"/>
            <a:ext cx="1752194" cy="2187259"/>
          </a:xfrm>
          <a:prstGeom prst="rect">
            <a:avLst/>
          </a:prstGeom>
        </p:spPr>
      </p:pic>
      <p:sp>
        <p:nvSpPr>
          <p:cNvPr id="10" name="בועת דיבור: אליפסה 9">
            <a:extLst>
              <a:ext uri="{FF2B5EF4-FFF2-40B4-BE49-F238E27FC236}">
                <a16:creationId xmlns:a16="http://schemas.microsoft.com/office/drawing/2014/main" id="{F9D45751-D981-42C4-BC6B-E38349969FD8}"/>
              </a:ext>
            </a:extLst>
          </p:cNvPr>
          <p:cNvSpPr/>
          <p:nvPr/>
        </p:nvSpPr>
        <p:spPr>
          <a:xfrm>
            <a:off x="2627784" y="1914741"/>
            <a:ext cx="6598754" cy="2162332"/>
          </a:xfrm>
          <a:prstGeom prst="wedgeEllipseCallout">
            <a:avLst>
              <a:gd name="adj1" fmla="val 26060"/>
              <a:gd name="adj2" fmla="val 80518"/>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אֲנִי יוֹדֵעַ שֶצָרִיךְ לְהוֹסִיף 8 כִּי:</a:t>
            </a:r>
          </a:p>
          <a:p>
            <a:pPr algn="ctr"/>
            <a:r>
              <a:rPr lang="en-US" sz="2800" dirty="0"/>
              <a:t>6+4+4=14</a:t>
            </a:r>
            <a:endParaRPr lang="he-IL" sz="2800" dirty="0"/>
          </a:p>
          <a:p>
            <a:pPr algn="ctr"/>
            <a:r>
              <a:rPr lang="he-IL" sz="2800" dirty="0"/>
              <a:t>אָז אֶפְשָר לְהָכִין הֲמוֹן לוּחִיוֹת שֶשָווֹת 8...</a:t>
            </a:r>
          </a:p>
          <a:p>
            <a:pPr algn="ctr"/>
            <a:endParaRPr lang="he-IL" dirty="0"/>
          </a:p>
        </p:txBody>
      </p:sp>
      <p:grpSp>
        <p:nvGrpSpPr>
          <p:cNvPr id="11" name="קבוצה 10">
            <a:extLst>
              <a:ext uri="{FF2B5EF4-FFF2-40B4-BE49-F238E27FC236}">
                <a16:creationId xmlns:a16="http://schemas.microsoft.com/office/drawing/2014/main" id="{40CFB460-42DB-4DA3-9CA9-C87F16C0EB7F}"/>
              </a:ext>
            </a:extLst>
          </p:cNvPr>
          <p:cNvGrpSpPr/>
          <p:nvPr/>
        </p:nvGrpSpPr>
        <p:grpSpPr>
          <a:xfrm>
            <a:off x="323528" y="4149080"/>
            <a:ext cx="1296144" cy="2412268"/>
            <a:chOff x="827584" y="3356992"/>
            <a:chExt cx="1820916" cy="3132348"/>
          </a:xfrm>
        </p:grpSpPr>
        <p:grpSp>
          <p:nvGrpSpPr>
            <p:cNvPr id="12" name="קבוצה 11">
              <a:extLst>
                <a:ext uri="{FF2B5EF4-FFF2-40B4-BE49-F238E27FC236}">
                  <a16:creationId xmlns:a16="http://schemas.microsoft.com/office/drawing/2014/main" id="{DF417AB6-41D1-4965-B565-5421946CDEE0}"/>
                </a:ext>
              </a:extLst>
            </p:cNvPr>
            <p:cNvGrpSpPr/>
            <p:nvPr/>
          </p:nvGrpSpPr>
          <p:grpSpPr>
            <a:xfrm>
              <a:off x="827584" y="3356992"/>
              <a:ext cx="1820916" cy="3132348"/>
              <a:chOff x="2473098" y="3248880"/>
              <a:chExt cx="1820916" cy="3132348"/>
            </a:xfrm>
          </p:grpSpPr>
          <p:grpSp>
            <p:nvGrpSpPr>
              <p:cNvPr id="15" name="קבוצה 14">
                <a:extLst>
                  <a:ext uri="{FF2B5EF4-FFF2-40B4-BE49-F238E27FC236}">
                    <a16:creationId xmlns:a16="http://schemas.microsoft.com/office/drawing/2014/main" id="{3D906D78-8E81-45D4-8A59-149A770E3FEE}"/>
                  </a:ext>
                </a:extLst>
              </p:cNvPr>
              <p:cNvGrpSpPr/>
              <p:nvPr/>
            </p:nvGrpSpPr>
            <p:grpSpPr>
              <a:xfrm>
                <a:off x="2473098" y="3248880"/>
                <a:ext cx="1820916" cy="3132348"/>
                <a:chOff x="3797424" y="2086897"/>
                <a:chExt cx="1820916" cy="3132348"/>
              </a:xfrm>
            </p:grpSpPr>
            <p:grpSp>
              <p:nvGrpSpPr>
                <p:cNvPr id="20" name="קבוצה 19">
                  <a:extLst>
                    <a:ext uri="{FF2B5EF4-FFF2-40B4-BE49-F238E27FC236}">
                      <a16:creationId xmlns:a16="http://schemas.microsoft.com/office/drawing/2014/main" id="{523FA978-6F4B-41DB-B644-556CF573F6CC}"/>
                    </a:ext>
                  </a:extLst>
                </p:cNvPr>
                <p:cNvGrpSpPr/>
                <p:nvPr/>
              </p:nvGrpSpPr>
              <p:grpSpPr>
                <a:xfrm flipV="1">
                  <a:off x="3797424" y="2086897"/>
                  <a:ext cx="1820916" cy="3132348"/>
                  <a:chOff x="4139952" y="2996952"/>
                  <a:chExt cx="1820916" cy="3132348"/>
                </a:xfrm>
              </p:grpSpPr>
              <p:grpSp>
                <p:nvGrpSpPr>
                  <p:cNvPr id="23" name="קבוצה 22">
                    <a:extLst>
                      <a:ext uri="{FF2B5EF4-FFF2-40B4-BE49-F238E27FC236}">
                        <a16:creationId xmlns:a16="http://schemas.microsoft.com/office/drawing/2014/main" id="{02FDD594-23F8-4657-BD9E-255151A6727D}"/>
                      </a:ext>
                    </a:extLst>
                  </p:cNvPr>
                  <p:cNvGrpSpPr/>
                  <p:nvPr/>
                </p:nvGrpSpPr>
                <p:grpSpPr>
                  <a:xfrm>
                    <a:off x="4139952" y="2996952"/>
                    <a:ext cx="1820916" cy="3132348"/>
                    <a:chOff x="4067944" y="3356951"/>
                    <a:chExt cx="1820916" cy="3132348"/>
                  </a:xfrm>
                </p:grpSpPr>
                <p:grpSp>
                  <p:nvGrpSpPr>
                    <p:cNvPr id="25" name="קבוצה 24">
                      <a:extLst>
                        <a:ext uri="{FF2B5EF4-FFF2-40B4-BE49-F238E27FC236}">
                          <a16:creationId xmlns:a16="http://schemas.microsoft.com/office/drawing/2014/main" id="{1265601B-51F2-4E19-8A9B-A6B1C2819008}"/>
                        </a:ext>
                      </a:extLst>
                    </p:cNvPr>
                    <p:cNvGrpSpPr/>
                    <p:nvPr/>
                  </p:nvGrpSpPr>
                  <p:grpSpPr>
                    <a:xfrm>
                      <a:off x="4067944" y="3356951"/>
                      <a:ext cx="1820916" cy="3132348"/>
                      <a:chOff x="3779912" y="3212976"/>
                      <a:chExt cx="1820916" cy="3132348"/>
                    </a:xfrm>
                  </p:grpSpPr>
                  <p:sp>
                    <p:nvSpPr>
                      <p:cNvPr id="27" name="מלבן: פינות מעוגלות 26">
                        <a:extLst>
                          <a:ext uri="{FF2B5EF4-FFF2-40B4-BE49-F238E27FC236}">
                            <a16:creationId xmlns:a16="http://schemas.microsoft.com/office/drawing/2014/main" id="{80E9620F-ACCB-432F-9D23-A5FDED8F629B}"/>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6BCF1CA0-5C00-4B82-AFC5-F3E19272E8D1}"/>
                          </a:ext>
                        </a:extLst>
                      </p:cNvPr>
                      <p:cNvSpPr/>
                      <p:nvPr/>
                    </p:nvSpPr>
                    <p:spPr>
                      <a:xfrm>
                        <a:off x="4762690" y="3340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6A18FDF5-743E-4512-923A-BB98E9867CB8}"/>
                          </a:ext>
                        </a:extLst>
                      </p:cNvPr>
                      <p:cNvSpPr/>
                      <p:nvPr/>
                    </p:nvSpPr>
                    <p:spPr>
                      <a:xfrm>
                        <a:off x="3810440" y="43671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6" name="מחבר ישר 25">
                      <a:extLst>
                        <a:ext uri="{FF2B5EF4-FFF2-40B4-BE49-F238E27FC236}">
                          <a16:creationId xmlns:a16="http://schemas.microsoft.com/office/drawing/2014/main" id="{DFC555F6-A338-4B23-A695-C5E60879B496}"/>
                        </a:ext>
                      </a:extLst>
                    </p:cNvPr>
                    <p:cNvCxnSpPr>
                      <a:cxnSpLocks/>
                      <a:stCxn id="27" idx="1"/>
                      <a:endCxn id="27"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4" name="אליפסה 23">
                    <a:extLst>
                      <a:ext uri="{FF2B5EF4-FFF2-40B4-BE49-F238E27FC236}">
                        <a16:creationId xmlns:a16="http://schemas.microsoft.com/office/drawing/2014/main" id="{7FD671FA-5E69-4F1C-A7A7-37D6A4A22E42}"/>
                      </a:ext>
                    </a:extLst>
                  </p:cNvPr>
                  <p:cNvSpPr/>
                  <p:nvPr/>
                </p:nvSpPr>
                <p:spPr>
                  <a:xfrm>
                    <a:off x="4180565" y="36983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1" name="אליפסה 20">
                  <a:extLst>
                    <a:ext uri="{FF2B5EF4-FFF2-40B4-BE49-F238E27FC236}">
                      <a16:creationId xmlns:a16="http://schemas.microsoft.com/office/drawing/2014/main" id="{E2425494-2EA4-4B09-9CF9-ECE55419615E}"/>
                    </a:ext>
                  </a:extLst>
                </p:cNvPr>
                <p:cNvSpPr/>
                <p:nvPr/>
              </p:nvSpPr>
              <p:spPr>
                <a:xfrm flipV="1">
                  <a:off x="4770949" y="433780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B796F236-C5B5-4705-BA0C-08A264382246}"/>
                    </a:ext>
                  </a:extLst>
                </p:cNvPr>
                <p:cNvSpPr/>
                <p:nvPr/>
              </p:nvSpPr>
              <p:spPr>
                <a:xfrm flipV="1">
                  <a:off x="5183622" y="43134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8" name="אליפסה 17">
                <a:extLst>
                  <a:ext uri="{FF2B5EF4-FFF2-40B4-BE49-F238E27FC236}">
                    <a16:creationId xmlns:a16="http://schemas.microsoft.com/office/drawing/2014/main" id="{AAFF4440-A5F2-4C21-AD40-DEDD3D7D8B85}"/>
                  </a:ext>
                </a:extLst>
              </p:cNvPr>
              <p:cNvSpPr/>
              <p:nvPr/>
            </p:nvSpPr>
            <p:spPr>
              <a:xfrm flipV="1">
                <a:off x="2897621" y="488554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9" name="אליפסה 18">
                <a:extLst>
                  <a:ext uri="{FF2B5EF4-FFF2-40B4-BE49-F238E27FC236}">
                    <a16:creationId xmlns:a16="http://schemas.microsoft.com/office/drawing/2014/main" id="{E33C54AE-5333-442F-AC17-A70CBF54DA50}"/>
                  </a:ext>
                </a:extLst>
              </p:cNvPr>
              <p:cNvSpPr/>
              <p:nvPr/>
            </p:nvSpPr>
            <p:spPr>
              <a:xfrm flipV="1">
                <a:off x="2942567" y="530120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14" name="אליפסה 13">
              <a:extLst>
                <a:ext uri="{FF2B5EF4-FFF2-40B4-BE49-F238E27FC236}">
                  <a16:creationId xmlns:a16="http://schemas.microsoft.com/office/drawing/2014/main" id="{9D2BB712-6EA7-450E-81E2-1F8522FFFDEA}"/>
                </a:ext>
              </a:extLst>
            </p:cNvPr>
            <p:cNvSpPr/>
            <p:nvPr/>
          </p:nvSpPr>
          <p:spPr>
            <a:xfrm flipV="1">
              <a:off x="2196033" y="60016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2" name="קבוצה 31">
            <a:extLst>
              <a:ext uri="{FF2B5EF4-FFF2-40B4-BE49-F238E27FC236}">
                <a16:creationId xmlns:a16="http://schemas.microsoft.com/office/drawing/2014/main" id="{AC53523D-60AB-4405-B42D-1587726BE28A}"/>
              </a:ext>
            </a:extLst>
          </p:cNvPr>
          <p:cNvGrpSpPr/>
          <p:nvPr/>
        </p:nvGrpSpPr>
        <p:grpSpPr>
          <a:xfrm>
            <a:off x="1886273" y="4149080"/>
            <a:ext cx="1296144" cy="2412268"/>
            <a:chOff x="827584" y="3356992"/>
            <a:chExt cx="1820916" cy="3132348"/>
          </a:xfrm>
        </p:grpSpPr>
        <p:grpSp>
          <p:nvGrpSpPr>
            <p:cNvPr id="33" name="קבוצה 32">
              <a:extLst>
                <a:ext uri="{FF2B5EF4-FFF2-40B4-BE49-F238E27FC236}">
                  <a16:creationId xmlns:a16="http://schemas.microsoft.com/office/drawing/2014/main" id="{37DF2A26-4B81-454C-8596-FE41A8AA8488}"/>
                </a:ext>
              </a:extLst>
            </p:cNvPr>
            <p:cNvGrpSpPr/>
            <p:nvPr/>
          </p:nvGrpSpPr>
          <p:grpSpPr>
            <a:xfrm>
              <a:off x="827584" y="3356992"/>
              <a:ext cx="1820916" cy="3132348"/>
              <a:chOff x="2473098" y="3248880"/>
              <a:chExt cx="1820916" cy="3132348"/>
            </a:xfrm>
          </p:grpSpPr>
          <p:grpSp>
            <p:nvGrpSpPr>
              <p:cNvPr id="35" name="קבוצה 34">
                <a:extLst>
                  <a:ext uri="{FF2B5EF4-FFF2-40B4-BE49-F238E27FC236}">
                    <a16:creationId xmlns:a16="http://schemas.microsoft.com/office/drawing/2014/main" id="{E7B665F1-3494-4E8C-A99D-A7B5AAEA8718}"/>
                  </a:ext>
                </a:extLst>
              </p:cNvPr>
              <p:cNvGrpSpPr/>
              <p:nvPr/>
            </p:nvGrpSpPr>
            <p:grpSpPr>
              <a:xfrm>
                <a:off x="2473098" y="3248880"/>
                <a:ext cx="1820916" cy="3132348"/>
                <a:chOff x="3797424" y="2086897"/>
                <a:chExt cx="1820916" cy="3132348"/>
              </a:xfrm>
            </p:grpSpPr>
            <p:grpSp>
              <p:nvGrpSpPr>
                <p:cNvPr id="38" name="קבוצה 37">
                  <a:extLst>
                    <a:ext uri="{FF2B5EF4-FFF2-40B4-BE49-F238E27FC236}">
                      <a16:creationId xmlns:a16="http://schemas.microsoft.com/office/drawing/2014/main" id="{F24F5D71-9067-462A-B968-3802E3944DD0}"/>
                    </a:ext>
                  </a:extLst>
                </p:cNvPr>
                <p:cNvGrpSpPr/>
                <p:nvPr/>
              </p:nvGrpSpPr>
              <p:grpSpPr>
                <a:xfrm flipV="1">
                  <a:off x="3797424" y="2086897"/>
                  <a:ext cx="1820916" cy="3132348"/>
                  <a:chOff x="4139952" y="2996952"/>
                  <a:chExt cx="1820916" cy="3132348"/>
                </a:xfrm>
              </p:grpSpPr>
              <p:grpSp>
                <p:nvGrpSpPr>
                  <p:cNvPr id="41" name="קבוצה 40">
                    <a:extLst>
                      <a:ext uri="{FF2B5EF4-FFF2-40B4-BE49-F238E27FC236}">
                        <a16:creationId xmlns:a16="http://schemas.microsoft.com/office/drawing/2014/main" id="{BDEB761A-4117-4DD3-A205-82B9D62248A5}"/>
                      </a:ext>
                    </a:extLst>
                  </p:cNvPr>
                  <p:cNvGrpSpPr/>
                  <p:nvPr/>
                </p:nvGrpSpPr>
                <p:grpSpPr>
                  <a:xfrm>
                    <a:off x="4139952" y="2996952"/>
                    <a:ext cx="1820916" cy="3132348"/>
                    <a:chOff x="4067944" y="3356951"/>
                    <a:chExt cx="1820916" cy="3132348"/>
                  </a:xfrm>
                </p:grpSpPr>
                <p:grpSp>
                  <p:nvGrpSpPr>
                    <p:cNvPr id="43" name="קבוצה 42">
                      <a:extLst>
                        <a:ext uri="{FF2B5EF4-FFF2-40B4-BE49-F238E27FC236}">
                          <a16:creationId xmlns:a16="http://schemas.microsoft.com/office/drawing/2014/main" id="{8B0DF8DB-8B08-4616-B915-F7635C91036E}"/>
                        </a:ext>
                      </a:extLst>
                    </p:cNvPr>
                    <p:cNvGrpSpPr/>
                    <p:nvPr/>
                  </p:nvGrpSpPr>
                  <p:grpSpPr>
                    <a:xfrm>
                      <a:off x="4067944" y="3356951"/>
                      <a:ext cx="1820916" cy="3132348"/>
                      <a:chOff x="3779912" y="3212976"/>
                      <a:chExt cx="1820916" cy="3132348"/>
                    </a:xfrm>
                  </p:grpSpPr>
                  <p:sp>
                    <p:nvSpPr>
                      <p:cNvPr id="45" name="מלבן: פינות מעוגלות 44">
                        <a:extLst>
                          <a:ext uri="{FF2B5EF4-FFF2-40B4-BE49-F238E27FC236}">
                            <a16:creationId xmlns:a16="http://schemas.microsoft.com/office/drawing/2014/main" id="{F48249EA-55C0-4ABF-93C9-53DC8AF8AFA3}"/>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1895EBE8-C4E6-45C3-9BF2-54659F4C6CAC}"/>
                          </a:ext>
                        </a:extLst>
                      </p:cNvPr>
                      <p:cNvSpPr/>
                      <p:nvPr/>
                    </p:nvSpPr>
                    <p:spPr>
                      <a:xfrm>
                        <a:off x="4762690" y="3340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4F10E16B-1234-436B-8578-C6F234206B58}"/>
                          </a:ext>
                        </a:extLst>
                      </p:cNvPr>
                      <p:cNvSpPr/>
                      <p:nvPr/>
                    </p:nvSpPr>
                    <p:spPr>
                      <a:xfrm>
                        <a:off x="3810440" y="43671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44" name="מחבר ישר 43">
                      <a:extLst>
                        <a:ext uri="{FF2B5EF4-FFF2-40B4-BE49-F238E27FC236}">
                          <a16:creationId xmlns:a16="http://schemas.microsoft.com/office/drawing/2014/main" id="{0E0DE4B9-4D58-4B28-9274-E82FB318654A}"/>
                        </a:ext>
                      </a:extLst>
                    </p:cNvPr>
                    <p:cNvCxnSpPr>
                      <a:cxnSpLocks/>
                      <a:stCxn id="45" idx="1"/>
                      <a:endCxn id="45"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2" name="אליפסה 41">
                    <a:extLst>
                      <a:ext uri="{FF2B5EF4-FFF2-40B4-BE49-F238E27FC236}">
                        <a16:creationId xmlns:a16="http://schemas.microsoft.com/office/drawing/2014/main" id="{EC128EE9-093C-437C-9D57-421D1A1DE12D}"/>
                      </a:ext>
                    </a:extLst>
                  </p:cNvPr>
                  <p:cNvSpPr/>
                  <p:nvPr/>
                </p:nvSpPr>
                <p:spPr>
                  <a:xfrm>
                    <a:off x="4180565" y="36983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9" name="אליפסה 38">
                  <a:extLst>
                    <a:ext uri="{FF2B5EF4-FFF2-40B4-BE49-F238E27FC236}">
                      <a16:creationId xmlns:a16="http://schemas.microsoft.com/office/drawing/2014/main" id="{A318FAA3-B38B-4CAB-A25F-1150C49B7BC4}"/>
                    </a:ext>
                  </a:extLst>
                </p:cNvPr>
                <p:cNvSpPr/>
                <p:nvPr/>
              </p:nvSpPr>
              <p:spPr>
                <a:xfrm flipV="1">
                  <a:off x="4770949" y="433780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7988CC6F-7C00-4C63-A2F4-FA6B05521B20}"/>
                    </a:ext>
                  </a:extLst>
                </p:cNvPr>
                <p:cNvSpPr/>
                <p:nvPr/>
              </p:nvSpPr>
              <p:spPr>
                <a:xfrm flipV="1">
                  <a:off x="5183622" y="43134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6" name="אליפסה 35">
                <a:extLst>
                  <a:ext uri="{FF2B5EF4-FFF2-40B4-BE49-F238E27FC236}">
                    <a16:creationId xmlns:a16="http://schemas.microsoft.com/office/drawing/2014/main" id="{048E7576-A3C6-4453-BE6E-DAC8FC5B6DD3}"/>
                  </a:ext>
                </a:extLst>
              </p:cNvPr>
              <p:cNvSpPr/>
              <p:nvPr/>
            </p:nvSpPr>
            <p:spPr>
              <a:xfrm flipV="1">
                <a:off x="3203536" y="3896798"/>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09233938-4303-4FF4-B731-A54EC965B475}"/>
                  </a:ext>
                </a:extLst>
              </p:cNvPr>
              <p:cNvSpPr/>
              <p:nvPr/>
            </p:nvSpPr>
            <p:spPr>
              <a:xfrm flipV="1">
                <a:off x="2942567" y="530120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34" name="אליפסה 33">
              <a:extLst>
                <a:ext uri="{FF2B5EF4-FFF2-40B4-BE49-F238E27FC236}">
                  <a16:creationId xmlns:a16="http://schemas.microsoft.com/office/drawing/2014/main" id="{F0B94991-3CFC-48EE-B3C7-9680BF5A6756}"/>
                </a:ext>
              </a:extLst>
            </p:cNvPr>
            <p:cNvSpPr/>
            <p:nvPr/>
          </p:nvSpPr>
          <p:spPr>
            <a:xfrm flipV="1">
              <a:off x="2196033" y="60016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8" name="קבוצה 47">
            <a:extLst>
              <a:ext uri="{FF2B5EF4-FFF2-40B4-BE49-F238E27FC236}">
                <a16:creationId xmlns:a16="http://schemas.microsoft.com/office/drawing/2014/main" id="{95885FBE-C1B6-40F0-B050-A8573DDDDA2A}"/>
              </a:ext>
            </a:extLst>
          </p:cNvPr>
          <p:cNvGrpSpPr/>
          <p:nvPr/>
        </p:nvGrpSpPr>
        <p:grpSpPr>
          <a:xfrm>
            <a:off x="3449018" y="4149080"/>
            <a:ext cx="1296144" cy="2412268"/>
            <a:chOff x="827584" y="3356992"/>
            <a:chExt cx="1820916" cy="3132348"/>
          </a:xfrm>
        </p:grpSpPr>
        <p:grpSp>
          <p:nvGrpSpPr>
            <p:cNvPr id="49" name="קבוצה 48">
              <a:extLst>
                <a:ext uri="{FF2B5EF4-FFF2-40B4-BE49-F238E27FC236}">
                  <a16:creationId xmlns:a16="http://schemas.microsoft.com/office/drawing/2014/main" id="{7EC22E6D-EDDD-4827-B68A-FBADE1D02876}"/>
                </a:ext>
              </a:extLst>
            </p:cNvPr>
            <p:cNvGrpSpPr/>
            <p:nvPr/>
          </p:nvGrpSpPr>
          <p:grpSpPr>
            <a:xfrm>
              <a:off x="827584" y="3356992"/>
              <a:ext cx="1820916" cy="3132348"/>
              <a:chOff x="2473098" y="3248880"/>
              <a:chExt cx="1820916" cy="3132348"/>
            </a:xfrm>
          </p:grpSpPr>
          <p:grpSp>
            <p:nvGrpSpPr>
              <p:cNvPr id="51" name="קבוצה 50">
                <a:extLst>
                  <a:ext uri="{FF2B5EF4-FFF2-40B4-BE49-F238E27FC236}">
                    <a16:creationId xmlns:a16="http://schemas.microsoft.com/office/drawing/2014/main" id="{1C0C7F33-FED1-48E4-9DC3-4F1A4E5959B4}"/>
                  </a:ext>
                </a:extLst>
              </p:cNvPr>
              <p:cNvGrpSpPr/>
              <p:nvPr/>
            </p:nvGrpSpPr>
            <p:grpSpPr>
              <a:xfrm>
                <a:off x="2473098" y="3248880"/>
                <a:ext cx="1820916" cy="3132348"/>
                <a:chOff x="3797424" y="2086897"/>
                <a:chExt cx="1820916" cy="3132348"/>
              </a:xfrm>
            </p:grpSpPr>
            <p:grpSp>
              <p:nvGrpSpPr>
                <p:cNvPr id="54" name="קבוצה 53">
                  <a:extLst>
                    <a:ext uri="{FF2B5EF4-FFF2-40B4-BE49-F238E27FC236}">
                      <a16:creationId xmlns:a16="http://schemas.microsoft.com/office/drawing/2014/main" id="{EB801FD2-9B2C-4196-AD17-A3EDA20EF6F2}"/>
                    </a:ext>
                  </a:extLst>
                </p:cNvPr>
                <p:cNvGrpSpPr/>
                <p:nvPr/>
              </p:nvGrpSpPr>
              <p:grpSpPr>
                <a:xfrm flipV="1">
                  <a:off x="3797424" y="2086897"/>
                  <a:ext cx="1820916" cy="3132348"/>
                  <a:chOff x="4139952" y="2996952"/>
                  <a:chExt cx="1820916" cy="3132348"/>
                </a:xfrm>
              </p:grpSpPr>
              <p:grpSp>
                <p:nvGrpSpPr>
                  <p:cNvPr id="57" name="קבוצה 56">
                    <a:extLst>
                      <a:ext uri="{FF2B5EF4-FFF2-40B4-BE49-F238E27FC236}">
                        <a16:creationId xmlns:a16="http://schemas.microsoft.com/office/drawing/2014/main" id="{4C0C5932-D7ED-4666-882C-108046313898}"/>
                      </a:ext>
                    </a:extLst>
                  </p:cNvPr>
                  <p:cNvGrpSpPr/>
                  <p:nvPr/>
                </p:nvGrpSpPr>
                <p:grpSpPr>
                  <a:xfrm>
                    <a:off x="4139952" y="2996952"/>
                    <a:ext cx="1820916" cy="3132348"/>
                    <a:chOff x="4067944" y="3356951"/>
                    <a:chExt cx="1820916" cy="3132348"/>
                  </a:xfrm>
                </p:grpSpPr>
                <p:grpSp>
                  <p:nvGrpSpPr>
                    <p:cNvPr id="59" name="קבוצה 58">
                      <a:extLst>
                        <a:ext uri="{FF2B5EF4-FFF2-40B4-BE49-F238E27FC236}">
                          <a16:creationId xmlns:a16="http://schemas.microsoft.com/office/drawing/2014/main" id="{8F3D402D-C6A5-460D-B6AE-7275B9458D25}"/>
                        </a:ext>
                      </a:extLst>
                    </p:cNvPr>
                    <p:cNvGrpSpPr/>
                    <p:nvPr/>
                  </p:nvGrpSpPr>
                  <p:grpSpPr>
                    <a:xfrm>
                      <a:off x="4067944" y="3356951"/>
                      <a:ext cx="1820916" cy="3132348"/>
                      <a:chOff x="3779912" y="3212976"/>
                      <a:chExt cx="1820916" cy="3132348"/>
                    </a:xfrm>
                  </p:grpSpPr>
                  <p:sp>
                    <p:nvSpPr>
                      <p:cNvPr id="61" name="מלבן: פינות מעוגלות 60">
                        <a:extLst>
                          <a:ext uri="{FF2B5EF4-FFF2-40B4-BE49-F238E27FC236}">
                            <a16:creationId xmlns:a16="http://schemas.microsoft.com/office/drawing/2014/main" id="{C0DB117A-675B-4B5C-A3D0-7DF66898E446}"/>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1E9157DF-B418-4931-B335-4C943098A2DC}"/>
                          </a:ext>
                        </a:extLst>
                      </p:cNvPr>
                      <p:cNvSpPr/>
                      <p:nvPr/>
                    </p:nvSpPr>
                    <p:spPr>
                      <a:xfrm>
                        <a:off x="4095296" y="3636779"/>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9336B01F-6727-45A1-B340-9E827284FF7E}"/>
                          </a:ext>
                        </a:extLst>
                      </p:cNvPr>
                      <p:cNvSpPr/>
                      <p:nvPr/>
                    </p:nvSpPr>
                    <p:spPr>
                      <a:xfrm>
                        <a:off x="4889761" y="5301534"/>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60" name="מחבר ישר 59">
                      <a:extLst>
                        <a:ext uri="{FF2B5EF4-FFF2-40B4-BE49-F238E27FC236}">
                          <a16:creationId xmlns:a16="http://schemas.microsoft.com/office/drawing/2014/main" id="{7392AC71-E03E-4ACE-A223-BA91748E80B8}"/>
                        </a:ext>
                      </a:extLst>
                    </p:cNvPr>
                    <p:cNvCxnSpPr>
                      <a:cxnSpLocks/>
                      <a:stCxn id="61" idx="1"/>
                      <a:endCxn id="61"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8" name="אליפסה 57">
                    <a:extLst>
                      <a:ext uri="{FF2B5EF4-FFF2-40B4-BE49-F238E27FC236}">
                        <a16:creationId xmlns:a16="http://schemas.microsoft.com/office/drawing/2014/main" id="{393F0C14-02ED-49B0-BCB1-EC098F361DA0}"/>
                      </a:ext>
                    </a:extLst>
                  </p:cNvPr>
                  <p:cNvSpPr/>
                  <p:nvPr/>
                </p:nvSpPr>
                <p:spPr>
                  <a:xfrm>
                    <a:off x="4425589" y="4024554"/>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5" name="אליפסה 54">
                  <a:extLst>
                    <a:ext uri="{FF2B5EF4-FFF2-40B4-BE49-F238E27FC236}">
                      <a16:creationId xmlns:a16="http://schemas.microsoft.com/office/drawing/2014/main" id="{6EEC0A6D-F272-4112-92A2-8E5E97CCB86C}"/>
                    </a:ext>
                  </a:extLst>
                </p:cNvPr>
                <p:cNvSpPr/>
                <p:nvPr/>
              </p:nvSpPr>
              <p:spPr>
                <a:xfrm flipV="1">
                  <a:off x="4771021" y="3818681"/>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789E6D02-B33C-4E3E-9845-B239B3220C33}"/>
                    </a:ext>
                  </a:extLst>
                </p:cNvPr>
                <p:cNvSpPr/>
                <p:nvPr/>
              </p:nvSpPr>
              <p:spPr>
                <a:xfrm flipV="1">
                  <a:off x="4432593" y="4185273"/>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2" name="אליפסה 51">
                <a:extLst>
                  <a:ext uri="{FF2B5EF4-FFF2-40B4-BE49-F238E27FC236}">
                    <a16:creationId xmlns:a16="http://schemas.microsoft.com/office/drawing/2014/main" id="{914B3A51-201C-44DA-803F-CFCCC752AAF2}"/>
                  </a:ext>
                </a:extLst>
              </p:cNvPr>
              <p:cNvSpPr/>
              <p:nvPr/>
            </p:nvSpPr>
            <p:spPr>
              <a:xfrm flipV="1">
                <a:off x="2898246" y="3932630"/>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3" name="אליפסה 52">
                <a:extLst>
                  <a:ext uri="{FF2B5EF4-FFF2-40B4-BE49-F238E27FC236}">
                    <a16:creationId xmlns:a16="http://schemas.microsoft.com/office/drawing/2014/main" id="{285C7BFA-1F17-443B-A1B2-48A15D03A69C}"/>
                  </a:ext>
                </a:extLst>
              </p:cNvPr>
              <p:cNvSpPr/>
              <p:nvPr/>
            </p:nvSpPr>
            <p:spPr>
              <a:xfrm flipV="1">
                <a:off x="3236417" y="4298984"/>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50" name="אליפסה 49">
              <a:extLst>
                <a:ext uri="{FF2B5EF4-FFF2-40B4-BE49-F238E27FC236}">
                  <a16:creationId xmlns:a16="http://schemas.microsoft.com/office/drawing/2014/main" id="{3DE58FCC-1947-4AA1-A9CC-2ECACE3B7BF5}"/>
                </a:ext>
              </a:extLst>
            </p:cNvPr>
            <p:cNvSpPr/>
            <p:nvPr/>
          </p:nvSpPr>
          <p:spPr>
            <a:xfrm flipV="1">
              <a:off x="1857873" y="5730464"/>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64" name="מלבן: פינות מעוגלות 63">
            <a:extLst>
              <a:ext uri="{FF2B5EF4-FFF2-40B4-BE49-F238E27FC236}">
                <a16:creationId xmlns:a16="http://schemas.microsoft.com/office/drawing/2014/main" id="{DBE2ECF8-704A-4756-A32B-826F1CB72B5F}"/>
              </a:ext>
            </a:extLst>
          </p:cNvPr>
          <p:cNvSpPr/>
          <p:nvPr/>
        </p:nvSpPr>
        <p:spPr>
          <a:xfrm>
            <a:off x="5131631" y="4836462"/>
            <a:ext cx="208823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לְהַצָגַת לוּחִיוֹת.</a:t>
            </a:r>
          </a:p>
        </p:txBody>
      </p:sp>
      <p:grpSp>
        <p:nvGrpSpPr>
          <p:cNvPr id="65" name="קבוצה 64">
            <a:extLst>
              <a:ext uri="{FF2B5EF4-FFF2-40B4-BE49-F238E27FC236}">
                <a16:creationId xmlns:a16="http://schemas.microsoft.com/office/drawing/2014/main" id="{729BC58E-7258-40C5-8D26-E26FDEC68A92}"/>
              </a:ext>
            </a:extLst>
          </p:cNvPr>
          <p:cNvGrpSpPr/>
          <p:nvPr/>
        </p:nvGrpSpPr>
        <p:grpSpPr>
          <a:xfrm>
            <a:off x="6574508" y="4149080"/>
            <a:ext cx="1296144" cy="2412268"/>
            <a:chOff x="827584" y="3356992"/>
            <a:chExt cx="1820916" cy="3132348"/>
          </a:xfrm>
        </p:grpSpPr>
        <p:grpSp>
          <p:nvGrpSpPr>
            <p:cNvPr id="66" name="קבוצה 65">
              <a:extLst>
                <a:ext uri="{FF2B5EF4-FFF2-40B4-BE49-F238E27FC236}">
                  <a16:creationId xmlns:a16="http://schemas.microsoft.com/office/drawing/2014/main" id="{C2098A03-CE22-4923-9D74-72503BD6D6B3}"/>
                </a:ext>
              </a:extLst>
            </p:cNvPr>
            <p:cNvGrpSpPr/>
            <p:nvPr/>
          </p:nvGrpSpPr>
          <p:grpSpPr>
            <a:xfrm>
              <a:off x="827584" y="3356992"/>
              <a:ext cx="1820916" cy="3132348"/>
              <a:chOff x="2473098" y="3248880"/>
              <a:chExt cx="1820916" cy="3132348"/>
            </a:xfrm>
          </p:grpSpPr>
          <p:grpSp>
            <p:nvGrpSpPr>
              <p:cNvPr id="68" name="קבוצה 67">
                <a:extLst>
                  <a:ext uri="{FF2B5EF4-FFF2-40B4-BE49-F238E27FC236}">
                    <a16:creationId xmlns:a16="http://schemas.microsoft.com/office/drawing/2014/main" id="{17695A41-7BF2-46D7-89E5-307CB5D5C501}"/>
                  </a:ext>
                </a:extLst>
              </p:cNvPr>
              <p:cNvGrpSpPr/>
              <p:nvPr/>
            </p:nvGrpSpPr>
            <p:grpSpPr>
              <a:xfrm>
                <a:off x="2473098" y="3248880"/>
                <a:ext cx="1820916" cy="3132348"/>
                <a:chOff x="3797424" y="2086897"/>
                <a:chExt cx="1820916" cy="3132348"/>
              </a:xfrm>
            </p:grpSpPr>
            <p:grpSp>
              <p:nvGrpSpPr>
                <p:cNvPr id="71" name="קבוצה 70">
                  <a:extLst>
                    <a:ext uri="{FF2B5EF4-FFF2-40B4-BE49-F238E27FC236}">
                      <a16:creationId xmlns:a16="http://schemas.microsoft.com/office/drawing/2014/main" id="{E475E651-5F23-44A3-9C11-D9D12E674428}"/>
                    </a:ext>
                  </a:extLst>
                </p:cNvPr>
                <p:cNvGrpSpPr/>
                <p:nvPr/>
              </p:nvGrpSpPr>
              <p:grpSpPr>
                <a:xfrm flipV="1">
                  <a:off x="3797424" y="2086897"/>
                  <a:ext cx="1820916" cy="3132348"/>
                  <a:chOff x="4139952" y="2996952"/>
                  <a:chExt cx="1820916" cy="3132348"/>
                </a:xfrm>
              </p:grpSpPr>
              <p:grpSp>
                <p:nvGrpSpPr>
                  <p:cNvPr id="74" name="קבוצה 73">
                    <a:extLst>
                      <a:ext uri="{FF2B5EF4-FFF2-40B4-BE49-F238E27FC236}">
                        <a16:creationId xmlns:a16="http://schemas.microsoft.com/office/drawing/2014/main" id="{6ADA530C-DD3B-4334-9357-EF4AD4A1893F}"/>
                      </a:ext>
                    </a:extLst>
                  </p:cNvPr>
                  <p:cNvGrpSpPr/>
                  <p:nvPr/>
                </p:nvGrpSpPr>
                <p:grpSpPr>
                  <a:xfrm>
                    <a:off x="4139952" y="2996952"/>
                    <a:ext cx="1820916" cy="3132348"/>
                    <a:chOff x="4067944" y="3356951"/>
                    <a:chExt cx="1820916" cy="3132348"/>
                  </a:xfrm>
                </p:grpSpPr>
                <p:grpSp>
                  <p:nvGrpSpPr>
                    <p:cNvPr id="76" name="קבוצה 75">
                      <a:extLst>
                        <a:ext uri="{FF2B5EF4-FFF2-40B4-BE49-F238E27FC236}">
                          <a16:creationId xmlns:a16="http://schemas.microsoft.com/office/drawing/2014/main" id="{54F5EEE8-4731-4973-8E3B-1B00345B7130}"/>
                        </a:ext>
                      </a:extLst>
                    </p:cNvPr>
                    <p:cNvGrpSpPr/>
                    <p:nvPr/>
                  </p:nvGrpSpPr>
                  <p:grpSpPr>
                    <a:xfrm>
                      <a:off x="4067944" y="3356951"/>
                      <a:ext cx="1820916" cy="3132348"/>
                      <a:chOff x="3779912" y="3212976"/>
                      <a:chExt cx="1820916" cy="3132348"/>
                    </a:xfrm>
                  </p:grpSpPr>
                  <p:sp>
                    <p:nvSpPr>
                      <p:cNvPr id="78" name="מלבן: פינות מעוגלות 77">
                        <a:extLst>
                          <a:ext uri="{FF2B5EF4-FFF2-40B4-BE49-F238E27FC236}">
                            <a16:creationId xmlns:a16="http://schemas.microsoft.com/office/drawing/2014/main" id="{EFDF0F1C-BD76-424A-9272-4DFCBAE2C746}"/>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9" name="אליפסה 78">
                        <a:extLst>
                          <a:ext uri="{FF2B5EF4-FFF2-40B4-BE49-F238E27FC236}">
                            <a16:creationId xmlns:a16="http://schemas.microsoft.com/office/drawing/2014/main" id="{2B4DDA87-90D2-4712-8DF0-16E4A8427B4B}"/>
                          </a:ext>
                        </a:extLst>
                      </p:cNvPr>
                      <p:cNvSpPr/>
                      <p:nvPr/>
                    </p:nvSpPr>
                    <p:spPr>
                      <a:xfrm>
                        <a:off x="4762690" y="3340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0" name="אליפסה 79">
                        <a:extLst>
                          <a:ext uri="{FF2B5EF4-FFF2-40B4-BE49-F238E27FC236}">
                            <a16:creationId xmlns:a16="http://schemas.microsoft.com/office/drawing/2014/main" id="{D5B921E9-B769-4581-B105-AE9A9C3252C7}"/>
                          </a:ext>
                        </a:extLst>
                      </p:cNvPr>
                      <p:cNvSpPr/>
                      <p:nvPr/>
                    </p:nvSpPr>
                    <p:spPr>
                      <a:xfrm>
                        <a:off x="4824299" y="5504909"/>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77" name="מחבר ישר 76">
                      <a:extLst>
                        <a:ext uri="{FF2B5EF4-FFF2-40B4-BE49-F238E27FC236}">
                          <a16:creationId xmlns:a16="http://schemas.microsoft.com/office/drawing/2014/main" id="{25EE7A78-9CEC-4115-AFE6-56A3701BFD9C}"/>
                        </a:ext>
                      </a:extLst>
                    </p:cNvPr>
                    <p:cNvCxnSpPr>
                      <a:cxnSpLocks/>
                      <a:stCxn id="78" idx="1"/>
                      <a:endCxn id="78"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5" name="אליפסה 74">
                    <a:extLst>
                      <a:ext uri="{FF2B5EF4-FFF2-40B4-BE49-F238E27FC236}">
                        <a16:creationId xmlns:a16="http://schemas.microsoft.com/office/drawing/2014/main" id="{3B97C546-962F-424E-AA3C-06BB60813F9A}"/>
                      </a:ext>
                    </a:extLst>
                  </p:cNvPr>
                  <p:cNvSpPr/>
                  <p:nvPr/>
                </p:nvSpPr>
                <p:spPr>
                  <a:xfrm>
                    <a:off x="5148360" y="4773461"/>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72" name="אליפסה 71">
                  <a:extLst>
                    <a:ext uri="{FF2B5EF4-FFF2-40B4-BE49-F238E27FC236}">
                      <a16:creationId xmlns:a16="http://schemas.microsoft.com/office/drawing/2014/main" id="{5DFBE92E-FCC5-4590-B5F4-05E2AC6327F9}"/>
                    </a:ext>
                  </a:extLst>
                </p:cNvPr>
                <p:cNvSpPr/>
                <p:nvPr/>
              </p:nvSpPr>
              <p:spPr>
                <a:xfrm flipV="1">
                  <a:off x="4770949" y="433780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3" name="אליפסה 72">
                  <a:extLst>
                    <a:ext uri="{FF2B5EF4-FFF2-40B4-BE49-F238E27FC236}">
                      <a16:creationId xmlns:a16="http://schemas.microsoft.com/office/drawing/2014/main" id="{611E86A7-E34C-40A1-B61D-197D505AD80E}"/>
                    </a:ext>
                  </a:extLst>
                </p:cNvPr>
                <p:cNvSpPr/>
                <p:nvPr/>
              </p:nvSpPr>
              <p:spPr>
                <a:xfrm flipV="1">
                  <a:off x="5183622" y="43134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69" name="אליפסה 68">
                <a:extLst>
                  <a:ext uri="{FF2B5EF4-FFF2-40B4-BE49-F238E27FC236}">
                    <a16:creationId xmlns:a16="http://schemas.microsoft.com/office/drawing/2014/main" id="{2DE98F6D-2A9E-4B0F-83B6-AFE019C14779}"/>
                  </a:ext>
                </a:extLst>
              </p:cNvPr>
              <p:cNvSpPr/>
              <p:nvPr/>
            </p:nvSpPr>
            <p:spPr>
              <a:xfrm flipV="1">
                <a:off x="2895636" y="3719402"/>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0" name="אליפסה 69">
                <a:extLst>
                  <a:ext uri="{FF2B5EF4-FFF2-40B4-BE49-F238E27FC236}">
                    <a16:creationId xmlns:a16="http://schemas.microsoft.com/office/drawing/2014/main" id="{8062B29E-0E9D-475D-BAE4-9FAF5346D112}"/>
                  </a:ext>
                </a:extLst>
              </p:cNvPr>
              <p:cNvSpPr/>
              <p:nvPr/>
            </p:nvSpPr>
            <p:spPr>
              <a:xfrm flipV="1">
                <a:off x="2910286" y="4232594"/>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67" name="אליפסה 66">
              <a:extLst>
                <a:ext uri="{FF2B5EF4-FFF2-40B4-BE49-F238E27FC236}">
                  <a16:creationId xmlns:a16="http://schemas.microsoft.com/office/drawing/2014/main" id="{573A5ECE-DDEA-41AE-BF47-4A5D27EDE38D}"/>
                </a:ext>
              </a:extLst>
            </p:cNvPr>
            <p:cNvSpPr/>
            <p:nvPr/>
          </p:nvSpPr>
          <p:spPr>
            <a:xfrm flipV="1">
              <a:off x="2196033" y="60016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81" name="קבוצה 80">
            <a:extLst>
              <a:ext uri="{FF2B5EF4-FFF2-40B4-BE49-F238E27FC236}">
                <a16:creationId xmlns:a16="http://schemas.microsoft.com/office/drawing/2014/main" id="{A8C4153B-2632-446F-99A3-5B2408ADA309}"/>
              </a:ext>
            </a:extLst>
          </p:cNvPr>
          <p:cNvGrpSpPr/>
          <p:nvPr/>
        </p:nvGrpSpPr>
        <p:grpSpPr>
          <a:xfrm>
            <a:off x="5011763" y="4149080"/>
            <a:ext cx="1296144" cy="2412268"/>
            <a:chOff x="827584" y="3356992"/>
            <a:chExt cx="1820916" cy="3132348"/>
          </a:xfrm>
        </p:grpSpPr>
        <p:grpSp>
          <p:nvGrpSpPr>
            <p:cNvPr id="82" name="קבוצה 81">
              <a:extLst>
                <a:ext uri="{FF2B5EF4-FFF2-40B4-BE49-F238E27FC236}">
                  <a16:creationId xmlns:a16="http://schemas.microsoft.com/office/drawing/2014/main" id="{9EC303F6-E6F8-475E-99E0-0350B46FD263}"/>
                </a:ext>
              </a:extLst>
            </p:cNvPr>
            <p:cNvGrpSpPr/>
            <p:nvPr/>
          </p:nvGrpSpPr>
          <p:grpSpPr>
            <a:xfrm>
              <a:off x="827584" y="3356992"/>
              <a:ext cx="1820916" cy="3132348"/>
              <a:chOff x="2473098" y="3248880"/>
              <a:chExt cx="1820916" cy="3132348"/>
            </a:xfrm>
          </p:grpSpPr>
          <p:grpSp>
            <p:nvGrpSpPr>
              <p:cNvPr id="84" name="קבוצה 83">
                <a:extLst>
                  <a:ext uri="{FF2B5EF4-FFF2-40B4-BE49-F238E27FC236}">
                    <a16:creationId xmlns:a16="http://schemas.microsoft.com/office/drawing/2014/main" id="{47A34353-FDB4-4793-8A8E-F294C906206E}"/>
                  </a:ext>
                </a:extLst>
              </p:cNvPr>
              <p:cNvGrpSpPr/>
              <p:nvPr/>
            </p:nvGrpSpPr>
            <p:grpSpPr>
              <a:xfrm>
                <a:off x="2473098" y="3248880"/>
                <a:ext cx="1820916" cy="3132348"/>
                <a:chOff x="3797424" y="2086897"/>
                <a:chExt cx="1820916" cy="3132348"/>
              </a:xfrm>
            </p:grpSpPr>
            <p:grpSp>
              <p:nvGrpSpPr>
                <p:cNvPr id="87" name="קבוצה 86">
                  <a:extLst>
                    <a:ext uri="{FF2B5EF4-FFF2-40B4-BE49-F238E27FC236}">
                      <a16:creationId xmlns:a16="http://schemas.microsoft.com/office/drawing/2014/main" id="{EBFA896E-A0CF-444D-A75D-BAC070D9CD18}"/>
                    </a:ext>
                  </a:extLst>
                </p:cNvPr>
                <p:cNvGrpSpPr/>
                <p:nvPr/>
              </p:nvGrpSpPr>
              <p:grpSpPr>
                <a:xfrm flipV="1">
                  <a:off x="3797424" y="2086897"/>
                  <a:ext cx="1820916" cy="3132348"/>
                  <a:chOff x="4139952" y="2996952"/>
                  <a:chExt cx="1820916" cy="3132348"/>
                </a:xfrm>
              </p:grpSpPr>
              <p:grpSp>
                <p:nvGrpSpPr>
                  <p:cNvPr id="90" name="קבוצה 89">
                    <a:extLst>
                      <a:ext uri="{FF2B5EF4-FFF2-40B4-BE49-F238E27FC236}">
                        <a16:creationId xmlns:a16="http://schemas.microsoft.com/office/drawing/2014/main" id="{93563BFB-A617-4288-A10C-DFAE606136BA}"/>
                      </a:ext>
                    </a:extLst>
                  </p:cNvPr>
                  <p:cNvGrpSpPr/>
                  <p:nvPr/>
                </p:nvGrpSpPr>
                <p:grpSpPr>
                  <a:xfrm>
                    <a:off x="4139952" y="2996952"/>
                    <a:ext cx="1820916" cy="3132348"/>
                    <a:chOff x="4067944" y="3356951"/>
                    <a:chExt cx="1820916" cy="3132348"/>
                  </a:xfrm>
                </p:grpSpPr>
                <p:grpSp>
                  <p:nvGrpSpPr>
                    <p:cNvPr id="92" name="קבוצה 91">
                      <a:extLst>
                        <a:ext uri="{FF2B5EF4-FFF2-40B4-BE49-F238E27FC236}">
                          <a16:creationId xmlns:a16="http://schemas.microsoft.com/office/drawing/2014/main" id="{4FB5397E-96E0-4870-952E-F7174FB51E63}"/>
                        </a:ext>
                      </a:extLst>
                    </p:cNvPr>
                    <p:cNvGrpSpPr/>
                    <p:nvPr/>
                  </p:nvGrpSpPr>
                  <p:grpSpPr>
                    <a:xfrm>
                      <a:off x="4067944" y="3356951"/>
                      <a:ext cx="1820916" cy="3132348"/>
                      <a:chOff x="3779912" y="3212976"/>
                      <a:chExt cx="1820916" cy="3132348"/>
                    </a:xfrm>
                  </p:grpSpPr>
                  <p:sp>
                    <p:nvSpPr>
                      <p:cNvPr id="94" name="מלבן: פינות מעוגלות 93">
                        <a:extLst>
                          <a:ext uri="{FF2B5EF4-FFF2-40B4-BE49-F238E27FC236}">
                            <a16:creationId xmlns:a16="http://schemas.microsoft.com/office/drawing/2014/main" id="{987F0AB8-F60C-44AA-B7F6-1221634526DE}"/>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5" name="אליפסה 94">
                        <a:extLst>
                          <a:ext uri="{FF2B5EF4-FFF2-40B4-BE49-F238E27FC236}">
                            <a16:creationId xmlns:a16="http://schemas.microsoft.com/office/drawing/2014/main" id="{6787688A-7470-4595-B2A6-C0C12DEE0A41}"/>
                          </a:ext>
                        </a:extLst>
                      </p:cNvPr>
                      <p:cNvSpPr/>
                      <p:nvPr/>
                    </p:nvSpPr>
                    <p:spPr>
                      <a:xfrm>
                        <a:off x="3999125" y="3831603"/>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אליפסה 95">
                        <a:extLst>
                          <a:ext uri="{FF2B5EF4-FFF2-40B4-BE49-F238E27FC236}">
                            <a16:creationId xmlns:a16="http://schemas.microsoft.com/office/drawing/2014/main" id="{A6C86503-464F-4BF0-8EF5-D44790734033}"/>
                          </a:ext>
                        </a:extLst>
                      </p:cNvPr>
                      <p:cNvSpPr/>
                      <p:nvPr/>
                    </p:nvSpPr>
                    <p:spPr>
                      <a:xfrm>
                        <a:off x="3952068" y="5748146"/>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93" name="מחבר ישר 92">
                      <a:extLst>
                        <a:ext uri="{FF2B5EF4-FFF2-40B4-BE49-F238E27FC236}">
                          <a16:creationId xmlns:a16="http://schemas.microsoft.com/office/drawing/2014/main" id="{DB9D9046-26DD-4C03-B0BB-9E3BBFA33966}"/>
                        </a:ext>
                      </a:extLst>
                    </p:cNvPr>
                    <p:cNvCxnSpPr>
                      <a:cxnSpLocks/>
                      <a:stCxn id="94" idx="1"/>
                      <a:endCxn id="94"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1" name="אליפסה 90">
                    <a:extLst>
                      <a:ext uri="{FF2B5EF4-FFF2-40B4-BE49-F238E27FC236}">
                        <a16:creationId xmlns:a16="http://schemas.microsoft.com/office/drawing/2014/main" id="{D40BFC5D-B0C4-4279-A42D-E9A88CF12D93}"/>
                      </a:ext>
                    </a:extLst>
                  </p:cNvPr>
                  <p:cNvSpPr/>
                  <p:nvPr/>
                </p:nvSpPr>
                <p:spPr>
                  <a:xfrm>
                    <a:off x="4339334" y="4992111"/>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88" name="אליפסה 87">
                  <a:extLst>
                    <a:ext uri="{FF2B5EF4-FFF2-40B4-BE49-F238E27FC236}">
                      <a16:creationId xmlns:a16="http://schemas.microsoft.com/office/drawing/2014/main" id="{C90D55F5-7D72-4D30-8F6D-F058E703CF72}"/>
                    </a:ext>
                  </a:extLst>
                </p:cNvPr>
                <p:cNvSpPr/>
                <p:nvPr/>
              </p:nvSpPr>
              <p:spPr>
                <a:xfrm flipV="1">
                  <a:off x="4520072" y="2885227"/>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אליפסה 88">
                  <a:extLst>
                    <a:ext uri="{FF2B5EF4-FFF2-40B4-BE49-F238E27FC236}">
                      <a16:creationId xmlns:a16="http://schemas.microsoft.com/office/drawing/2014/main" id="{CF106F23-AEDC-425C-A6B1-2350DC1E9E9F}"/>
                    </a:ext>
                  </a:extLst>
                </p:cNvPr>
                <p:cNvSpPr/>
                <p:nvPr/>
              </p:nvSpPr>
              <p:spPr>
                <a:xfrm flipV="1">
                  <a:off x="5111107" y="2900355"/>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85" name="אליפסה 84">
                <a:extLst>
                  <a:ext uri="{FF2B5EF4-FFF2-40B4-BE49-F238E27FC236}">
                    <a16:creationId xmlns:a16="http://schemas.microsoft.com/office/drawing/2014/main" id="{65F0BAD1-1678-4D50-A643-3FEFBAFAF7D1}"/>
                  </a:ext>
                </a:extLst>
              </p:cNvPr>
              <p:cNvSpPr/>
              <p:nvPr/>
            </p:nvSpPr>
            <p:spPr>
              <a:xfrm flipV="1">
                <a:off x="3222409" y="3507200"/>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6" name="אליפסה 85">
                <a:extLst>
                  <a:ext uri="{FF2B5EF4-FFF2-40B4-BE49-F238E27FC236}">
                    <a16:creationId xmlns:a16="http://schemas.microsoft.com/office/drawing/2014/main" id="{F598381D-C0FE-4055-9EA1-4D06D21D4ED3}"/>
                  </a:ext>
                </a:extLst>
              </p:cNvPr>
              <p:cNvSpPr/>
              <p:nvPr/>
            </p:nvSpPr>
            <p:spPr>
              <a:xfrm flipV="1">
                <a:off x="3732681" y="3523091"/>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83" name="אליפסה 82">
              <a:extLst>
                <a:ext uri="{FF2B5EF4-FFF2-40B4-BE49-F238E27FC236}">
                  <a16:creationId xmlns:a16="http://schemas.microsoft.com/office/drawing/2014/main" id="{97608986-5258-4716-8ADB-7808C45A9EDD}"/>
                </a:ext>
              </a:extLst>
            </p:cNvPr>
            <p:cNvSpPr/>
            <p:nvPr/>
          </p:nvSpPr>
          <p:spPr>
            <a:xfrm flipV="1">
              <a:off x="1839454" y="5532123"/>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2017026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1"/>
                                        </p:tgtEl>
                                        <p:attrNameLst>
                                          <p:attrName>style.visibility</p:attrName>
                                        </p:attrNameLst>
                                      </p:cBhvr>
                                      <p:to>
                                        <p:strVal val="visible"/>
                                      </p:to>
                                    </p:set>
                                  </p:childTnLst>
                                </p:cTn>
                              </p:par>
                              <p:par>
                                <p:cTn id="17" presetID="1" presetClass="exit"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64"/>
                  </p:tgtEl>
                </p:cond>
              </p:nextCondLst>
            </p:seq>
          </p:childTnLst>
        </p:cTn>
      </p:par>
    </p:tnLst>
    <p:bldLst>
      <p:bldP spid="10" grpId="0" animBg="1"/>
      <p:bldP spid="6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1">
            <a:extLst>
              <a:ext uri="{FF2B5EF4-FFF2-40B4-BE49-F238E27FC236}">
                <a16:creationId xmlns:a16="http://schemas.microsoft.com/office/drawing/2014/main" id="{BC00A351-1B76-4797-B403-FA488330908B}"/>
              </a:ext>
            </a:extLst>
          </p:cNvPr>
          <p:cNvSpPr txBox="1">
            <a:spLocks/>
          </p:cNvSpPr>
          <p:nvPr/>
        </p:nvSpPr>
        <p:spPr>
          <a:xfrm>
            <a:off x="107504" y="260648"/>
            <a:ext cx="9148793" cy="1705397"/>
          </a:xfrm>
          <a:prstGeom prst="rect">
            <a:avLst/>
          </a:prstGeom>
        </p:spPr>
        <p:txBody>
          <a:bodyPr vert="horz" lIns="91440" tIns="45720" rIns="91440" bIns="45720" rtlCol="1" anchor="ctr">
            <a:normAutofit fontScale="92500" lnSpcReduction="2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אֵלָה צְרִיכָה לְצָרֵף לוּחִית דוֹמִינוֹ לְכַרְטִיס הַמִסְפָּר 8. </a:t>
            </a:r>
          </a:p>
          <a:p>
            <a:pPr marL="177800" algn="r"/>
            <a:r>
              <a:rPr lang="he-IL" sz="3200" dirty="0">
                <a:cs typeface="+mn-cs"/>
              </a:rPr>
              <a:t>הַסְכוּם שֶהִיא צְרִיכָה לְהַגִיעַ אֵלָיו הוּא 15.</a:t>
            </a:r>
          </a:p>
          <a:p>
            <a:pPr marL="177800" algn="r"/>
            <a:r>
              <a:rPr lang="he-IL" sz="3200" dirty="0">
                <a:cs typeface="+mn-cs"/>
              </a:rPr>
              <a:t>צַיְרוּ לוּחִית דוֹמִינוֹ מַתְאִימָה. </a:t>
            </a:r>
          </a:p>
          <a:p>
            <a:pPr marL="177800" algn="r"/>
            <a:r>
              <a:rPr lang="he-IL" sz="3200" dirty="0">
                <a:cs typeface="+mn-cs"/>
              </a:rPr>
              <a:t>הַאִם אֶפְשָר לְהָכִין יוֹתֵר מִלוּחִית אַחַת?</a:t>
            </a:r>
          </a:p>
        </p:txBody>
      </p:sp>
      <p:grpSp>
        <p:nvGrpSpPr>
          <p:cNvPr id="4" name="קבוצה 3">
            <a:extLst>
              <a:ext uri="{FF2B5EF4-FFF2-40B4-BE49-F238E27FC236}">
                <a16:creationId xmlns:a16="http://schemas.microsoft.com/office/drawing/2014/main" id="{F1243A9F-CBE2-4CA9-8801-8D92C5FFD154}"/>
              </a:ext>
            </a:extLst>
          </p:cNvPr>
          <p:cNvGrpSpPr/>
          <p:nvPr/>
        </p:nvGrpSpPr>
        <p:grpSpPr>
          <a:xfrm>
            <a:off x="153594" y="187365"/>
            <a:ext cx="1650186" cy="1206126"/>
            <a:chOff x="179512" y="62634"/>
            <a:chExt cx="2082234" cy="1444874"/>
          </a:xfrm>
        </p:grpSpPr>
        <p:grpSp>
          <p:nvGrpSpPr>
            <p:cNvPr id="5" name="קבוצה 4">
              <a:extLst>
                <a:ext uri="{FF2B5EF4-FFF2-40B4-BE49-F238E27FC236}">
                  <a16:creationId xmlns:a16="http://schemas.microsoft.com/office/drawing/2014/main" id="{3A27D0BB-5D11-4B6C-B849-42A131CEB64A}"/>
                </a:ext>
              </a:extLst>
            </p:cNvPr>
            <p:cNvGrpSpPr/>
            <p:nvPr/>
          </p:nvGrpSpPr>
          <p:grpSpPr>
            <a:xfrm>
              <a:off x="179512" y="240055"/>
              <a:ext cx="1800200" cy="1267453"/>
              <a:chOff x="611560" y="1052736"/>
              <a:chExt cx="3312368" cy="2016224"/>
            </a:xfrm>
          </p:grpSpPr>
          <p:sp>
            <p:nvSpPr>
              <p:cNvPr id="7" name="מלבן: פינות מעוגלות 6">
                <a:extLst>
                  <a:ext uri="{FF2B5EF4-FFF2-40B4-BE49-F238E27FC236}">
                    <a16:creationId xmlns:a16="http://schemas.microsoft.com/office/drawing/2014/main" id="{48C6F905-6DC4-425A-9F95-E0B9355E5775}"/>
                  </a:ext>
                </a:extLst>
              </p:cNvPr>
              <p:cNvSpPr/>
              <p:nvPr/>
            </p:nvSpPr>
            <p:spPr>
              <a:xfrm>
                <a:off x="611560" y="1052736"/>
                <a:ext cx="3312368"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פינות מעוגלות 7">
                <a:extLst>
                  <a:ext uri="{FF2B5EF4-FFF2-40B4-BE49-F238E27FC236}">
                    <a16:creationId xmlns:a16="http://schemas.microsoft.com/office/drawing/2014/main" id="{A3666248-9848-4A07-A194-27A8F539B214}"/>
                  </a:ext>
                </a:extLst>
              </p:cNvPr>
              <p:cNvSpPr/>
              <p:nvPr/>
            </p:nvSpPr>
            <p:spPr>
              <a:xfrm>
                <a:off x="723764" y="1135378"/>
                <a:ext cx="3087960" cy="183229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6" name="תמונה 5">
              <a:extLst>
                <a:ext uri="{FF2B5EF4-FFF2-40B4-BE49-F238E27FC236}">
                  <a16:creationId xmlns:a16="http://schemas.microsoft.com/office/drawing/2014/main" id="{BA47AED2-091D-4BC1-828E-2FDEA5477D10}"/>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rot="19305180">
              <a:off x="370234" y="62634"/>
              <a:ext cx="1891512" cy="1261126"/>
            </a:xfrm>
            <a:prstGeom prst="rect">
              <a:avLst/>
            </a:prstGeom>
          </p:spPr>
        </p:pic>
      </p:grpSp>
      <p:pic>
        <p:nvPicPr>
          <p:cNvPr id="9" name="תמונה 8">
            <a:extLst>
              <a:ext uri="{FF2B5EF4-FFF2-40B4-BE49-F238E27FC236}">
                <a16:creationId xmlns:a16="http://schemas.microsoft.com/office/drawing/2014/main" id="{218ACD0E-DBE7-45F0-89C9-A61E706EFFBB}"/>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8341" t="45806" r="24621" b="3795"/>
          <a:stretch/>
        </p:blipFill>
        <p:spPr>
          <a:xfrm>
            <a:off x="7680658" y="4398837"/>
            <a:ext cx="1752194" cy="2187259"/>
          </a:xfrm>
          <a:prstGeom prst="rect">
            <a:avLst/>
          </a:prstGeom>
        </p:spPr>
      </p:pic>
      <p:grpSp>
        <p:nvGrpSpPr>
          <p:cNvPr id="11" name="קבוצה 10">
            <a:extLst>
              <a:ext uri="{FF2B5EF4-FFF2-40B4-BE49-F238E27FC236}">
                <a16:creationId xmlns:a16="http://schemas.microsoft.com/office/drawing/2014/main" id="{40CFB460-42DB-4DA3-9CA9-C87F16C0EB7F}"/>
              </a:ext>
            </a:extLst>
          </p:cNvPr>
          <p:cNvGrpSpPr/>
          <p:nvPr/>
        </p:nvGrpSpPr>
        <p:grpSpPr>
          <a:xfrm>
            <a:off x="323528" y="4149080"/>
            <a:ext cx="1296144" cy="2412268"/>
            <a:chOff x="827584" y="3356992"/>
            <a:chExt cx="1820916" cy="3132348"/>
          </a:xfrm>
        </p:grpSpPr>
        <p:grpSp>
          <p:nvGrpSpPr>
            <p:cNvPr id="12" name="קבוצה 11">
              <a:extLst>
                <a:ext uri="{FF2B5EF4-FFF2-40B4-BE49-F238E27FC236}">
                  <a16:creationId xmlns:a16="http://schemas.microsoft.com/office/drawing/2014/main" id="{DF417AB6-41D1-4965-B565-5421946CDEE0}"/>
                </a:ext>
              </a:extLst>
            </p:cNvPr>
            <p:cNvGrpSpPr/>
            <p:nvPr/>
          </p:nvGrpSpPr>
          <p:grpSpPr>
            <a:xfrm>
              <a:off x="827584" y="3356992"/>
              <a:ext cx="1820916" cy="3132348"/>
              <a:chOff x="2473098" y="3248880"/>
              <a:chExt cx="1820916" cy="3132348"/>
            </a:xfrm>
          </p:grpSpPr>
          <p:grpSp>
            <p:nvGrpSpPr>
              <p:cNvPr id="15" name="קבוצה 14">
                <a:extLst>
                  <a:ext uri="{FF2B5EF4-FFF2-40B4-BE49-F238E27FC236}">
                    <a16:creationId xmlns:a16="http://schemas.microsoft.com/office/drawing/2014/main" id="{3D906D78-8E81-45D4-8A59-149A770E3FEE}"/>
                  </a:ext>
                </a:extLst>
              </p:cNvPr>
              <p:cNvGrpSpPr/>
              <p:nvPr/>
            </p:nvGrpSpPr>
            <p:grpSpPr>
              <a:xfrm>
                <a:off x="2473098" y="3248880"/>
                <a:ext cx="1820916" cy="3132348"/>
                <a:chOff x="3797424" y="2086897"/>
                <a:chExt cx="1820916" cy="3132348"/>
              </a:xfrm>
            </p:grpSpPr>
            <p:grpSp>
              <p:nvGrpSpPr>
                <p:cNvPr id="20" name="קבוצה 19">
                  <a:extLst>
                    <a:ext uri="{FF2B5EF4-FFF2-40B4-BE49-F238E27FC236}">
                      <a16:creationId xmlns:a16="http://schemas.microsoft.com/office/drawing/2014/main" id="{523FA978-6F4B-41DB-B644-556CF573F6CC}"/>
                    </a:ext>
                  </a:extLst>
                </p:cNvPr>
                <p:cNvGrpSpPr/>
                <p:nvPr/>
              </p:nvGrpSpPr>
              <p:grpSpPr>
                <a:xfrm flipV="1">
                  <a:off x="3797424" y="2086897"/>
                  <a:ext cx="1820916" cy="3132348"/>
                  <a:chOff x="4139952" y="2996952"/>
                  <a:chExt cx="1820916" cy="3132348"/>
                </a:xfrm>
              </p:grpSpPr>
              <p:grpSp>
                <p:nvGrpSpPr>
                  <p:cNvPr id="23" name="קבוצה 22">
                    <a:extLst>
                      <a:ext uri="{FF2B5EF4-FFF2-40B4-BE49-F238E27FC236}">
                        <a16:creationId xmlns:a16="http://schemas.microsoft.com/office/drawing/2014/main" id="{02FDD594-23F8-4657-BD9E-255151A6727D}"/>
                      </a:ext>
                    </a:extLst>
                  </p:cNvPr>
                  <p:cNvGrpSpPr/>
                  <p:nvPr/>
                </p:nvGrpSpPr>
                <p:grpSpPr>
                  <a:xfrm>
                    <a:off x="4139952" y="2996952"/>
                    <a:ext cx="1820916" cy="3132348"/>
                    <a:chOff x="4067944" y="3356951"/>
                    <a:chExt cx="1820916" cy="3132348"/>
                  </a:xfrm>
                </p:grpSpPr>
                <p:grpSp>
                  <p:nvGrpSpPr>
                    <p:cNvPr id="25" name="קבוצה 24">
                      <a:extLst>
                        <a:ext uri="{FF2B5EF4-FFF2-40B4-BE49-F238E27FC236}">
                          <a16:creationId xmlns:a16="http://schemas.microsoft.com/office/drawing/2014/main" id="{1265601B-51F2-4E19-8A9B-A6B1C2819008}"/>
                        </a:ext>
                      </a:extLst>
                    </p:cNvPr>
                    <p:cNvGrpSpPr/>
                    <p:nvPr/>
                  </p:nvGrpSpPr>
                  <p:grpSpPr>
                    <a:xfrm>
                      <a:off x="4067944" y="3356951"/>
                      <a:ext cx="1820916" cy="3132348"/>
                      <a:chOff x="3779912" y="3212976"/>
                      <a:chExt cx="1820916" cy="3132348"/>
                    </a:xfrm>
                  </p:grpSpPr>
                  <p:sp>
                    <p:nvSpPr>
                      <p:cNvPr id="27" name="מלבן: פינות מעוגלות 26">
                        <a:extLst>
                          <a:ext uri="{FF2B5EF4-FFF2-40B4-BE49-F238E27FC236}">
                            <a16:creationId xmlns:a16="http://schemas.microsoft.com/office/drawing/2014/main" id="{80E9620F-ACCB-432F-9D23-A5FDED8F629B}"/>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6BCF1CA0-5C00-4B82-AFC5-F3E19272E8D1}"/>
                          </a:ext>
                        </a:extLst>
                      </p:cNvPr>
                      <p:cNvSpPr/>
                      <p:nvPr/>
                    </p:nvSpPr>
                    <p:spPr>
                      <a:xfrm>
                        <a:off x="4762690" y="3340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6A18FDF5-743E-4512-923A-BB98E9867CB8}"/>
                          </a:ext>
                        </a:extLst>
                      </p:cNvPr>
                      <p:cNvSpPr/>
                      <p:nvPr/>
                    </p:nvSpPr>
                    <p:spPr>
                      <a:xfrm>
                        <a:off x="3810440" y="43671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6" name="מחבר ישר 25">
                      <a:extLst>
                        <a:ext uri="{FF2B5EF4-FFF2-40B4-BE49-F238E27FC236}">
                          <a16:creationId xmlns:a16="http://schemas.microsoft.com/office/drawing/2014/main" id="{DFC555F6-A338-4B23-A695-C5E60879B496}"/>
                        </a:ext>
                      </a:extLst>
                    </p:cNvPr>
                    <p:cNvCxnSpPr>
                      <a:cxnSpLocks/>
                      <a:stCxn id="27" idx="1"/>
                      <a:endCxn id="27"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4" name="אליפסה 23">
                    <a:extLst>
                      <a:ext uri="{FF2B5EF4-FFF2-40B4-BE49-F238E27FC236}">
                        <a16:creationId xmlns:a16="http://schemas.microsoft.com/office/drawing/2014/main" id="{7FD671FA-5E69-4F1C-A7A7-37D6A4A22E42}"/>
                      </a:ext>
                    </a:extLst>
                  </p:cNvPr>
                  <p:cNvSpPr/>
                  <p:nvPr/>
                </p:nvSpPr>
                <p:spPr>
                  <a:xfrm>
                    <a:off x="4180565" y="36983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1" name="אליפסה 20">
                  <a:extLst>
                    <a:ext uri="{FF2B5EF4-FFF2-40B4-BE49-F238E27FC236}">
                      <a16:creationId xmlns:a16="http://schemas.microsoft.com/office/drawing/2014/main" id="{E2425494-2EA4-4B09-9CF9-ECE55419615E}"/>
                    </a:ext>
                  </a:extLst>
                </p:cNvPr>
                <p:cNvSpPr/>
                <p:nvPr/>
              </p:nvSpPr>
              <p:spPr>
                <a:xfrm flipV="1">
                  <a:off x="4770949" y="433780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2" name="אליפסה 21">
                  <a:extLst>
                    <a:ext uri="{FF2B5EF4-FFF2-40B4-BE49-F238E27FC236}">
                      <a16:creationId xmlns:a16="http://schemas.microsoft.com/office/drawing/2014/main" id="{B796F236-C5B5-4705-BA0C-08A264382246}"/>
                    </a:ext>
                  </a:extLst>
                </p:cNvPr>
                <p:cNvSpPr/>
                <p:nvPr/>
              </p:nvSpPr>
              <p:spPr>
                <a:xfrm flipV="1">
                  <a:off x="5183622" y="43134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9" name="אליפסה 18">
                <a:extLst>
                  <a:ext uri="{FF2B5EF4-FFF2-40B4-BE49-F238E27FC236}">
                    <a16:creationId xmlns:a16="http://schemas.microsoft.com/office/drawing/2014/main" id="{E33C54AE-5333-442F-AC17-A70CBF54DA50}"/>
                  </a:ext>
                </a:extLst>
              </p:cNvPr>
              <p:cNvSpPr/>
              <p:nvPr/>
            </p:nvSpPr>
            <p:spPr>
              <a:xfrm flipV="1">
                <a:off x="2942567" y="530120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14" name="אליפסה 13">
              <a:extLst>
                <a:ext uri="{FF2B5EF4-FFF2-40B4-BE49-F238E27FC236}">
                  <a16:creationId xmlns:a16="http://schemas.microsoft.com/office/drawing/2014/main" id="{9D2BB712-6EA7-450E-81E2-1F8522FFFDEA}"/>
                </a:ext>
              </a:extLst>
            </p:cNvPr>
            <p:cNvSpPr/>
            <p:nvPr/>
          </p:nvSpPr>
          <p:spPr>
            <a:xfrm flipV="1">
              <a:off x="2196033" y="60016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32" name="קבוצה 31">
            <a:extLst>
              <a:ext uri="{FF2B5EF4-FFF2-40B4-BE49-F238E27FC236}">
                <a16:creationId xmlns:a16="http://schemas.microsoft.com/office/drawing/2014/main" id="{AC53523D-60AB-4405-B42D-1587726BE28A}"/>
              </a:ext>
            </a:extLst>
          </p:cNvPr>
          <p:cNvGrpSpPr/>
          <p:nvPr/>
        </p:nvGrpSpPr>
        <p:grpSpPr>
          <a:xfrm>
            <a:off x="1886273" y="4149080"/>
            <a:ext cx="1296144" cy="2412268"/>
            <a:chOff x="827584" y="3356992"/>
            <a:chExt cx="1820916" cy="3132348"/>
          </a:xfrm>
        </p:grpSpPr>
        <p:grpSp>
          <p:nvGrpSpPr>
            <p:cNvPr id="33" name="קבוצה 32">
              <a:extLst>
                <a:ext uri="{FF2B5EF4-FFF2-40B4-BE49-F238E27FC236}">
                  <a16:creationId xmlns:a16="http://schemas.microsoft.com/office/drawing/2014/main" id="{37DF2A26-4B81-454C-8596-FE41A8AA8488}"/>
                </a:ext>
              </a:extLst>
            </p:cNvPr>
            <p:cNvGrpSpPr/>
            <p:nvPr/>
          </p:nvGrpSpPr>
          <p:grpSpPr>
            <a:xfrm>
              <a:off x="827584" y="3356992"/>
              <a:ext cx="1820916" cy="3132348"/>
              <a:chOff x="2473098" y="3248880"/>
              <a:chExt cx="1820916" cy="3132348"/>
            </a:xfrm>
          </p:grpSpPr>
          <p:grpSp>
            <p:nvGrpSpPr>
              <p:cNvPr id="35" name="קבוצה 34">
                <a:extLst>
                  <a:ext uri="{FF2B5EF4-FFF2-40B4-BE49-F238E27FC236}">
                    <a16:creationId xmlns:a16="http://schemas.microsoft.com/office/drawing/2014/main" id="{E7B665F1-3494-4E8C-A99D-A7B5AAEA8718}"/>
                  </a:ext>
                </a:extLst>
              </p:cNvPr>
              <p:cNvGrpSpPr/>
              <p:nvPr/>
            </p:nvGrpSpPr>
            <p:grpSpPr>
              <a:xfrm>
                <a:off x="2473098" y="3248880"/>
                <a:ext cx="1820916" cy="3132348"/>
                <a:chOff x="3797424" y="2086897"/>
                <a:chExt cx="1820916" cy="3132348"/>
              </a:xfrm>
            </p:grpSpPr>
            <p:grpSp>
              <p:nvGrpSpPr>
                <p:cNvPr id="38" name="קבוצה 37">
                  <a:extLst>
                    <a:ext uri="{FF2B5EF4-FFF2-40B4-BE49-F238E27FC236}">
                      <a16:creationId xmlns:a16="http://schemas.microsoft.com/office/drawing/2014/main" id="{F24F5D71-9067-462A-B968-3802E3944DD0}"/>
                    </a:ext>
                  </a:extLst>
                </p:cNvPr>
                <p:cNvGrpSpPr/>
                <p:nvPr/>
              </p:nvGrpSpPr>
              <p:grpSpPr>
                <a:xfrm flipV="1">
                  <a:off x="3797424" y="2086897"/>
                  <a:ext cx="1820916" cy="3132348"/>
                  <a:chOff x="4139952" y="2996952"/>
                  <a:chExt cx="1820916" cy="3132348"/>
                </a:xfrm>
              </p:grpSpPr>
              <p:grpSp>
                <p:nvGrpSpPr>
                  <p:cNvPr id="41" name="קבוצה 40">
                    <a:extLst>
                      <a:ext uri="{FF2B5EF4-FFF2-40B4-BE49-F238E27FC236}">
                        <a16:creationId xmlns:a16="http://schemas.microsoft.com/office/drawing/2014/main" id="{BDEB761A-4117-4DD3-A205-82B9D62248A5}"/>
                      </a:ext>
                    </a:extLst>
                  </p:cNvPr>
                  <p:cNvGrpSpPr/>
                  <p:nvPr/>
                </p:nvGrpSpPr>
                <p:grpSpPr>
                  <a:xfrm>
                    <a:off x="4139952" y="2996952"/>
                    <a:ext cx="1820916" cy="3132348"/>
                    <a:chOff x="4067944" y="3356951"/>
                    <a:chExt cx="1820916" cy="3132348"/>
                  </a:xfrm>
                </p:grpSpPr>
                <p:grpSp>
                  <p:nvGrpSpPr>
                    <p:cNvPr id="43" name="קבוצה 42">
                      <a:extLst>
                        <a:ext uri="{FF2B5EF4-FFF2-40B4-BE49-F238E27FC236}">
                          <a16:creationId xmlns:a16="http://schemas.microsoft.com/office/drawing/2014/main" id="{8B0DF8DB-8B08-4616-B915-F7635C91036E}"/>
                        </a:ext>
                      </a:extLst>
                    </p:cNvPr>
                    <p:cNvGrpSpPr/>
                    <p:nvPr/>
                  </p:nvGrpSpPr>
                  <p:grpSpPr>
                    <a:xfrm>
                      <a:off x="4067944" y="3356951"/>
                      <a:ext cx="1820916" cy="3132348"/>
                      <a:chOff x="3779912" y="3212976"/>
                      <a:chExt cx="1820916" cy="3132348"/>
                    </a:xfrm>
                  </p:grpSpPr>
                  <p:sp>
                    <p:nvSpPr>
                      <p:cNvPr id="45" name="מלבן: פינות מעוגלות 44">
                        <a:extLst>
                          <a:ext uri="{FF2B5EF4-FFF2-40B4-BE49-F238E27FC236}">
                            <a16:creationId xmlns:a16="http://schemas.microsoft.com/office/drawing/2014/main" id="{F48249EA-55C0-4ABF-93C9-53DC8AF8AFA3}"/>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4F10E16B-1234-436B-8578-C6F234206B58}"/>
                          </a:ext>
                        </a:extLst>
                      </p:cNvPr>
                      <p:cNvSpPr/>
                      <p:nvPr/>
                    </p:nvSpPr>
                    <p:spPr>
                      <a:xfrm>
                        <a:off x="3810440" y="43671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44" name="מחבר ישר 43">
                      <a:extLst>
                        <a:ext uri="{FF2B5EF4-FFF2-40B4-BE49-F238E27FC236}">
                          <a16:creationId xmlns:a16="http://schemas.microsoft.com/office/drawing/2014/main" id="{0E0DE4B9-4D58-4B28-9274-E82FB318654A}"/>
                        </a:ext>
                      </a:extLst>
                    </p:cNvPr>
                    <p:cNvCxnSpPr>
                      <a:cxnSpLocks/>
                      <a:stCxn id="45" idx="1"/>
                      <a:endCxn id="45"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2" name="אליפסה 41">
                    <a:extLst>
                      <a:ext uri="{FF2B5EF4-FFF2-40B4-BE49-F238E27FC236}">
                        <a16:creationId xmlns:a16="http://schemas.microsoft.com/office/drawing/2014/main" id="{EC128EE9-093C-437C-9D57-421D1A1DE12D}"/>
                      </a:ext>
                    </a:extLst>
                  </p:cNvPr>
                  <p:cNvSpPr/>
                  <p:nvPr/>
                </p:nvSpPr>
                <p:spPr>
                  <a:xfrm>
                    <a:off x="4180565" y="36983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9" name="אליפסה 38">
                  <a:extLst>
                    <a:ext uri="{FF2B5EF4-FFF2-40B4-BE49-F238E27FC236}">
                      <a16:creationId xmlns:a16="http://schemas.microsoft.com/office/drawing/2014/main" id="{A318FAA3-B38B-4CAB-A25F-1150C49B7BC4}"/>
                    </a:ext>
                  </a:extLst>
                </p:cNvPr>
                <p:cNvSpPr/>
                <p:nvPr/>
              </p:nvSpPr>
              <p:spPr>
                <a:xfrm flipV="1">
                  <a:off x="4770949" y="433780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0" name="אליפסה 39">
                  <a:extLst>
                    <a:ext uri="{FF2B5EF4-FFF2-40B4-BE49-F238E27FC236}">
                      <a16:creationId xmlns:a16="http://schemas.microsoft.com/office/drawing/2014/main" id="{7988CC6F-7C00-4C63-A2F4-FA6B05521B20}"/>
                    </a:ext>
                  </a:extLst>
                </p:cNvPr>
                <p:cNvSpPr/>
                <p:nvPr/>
              </p:nvSpPr>
              <p:spPr>
                <a:xfrm flipV="1">
                  <a:off x="5183622" y="43134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6" name="אליפסה 35">
                <a:extLst>
                  <a:ext uri="{FF2B5EF4-FFF2-40B4-BE49-F238E27FC236}">
                    <a16:creationId xmlns:a16="http://schemas.microsoft.com/office/drawing/2014/main" id="{048E7576-A3C6-4453-BE6E-DAC8FC5B6DD3}"/>
                  </a:ext>
                </a:extLst>
              </p:cNvPr>
              <p:cNvSpPr/>
              <p:nvPr/>
            </p:nvSpPr>
            <p:spPr>
              <a:xfrm flipV="1">
                <a:off x="3203536" y="3896798"/>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7" name="אליפסה 36">
                <a:extLst>
                  <a:ext uri="{FF2B5EF4-FFF2-40B4-BE49-F238E27FC236}">
                    <a16:creationId xmlns:a16="http://schemas.microsoft.com/office/drawing/2014/main" id="{09233938-4303-4FF4-B731-A54EC965B475}"/>
                  </a:ext>
                </a:extLst>
              </p:cNvPr>
              <p:cNvSpPr/>
              <p:nvPr/>
            </p:nvSpPr>
            <p:spPr>
              <a:xfrm flipV="1">
                <a:off x="2942567" y="530120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34" name="אליפסה 33">
              <a:extLst>
                <a:ext uri="{FF2B5EF4-FFF2-40B4-BE49-F238E27FC236}">
                  <a16:creationId xmlns:a16="http://schemas.microsoft.com/office/drawing/2014/main" id="{F0B94991-3CFC-48EE-B3C7-9680BF5A6756}"/>
                </a:ext>
              </a:extLst>
            </p:cNvPr>
            <p:cNvSpPr/>
            <p:nvPr/>
          </p:nvSpPr>
          <p:spPr>
            <a:xfrm flipV="1">
              <a:off x="2196033" y="60016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8" name="קבוצה 47">
            <a:extLst>
              <a:ext uri="{FF2B5EF4-FFF2-40B4-BE49-F238E27FC236}">
                <a16:creationId xmlns:a16="http://schemas.microsoft.com/office/drawing/2014/main" id="{95885FBE-C1B6-40F0-B050-A8573DDDDA2A}"/>
              </a:ext>
            </a:extLst>
          </p:cNvPr>
          <p:cNvGrpSpPr/>
          <p:nvPr/>
        </p:nvGrpSpPr>
        <p:grpSpPr>
          <a:xfrm>
            <a:off x="3449018" y="4149080"/>
            <a:ext cx="1296144" cy="2412268"/>
            <a:chOff x="827584" y="3356992"/>
            <a:chExt cx="1820916" cy="3132348"/>
          </a:xfrm>
        </p:grpSpPr>
        <p:grpSp>
          <p:nvGrpSpPr>
            <p:cNvPr id="49" name="קבוצה 48">
              <a:extLst>
                <a:ext uri="{FF2B5EF4-FFF2-40B4-BE49-F238E27FC236}">
                  <a16:creationId xmlns:a16="http://schemas.microsoft.com/office/drawing/2014/main" id="{7EC22E6D-EDDD-4827-B68A-FBADE1D02876}"/>
                </a:ext>
              </a:extLst>
            </p:cNvPr>
            <p:cNvGrpSpPr/>
            <p:nvPr/>
          </p:nvGrpSpPr>
          <p:grpSpPr>
            <a:xfrm>
              <a:off x="827584" y="3356992"/>
              <a:ext cx="1820916" cy="3132348"/>
              <a:chOff x="2473098" y="3248880"/>
              <a:chExt cx="1820916" cy="3132348"/>
            </a:xfrm>
          </p:grpSpPr>
          <p:grpSp>
            <p:nvGrpSpPr>
              <p:cNvPr id="51" name="קבוצה 50">
                <a:extLst>
                  <a:ext uri="{FF2B5EF4-FFF2-40B4-BE49-F238E27FC236}">
                    <a16:creationId xmlns:a16="http://schemas.microsoft.com/office/drawing/2014/main" id="{1C0C7F33-FED1-48E4-9DC3-4F1A4E5959B4}"/>
                  </a:ext>
                </a:extLst>
              </p:cNvPr>
              <p:cNvGrpSpPr/>
              <p:nvPr/>
            </p:nvGrpSpPr>
            <p:grpSpPr>
              <a:xfrm>
                <a:off x="2473098" y="3248880"/>
                <a:ext cx="1820916" cy="3132348"/>
                <a:chOff x="3797424" y="2086897"/>
                <a:chExt cx="1820916" cy="3132348"/>
              </a:xfrm>
            </p:grpSpPr>
            <p:grpSp>
              <p:nvGrpSpPr>
                <p:cNvPr id="54" name="קבוצה 53">
                  <a:extLst>
                    <a:ext uri="{FF2B5EF4-FFF2-40B4-BE49-F238E27FC236}">
                      <a16:creationId xmlns:a16="http://schemas.microsoft.com/office/drawing/2014/main" id="{EB801FD2-9B2C-4196-AD17-A3EDA20EF6F2}"/>
                    </a:ext>
                  </a:extLst>
                </p:cNvPr>
                <p:cNvGrpSpPr/>
                <p:nvPr/>
              </p:nvGrpSpPr>
              <p:grpSpPr>
                <a:xfrm flipV="1">
                  <a:off x="3797424" y="2086897"/>
                  <a:ext cx="1820916" cy="3132348"/>
                  <a:chOff x="4139952" y="2996952"/>
                  <a:chExt cx="1820916" cy="3132348"/>
                </a:xfrm>
              </p:grpSpPr>
              <p:grpSp>
                <p:nvGrpSpPr>
                  <p:cNvPr id="57" name="קבוצה 56">
                    <a:extLst>
                      <a:ext uri="{FF2B5EF4-FFF2-40B4-BE49-F238E27FC236}">
                        <a16:creationId xmlns:a16="http://schemas.microsoft.com/office/drawing/2014/main" id="{4C0C5932-D7ED-4666-882C-108046313898}"/>
                      </a:ext>
                    </a:extLst>
                  </p:cNvPr>
                  <p:cNvGrpSpPr/>
                  <p:nvPr/>
                </p:nvGrpSpPr>
                <p:grpSpPr>
                  <a:xfrm>
                    <a:off x="4139952" y="2996952"/>
                    <a:ext cx="1820916" cy="3132348"/>
                    <a:chOff x="4067944" y="3356951"/>
                    <a:chExt cx="1820916" cy="3132348"/>
                  </a:xfrm>
                </p:grpSpPr>
                <p:grpSp>
                  <p:nvGrpSpPr>
                    <p:cNvPr id="59" name="קבוצה 58">
                      <a:extLst>
                        <a:ext uri="{FF2B5EF4-FFF2-40B4-BE49-F238E27FC236}">
                          <a16:creationId xmlns:a16="http://schemas.microsoft.com/office/drawing/2014/main" id="{8F3D402D-C6A5-460D-B6AE-7275B9458D25}"/>
                        </a:ext>
                      </a:extLst>
                    </p:cNvPr>
                    <p:cNvGrpSpPr/>
                    <p:nvPr/>
                  </p:nvGrpSpPr>
                  <p:grpSpPr>
                    <a:xfrm>
                      <a:off x="4067944" y="3356951"/>
                      <a:ext cx="1820916" cy="3132348"/>
                      <a:chOff x="3779912" y="3212976"/>
                      <a:chExt cx="1820916" cy="3132348"/>
                    </a:xfrm>
                  </p:grpSpPr>
                  <p:sp>
                    <p:nvSpPr>
                      <p:cNvPr id="61" name="מלבן: פינות מעוגלות 60">
                        <a:extLst>
                          <a:ext uri="{FF2B5EF4-FFF2-40B4-BE49-F238E27FC236}">
                            <a16:creationId xmlns:a16="http://schemas.microsoft.com/office/drawing/2014/main" id="{C0DB117A-675B-4B5C-A3D0-7DF66898E446}"/>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2" name="אליפסה 61">
                        <a:extLst>
                          <a:ext uri="{FF2B5EF4-FFF2-40B4-BE49-F238E27FC236}">
                            <a16:creationId xmlns:a16="http://schemas.microsoft.com/office/drawing/2014/main" id="{1E9157DF-B418-4931-B335-4C943098A2DC}"/>
                          </a:ext>
                        </a:extLst>
                      </p:cNvPr>
                      <p:cNvSpPr/>
                      <p:nvPr/>
                    </p:nvSpPr>
                    <p:spPr>
                      <a:xfrm>
                        <a:off x="4095296" y="3636779"/>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אליפסה 62">
                        <a:extLst>
                          <a:ext uri="{FF2B5EF4-FFF2-40B4-BE49-F238E27FC236}">
                            <a16:creationId xmlns:a16="http://schemas.microsoft.com/office/drawing/2014/main" id="{9336B01F-6727-45A1-B340-9E827284FF7E}"/>
                          </a:ext>
                        </a:extLst>
                      </p:cNvPr>
                      <p:cNvSpPr/>
                      <p:nvPr/>
                    </p:nvSpPr>
                    <p:spPr>
                      <a:xfrm>
                        <a:off x="4889761" y="5301534"/>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60" name="מחבר ישר 59">
                      <a:extLst>
                        <a:ext uri="{FF2B5EF4-FFF2-40B4-BE49-F238E27FC236}">
                          <a16:creationId xmlns:a16="http://schemas.microsoft.com/office/drawing/2014/main" id="{7392AC71-E03E-4ACE-A223-BA91748E80B8}"/>
                        </a:ext>
                      </a:extLst>
                    </p:cNvPr>
                    <p:cNvCxnSpPr>
                      <a:cxnSpLocks/>
                      <a:stCxn id="61" idx="1"/>
                      <a:endCxn id="61"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8" name="אליפסה 57">
                    <a:extLst>
                      <a:ext uri="{FF2B5EF4-FFF2-40B4-BE49-F238E27FC236}">
                        <a16:creationId xmlns:a16="http://schemas.microsoft.com/office/drawing/2014/main" id="{393F0C14-02ED-49B0-BCB1-EC098F361DA0}"/>
                      </a:ext>
                    </a:extLst>
                  </p:cNvPr>
                  <p:cNvSpPr/>
                  <p:nvPr/>
                </p:nvSpPr>
                <p:spPr>
                  <a:xfrm>
                    <a:off x="4425589" y="4024554"/>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5" name="אליפסה 54">
                  <a:extLst>
                    <a:ext uri="{FF2B5EF4-FFF2-40B4-BE49-F238E27FC236}">
                      <a16:creationId xmlns:a16="http://schemas.microsoft.com/office/drawing/2014/main" id="{6EEC0A6D-F272-4112-92A2-8E5E97CCB86C}"/>
                    </a:ext>
                  </a:extLst>
                </p:cNvPr>
                <p:cNvSpPr/>
                <p:nvPr/>
              </p:nvSpPr>
              <p:spPr>
                <a:xfrm flipV="1">
                  <a:off x="4771021" y="3818681"/>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6" name="אליפסה 55">
                  <a:extLst>
                    <a:ext uri="{FF2B5EF4-FFF2-40B4-BE49-F238E27FC236}">
                      <a16:creationId xmlns:a16="http://schemas.microsoft.com/office/drawing/2014/main" id="{789E6D02-B33C-4E3E-9845-B239B3220C33}"/>
                    </a:ext>
                  </a:extLst>
                </p:cNvPr>
                <p:cNvSpPr/>
                <p:nvPr/>
              </p:nvSpPr>
              <p:spPr>
                <a:xfrm flipV="1">
                  <a:off x="4432593" y="4185273"/>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2" name="אליפסה 51">
                <a:extLst>
                  <a:ext uri="{FF2B5EF4-FFF2-40B4-BE49-F238E27FC236}">
                    <a16:creationId xmlns:a16="http://schemas.microsoft.com/office/drawing/2014/main" id="{914B3A51-201C-44DA-803F-CFCCC752AAF2}"/>
                  </a:ext>
                </a:extLst>
              </p:cNvPr>
              <p:cNvSpPr/>
              <p:nvPr/>
            </p:nvSpPr>
            <p:spPr>
              <a:xfrm flipV="1">
                <a:off x="2898246" y="3932630"/>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0" name="אליפסה 49">
              <a:extLst>
                <a:ext uri="{FF2B5EF4-FFF2-40B4-BE49-F238E27FC236}">
                  <a16:creationId xmlns:a16="http://schemas.microsoft.com/office/drawing/2014/main" id="{3DE58FCC-1947-4AA1-A9CC-2ECACE3B7BF5}"/>
                </a:ext>
              </a:extLst>
            </p:cNvPr>
            <p:cNvSpPr/>
            <p:nvPr/>
          </p:nvSpPr>
          <p:spPr>
            <a:xfrm flipV="1">
              <a:off x="1857873" y="5730464"/>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64" name="מלבן: פינות מעוגלות 63">
            <a:extLst>
              <a:ext uri="{FF2B5EF4-FFF2-40B4-BE49-F238E27FC236}">
                <a16:creationId xmlns:a16="http://schemas.microsoft.com/office/drawing/2014/main" id="{DBE2ECF8-704A-4756-A32B-826F1CB72B5F}"/>
              </a:ext>
            </a:extLst>
          </p:cNvPr>
          <p:cNvSpPr/>
          <p:nvPr/>
        </p:nvSpPr>
        <p:spPr>
          <a:xfrm>
            <a:off x="6732240" y="2316532"/>
            <a:ext cx="2088232" cy="11521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400" dirty="0"/>
              <a:t>לַחֲצוּ עָלַי לְהַצָגַת לוּחִיוֹת.</a:t>
            </a:r>
          </a:p>
        </p:txBody>
      </p:sp>
      <p:grpSp>
        <p:nvGrpSpPr>
          <p:cNvPr id="81" name="קבוצה 80">
            <a:extLst>
              <a:ext uri="{FF2B5EF4-FFF2-40B4-BE49-F238E27FC236}">
                <a16:creationId xmlns:a16="http://schemas.microsoft.com/office/drawing/2014/main" id="{A8C4153B-2632-446F-99A3-5B2408ADA309}"/>
              </a:ext>
            </a:extLst>
          </p:cNvPr>
          <p:cNvGrpSpPr/>
          <p:nvPr/>
        </p:nvGrpSpPr>
        <p:grpSpPr>
          <a:xfrm>
            <a:off x="5011763" y="4149080"/>
            <a:ext cx="1296144" cy="2412268"/>
            <a:chOff x="827584" y="3356992"/>
            <a:chExt cx="1820916" cy="3132348"/>
          </a:xfrm>
        </p:grpSpPr>
        <p:grpSp>
          <p:nvGrpSpPr>
            <p:cNvPr id="82" name="קבוצה 81">
              <a:extLst>
                <a:ext uri="{FF2B5EF4-FFF2-40B4-BE49-F238E27FC236}">
                  <a16:creationId xmlns:a16="http://schemas.microsoft.com/office/drawing/2014/main" id="{9EC303F6-E6F8-475E-99E0-0350B46FD263}"/>
                </a:ext>
              </a:extLst>
            </p:cNvPr>
            <p:cNvGrpSpPr/>
            <p:nvPr/>
          </p:nvGrpSpPr>
          <p:grpSpPr>
            <a:xfrm>
              <a:off x="827584" y="3356992"/>
              <a:ext cx="1820916" cy="3132348"/>
              <a:chOff x="2473098" y="3248880"/>
              <a:chExt cx="1820916" cy="3132348"/>
            </a:xfrm>
          </p:grpSpPr>
          <p:grpSp>
            <p:nvGrpSpPr>
              <p:cNvPr id="84" name="קבוצה 83">
                <a:extLst>
                  <a:ext uri="{FF2B5EF4-FFF2-40B4-BE49-F238E27FC236}">
                    <a16:creationId xmlns:a16="http://schemas.microsoft.com/office/drawing/2014/main" id="{47A34353-FDB4-4793-8A8E-F294C906206E}"/>
                  </a:ext>
                </a:extLst>
              </p:cNvPr>
              <p:cNvGrpSpPr/>
              <p:nvPr/>
            </p:nvGrpSpPr>
            <p:grpSpPr>
              <a:xfrm>
                <a:off x="2473098" y="3248880"/>
                <a:ext cx="1820916" cy="3132348"/>
                <a:chOff x="3797424" y="2086897"/>
                <a:chExt cx="1820916" cy="3132348"/>
              </a:xfrm>
            </p:grpSpPr>
            <p:grpSp>
              <p:nvGrpSpPr>
                <p:cNvPr id="87" name="קבוצה 86">
                  <a:extLst>
                    <a:ext uri="{FF2B5EF4-FFF2-40B4-BE49-F238E27FC236}">
                      <a16:creationId xmlns:a16="http://schemas.microsoft.com/office/drawing/2014/main" id="{EBFA896E-A0CF-444D-A75D-BAC070D9CD18}"/>
                    </a:ext>
                  </a:extLst>
                </p:cNvPr>
                <p:cNvGrpSpPr/>
                <p:nvPr/>
              </p:nvGrpSpPr>
              <p:grpSpPr>
                <a:xfrm flipV="1">
                  <a:off x="3797424" y="2086897"/>
                  <a:ext cx="1820916" cy="3132348"/>
                  <a:chOff x="4139952" y="2996952"/>
                  <a:chExt cx="1820916" cy="3132348"/>
                </a:xfrm>
              </p:grpSpPr>
              <p:grpSp>
                <p:nvGrpSpPr>
                  <p:cNvPr id="90" name="קבוצה 89">
                    <a:extLst>
                      <a:ext uri="{FF2B5EF4-FFF2-40B4-BE49-F238E27FC236}">
                        <a16:creationId xmlns:a16="http://schemas.microsoft.com/office/drawing/2014/main" id="{93563BFB-A617-4288-A10C-DFAE606136BA}"/>
                      </a:ext>
                    </a:extLst>
                  </p:cNvPr>
                  <p:cNvGrpSpPr/>
                  <p:nvPr/>
                </p:nvGrpSpPr>
                <p:grpSpPr>
                  <a:xfrm>
                    <a:off x="4139952" y="2996952"/>
                    <a:ext cx="1820916" cy="3132348"/>
                    <a:chOff x="4067944" y="3356951"/>
                    <a:chExt cx="1820916" cy="3132348"/>
                  </a:xfrm>
                </p:grpSpPr>
                <p:grpSp>
                  <p:nvGrpSpPr>
                    <p:cNvPr id="92" name="קבוצה 91">
                      <a:extLst>
                        <a:ext uri="{FF2B5EF4-FFF2-40B4-BE49-F238E27FC236}">
                          <a16:creationId xmlns:a16="http://schemas.microsoft.com/office/drawing/2014/main" id="{4FB5397E-96E0-4870-952E-F7174FB51E63}"/>
                        </a:ext>
                      </a:extLst>
                    </p:cNvPr>
                    <p:cNvGrpSpPr/>
                    <p:nvPr/>
                  </p:nvGrpSpPr>
                  <p:grpSpPr>
                    <a:xfrm>
                      <a:off x="4067944" y="3356951"/>
                      <a:ext cx="1820916" cy="3132348"/>
                      <a:chOff x="3779912" y="3212976"/>
                      <a:chExt cx="1820916" cy="3132348"/>
                    </a:xfrm>
                  </p:grpSpPr>
                  <p:sp>
                    <p:nvSpPr>
                      <p:cNvPr id="94" name="מלבן: פינות מעוגלות 93">
                        <a:extLst>
                          <a:ext uri="{FF2B5EF4-FFF2-40B4-BE49-F238E27FC236}">
                            <a16:creationId xmlns:a16="http://schemas.microsoft.com/office/drawing/2014/main" id="{987F0AB8-F60C-44AA-B7F6-1221634526DE}"/>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5" name="אליפסה 94">
                        <a:extLst>
                          <a:ext uri="{FF2B5EF4-FFF2-40B4-BE49-F238E27FC236}">
                            <a16:creationId xmlns:a16="http://schemas.microsoft.com/office/drawing/2014/main" id="{6787688A-7470-4595-B2A6-C0C12DEE0A41}"/>
                          </a:ext>
                        </a:extLst>
                      </p:cNvPr>
                      <p:cNvSpPr/>
                      <p:nvPr/>
                    </p:nvSpPr>
                    <p:spPr>
                      <a:xfrm>
                        <a:off x="3999125" y="3831603"/>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6" name="אליפסה 95">
                        <a:extLst>
                          <a:ext uri="{FF2B5EF4-FFF2-40B4-BE49-F238E27FC236}">
                            <a16:creationId xmlns:a16="http://schemas.microsoft.com/office/drawing/2014/main" id="{A6C86503-464F-4BF0-8EF5-D44790734033}"/>
                          </a:ext>
                        </a:extLst>
                      </p:cNvPr>
                      <p:cNvSpPr/>
                      <p:nvPr/>
                    </p:nvSpPr>
                    <p:spPr>
                      <a:xfrm>
                        <a:off x="3952068" y="5748146"/>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93" name="מחבר ישר 92">
                      <a:extLst>
                        <a:ext uri="{FF2B5EF4-FFF2-40B4-BE49-F238E27FC236}">
                          <a16:creationId xmlns:a16="http://schemas.microsoft.com/office/drawing/2014/main" id="{DB9D9046-26DD-4C03-B0BB-9E3BBFA33966}"/>
                        </a:ext>
                      </a:extLst>
                    </p:cNvPr>
                    <p:cNvCxnSpPr>
                      <a:cxnSpLocks/>
                      <a:stCxn id="94" idx="1"/>
                      <a:endCxn id="94"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91" name="אליפסה 90">
                    <a:extLst>
                      <a:ext uri="{FF2B5EF4-FFF2-40B4-BE49-F238E27FC236}">
                        <a16:creationId xmlns:a16="http://schemas.microsoft.com/office/drawing/2014/main" id="{D40BFC5D-B0C4-4279-A42D-E9A88CF12D93}"/>
                      </a:ext>
                    </a:extLst>
                  </p:cNvPr>
                  <p:cNvSpPr/>
                  <p:nvPr/>
                </p:nvSpPr>
                <p:spPr>
                  <a:xfrm>
                    <a:off x="4339334" y="4992111"/>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88" name="אליפסה 87">
                  <a:extLst>
                    <a:ext uri="{FF2B5EF4-FFF2-40B4-BE49-F238E27FC236}">
                      <a16:creationId xmlns:a16="http://schemas.microsoft.com/office/drawing/2014/main" id="{C90D55F5-7D72-4D30-8F6D-F058E703CF72}"/>
                    </a:ext>
                  </a:extLst>
                </p:cNvPr>
                <p:cNvSpPr/>
                <p:nvPr/>
              </p:nvSpPr>
              <p:spPr>
                <a:xfrm flipV="1">
                  <a:off x="4043465" y="4735542"/>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9" name="אליפסה 88">
                  <a:extLst>
                    <a:ext uri="{FF2B5EF4-FFF2-40B4-BE49-F238E27FC236}">
                      <a16:creationId xmlns:a16="http://schemas.microsoft.com/office/drawing/2014/main" id="{CF106F23-AEDC-425C-A6B1-2350DC1E9E9F}"/>
                    </a:ext>
                  </a:extLst>
                </p:cNvPr>
                <p:cNvSpPr/>
                <p:nvPr/>
              </p:nvSpPr>
              <p:spPr>
                <a:xfrm flipV="1">
                  <a:off x="4848591" y="4801883"/>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85" name="אליפסה 84">
                <a:extLst>
                  <a:ext uri="{FF2B5EF4-FFF2-40B4-BE49-F238E27FC236}">
                    <a16:creationId xmlns:a16="http://schemas.microsoft.com/office/drawing/2014/main" id="{65F0BAD1-1678-4D50-A643-3FEFBAFAF7D1}"/>
                  </a:ext>
                </a:extLst>
              </p:cNvPr>
              <p:cNvSpPr/>
              <p:nvPr/>
            </p:nvSpPr>
            <p:spPr>
              <a:xfrm flipV="1">
                <a:off x="3222409" y="3507200"/>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83" name="אליפסה 82">
              <a:extLst>
                <a:ext uri="{FF2B5EF4-FFF2-40B4-BE49-F238E27FC236}">
                  <a16:creationId xmlns:a16="http://schemas.microsoft.com/office/drawing/2014/main" id="{97608986-5258-4716-8ADB-7808C45A9EDD}"/>
                </a:ext>
              </a:extLst>
            </p:cNvPr>
            <p:cNvSpPr/>
            <p:nvPr/>
          </p:nvSpPr>
          <p:spPr>
            <a:xfrm flipV="1">
              <a:off x="1839242" y="5427876"/>
              <a:ext cx="360041"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8532441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1"/>
                                        </p:tgtEl>
                                        <p:attrNameLst>
                                          <p:attrName>style.visibility</p:attrName>
                                        </p:attrNameLst>
                                      </p:cBhvr>
                                      <p:to>
                                        <p:strVal val="visible"/>
                                      </p:to>
                                    </p:set>
                                  </p:childTnLst>
                                </p:cTn>
                              </p:par>
                            </p:childTnLst>
                          </p:cTn>
                        </p:par>
                      </p:childTnLst>
                    </p:cTn>
                  </p:par>
                </p:childTnLst>
              </p:cTn>
              <p:nextCondLst>
                <p:cond evt="onClick" delay="0">
                  <p:tgtEl>
                    <p:spTgt spid="64"/>
                  </p:tgtEl>
                </p:cond>
              </p:nextCondLst>
            </p:seq>
          </p:childTnLst>
        </p:cTn>
      </p:par>
    </p:tnLst>
    <p:bldLst>
      <p:bldP spid="6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1">
            <a:extLst>
              <a:ext uri="{FF2B5EF4-FFF2-40B4-BE49-F238E27FC236}">
                <a16:creationId xmlns:a16="http://schemas.microsoft.com/office/drawing/2014/main" id="{5DFC8344-A5EA-48B3-82D9-6CD839708AF1}"/>
              </a:ext>
            </a:extLst>
          </p:cNvPr>
          <p:cNvSpPr txBox="1">
            <a:spLocks/>
          </p:cNvSpPr>
          <p:nvPr/>
        </p:nvSpPr>
        <p:spPr>
          <a:xfrm>
            <a:off x="0" y="44451"/>
            <a:ext cx="9144000" cy="1046166"/>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355600" algn="r"/>
            <a:r>
              <a:rPr lang="he-IL" sz="2800" dirty="0">
                <a:latin typeface="Arial" panose="020B0604020202020204" pitchFamily="34" charset="0"/>
                <a:cs typeface="+mn-cs"/>
              </a:rPr>
              <a:t>מַיְנוּ אֶת הַתַרְגִילִים הַבָּאִים לִשְתֵי קְבוּצוֹת. </a:t>
            </a:r>
          </a:p>
          <a:p>
            <a:pPr marL="355600" algn="r"/>
            <a:r>
              <a:rPr lang="he-IL" sz="2800" dirty="0">
                <a:latin typeface="Arial" panose="020B0604020202020204" pitchFamily="34" charset="0"/>
                <a:cs typeface="+mn-cs"/>
              </a:rPr>
              <a:t>לַחֲצוּ עַל מִסְפָּר בַּמַחְסָן כְּדֵי לְהַצִיג אוֹתוֹ בַּקְבוּצָה הַמַתְאִימָה.</a:t>
            </a:r>
          </a:p>
        </p:txBody>
      </p:sp>
      <p:sp>
        <p:nvSpPr>
          <p:cNvPr id="5" name="מלבן: פינות מעוגלות 4">
            <a:extLst>
              <a:ext uri="{FF2B5EF4-FFF2-40B4-BE49-F238E27FC236}">
                <a16:creationId xmlns:a16="http://schemas.microsoft.com/office/drawing/2014/main" id="{E78BA39A-F460-4EB7-9BA7-EB30D9E0AE20}"/>
              </a:ext>
            </a:extLst>
          </p:cNvPr>
          <p:cNvSpPr/>
          <p:nvPr/>
        </p:nvSpPr>
        <p:spPr>
          <a:xfrm>
            <a:off x="253732" y="5081727"/>
            <a:ext cx="8589744" cy="1584000"/>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nvGrpSpPr>
          <p:cNvPr id="8" name="קבוצה 7">
            <a:extLst>
              <a:ext uri="{FF2B5EF4-FFF2-40B4-BE49-F238E27FC236}">
                <a16:creationId xmlns:a16="http://schemas.microsoft.com/office/drawing/2014/main" id="{EF12ECE9-D005-45D3-8763-A80B8BC10BE5}"/>
              </a:ext>
            </a:extLst>
          </p:cNvPr>
          <p:cNvGrpSpPr/>
          <p:nvPr/>
        </p:nvGrpSpPr>
        <p:grpSpPr>
          <a:xfrm>
            <a:off x="2737049" y="5824896"/>
            <a:ext cx="1440000" cy="621092"/>
            <a:chOff x="6396793" y="4572404"/>
            <a:chExt cx="1087150" cy="854156"/>
          </a:xfrm>
          <a:solidFill>
            <a:srgbClr val="FDCD12"/>
          </a:solidFill>
        </p:grpSpPr>
        <p:sp>
          <p:nvSpPr>
            <p:cNvPr id="9" name="מלבן 8">
              <a:extLst>
                <a:ext uri="{FF2B5EF4-FFF2-40B4-BE49-F238E27FC236}">
                  <a16:creationId xmlns:a16="http://schemas.microsoft.com/office/drawing/2014/main" id="{C5200A1F-C775-4A6A-B6D2-3A48952CFC50}"/>
                </a:ext>
              </a:extLst>
            </p:cNvPr>
            <p:cNvSpPr/>
            <p:nvPr/>
          </p:nvSpPr>
          <p:spPr>
            <a:xfrm>
              <a:off x="6403943" y="4572404"/>
              <a:ext cx="1080000" cy="800367"/>
            </a:xfrm>
            <a:prstGeom prst="rect">
              <a:avLst/>
            </a:prstGeom>
            <a:grp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p>
              <a:pPr algn="ctr"/>
              <a:endParaRPr lang="he-IL" sz="3300" dirty="0">
                <a:solidFill>
                  <a:schemeClr val="tx1"/>
                </a:solidFill>
                <a:latin typeface="Arial" panose="020B0604020202020204" pitchFamily="34" charset="0"/>
              </a:endParaRPr>
            </a:p>
          </p:txBody>
        </p:sp>
        <p:sp>
          <p:nvSpPr>
            <p:cNvPr id="10" name="TextBox 23">
              <a:extLst>
                <a:ext uri="{FF2B5EF4-FFF2-40B4-BE49-F238E27FC236}">
                  <a16:creationId xmlns:a16="http://schemas.microsoft.com/office/drawing/2014/main" id="{31031F49-9626-438B-8187-0D2D2B889DCD}"/>
                </a:ext>
              </a:extLst>
            </p:cNvPr>
            <p:cNvSpPr txBox="1"/>
            <p:nvPr/>
          </p:nvSpPr>
          <p:spPr>
            <a:xfrm>
              <a:off x="6396793" y="4601185"/>
              <a:ext cx="1080000" cy="825375"/>
            </a:xfrm>
            <a:prstGeom prst="rect">
              <a:avLst/>
            </a:prstGeom>
            <a:grp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lvl="0" algn="ctr">
                <a:defRPr sz="3300">
                  <a:solidFill>
                    <a:schemeClr val="tx1"/>
                  </a:solidFill>
                </a:defRPr>
              </a:lvl1pPr>
            </a:lstStyle>
            <a:p>
              <a:r>
                <a:rPr lang="en-US" dirty="0">
                  <a:latin typeface="Arial" panose="020B0604020202020204" pitchFamily="34" charset="0"/>
                </a:rPr>
                <a:t>9+6</a:t>
              </a:r>
            </a:p>
          </p:txBody>
        </p:sp>
      </p:grpSp>
      <p:grpSp>
        <p:nvGrpSpPr>
          <p:cNvPr id="11" name="קבוצה 10">
            <a:extLst>
              <a:ext uri="{FF2B5EF4-FFF2-40B4-BE49-F238E27FC236}">
                <a16:creationId xmlns:a16="http://schemas.microsoft.com/office/drawing/2014/main" id="{2FA4AFBD-64BC-4D43-9AF9-7BC51CA429C4}"/>
              </a:ext>
            </a:extLst>
          </p:cNvPr>
          <p:cNvGrpSpPr/>
          <p:nvPr/>
        </p:nvGrpSpPr>
        <p:grpSpPr>
          <a:xfrm>
            <a:off x="340123" y="5273563"/>
            <a:ext cx="1440000" cy="612000"/>
            <a:chOff x="3853775" y="4589738"/>
            <a:chExt cx="2880805" cy="799222"/>
          </a:xfrm>
          <a:solidFill>
            <a:srgbClr val="FDCD12"/>
          </a:solidFill>
        </p:grpSpPr>
        <p:sp>
          <p:nvSpPr>
            <p:cNvPr id="12" name="מלבן 11">
              <a:extLst>
                <a:ext uri="{FF2B5EF4-FFF2-40B4-BE49-F238E27FC236}">
                  <a16:creationId xmlns:a16="http://schemas.microsoft.com/office/drawing/2014/main" id="{1B21CFBA-2E9F-4B6D-8783-3AB208F8F58D}"/>
                </a:ext>
              </a:extLst>
            </p:cNvPr>
            <p:cNvSpPr/>
            <p:nvPr/>
          </p:nvSpPr>
          <p:spPr>
            <a:xfrm>
              <a:off x="4647640" y="4621184"/>
              <a:ext cx="1080000"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solidFill>
                  <a:schemeClr val="accent6">
                    <a:lumMod val="50000"/>
                  </a:schemeClr>
                </a:solidFill>
                <a:latin typeface="Arial" panose="020B0604020202020204" pitchFamily="34" charset="0"/>
              </a:endParaRPr>
            </a:p>
          </p:txBody>
        </p:sp>
        <p:sp>
          <p:nvSpPr>
            <p:cNvPr id="13" name="TextBox 24">
              <a:extLst>
                <a:ext uri="{FF2B5EF4-FFF2-40B4-BE49-F238E27FC236}">
                  <a16:creationId xmlns:a16="http://schemas.microsoft.com/office/drawing/2014/main" id="{35177699-F41A-465D-AB54-EB4F86B5FAB8}"/>
                </a:ext>
              </a:extLst>
            </p:cNvPr>
            <p:cNvSpPr txBox="1"/>
            <p:nvPr/>
          </p:nvSpPr>
          <p:spPr>
            <a:xfrm>
              <a:off x="3853775" y="4589738"/>
              <a:ext cx="2880805" cy="799222"/>
            </a:xfrm>
            <a:prstGeom prst="rect">
              <a:avLst/>
            </a:prstGeom>
            <a:grp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lvl="0" algn="ctr">
                <a:defRPr sz="3300">
                  <a:solidFill>
                    <a:schemeClr val="tx1"/>
                  </a:solidFill>
                </a:defRPr>
              </a:lvl1pPr>
            </a:lstStyle>
            <a:p>
              <a:r>
                <a:rPr lang="en-US" dirty="0">
                  <a:latin typeface="Arial" panose="020B0604020202020204" pitchFamily="34" charset="0"/>
                </a:rPr>
                <a:t>10+5</a:t>
              </a:r>
            </a:p>
          </p:txBody>
        </p:sp>
      </p:grpSp>
      <p:grpSp>
        <p:nvGrpSpPr>
          <p:cNvPr id="14" name="קבוצה 13">
            <a:extLst>
              <a:ext uri="{FF2B5EF4-FFF2-40B4-BE49-F238E27FC236}">
                <a16:creationId xmlns:a16="http://schemas.microsoft.com/office/drawing/2014/main" id="{CA02EB15-17EF-413A-8211-14A3A3B87759}"/>
              </a:ext>
            </a:extLst>
          </p:cNvPr>
          <p:cNvGrpSpPr/>
          <p:nvPr/>
        </p:nvGrpSpPr>
        <p:grpSpPr>
          <a:xfrm>
            <a:off x="4423446" y="5219143"/>
            <a:ext cx="1440000" cy="612000"/>
            <a:chOff x="8086278" y="4601163"/>
            <a:chExt cx="1082414" cy="799222"/>
          </a:xfrm>
          <a:solidFill>
            <a:srgbClr val="FDCD12"/>
          </a:solidFill>
        </p:grpSpPr>
        <p:sp>
          <p:nvSpPr>
            <p:cNvPr id="15" name="מלבן 14">
              <a:extLst>
                <a:ext uri="{FF2B5EF4-FFF2-40B4-BE49-F238E27FC236}">
                  <a16:creationId xmlns:a16="http://schemas.microsoft.com/office/drawing/2014/main" id="{B6751F40-56A0-412B-BFB7-A7AF381C0DC9}"/>
                </a:ext>
              </a:extLst>
            </p:cNvPr>
            <p:cNvSpPr/>
            <p:nvPr/>
          </p:nvSpPr>
          <p:spPr>
            <a:xfrm>
              <a:off x="8086278" y="4604512"/>
              <a:ext cx="1080000"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sp>
          <p:nvSpPr>
            <p:cNvPr id="16" name="TextBox 25">
              <a:extLst>
                <a:ext uri="{FF2B5EF4-FFF2-40B4-BE49-F238E27FC236}">
                  <a16:creationId xmlns:a16="http://schemas.microsoft.com/office/drawing/2014/main" id="{98162B96-C080-4A40-B976-8754E7CEEEB2}"/>
                </a:ext>
              </a:extLst>
            </p:cNvPr>
            <p:cNvSpPr txBox="1"/>
            <p:nvPr/>
          </p:nvSpPr>
          <p:spPr>
            <a:xfrm>
              <a:off x="8088692" y="4601163"/>
              <a:ext cx="1080000" cy="799222"/>
            </a:xfrm>
            <a:prstGeom prst="rect">
              <a:avLst/>
            </a:prstGeom>
            <a:grp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lvl="0" algn="ctr">
                <a:defRPr sz="3300">
                  <a:solidFill>
                    <a:schemeClr val="tx1"/>
                  </a:solidFill>
                </a:defRPr>
              </a:lvl1pPr>
            </a:lstStyle>
            <a:p>
              <a:r>
                <a:rPr lang="en-US" dirty="0">
                  <a:latin typeface="Arial" panose="020B0604020202020204" pitchFamily="34" charset="0"/>
                </a:rPr>
                <a:t>9+7</a:t>
              </a:r>
            </a:p>
          </p:txBody>
        </p:sp>
      </p:grpSp>
      <p:sp>
        <p:nvSpPr>
          <p:cNvPr id="19" name="TextBox 26">
            <a:extLst>
              <a:ext uri="{FF2B5EF4-FFF2-40B4-BE49-F238E27FC236}">
                <a16:creationId xmlns:a16="http://schemas.microsoft.com/office/drawing/2014/main" id="{981FED5F-9BC8-4A31-BD6D-F11640E60418}"/>
              </a:ext>
            </a:extLst>
          </p:cNvPr>
          <p:cNvSpPr txBox="1"/>
          <p:nvPr/>
        </p:nvSpPr>
        <p:spPr>
          <a:xfrm>
            <a:off x="733751" y="5991149"/>
            <a:ext cx="1440000" cy="612000"/>
          </a:xfrm>
          <a:prstGeom prst="rect">
            <a:avLst/>
          </a:prstGeom>
          <a:solidFill>
            <a:srgbClr val="FDCD12"/>
          </a:solid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lvl="0" algn="ctr">
              <a:defRPr sz="3300">
                <a:solidFill>
                  <a:schemeClr val="tx1"/>
                </a:solidFill>
              </a:defRPr>
            </a:lvl1pPr>
          </a:lstStyle>
          <a:p>
            <a:r>
              <a:rPr lang="en-US" dirty="0">
                <a:latin typeface="Arial" panose="020B0604020202020204" pitchFamily="34" charset="0"/>
              </a:rPr>
              <a:t>10+6</a:t>
            </a:r>
          </a:p>
        </p:txBody>
      </p:sp>
      <p:grpSp>
        <p:nvGrpSpPr>
          <p:cNvPr id="23" name="קבוצה 22">
            <a:extLst>
              <a:ext uri="{FF2B5EF4-FFF2-40B4-BE49-F238E27FC236}">
                <a16:creationId xmlns:a16="http://schemas.microsoft.com/office/drawing/2014/main" id="{1C077191-C71B-43EF-BB46-8C26F228EB98}"/>
              </a:ext>
            </a:extLst>
          </p:cNvPr>
          <p:cNvGrpSpPr/>
          <p:nvPr/>
        </p:nvGrpSpPr>
        <p:grpSpPr>
          <a:xfrm>
            <a:off x="6880290" y="5273563"/>
            <a:ext cx="1440000" cy="612000"/>
            <a:chOff x="8088692" y="5611789"/>
            <a:chExt cx="3402773" cy="799227"/>
          </a:xfrm>
          <a:solidFill>
            <a:srgbClr val="FDCD12"/>
          </a:solidFill>
        </p:grpSpPr>
        <p:sp>
          <p:nvSpPr>
            <p:cNvPr id="24" name="מלבן 23">
              <a:extLst>
                <a:ext uri="{FF2B5EF4-FFF2-40B4-BE49-F238E27FC236}">
                  <a16:creationId xmlns:a16="http://schemas.microsoft.com/office/drawing/2014/main" id="{535842B6-C3FA-48D7-8F31-FC2D168D2497}"/>
                </a:ext>
              </a:extLst>
            </p:cNvPr>
            <p:cNvSpPr/>
            <p:nvPr/>
          </p:nvSpPr>
          <p:spPr>
            <a:xfrm>
              <a:off x="8088692" y="5611789"/>
              <a:ext cx="1080000"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sp>
          <p:nvSpPr>
            <p:cNvPr id="25" name="TextBox 28">
              <a:extLst>
                <a:ext uri="{FF2B5EF4-FFF2-40B4-BE49-F238E27FC236}">
                  <a16:creationId xmlns:a16="http://schemas.microsoft.com/office/drawing/2014/main" id="{3639451F-9DFD-4C09-870E-71403052F3F6}"/>
                </a:ext>
              </a:extLst>
            </p:cNvPr>
            <p:cNvSpPr txBox="1"/>
            <p:nvPr/>
          </p:nvSpPr>
          <p:spPr>
            <a:xfrm>
              <a:off x="8088692" y="5611792"/>
              <a:ext cx="3402773" cy="799224"/>
            </a:xfrm>
            <a:prstGeom prst="rect">
              <a:avLst/>
            </a:prstGeom>
            <a:grp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lvl="0" algn="ctr">
                <a:defRPr sz="3300">
                  <a:solidFill>
                    <a:schemeClr val="tx1"/>
                  </a:solidFill>
                </a:defRPr>
              </a:lvl1pPr>
            </a:lstStyle>
            <a:p>
              <a:r>
                <a:rPr lang="en-US" dirty="0">
                  <a:latin typeface="Arial" panose="020B0604020202020204" pitchFamily="34" charset="0"/>
                </a:rPr>
                <a:t>8+7</a:t>
              </a:r>
            </a:p>
          </p:txBody>
        </p:sp>
      </p:grpSp>
      <p:grpSp>
        <p:nvGrpSpPr>
          <p:cNvPr id="29" name="קבוצה 28">
            <a:extLst>
              <a:ext uri="{FF2B5EF4-FFF2-40B4-BE49-F238E27FC236}">
                <a16:creationId xmlns:a16="http://schemas.microsoft.com/office/drawing/2014/main" id="{A7EC4141-4585-47FC-AF38-F365E45EEAF7}"/>
              </a:ext>
            </a:extLst>
          </p:cNvPr>
          <p:cNvGrpSpPr/>
          <p:nvPr/>
        </p:nvGrpSpPr>
        <p:grpSpPr>
          <a:xfrm>
            <a:off x="5965233" y="5991149"/>
            <a:ext cx="1440000" cy="612000"/>
            <a:chOff x="6364591" y="4652758"/>
            <a:chExt cx="1984439" cy="2723984"/>
          </a:xfrm>
          <a:solidFill>
            <a:srgbClr val="FDCD12"/>
          </a:solidFill>
        </p:grpSpPr>
        <p:sp>
          <p:nvSpPr>
            <p:cNvPr id="30" name="מלבן 29">
              <a:extLst>
                <a:ext uri="{FF2B5EF4-FFF2-40B4-BE49-F238E27FC236}">
                  <a16:creationId xmlns:a16="http://schemas.microsoft.com/office/drawing/2014/main" id="{5C0E2231-A3D3-4E42-A93A-837E599AFA14}"/>
                </a:ext>
              </a:extLst>
            </p:cNvPr>
            <p:cNvSpPr/>
            <p:nvPr/>
          </p:nvSpPr>
          <p:spPr>
            <a:xfrm>
              <a:off x="6364591" y="5615138"/>
              <a:ext cx="1080000"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1350" dirty="0">
                <a:latin typeface="Arial" panose="020B0604020202020204" pitchFamily="34" charset="0"/>
              </a:endParaRPr>
            </a:p>
          </p:txBody>
        </p:sp>
        <p:sp>
          <p:nvSpPr>
            <p:cNvPr id="31" name="TextBox 30">
              <a:extLst>
                <a:ext uri="{FF2B5EF4-FFF2-40B4-BE49-F238E27FC236}">
                  <a16:creationId xmlns:a16="http://schemas.microsoft.com/office/drawing/2014/main" id="{C8469D51-D2B4-4C47-AD62-30E50687353D}"/>
                </a:ext>
              </a:extLst>
            </p:cNvPr>
            <p:cNvSpPr txBox="1"/>
            <p:nvPr/>
          </p:nvSpPr>
          <p:spPr>
            <a:xfrm>
              <a:off x="6371740" y="4652758"/>
              <a:ext cx="1977290" cy="2723984"/>
            </a:xfrm>
            <a:prstGeom prst="rect">
              <a:avLst/>
            </a:prstGeom>
            <a:grp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lvl="0" algn="ctr">
                <a:defRPr sz="3300">
                  <a:solidFill>
                    <a:schemeClr val="tx1"/>
                  </a:solidFill>
                </a:defRPr>
              </a:lvl1pPr>
            </a:lstStyle>
            <a:p>
              <a:r>
                <a:rPr lang="en-US" dirty="0">
                  <a:latin typeface="Arial" panose="020B0604020202020204" pitchFamily="34" charset="0"/>
                </a:rPr>
                <a:t>8+8</a:t>
              </a:r>
            </a:p>
          </p:txBody>
        </p:sp>
      </p:grpSp>
      <p:sp>
        <p:nvSpPr>
          <p:cNvPr id="36" name="TextBox 23">
            <a:extLst>
              <a:ext uri="{FF2B5EF4-FFF2-40B4-BE49-F238E27FC236}">
                <a16:creationId xmlns:a16="http://schemas.microsoft.com/office/drawing/2014/main" id="{27114223-96D1-49DD-B056-A103DFFD0C8C}"/>
              </a:ext>
            </a:extLst>
          </p:cNvPr>
          <p:cNvSpPr txBox="1"/>
          <p:nvPr/>
        </p:nvSpPr>
        <p:spPr>
          <a:xfrm>
            <a:off x="823125" y="3159007"/>
            <a:ext cx="1440000" cy="600164"/>
          </a:xfrm>
          <a:prstGeom prst="rect">
            <a:avLst/>
          </a:prstGeom>
          <a:solidFill>
            <a:srgbClr val="FDCD12">
              <a:alpha val="65098"/>
            </a:srgbClr>
          </a:solid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algn="ctr">
              <a:defRPr sz="5400">
                <a:solidFill>
                  <a:schemeClr val="accent6">
                    <a:lumMod val="50000"/>
                  </a:schemeClr>
                </a:solidFill>
              </a:defRPr>
            </a:lvl1pPr>
          </a:lstStyle>
          <a:p>
            <a:pPr lvl="0"/>
            <a:r>
              <a:rPr lang="en-US" sz="3300" dirty="0">
                <a:solidFill>
                  <a:schemeClr val="tx1"/>
                </a:solidFill>
                <a:latin typeface="Arial" panose="020B0604020202020204" pitchFamily="34" charset="0"/>
              </a:rPr>
              <a:t>9+6</a:t>
            </a:r>
          </a:p>
        </p:txBody>
      </p:sp>
      <p:sp>
        <p:nvSpPr>
          <p:cNvPr id="37" name="TextBox 24">
            <a:extLst>
              <a:ext uri="{FF2B5EF4-FFF2-40B4-BE49-F238E27FC236}">
                <a16:creationId xmlns:a16="http://schemas.microsoft.com/office/drawing/2014/main" id="{15B76CF2-0AFB-4C35-ADD1-6BB3F14E6042}"/>
              </a:ext>
            </a:extLst>
          </p:cNvPr>
          <p:cNvSpPr txBox="1"/>
          <p:nvPr/>
        </p:nvSpPr>
        <p:spPr>
          <a:xfrm>
            <a:off x="823125" y="2108453"/>
            <a:ext cx="1440000" cy="600164"/>
          </a:xfrm>
          <a:prstGeom prst="rect">
            <a:avLst/>
          </a:prstGeom>
          <a:solidFill>
            <a:srgbClr val="FDCD12">
              <a:alpha val="65098"/>
            </a:srgbClr>
          </a:solid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lvl="0" algn="ctr">
              <a:defRPr sz="3300">
                <a:solidFill>
                  <a:schemeClr val="tx1"/>
                </a:solidFill>
              </a:defRPr>
            </a:lvl1pPr>
          </a:lstStyle>
          <a:p>
            <a:r>
              <a:rPr lang="en-US" dirty="0">
                <a:latin typeface="Arial" panose="020B0604020202020204" pitchFamily="34" charset="0"/>
              </a:rPr>
              <a:t>10+5</a:t>
            </a:r>
          </a:p>
        </p:txBody>
      </p:sp>
      <p:sp>
        <p:nvSpPr>
          <p:cNvPr id="38" name="TextBox 25">
            <a:extLst>
              <a:ext uri="{FF2B5EF4-FFF2-40B4-BE49-F238E27FC236}">
                <a16:creationId xmlns:a16="http://schemas.microsoft.com/office/drawing/2014/main" id="{613F28FE-767B-437A-BCB7-E1F089B0844C}"/>
              </a:ext>
            </a:extLst>
          </p:cNvPr>
          <p:cNvSpPr txBox="1"/>
          <p:nvPr/>
        </p:nvSpPr>
        <p:spPr>
          <a:xfrm>
            <a:off x="6023287" y="3159007"/>
            <a:ext cx="1440000" cy="600164"/>
          </a:xfrm>
          <a:prstGeom prst="rect">
            <a:avLst/>
          </a:prstGeom>
          <a:solidFill>
            <a:srgbClr val="FDCD12">
              <a:alpha val="65098"/>
            </a:srgbClr>
          </a:solid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lvl="0" algn="ctr">
              <a:defRPr sz="3300">
                <a:solidFill>
                  <a:schemeClr val="tx1"/>
                </a:solidFill>
              </a:defRPr>
            </a:lvl1pPr>
          </a:lstStyle>
          <a:p>
            <a:r>
              <a:rPr lang="en-US" dirty="0">
                <a:latin typeface="Arial" panose="020B0604020202020204" pitchFamily="34" charset="0"/>
              </a:rPr>
              <a:t>9+7</a:t>
            </a:r>
          </a:p>
        </p:txBody>
      </p:sp>
      <p:sp>
        <p:nvSpPr>
          <p:cNvPr id="39" name="TextBox 26">
            <a:extLst>
              <a:ext uri="{FF2B5EF4-FFF2-40B4-BE49-F238E27FC236}">
                <a16:creationId xmlns:a16="http://schemas.microsoft.com/office/drawing/2014/main" id="{DA1C2BC7-5C56-4FFA-A644-E9746DCB0213}"/>
              </a:ext>
            </a:extLst>
          </p:cNvPr>
          <p:cNvSpPr txBox="1"/>
          <p:nvPr/>
        </p:nvSpPr>
        <p:spPr>
          <a:xfrm>
            <a:off x="6023287" y="2108453"/>
            <a:ext cx="1440000" cy="600164"/>
          </a:xfrm>
          <a:prstGeom prst="rect">
            <a:avLst/>
          </a:prstGeom>
          <a:solidFill>
            <a:srgbClr val="FDCD12">
              <a:alpha val="65098"/>
            </a:srgbClr>
          </a:solid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lvl="0" algn="ctr">
              <a:defRPr sz="3300">
                <a:solidFill>
                  <a:schemeClr val="tx1"/>
                </a:solidFill>
              </a:defRPr>
            </a:lvl1pPr>
          </a:lstStyle>
          <a:p>
            <a:r>
              <a:rPr lang="en-US" dirty="0">
                <a:latin typeface="Arial" panose="020B0604020202020204" pitchFamily="34" charset="0"/>
              </a:rPr>
              <a:t>10+6</a:t>
            </a:r>
          </a:p>
        </p:txBody>
      </p:sp>
      <p:sp>
        <p:nvSpPr>
          <p:cNvPr id="44" name="TextBox 23">
            <a:extLst>
              <a:ext uri="{FF2B5EF4-FFF2-40B4-BE49-F238E27FC236}">
                <a16:creationId xmlns:a16="http://schemas.microsoft.com/office/drawing/2014/main" id="{F5FE60C3-F5AE-4B7C-8CFD-4D000C4F5A37}"/>
              </a:ext>
            </a:extLst>
          </p:cNvPr>
          <p:cNvSpPr txBox="1"/>
          <p:nvPr/>
        </p:nvSpPr>
        <p:spPr>
          <a:xfrm>
            <a:off x="5972584" y="4209561"/>
            <a:ext cx="1440000" cy="600164"/>
          </a:xfrm>
          <a:prstGeom prst="rect">
            <a:avLst/>
          </a:prstGeom>
          <a:solidFill>
            <a:srgbClr val="FDCD12">
              <a:alpha val="65098"/>
            </a:srgbClr>
          </a:solid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lvl="0" algn="ctr">
              <a:defRPr sz="3300">
                <a:solidFill>
                  <a:schemeClr val="tx1"/>
                </a:solidFill>
              </a:defRPr>
            </a:lvl1pPr>
          </a:lstStyle>
          <a:p>
            <a:r>
              <a:rPr lang="en-US" dirty="0">
                <a:latin typeface="Arial" panose="020B0604020202020204" pitchFamily="34" charset="0"/>
              </a:rPr>
              <a:t>8+8</a:t>
            </a:r>
          </a:p>
        </p:txBody>
      </p:sp>
      <p:sp>
        <p:nvSpPr>
          <p:cNvPr id="46" name="TextBox 25">
            <a:extLst>
              <a:ext uri="{FF2B5EF4-FFF2-40B4-BE49-F238E27FC236}">
                <a16:creationId xmlns:a16="http://schemas.microsoft.com/office/drawing/2014/main" id="{8D23DB06-8A2C-446F-87CB-4B9BDFFC069C}"/>
              </a:ext>
            </a:extLst>
          </p:cNvPr>
          <p:cNvSpPr txBox="1"/>
          <p:nvPr/>
        </p:nvSpPr>
        <p:spPr>
          <a:xfrm>
            <a:off x="823125" y="4209561"/>
            <a:ext cx="1440000" cy="600164"/>
          </a:xfrm>
          <a:prstGeom prst="rect">
            <a:avLst/>
          </a:prstGeom>
          <a:solidFill>
            <a:srgbClr val="FDCD12">
              <a:alpha val="65098"/>
            </a:srgbClr>
          </a:solidFill>
          <a:ln>
            <a:noFill/>
          </a:ln>
        </p:spPr>
        <p:style>
          <a:lnRef idx="2">
            <a:schemeClr val="accent6"/>
          </a:lnRef>
          <a:fillRef idx="1">
            <a:schemeClr val="lt1"/>
          </a:fillRef>
          <a:effectRef idx="0">
            <a:schemeClr val="accent6"/>
          </a:effectRef>
          <a:fontRef idx="minor">
            <a:schemeClr val="dk1"/>
          </a:fontRef>
        </p:style>
        <p:txBody>
          <a:bodyPr wrap="square" rtlCol="0" anchor="ctr" anchorCtr="0">
            <a:spAutoFit/>
          </a:bodyPr>
          <a:lstStyle>
            <a:defPPr>
              <a:defRPr lang="he-IL"/>
            </a:defPPr>
            <a:lvl1pPr lvl="0" algn="ctr">
              <a:defRPr sz="3300">
                <a:solidFill>
                  <a:schemeClr val="tx1"/>
                </a:solidFill>
              </a:defRPr>
            </a:lvl1pPr>
          </a:lstStyle>
          <a:p>
            <a:r>
              <a:rPr lang="en-US" dirty="0">
                <a:latin typeface="Arial" panose="020B0604020202020204" pitchFamily="34" charset="0"/>
              </a:rPr>
              <a:t>8+7</a:t>
            </a:r>
          </a:p>
        </p:txBody>
      </p:sp>
      <p:sp>
        <p:nvSpPr>
          <p:cNvPr id="49" name="כותרת 1">
            <a:extLst>
              <a:ext uri="{FF2B5EF4-FFF2-40B4-BE49-F238E27FC236}">
                <a16:creationId xmlns:a16="http://schemas.microsoft.com/office/drawing/2014/main" id="{1EC27B59-4415-4881-8839-594C47861DE2}"/>
              </a:ext>
            </a:extLst>
          </p:cNvPr>
          <p:cNvSpPr txBox="1">
            <a:spLocks/>
          </p:cNvSpPr>
          <p:nvPr/>
        </p:nvSpPr>
        <p:spPr>
          <a:xfrm>
            <a:off x="408278" y="1068002"/>
            <a:ext cx="3347292" cy="801234"/>
          </a:xfrm>
          <a:prstGeom prst="rect">
            <a:avLst/>
          </a:prstGeom>
        </p:spPr>
        <p:txBody>
          <a:bodyPr vert="horz" lIns="91440" tIns="45720" rIns="91440" bIns="45720" rtlCol="1" anchor="ctr">
            <a:normAutofit fontScale="92500" lnSpcReduction="2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355600" algn="r"/>
            <a:r>
              <a:rPr lang="he-IL" sz="2800" dirty="0">
                <a:latin typeface="Arial" panose="020B0604020202020204" pitchFamily="34" charset="0"/>
                <a:cs typeface="+mn-cs"/>
              </a:rPr>
              <a:t>תַרְגִילִים שֶהַסְכוּם שֶלָהֶם הוּא 15:</a:t>
            </a:r>
          </a:p>
        </p:txBody>
      </p:sp>
      <p:sp>
        <p:nvSpPr>
          <p:cNvPr id="51" name="כותרת 1">
            <a:extLst>
              <a:ext uri="{FF2B5EF4-FFF2-40B4-BE49-F238E27FC236}">
                <a16:creationId xmlns:a16="http://schemas.microsoft.com/office/drawing/2014/main" id="{F2471FA9-8A8B-4415-8BE2-54A3C78F5478}"/>
              </a:ext>
            </a:extLst>
          </p:cNvPr>
          <p:cNvSpPr txBox="1">
            <a:spLocks/>
          </p:cNvSpPr>
          <p:nvPr/>
        </p:nvSpPr>
        <p:spPr>
          <a:xfrm>
            <a:off x="5519580" y="1068002"/>
            <a:ext cx="3347292" cy="801234"/>
          </a:xfrm>
          <a:prstGeom prst="rect">
            <a:avLst/>
          </a:prstGeom>
        </p:spPr>
        <p:txBody>
          <a:bodyPr vert="horz" lIns="91440" tIns="45720" rIns="91440" bIns="45720" rtlCol="1" anchor="ctr">
            <a:normAutofit fontScale="92500" lnSpcReduction="2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marL="355600" algn="r"/>
            <a:r>
              <a:rPr lang="he-IL" sz="2800" dirty="0">
                <a:latin typeface="Arial" panose="020B0604020202020204" pitchFamily="34" charset="0"/>
                <a:cs typeface="+mn-cs"/>
              </a:rPr>
              <a:t>תַרְגִילִים שֶהַסְכוּם שֶלָהֶם הוּא 16:</a:t>
            </a:r>
          </a:p>
        </p:txBody>
      </p:sp>
      <p:cxnSp>
        <p:nvCxnSpPr>
          <p:cNvPr id="53" name="מחבר ישר 52">
            <a:extLst>
              <a:ext uri="{FF2B5EF4-FFF2-40B4-BE49-F238E27FC236}">
                <a16:creationId xmlns:a16="http://schemas.microsoft.com/office/drawing/2014/main" id="{F157F348-C2F7-445A-843E-039629529B75}"/>
              </a:ext>
            </a:extLst>
          </p:cNvPr>
          <p:cNvCxnSpPr>
            <a:cxnSpLocks/>
          </p:cNvCxnSpPr>
          <p:nvPr/>
        </p:nvCxnSpPr>
        <p:spPr>
          <a:xfrm>
            <a:off x="611560" y="1776274"/>
            <a:ext cx="81241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מחבר ישר 54">
            <a:extLst>
              <a:ext uri="{FF2B5EF4-FFF2-40B4-BE49-F238E27FC236}">
                <a16:creationId xmlns:a16="http://schemas.microsoft.com/office/drawing/2014/main" id="{855CB482-46AD-489D-BDEA-4D99E06774E5}"/>
              </a:ext>
            </a:extLst>
          </p:cNvPr>
          <p:cNvCxnSpPr/>
          <p:nvPr/>
        </p:nvCxnSpPr>
        <p:spPr>
          <a:xfrm>
            <a:off x="4860032" y="1351729"/>
            <a:ext cx="0" cy="3168352"/>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92171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9" restart="whenNotActive" fill="hold" evtFilter="cancelBubble" nodeType="interactiveSeq">
                <p:stCondLst>
                  <p:cond evt="onClick" delay="0">
                    <p:tgtEl>
                      <p:spTgt spid="8"/>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withEffect">
                                  <p:stCondLst>
                                    <p:cond delay="0"/>
                                  </p:stCondLst>
                                  <p:childTnLst>
                                    <p:set>
                                      <p:cBhvr>
                                        <p:cTn id="13" dur="1" fill="hold">
                                          <p:stCondLst>
                                            <p:cond delay="0"/>
                                          </p:stCondLst>
                                        </p:cTn>
                                        <p:tgtEl>
                                          <p:spTgt spid="36"/>
                                        </p:tgtEl>
                                        <p:attrNameLst>
                                          <p:attrName>style.visibility</p:attrName>
                                        </p:attrNameLst>
                                      </p:cBhvr>
                                      <p:to>
                                        <p:strVal val="visible"/>
                                      </p:to>
                                    </p:set>
                                  </p:childTnLst>
                                </p:cTn>
                              </p:par>
                              <p:par>
                                <p:cTn id="14" presetID="1" presetClass="exit" presetSubtype="0" fill="hold" nodeType="withEffect">
                                  <p:stCondLst>
                                    <p:cond delay="0"/>
                                  </p:stCondLst>
                                  <p:childTnLst>
                                    <p:set>
                                      <p:cBhvr>
                                        <p:cTn id="15" dur="1" fill="hold">
                                          <p:stCondLst>
                                            <p:cond delay="0"/>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6" restart="whenNotActive" fill="hold" evtFilter="cancelBubble" nodeType="interactiveSeq">
                <p:stCondLst>
                  <p:cond evt="onClick" delay="0">
                    <p:tgtEl>
                      <p:spTgt spid="11"/>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3" restart="whenNotActive" fill="hold" evtFilter="cancelBubble" nodeType="interactiveSeq">
                <p:stCondLst>
                  <p:cond evt="onClick" delay="0">
                    <p:tgtEl>
                      <p:spTgt spid="29"/>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childTnLst>
                                </p:cTn>
                              </p:par>
                              <p:par>
                                <p:cTn id="28" presetID="1" presetClass="exit" presetSubtype="0" fill="hold" nodeType="withEffect">
                                  <p:stCondLst>
                                    <p:cond delay="0"/>
                                  </p:stCondLst>
                                  <p:childTnLst>
                                    <p:set>
                                      <p:cBhvr>
                                        <p:cTn id="29"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30" restart="whenNotActive" fill="hold" evtFilter="cancelBubble" nodeType="interactiveSeq">
                <p:stCondLst>
                  <p:cond evt="onClick" delay="0">
                    <p:tgtEl>
                      <p:spTgt spid="23"/>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37" restart="whenNotActive" fill="hold" evtFilter="cancelBubble" nodeType="interactiveSeq">
                <p:stCondLst>
                  <p:cond evt="onClick" delay="0">
                    <p:tgtEl>
                      <p:spTgt spid="19"/>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childTnLst>
                                </p:cTn>
                              </p:par>
                              <p:par>
                                <p:cTn id="42" presetID="1" presetClass="exit"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childTnLst>
        </p:cTn>
      </p:par>
    </p:tnLst>
    <p:bldLst>
      <p:bldP spid="19" grpId="0" animBg="1"/>
      <p:bldP spid="36" grpId="0" animBg="1"/>
      <p:bldP spid="37" grpId="0" animBg="1"/>
      <p:bldP spid="38" grpId="0" animBg="1"/>
      <p:bldP spid="39" grpId="0" animBg="1"/>
      <p:bldP spid="44" grpId="0" animBg="1"/>
      <p:bldP spid="4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64896BC-E1AD-49B0-A28F-D4F697426BC2}"/>
              </a:ext>
            </a:extLst>
          </p:cNvPr>
          <p:cNvSpPr/>
          <p:nvPr/>
        </p:nvSpPr>
        <p:spPr>
          <a:xfrm>
            <a:off x="65542" y="1602808"/>
            <a:ext cx="4752528" cy="511256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6600" dirty="0">
              <a:solidFill>
                <a:schemeClr val="tx1"/>
              </a:solidFill>
            </a:endParaRPr>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77745" y="105701"/>
            <a:ext cx="9148793" cy="1020248"/>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2800" dirty="0">
                <a:cs typeface="+mn-cs"/>
              </a:rPr>
              <a:t>גַל צֵרְפָה לוּחִית דוֹמִינוֹ לְכַרְטִיס הַמִסְפָּר 9. הַסְכוּם שֶהִיא רָצְתָה לְהַגִיעַ אֵלָיו הוּא 14. אֵיזֶה מִסְפָּר מִסְתַתֵר מִתַחַת לַכֶּתֶם?</a:t>
            </a:r>
          </a:p>
        </p:txBody>
      </p:sp>
      <p:sp>
        <p:nvSpPr>
          <p:cNvPr id="5" name="מלבן 4">
            <a:extLst>
              <a:ext uri="{FF2B5EF4-FFF2-40B4-BE49-F238E27FC236}">
                <a16:creationId xmlns:a16="http://schemas.microsoft.com/office/drawing/2014/main" id="{299B9DAD-51EB-49A8-8CD6-A51685FE05A3}"/>
              </a:ext>
            </a:extLst>
          </p:cNvPr>
          <p:cNvSpPr/>
          <p:nvPr/>
        </p:nvSpPr>
        <p:spPr>
          <a:xfrm>
            <a:off x="844335" y="1736350"/>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9</a:t>
            </a:r>
          </a:p>
        </p:txBody>
      </p:sp>
      <p:pic>
        <p:nvPicPr>
          <p:cNvPr id="37" name="תמונה 36">
            <a:extLst>
              <a:ext uri="{FF2B5EF4-FFF2-40B4-BE49-F238E27FC236}">
                <a16:creationId xmlns:a16="http://schemas.microsoft.com/office/drawing/2014/main" id="{875F8399-44F6-4B75-9AD6-DCB7BF0DA37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4647" t="51178" r="1342" b="3795"/>
          <a:stretch/>
        </p:blipFill>
        <p:spPr>
          <a:xfrm>
            <a:off x="7884368" y="4936074"/>
            <a:ext cx="1556004" cy="1954098"/>
          </a:xfrm>
          <a:prstGeom prst="rect">
            <a:avLst/>
          </a:prstGeom>
        </p:spPr>
      </p:pic>
      <p:grpSp>
        <p:nvGrpSpPr>
          <p:cNvPr id="2" name="קבוצה 1">
            <a:extLst>
              <a:ext uri="{FF2B5EF4-FFF2-40B4-BE49-F238E27FC236}">
                <a16:creationId xmlns:a16="http://schemas.microsoft.com/office/drawing/2014/main" id="{B73403D4-834A-4CE7-923F-1D4BA6C555EC}"/>
              </a:ext>
            </a:extLst>
          </p:cNvPr>
          <p:cNvGrpSpPr/>
          <p:nvPr/>
        </p:nvGrpSpPr>
        <p:grpSpPr>
          <a:xfrm>
            <a:off x="400378" y="2918325"/>
            <a:ext cx="2271777" cy="3666987"/>
            <a:chOff x="310627" y="2773596"/>
            <a:chExt cx="2271777" cy="3666987"/>
          </a:xfrm>
        </p:grpSpPr>
        <p:grpSp>
          <p:nvGrpSpPr>
            <p:cNvPr id="7" name="קבוצה 6">
              <a:extLst>
                <a:ext uri="{FF2B5EF4-FFF2-40B4-BE49-F238E27FC236}">
                  <a16:creationId xmlns:a16="http://schemas.microsoft.com/office/drawing/2014/main" id="{ED221F01-B34C-480F-A083-22A4897918DA}"/>
                </a:ext>
              </a:extLst>
            </p:cNvPr>
            <p:cNvGrpSpPr/>
            <p:nvPr/>
          </p:nvGrpSpPr>
          <p:grpSpPr>
            <a:xfrm>
              <a:off x="310627" y="2773596"/>
              <a:ext cx="2271777" cy="3666987"/>
              <a:chOff x="2473098" y="3248880"/>
              <a:chExt cx="1820916" cy="3132348"/>
            </a:xfrm>
          </p:grpSpPr>
          <p:grpSp>
            <p:nvGrpSpPr>
              <p:cNvPr id="12" name="קבוצה 11">
                <a:extLst>
                  <a:ext uri="{FF2B5EF4-FFF2-40B4-BE49-F238E27FC236}">
                    <a16:creationId xmlns:a16="http://schemas.microsoft.com/office/drawing/2014/main" id="{2774B015-05AA-4EA3-8FDE-A025479B4944}"/>
                  </a:ext>
                </a:extLst>
              </p:cNvPr>
              <p:cNvGrpSpPr/>
              <p:nvPr/>
            </p:nvGrpSpPr>
            <p:grpSpPr>
              <a:xfrm flipV="1">
                <a:off x="2473098" y="3248880"/>
                <a:ext cx="1820916" cy="3132348"/>
                <a:chOff x="4067944" y="3356951"/>
                <a:chExt cx="1820916" cy="3132348"/>
              </a:xfrm>
            </p:grpSpPr>
            <p:grpSp>
              <p:nvGrpSpPr>
                <p:cNvPr id="8" name="קבוצה 7">
                  <a:extLst>
                    <a:ext uri="{FF2B5EF4-FFF2-40B4-BE49-F238E27FC236}">
                      <a16:creationId xmlns:a16="http://schemas.microsoft.com/office/drawing/2014/main" id="{4F682810-B836-4A82-B305-2681DA9B29A6}"/>
                    </a:ext>
                  </a:extLst>
                </p:cNvPr>
                <p:cNvGrpSpPr/>
                <p:nvPr/>
              </p:nvGrpSpPr>
              <p:grpSpPr>
                <a:xfrm>
                  <a:off x="4067944" y="3356951"/>
                  <a:ext cx="1820916" cy="3132348"/>
                  <a:chOff x="3779912" y="3212976"/>
                  <a:chExt cx="1820916" cy="3132348"/>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969C287B-F120-401D-9AB4-E4EC42189BE7}"/>
                      </a:ext>
                    </a:extLst>
                  </p:cNvPr>
                  <p:cNvSpPr/>
                  <p:nvPr/>
                </p:nvSpPr>
                <p:spPr>
                  <a:xfrm>
                    <a:off x="4110833" y="382478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442637" y="422569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8" name="אליפסה 27">
                <a:extLst>
                  <a:ext uri="{FF2B5EF4-FFF2-40B4-BE49-F238E27FC236}">
                    <a16:creationId xmlns:a16="http://schemas.microsoft.com/office/drawing/2014/main" id="{15A59ED0-C15D-413E-BF8B-081E209FA9DA}"/>
                  </a:ext>
                </a:extLst>
              </p:cNvPr>
              <p:cNvSpPr/>
              <p:nvPr/>
            </p:nvSpPr>
            <p:spPr>
              <a:xfrm flipV="1">
                <a:off x="3249223" y="387991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0" name="אליפסה 39">
              <a:extLst>
                <a:ext uri="{FF2B5EF4-FFF2-40B4-BE49-F238E27FC236}">
                  <a16:creationId xmlns:a16="http://schemas.microsoft.com/office/drawing/2014/main" id="{837F2B4C-0CF8-497E-BB8A-BF3C78207506}"/>
                </a:ext>
              </a:extLst>
            </p:cNvPr>
            <p:cNvSpPr/>
            <p:nvPr/>
          </p:nvSpPr>
          <p:spPr>
            <a:xfrm flipV="1">
              <a:off x="1534931" y="5345539"/>
              <a:ext cx="449186" cy="42149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FD792DFD-A4AB-4187-8FB9-C1D07FDE5FC3}"/>
                </a:ext>
              </a:extLst>
            </p:cNvPr>
            <p:cNvSpPr/>
            <p:nvPr/>
          </p:nvSpPr>
          <p:spPr>
            <a:xfrm flipV="1">
              <a:off x="1094699" y="5767032"/>
              <a:ext cx="449186" cy="42149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 name="קבוצה 10">
            <a:extLst>
              <a:ext uri="{FF2B5EF4-FFF2-40B4-BE49-F238E27FC236}">
                <a16:creationId xmlns:a16="http://schemas.microsoft.com/office/drawing/2014/main" id="{EE623F1D-88DF-49BA-9034-16A3C3326669}"/>
              </a:ext>
            </a:extLst>
          </p:cNvPr>
          <p:cNvGrpSpPr/>
          <p:nvPr/>
        </p:nvGrpSpPr>
        <p:grpSpPr>
          <a:xfrm>
            <a:off x="-1045873" y="3953496"/>
            <a:ext cx="5026449" cy="3415585"/>
            <a:chOff x="-2489815" y="4817626"/>
            <a:chExt cx="4752528" cy="3415585"/>
          </a:xfrm>
        </p:grpSpPr>
        <p:pic>
          <p:nvPicPr>
            <p:cNvPr id="35" name="תמונה 34" descr="תמונה שמכילה כהה, לילה, שמי הלילה&#10;&#10;התיאור נוצר באופן אוטומטי">
              <a:extLst>
                <a:ext uri="{FF2B5EF4-FFF2-40B4-BE49-F238E27FC236}">
                  <a16:creationId xmlns:a16="http://schemas.microsoft.com/office/drawing/2014/main" id="{CA08BFEA-64C9-4362-A0B6-45C2FB074909}"/>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489815" y="4817626"/>
              <a:ext cx="4752528" cy="3415585"/>
            </a:xfrm>
            <a:prstGeom prst="rect">
              <a:avLst/>
            </a:prstGeom>
          </p:spPr>
        </p:pic>
        <p:sp>
          <p:nvSpPr>
            <p:cNvPr id="10" name="תיבת טקסט 9">
              <a:extLst>
                <a:ext uri="{FF2B5EF4-FFF2-40B4-BE49-F238E27FC236}">
                  <a16:creationId xmlns:a16="http://schemas.microsoft.com/office/drawing/2014/main" id="{EF9DDF65-8764-4188-80C8-C12D9FB48755}"/>
                </a:ext>
              </a:extLst>
            </p:cNvPr>
            <p:cNvSpPr txBox="1"/>
            <p:nvPr/>
          </p:nvSpPr>
          <p:spPr>
            <a:xfrm>
              <a:off x="-1044993" y="6302674"/>
              <a:ext cx="2144942" cy="670120"/>
            </a:xfrm>
            <a:prstGeom prst="rect">
              <a:avLst/>
            </a:prstGeom>
            <a:noFill/>
          </p:spPr>
          <p:txBody>
            <a:bodyPr wrap="none" rtlCol="1">
              <a:spAutoFit/>
            </a:bodyPr>
            <a:lstStyle/>
            <a:p>
              <a:pPr marL="457200" algn="r" rtl="1">
                <a:lnSpc>
                  <a:spcPct val="107000"/>
                </a:lnSpc>
                <a:spcAft>
                  <a:spcPts val="800"/>
                </a:spcAft>
              </a:pP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לַחֲצוּ עָלַי לְהַצָגַת </a:t>
              </a:r>
              <a:br>
                <a:rPr lang="en-US" sz="1800" dirty="0">
                  <a:solidFill>
                    <a:srgbClr val="000000"/>
                  </a:solidFill>
                  <a:effectLst/>
                  <a:latin typeface="Arial" panose="020B0604020202020204" pitchFamily="34" charset="0"/>
                  <a:ea typeface="Calibri" panose="020F0502020204030204" pitchFamily="34" charset="0"/>
                  <a:cs typeface="Arial" panose="020B0604020202020204" pitchFamily="34" charset="0"/>
                </a:rPr>
              </a:br>
              <a:r>
                <a:rPr lang="he-IL" sz="18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הַלוּחִית וְהַתְשוּבָה.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grpSp>
      <p:sp>
        <p:nvSpPr>
          <p:cNvPr id="38" name="בועת דיבור: אליפסה 37">
            <a:extLst>
              <a:ext uri="{FF2B5EF4-FFF2-40B4-BE49-F238E27FC236}">
                <a16:creationId xmlns:a16="http://schemas.microsoft.com/office/drawing/2014/main" id="{C70B25C0-C9FF-4575-A709-88017E2054FC}"/>
              </a:ext>
            </a:extLst>
          </p:cNvPr>
          <p:cNvSpPr/>
          <p:nvPr/>
        </p:nvSpPr>
        <p:spPr>
          <a:xfrm>
            <a:off x="2090368" y="1320833"/>
            <a:ext cx="7136170" cy="4446199"/>
          </a:xfrm>
          <a:prstGeom prst="wedgeEllipseCallout">
            <a:avLst>
              <a:gd name="adj1" fmla="val 30515"/>
              <a:gd name="adj2" fmla="val 5145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קֹדֶם אֲנִי מְחַבֵּר אֶת מָה שֶאֲנִי רוֹאֶה.</a:t>
            </a:r>
          </a:p>
          <a:p>
            <a:pPr algn="ctr"/>
            <a:r>
              <a:rPr lang="he-IL" sz="2800" dirty="0">
                <a:cs typeface="+mn-cs"/>
              </a:rPr>
              <a:t> </a:t>
            </a:r>
            <a:r>
              <a:rPr lang="en-US" sz="2800" dirty="0"/>
              <a:t>9+1=10</a:t>
            </a:r>
            <a:endParaRPr lang="he-IL" sz="2800" dirty="0">
              <a:cs typeface="+mn-cs"/>
            </a:endParaRPr>
          </a:p>
          <a:p>
            <a:pPr algn="ctr"/>
            <a:r>
              <a:rPr lang="he-IL" sz="2800" dirty="0">
                <a:cs typeface="+mn-cs"/>
              </a:rPr>
              <a:t>אֲבָל אֲנִי צָרִיךְ לְהַגִיעַ לְ-14. אָז אֲנִי מְחַשֵב כַּמָה עוֹד אֲנִי צָרִיךְ  לְהוֹסִיף:</a:t>
            </a:r>
          </a:p>
          <a:p>
            <a:pPr algn="ctr"/>
            <a:r>
              <a:rPr lang="en-US" sz="2800" dirty="0">
                <a:cs typeface="+mn-cs"/>
              </a:rPr>
              <a:t>14-10=4</a:t>
            </a:r>
            <a:endParaRPr lang="he-IL" sz="2800" dirty="0">
              <a:cs typeface="+mn-cs"/>
            </a:endParaRPr>
          </a:p>
          <a:p>
            <a:pPr algn="ctr"/>
            <a:r>
              <a:rPr lang="he-IL" sz="2800" dirty="0">
                <a:cs typeface="+mn-cs"/>
              </a:rPr>
              <a:t>כָּךְ אֲנִי יוֹדֵעַ שֶמִתַחַת לַכֶּתֶם הַיָרֹק מִסְתַתְרוֹת ___ </a:t>
            </a:r>
            <a:r>
              <a:rPr lang="he-IL" sz="2800" dirty="0" err="1">
                <a:cs typeface="+mn-cs"/>
              </a:rPr>
              <a:t>נְקֻדוֹת</a:t>
            </a:r>
            <a:r>
              <a:rPr lang="he-IL" sz="2800" dirty="0">
                <a:cs typeface="+mn-cs"/>
              </a:rPr>
              <a:t>.</a:t>
            </a:r>
          </a:p>
          <a:p>
            <a:pPr algn="ctr"/>
            <a:endParaRPr lang="he-IL" dirty="0"/>
          </a:p>
          <a:p>
            <a:pPr algn="ctr"/>
            <a:endParaRPr lang="he-IL" dirty="0"/>
          </a:p>
        </p:txBody>
      </p:sp>
      <p:sp>
        <p:nvSpPr>
          <p:cNvPr id="9" name="תיבת טקסט 8">
            <a:extLst>
              <a:ext uri="{FF2B5EF4-FFF2-40B4-BE49-F238E27FC236}">
                <a16:creationId xmlns:a16="http://schemas.microsoft.com/office/drawing/2014/main" id="{08134316-E112-4239-9B36-5ECF353AC5CA}"/>
              </a:ext>
            </a:extLst>
          </p:cNvPr>
          <p:cNvSpPr txBox="1"/>
          <p:nvPr/>
        </p:nvSpPr>
        <p:spPr>
          <a:xfrm>
            <a:off x="5299866" y="4138412"/>
            <a:ext cx="333322" cy="769441"/>
          </a:xfrm>
          <a:prstGeom prst="rect">
            <a:avLst/>
          </a:prstGeom>
          <a:noFill/>
        </p:spPr>
        <p:txBody>
          <a:bodyPr wrap="square" rtlCol="1">
            <a:spAutoFit/>
          </a:bodyPr>
          <a:lstStyle/>
          <a:p>
            <a:pPr algn="ctr"/>
            <a:r>
              <a:rPr lang="en-US" sz="4400" dirty="0">
                <a:solidFill>
                  <a:schemeClr val="bg1"/>
                </a:solidFill>
              </a:rPr>
              <a:t>4</a:t>
            </a:r>
            <a:endParaRPr lang="he-IL" sz="4400" dirty="0">
              <a:solidFill>
                <a:schemeClr val="bg1"/>
              </a:solidFill>
            </a:endParaRPr>
          </a:p>
        </p:txBody>
      </p:sp>
    </p:spTree>
    <p:extLst>
      <p:ext uri="{BB962C8B-B14F-4D97-AF65-F5344CB8AC3E}">
        <p14:creationId xmlns:p14="http://schemas.microsoft.com/office/powerpoint/2010/main" val="11740634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31" presetClass="exit" presetSubtype="0" fill="hold" nodeType="withEffect">
                                  <p:stCondLst>
                                    <p:cond delay="0"/>
                                  </p:stCondLst>
                                  <p:childTnLst>
                                    <p:anim calcmode="lin" valueType="num">
                                      <p:cBhvr>
                                        <p:cTn id="8" dur="1000"/>
                                        <p:tgtEl>
                                          <p:spTgt spid="11"/>
                                        </p:tgtEl>
                                        <p:attrNameLst>
                                          <p:attrName>ppt_w</p:attrName>
                                        </p:attrNameLst>
                                      </p:cBhvr>
                                      <p:tavLst>
                                        <p:tav tm="0">
                                          <p:val>
                                            <p:strVal val="ppt_w"/>
                                          </p:val>
                                        </p:tav>
                                        <p:tav tm="100000">
                                          <p:val>
                                            <p:fltVal val="0"/>
                                          </p:val>
                                        </p:tav>
                                      </p:tavLst>
                                    </p:anim>
                                    <p:anim calcmode="lin" valueType="num">
                                      <p:cBhvr>
                                        <p:cTn id="9" dur="1000"/>
                                        <p:tgtEl>
                                          <p:spTgt spid="11"/>
                                        </p:tgtEl>
                                        <p:attrNameLst>
                                          <p:attrName>ppt_h</p:attrName>
                                        </p:attrNameLst>
                                      </p:cBhvr>
                                      <p:tavLst>
                                        <p:tav tm="0">
                                          <p:val>
                                            <p:strVal val="ppt_h"/>
                                          </p:val>
                                        </p:tav>
                                        <p:tav tm="100000">
                                          <p:val>
                                            <p:fltVal val="0"/>
                                          </p:val>
                                        </p:tav>
                                      </p:tavLst>
                                    </p:anim>
                                    <p:anim calcmode="lin" valueType="num">
                                      <p:cBhvr>
                                        <p:cTn id="10" dur="1000"/>
                                        <p:tgtEl>
                                          <p:spTgt spid="11"/>
                                        </p:tgtEl>
                                        <p:attrNameLst>
                                          <p:attrName>style.rotation</p:attrName>
                                        </p:attrNameLst>
                                      </p:cBhvr>
                                      <p:tavLst>
                                        <p:tav tm="0">
                                          <p:val>
                                            <p:fltVal val="0"/>
                                          </p:val>
                                        </p:tav>
                                        <p:tav tm="100000">
                                          <p:val>
                                            <p:fltVal val="90"/>
                                          </p:val>
                                        </p:tav>
                                      </p:tavLst>
                                    </p:anim>
                                    <p:animEffect transition="out" filter="fade">
                                      <p:cBhvr>
                                        <p:cTn id="11" dur="1000"/>
                                        <p:tgtEl>
                                          <p:spTgt spid="11"/>
                                        </p:tgtEl>
                                      </p:cBhvr>
                                    </p:animEffect>
                                    <p:set>
                                      <p:cBhvr>
                                        <p:cTn id="12"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64896BC-E1AD-49B0-A28F-D4F697426BC2}"/>
              </a:ext>
            </a:extLst>
          </p:cNvPr>
          <p:cNvSpPr/>
          <p:nvPr/>
        </p:nvSpPr>
        <p:spPr>
          <a:xfrm>
            <a:off x="65542" y="1602808"/>
            <a:ext cx="4752528" cy="511256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6600" dirty="0">
              <a:solidFill>
                <a:schemeClr val="tx1"/>
              </a:solidFill>
            </a:endParaRPr>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77745" y="105701"/>
            <a:ext cx="9148793" cy="1020248"/>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2800" dirty="0">
                <a:cs typeface="+mn-cs"/>
              </a:rPr>
              <a:t>נֶטַע צֵרְפָה לוּחִית דוֹמִינוֹ לְכַרְטִיס הַמִסְפָּר 8. הַסְכוּם שֶהִיא רָצְתָה לְהַגִיעַ אֵלָיו הוּא 12. אֵיזֶה מִסְפָּר מִסְתַתֵר מִתַחַת לַכֶּתֶם?</a:t>
            </a:r>
          </a:p>
        </p:txBody>
      </p:sp>
      <p:grpSp>
        <p:nvGrpSpPr>
          <p:cNvPr id="7" name="קבוצה 6">
            <a:extLst>
              <a:ext uri="{FF2B5EF4-FFF2-40B4-BE49-F238E27FC236}">
                <a16:creationId xmlns:a16="http://schemas.microsoft.com/office/drawing/2014/main" id="{ED221F01-B34C-480F-A083-22A4897918DA}"/>
              </a:ext>
            </a:extLst>
          </p:cNvPr>
          <p:cNvGrpSpPr/>
          <p:nvPr/>
        </p:nvGrpSpPr>
        <p:grpSpPr>
          <a:xfrm>
            <a:off x="310627" y="2773596"/>
            <a:ext cx="2271777" cy="3666987"/>
            <a:chOff x="2473098" y="3248880"/>
            <a:chExt cx="1820916" cy="3132348"/>
          </a:xfrm>
        </p:grpSpPr>
        <p:grpSp>
          <p:nvGrpSpPr>
            <p:cNvPr id="12" name="קבוצה 11">
              <a:extLst>
                <a:ext uri="{FF2B5EF4-FFF2-40B4-BE49-F238E27FC236}">
                  <a16:creationId xmlns:a16="http://schemas.microsoft.com/office/drawing/2014/main" id="{2774B015-05AA-4EA3-8FDE-A025479B4944}"/>
                </a:ext>
              </a:extLst>
            </p:cNvPr>
            <p:cNvGrpSpPr/>
            <p:nvPr/>
          </p:nvGrpSpPr>
          <p:grpSpPr>
            <a:xfrm flipV="1">
              <a:off x="2473098" y="3248880"/>
              <a:ext cx="1820916" cy="3132348"/>
              <a:chOff x="4067944" y="3356951"/>
              <a:chExt cx="1820916" cy="3132348"/>
            </a:xfrm>
          </p:grpSpPr>
          <p:grpSp>
            <p:nvGrpSpPr>
              <p:cNvPr id="8" name="קבוצה 7">
                <a:extLst>
                  <a:ext uri="{FF2B5EF4-FFF2-40B4-BE49-F238E27FC236}">
                    <a16:creationId xmlns:a16="http://schemas.microsoft.com/office/drawing/2014/main" id="{4F682810-B836-4A82-B305-2681DA9B29A6}"/>
                  </a:ext>
                </a:extLst>
              </p:cNvPr>
              <p:cNvGrpSpPr/>
              <p:nvPr/>
            </p:nvGrpSpPr>
            <p:grpSpPr>
              <a:xfrm>
                <a:off x="4067944" y="3356951"/>
                <a:ext cx="1820916" cy="3132348"/>
                <a:chOff x="3779912" y="3212976"/>
                <a:chExt cx="1820916" cy="3132348"/>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969C287B-F120-401D-9AB4-E4EC42189BE7}"/>
                    </a:ext>
                  </a:extLst>
                </p:cNvPr>
                <p:cNvSpPr/>
                <p:nvPr/>
              </p:nvSpPr>
              <p:spPr>
                <a:xfrm>
                  <a:off x="4110833" y="382478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098226" y="5446023"/>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8" name="אליפסה 27">
              <a:extLst>
                <a:ext uri="{FF2B5EF4-FFF2-40B4-BE49-F238E27FC236}">
                  <a16:creationId xmlns:a16="http://schemas.microsoft.com/office/drawing/2014/main" id="{15A59ED0-C15D-413E-BF8B-081E209FA9DA}"/>
                </a:ext>
              </a:extLst>
            </p:cNvPr>
            <p:cNvSpPr/>
            <p:nvPr/>
          </p:nvSpPr>
          <p:spPr>
            <a:xfrm flipV="1">
              <a:off x="3563525" y="382423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0" name="אליפסה 39">
            <a:extLst>
              <a:ext uri="{FF2B5EF4-FFF2-40B4-BE49-F238E27FC236}">
                <a16:creationId xmlns:a16="http://schemas.microsoft.com/office/drawing/2014/main" id="{837F2B4C-0CF8-497E-BB8A-BF3C78207506}"/>
              </a:ext>
            </a:extLst>
          </p:cNvPr>
          <p:cNvSpPr/>
          <p:nvPr/>
        </p:nvSpPr>
        <p:spPr>
          <a:xfrm flipV="1">
            <a:off x="1534931" y="5345539"/>
            <a:ext cx="449186" cy="42149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מלבן 4">
            <a:extLst>
              <a:ext uri="{FF2B5EF4-FFF2-40B4-BE49-F238E27FC236}">
                <a16:creationId xmlns:a16="http://schemas.microsoft.com/office/drawing/2014/main" id="{299B9DAD-51EB-49A8-8CD6-A51685FE05A3}"/>
              </a:ext>
            </a:extLst>
          </p:cNvPr>
          <p:cNvSpPr/>
          <p:nvPr/>
        </p:nvSpPr>
        <p:spPr>
          <a:xfrm>
            <a:off x="844335" y="1736350"/>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8</a:t>
            </a:r>
          </a:p>
        </p:txBody>
      </p:sp>
      <p:grpSp>
        <p:nvGrpSpPr>
          <p:cNvPr id="11" name="קבוצה 10">
            <a:extLst>
              <a:ext uri="{FF2B5EF4-FFF2-40B4-BE49-F238E27FC236}">
                <a16:creationId xmlns:a16="http://schemas.microsoft.com/office/drawing/2014/main" id="{EE623F1D-88DF-49BA-9034-16A3C3326669}"/>
              </a:ext>
            </a:extLst>
          </p:cNvPr>
          <p:cNvGrpSpPr/>
          <p:nvPr/>
        </p:nvGrpSpPr>
        <p:grpSpPr>
          <a:xfrm>
            <a:off x="-1058484" y="3868642"/>
            <a:ext cx="4752528" cy="3415585"/>
            <a:chOff x="-2346197" y="5130930"/>
            <a:chExt cx="4752528" cy="3415585"/>
          </a:xfrm>
        </p:grpSpPr>
        <p:pic>
          <p:nvPicPr>
            <p:cNvPr id="35" name="תמונה 34" descr="תמונה שמכילה כהה, לילה, שמי הלילה&#10;&#10;התיאור נוצר באופן אוטומטי">
              <a:extLst>
                <a:ext uri="{FF2B5EF4-FFF2-40B4-BE49-F238E27FC236}">
                  <a16:creationId xmlns:a16="http://schemas.microsoft.com/office/drawing/2014/main" id="{CA08BFEA-64C9-4362-A0B6-45C2FB074909}"/>
                </a:ext>
              </a:extLst>
            </p:cNvPr>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346197" y="5130930"/>
              <a:ext cx="4752528" cy="3415585"/>
            </a:xfrm>
            <a:prstGeom prst="rect">
              <a:avLst/>
            </a:prstGeom>
          </p:spPr>
        </p:pic>
        <p:sp>
          <p:nvSpPr>
            <p:cNvPr id="10" name="תיבת טקסט 9">
              <a:extLst>
                <a:ext uri="{FF2B5EF4-FFF2-40B4-BE49-F238E27FC236}">
                  <a16:creationId xmlns:a16="http://schemas.microsoft.com/office/drawing/2014/main" id="{EF9DDF65-8764-4188-80C8-C12D9FB48755}"/>
                </a:ext>
              </a:extLst>
            </p:cNvPr>
            <p:cNvSpPr txBox="1"/>
            <p:nvPr/>
          </p:nvSpPr>
          <p:spPr>
            <a:xfrm>
              <a:off x="-1240756" y="6302674"/>
              <a:ext cx="2340705" cy="830997"/>
            </a:xfrm>
            <a:prstGeom prst="rect">
              <a:avLst/>
            </a:prstGeom>
            <a:noFill/>
          </p:spPr>
          <p:txBody>
            <a:bodyPr wrap="none" rtlCol="1">
              <a:spAutoFit/>
            </a:bodyPr>
            <a:lstStyle/>
            <a:p>
              <a:r>
                <a:rPr lang="he-IL" sz="2400" dirty="0"/>
                <a:t>לַחֲצוּ עָלַי לְהַצָגַת </a:t>
              </a:r>
            </a:p>
            <a:p>
              <a:r>
                <a:rPr lang="he-IL" sz="2400" dirty="0"/>
                <a:t>הַלוּחִית וְהַתְשוּבָה.</a:t>
              </a:r>
            </a:p>
          </p:txBody>
        </p:sp>
      </p:grpSp>
      <p:pic>
        <p:nvPicPr>
          <p:cNvPr id="32" name="תמונה 31">
            <a:extLst>
              <a:ext uri="{FF2B5EF4-FFF2-40B4-BE49-F238E27FC236}">
                <a16:creationId xmlns:a16="http://schemas.microsoft.com/office/drawing/2014/main" id="{6C7F8FF3-2616-4FEF-B32D-96C03D03816C}"/>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8341" t="45806" r="24621" b="3795"/>
          <a:stretch/>
        </p:blipFill>
        <p:spPr>
          <a:xfrm>
            <a:off x="7308304" y="4528117"/>
            <a:ext cx="1752194" cy="2187259"/>
          </a:xfrm>
          <a:prstGeom prst="rect">
            <a:avLst/>
          </a:prstGeom>
        </p:spPr>
      </p:pic>
      <p:sp>
        <p:nvSpPr>
          <p:cNvPr id="36" name="בועת דיבור: אליפסה 35">
            <a:extLst>
              <a:ext uri="{FF2B5EF4-FFF2-40B4-BE49-F238E27FC236}">
                <a16:creationId xmlns:a16="http://schemas.microsoft.com/office/drawing/2014/main" id="{EAD6C9F0-824F-4D3E-BD8B-5EFE0D7B97E8}"/>
              </a:ext>
            </a:extLst>
          </p:cNvPr>
          <p:cNvSpPr/>
          <p:nvPr/>
        </p:nvSpPr>
        <p:spPr>
          <a:xfrm>
            <a:off x="6040211" y="2125486"/>
            <a:ext cx="3260688" cy="2289813"/>
          </a:xfrm>
          <a:prstGeom prst="wedgeEllipseCallout">
            <a:avLst>
              <a:gd name="adj1" fmla="val 759"/>
              <a:gd name="adj2" fmla="val 8851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אֲנִי פּוֹתֵר בְּחִבּוּר. כָּךְ: </a:t>
            </a:r>
            <a:r>
              <a:rPr lang="en-US" sz="2800" dirty="0"/>
              <a:t>8+2+___=12</a:t>
            </a:r>
            <a:endParaRPr lang="he-IL" sz="2800" dirty="0">
              <a:cs typeface="+mn-cs"/>
            </a:endParaRPr>
          </a:p>
          <a:p>
            <a:pPr algn="ctr"/>
            <a:endParaRPr lang="he-IL" dirty="0"/>
          </a:p>
        </p:txBody>
      </p:sp>
      <p:pic>
        <p:nvPicPr>
          <p:cNvPr id="37" name="תמונה 36">
            <a:extLst>
              <a:ext uri="{FF2B5EF4-FFF2-40B4-BE49-F238E27FC236}">
                <a16:creationId xmlns:a16="http://schemas.microsoft.com/office/drawing/2014/main" id="{875F8399-44F6-4B75-9AD6-DCB7BF0DA37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4647" t="51178" r="1342" b="3795"/>
          <a:stretch/>
        </p:blipFill>
        <p:spPr>
          <a:xfrm>
            <a:off x="5348769" y="4837649"/>
            <a:ext cx="1556004" cy="1954098"/>
          </a:xfrm>
          <a:prstGeom prst="rect">
            <a:avLst/>
          </a:prstGeom>
        </p:spPr>
      </p:pic>
      <p:sp>
        <p:nvSpPr>
          <p:cNvPr id="38" name="בועת דיבור: אליפסה 37">
            <a:extLst>
              <a:ext uri="{FF2B5EF4-FFF2-40B4-BE49-F238E27FC236}">
                <a16:creationId xmlns:a16="http://schemas.microsoft.com/office/drawing/2014/main" id="{C70B25C0-C9FF-4575-A709-88017E2054FC}"/>
              </a:ext>
            </a:extLst>
          </p:cNvPr>
          <p:cNvSpPr/>
          <p:nvPr/>
        </p:nvSpPr>
        <p:spPr>
          <a:xfrm>
            <a:off x="2563884" y="1125949"/>
            <a:ext cx="3412962" cy="2574632"/>
          </a:xfrm>
          <a:prstGeom prst="wedgeEllipseCallout">
            <a:avLst>
              <a:gd name="adj1" fmla="val 40372"/>
              <a:gd name="adj2" fmla="val 9913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אֶפְשָר גַם </a:t>
            </a:r>
            <a:r>
              <a:rPr lang="he-IL" sz="2800" dirty="0" err="1">
                <a:cs typeface="+mn-cs"/>
              </a:rPr>
              <a:t>לִפְתֹר</a:t>
            </a:r>
            <a:r>
              <a:rPr lang="he-IL" sz="2800" dirty="0">
                <a:cs typeface="+mn-cs"/>
              </a:rPr>
              <a:t> בְּחִבּוּר וּבְחִסוּר: </a:t>
            </a:r>
            <a:r>
              <a:rPr lang="en-US" sz="2800" dirty="0"/>
              <a:t>8+2=10</a:t>
            </a:r>
            <a:r>
              <a:rPr lang="he-IL" sz="2800" dirty="0"/>
              <a:t> </a:t>
            </a:r>
            <a:endParaRPr lang="en-US" sz="2800" dirty="0"/>
          </a:p>
          <a:p>
            <a:pPr algn="ctr" rtl="0"/>
            <a:r>
              <a:rPr lang="en-US" sz="2800" dirty="0">
                <a:cs typeface="+mn-cs"/>
              </a:rPr>
              <a:t>12-10= ___</a:t>
            </a:r>
            <a:endParaRPr lang="he-IL" sz="2800" dirty="0">
              <a:cs typeface="+mn-cs"/>
            </a:endParaRPr>
          </a:p>
          <a:p>
            <a:pPr algn="ctr"/>
            <a:endParaRPr lang="he-IL" dirty="0"/>
          </a:p>
        </p:txBody>
      </p:sp>
      <p:sp>
        <p:nvSpPr>
          <p:cNvPr id="9" name="תיבת טקסט 8">
            <a:extLst>
              <a:ext uri="{FF2B5EF4-FFF2-40B4-BE49-F238E27FC236}">
                <a16:creationId xmlns:a16="http://schemas.microsoft.com/office/drawing/2014/main" id="{08134316-E112-4239-9B36-5ECF353AC5CA}"/>
              </a:ext>
            </a:extLst>
          </p:cNvPr>
          <p:cNvSpPr txBox="1"/>
          <p:nvPr/>
        </p:nvSpPr>
        <p:spPr>
          <a:xfrm>
            <a:off x="7503894" y="3125954"/>
            <a:ext cx="333322" cy="769441"/>
          </a:xfrm>
          <a:prstGeom prst="rect">
            <a:avLst/>
          </a:prstGeom>
          <a:noFill/>
        </p:spPr>
        <p:txBody>
          <a:bodyPr wrap="square" rtlCol="1">
            <a:spAutoFit/>
          </a:bodyPr>
          <a:lstStyle/>
          <a:p>
            <a:pPr algn="ctr"/>
            <a:r>
              <a:rPr lang="en-US" sz="4400" dirty="0">
                <a:solidFill>
                  <a:schemeClr val="bg1"/>
                </a:solidFill>
              </a:rPr>
              <a:t>2</a:t>
            </a:r>
            <a:endParaRPr lang="he-IL" sz="4400" dirty="0">
              <a:solidFill>
                <a:schemeClr val="bg1"/>
              </a:solidFill>
            </a:endParaRPr>
          </a:p>
        </p:txBody>
      </p:sp>
      <p:sp>
        <p:nvSpPr>
          <p:cNvPr id="39" name="תיבת טקסט 38">
            <a:extLst>
              <a:ext uri="{FF2B5EF4-FFF2-40B4-BE49-F238E27FC236}">
                <a16:creationId xmlns:a16="http://schemas.microsoft.com/office/drawing/2014/main" id="{53213323-DE31-4A40-988B-62E1AB141B9A}"/>
              </a:ext>
            </a:extLst>
          </p:cNvPr>
          <p:cNvSpPr txBox="1"/>
          <p:nvPr/>
        </p:nvSpPr>
        <p:spPr>
          <a:xfrm>
            <a:off x="4700387" y="2500952"/>
            <a:ext cx="333322" cy="769441"/>
          </a:xfrm>
          <a:prstGeom prst="rect">
            <a:avLst/>
          </a:prstGeom>
          <a:noFill/>
        </p:spPr>
        <p:txBody>
          <a:bodyPr wrap="square" rtlCol="1">
            <a:spAutoFit/>
          </a:bodyPr>
          <a:lstStyle/>
          <a:p>
            <a:pPr algn="ctr"/>
            <a:r>
              <a:rPr lang="en-US" sz="4400" dirty="0">
                <a:solidFill>
                  <a:schemeClr val="bg1"/>
                </a:solidFill>
              </a:rPr>
              <a:t>2</a:t>
            </a:r>
            <a:endParaRPr lang="he-IL" sz="4400" dirty="0">
              <a:solidFill>
                <a:schemeClr val="bg1"/>
              </a:solidFill>
            </a:endParaRPr>
          </a:p>
        </p:txBody>
      </p:sp>
    </p:spTree>
    <p:extLst>
      <p:ext uri="{BB962C8B-B14F-4D97-AF65-F5344CB8AC3E}">
        <p14:creationId xmlns:p14="http://schemas.microsoft.com/office/powerpoint/2010/main" val="13495352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31" presetClass="exit" presetSubtype="0" fill="hold" nodeType="withEffect">
                                  <p:stCondLst>
                                    <p:cond delay="0"/>
                                  </p:stCondLst>
                                  <p:childTnLst>
                                    <p:anim calcmode="lin" valueType="num">
                                      <p:cBhvr>
                                        <p:cTn id="10" dur="1000"/>
                                        <p:tgtEl>
                                          <p:spTgt spid="11"/>
                                        </p:tgtEl>
                                        <p:attrNameLst>
                                          <p:attrName>ppt_w</p:attrName>
                                        </p:attrNameLst>
                                      </p:cBhvr>
                                      <p:tavLst>
                                        <p:tav tm="0">
                                          <p:val>
                                            <p:strVal val="ppt_w"/>
                                          </p:val>
                                        </p:tav>
                                        <p:tav tm="100000">
                                          <p:val>
                                            <p:fltVal val="0"/>
                                          </p:val>
                                        </p:tav>
                                      </p:tavLst>
                                    </p:anim>
                                    <p:anim calcmode="lin" valueType="num">
                                      <p:cBhvr>
                                        <p:cTn id="11" dur="1000"/>
                                        <p:tgtEl>
                                          <p:spTgt spid="11"/>
                                        </p:tgtEl>
                                        <p:attrNameLst>
                                          <p:attrName>ppt_h</p:attrName>
                                        </p:attrNameLst>
                                      </p:cBhvr>
                                      <p:tavLst>
                                        <p:tav tm="0">
                                          <p:val>
                                            <p:strVal val="ppt_h"/>
                                          </p:val>
                                        </p:tav>
                                        <p:tav tm="100000">
                                          <p:val>
                                            <p:fltVal val="0"/>
                                          </p:val>
                                        </p:tav>
                                      </p:tavLst>
                                    </p:anim>
                                    <p:anim calcmode="lin" valueType="num">
                                      <p:cBhvr>
                                        <p:cTn id="12" dur="1000"/>
                                        <p:tgtEl>
                                          <p:spTgt spid="11"/>
                                        </p:tgtEl>
                                        <p:attrNameLst>
                                          <p:attrName>style.rotation</p:attrName>
                                        </p:attrNameLst>
                                      </p:cBhvr>
                                      <p:tavLst>
                                        <p:tav tm="0">
                                          <p:val>
                                            <p:fltVal val="0"/>
                                          </p:val>
                                        </p:tav>
                                        <p:tav tm="100000">
                                          <p:val>
                                            <p:fltVal val="90"/>
                                          </p:val>
                                        </p:tav>
                                      </p:tavLst>
                                    </p:anim>
                                    <p:animEffect transition="out" filter="fade">
                                      <p:cBhvr>
                                        <p:cTn id="13" dur="1000"/>
                                        <p:tgtEl>
                                          <p:spTgt spid="11"/>
                                        </p:tgtEl>
                                      </p:cBhvr>
                                    </p:animEffect>
                                    <p:set>
                                      <p:cBhvr>
                                        <p:cTn id="14"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9" grpId="0"/>
      <p:bldP spid="3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64896BC-E1AD-49B0-A28F-D4F697426BC2}"/>
              </a:ext>
            </a:extLst>
          </p:cNvPr>
          <p:cNvSpPr/>
          <p:nvPr/>
        </p:nvSpPr>
        <p:spPr>
          <a:xfrm>
            <a:off x="77745" y="1323397"/>
            <a:ext cx="4752528" cy="511256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6600" dirty="0">
              <a:solidFill>
                <a:schemeClr val="tx1"/>
              </a:solidFill>
            </a:endParaRPr>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77745" y="105700"/>
            <a:ext cx="9148793" cy="1131407"/>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2800" dirty="0">
                <a:cs typeface="+mn-cs"/>
              </a:rPr>
              <a:t>עֲדִי צֵרְפָה לוּחִית דוֹמִינוֹ לְכַרְטִיס הַמִסְפָּר 6. הַסְכוּם שֶהִיא רָצְתָה לְהַגִיעַ אֵלָיו הוּא 11. אֵיזֶה מִסְפָּר מִסְתַתֵר מִתַחַת לַכֶּתֶם?</a:t>
            </a:r>
          </a:p>
        </p:txBody>
      </p:sp>
      <p:grpSp>
        <p:nvGrpSpPr>
          <p:cNvPr id="7" name="קבוצה 6">
            <a:extLst>
              <a:ext uri="{FF2B5EF4-FFF2-40B4-BE49-F238E27FC236}">
                <a16:creationId xmlns:a16="http://schemas.microsoft.com/office/drawing/2014/main" id="{ED221F01-B34C-480F-A083-22A4897918DA}"/>
              </a:ext>
            </a:extLst>
          </p:cNvPr>
          <p:cNvGrpSpPr/>
          <p:nvPr/>
        </p:nvGrpSpPr>
        <p:grpSpPr>
          <a:xfrm>
            <a:off x="582114" y="2466018"/>
            <a:ext cx="2271777" cy="3666987"/>
            <a:chOff x="2473098" y="3248880"/>
            <a:chExt cx="1820916" cy="3132348"/>
          </a:xfrm>
        </p:grpSpPr>
        <p:grpSp>
          <p:nvGrpSpPr>
            <p:cNvPr id="12" name="קבוצה 11">
              <a:extLst>
                <a:ext uri="{FF2B5EF4-FFF2-40B4-BE49-F238E27FC236}">
                  <a16:creationId xmlns:a16="http://schemas.microsoft.com/office/drawing/2014/main" id="{2774B015-05AA-4EA3-8FDE-A025479B4944}"/>
                </a:ext>
              </a:extLst>
            </p:cNvPr>
            <p:cNvGrpSpPr/>
            <p:nvPr/>
          </p:nvGrpSpPr>
          <p:grpSpPr>
            <a:xfrm flipV="1">
              <a:off x="2473098" y="3248880"/>
              <a:ext cx="1820916" cy="3132348"/>
              <a:chOff x="4067944" y="3356951"/>
              <a:chExt cx="1820916" cy="3132348"/>
            </a:xfrm>
          </p:grpSpPr>
          <p:grpSp>
            <p:nvGrpSpPr>
              <p:cNvPr id="8" name="קבוצה 7">
                <a:extLst>
                  <a:ext uri="{FF2B5EF4-FFF2-40B4-BE49-F238E27FC236}">
                    <a16:creationId xmlns:a16="http://schemas.microsoft.com/office/drawing/2014/main" id="{4F682810-B836-4A82-B305-2681DA9B29A6}"/>
                  </a:ext>
                </a:extLst>
              </p:cNvPr>
              <p:cNvGrpSpPr/>
              <p:nvPr/>
            </p:nvGrpSpPr>
            <p:grpSpPr>
              <a:xfrm>
                <a:off x="4067944" y="3356951"/>
                <a:ext cx="1820916" cy="3132348"/>
                <a:chOff x="3779912" y="3212976"/>
                <a:chExt cx="1820916" cy="3132348"/>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161305" y="516263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8" name="אליפסה 27">
              <a:extLst>
                <a:ext uri="{FF2B5EF4-FFF2-40B4-BE49-F238E27FC236}">
                  <a16:creationId xmlns:a16="http://schemas.microsoft.com/office/drawing/2014/main" id="{15A59ED0-C15D-413E-BF8B-081E209FA9DA}"/>
                </a:ext>
              </a:extLst>
            </p:cNvPr>
            <p:cNvSpPr/>
            <p:nvPr/>
          </p:nvSpPr>
          <p:spPr>
            <a:xfrm flipV="1">
              <a:off x="3553651" y="351833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40" name="אליפסה 39">
            <a:extLst>
              <a:ext uri="{FF2B5EF4-FFF2-40B4-BE49-F238E27FC236}">
                <a16:creationId xmlns:a16="http://schemas.microsoft.com/office/drawing/2014/main" id="{837F2B4C-0CF8-497E-BB8A-BF3C78207506}"/>
              </a:ext>
            </a:extLst>
          </p:cNvPr>
          <p:cNvSpPr/>
          <p:nvPr/>
        </p:nvSpPr>
        <p:spPr>
          <a:xfrm flipV="1">
            <a:off x="1478773" y="4981651"/>
            <a:ext cx="449186" cy="42149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מלבן 4">
            <a:extLst>
              <a:ext uri="{FF2B5EF4-FFF2-40B4-BE49-F238E27FC236}">
                <a16:creationId xmlns:a16="http://schemas.microsoft.com/office/drawing/2014/main" id="{299B9DAD-51EB-49A8-8CD6-A51685FE05A3}"/>
              </a:ext>
            </a:extLst>
          </p:cNvPr>
          <p:cNvSpPr/>
          <p:nvPr/>
        </p:nvSpPr>
        <p:spPr>
          <a:xfrm>
            <a:off x="830634" y="1449208"/>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6</a:t>
            </a:r>
          </a:p>
        </p:txBody>
      </p:sp>
      <p:grpSp>
        <p:nvGrpSpPr>
          <p:cNvPr id="11" name="קבוצה 10">
            <a:extLst>
              <a:ext uri="{FF2B5EF4-FFF2-40B4-BE49-F238E27FC236}">
                <a16:creationId xmlns:a16="http://schemas.microsoft.com/office/drawing/2014/main" id="{EE623F1D-88DF-49BA-9034-16A3C3326669}"/>
              </a:ext>
            </a:extLst>
          </p:cNvPr>
          <p:cNvGrpSpPr/>
          <p:nvPr/>
        </p:nvGrpSpPr>
        <p:grpSpPr>
          <a:xfrm>
            <a:off x="-547736" y="3364679"/>
            <a:ext cx="4752528" cy="3415585"/>
            <a:chOff x="-2210327" y="5045472"/>
            <a:chExt cx="4752528" cy="3415585"/>
          </a:xfrm>
        </p:grpSpPr>
        <p:pic>
          <p:nvPicPr>
            <p:cNvPr id="35" name="תמונה 34" descr="תמונה שמכילה כהה, לילה, שמי הלילה&#10;&#10;התיאור נוצר באופן אוטומטי">
              <a:extLst>
                <a:ext uri="{FF2B5EF4-FFF2-40B4-BE49-F238E27FC236}">
                  <a16:creationId xmlns:a16="http://schemas.microsoft.com/office/drawing/2014/main" id="{CA08BFEA-64C9-4362-A0B6-45C2FB074909}"/>
                </a:ext>
              </a:extLst>
            </p:cNvPr>
            <p:cNvPicPr>
              <a:picLocks noChangeAspect="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210327" y="5045472"/>
              <a:ext cx="4752528" cy="3415585"/>
            </a:xfrm>
            <a:prstGeom prst="rect">
              <a:avLst/>
            </a:prstGeom>
          </p:spPr>
        </p:pic>
        <p:sp>
          <p:nvSpPr>
            <p:cNvPr id="10" name="תיבת טקסט 9">
              <a:extLst>
                <a:ext uri="{FF2B5EF4-FFF2-40B4-BE49-F238E27FC236}">
                  <a16:creationId xmlns:a16="http://schemas.microsoft.com/office/drawing/2014/main" id="{EF9DDF65-8764-4188-80C8-C12D9FB48755}"/>
                </a:ext>
              </a:extLst>
            </p:cNvPr>
            <p:cNvSpPr txBox="1"/>
            <p:nvPr/>
          </p:nvSpPr>
          <p:spPr>
            <a:xfrm>
              <a:off x="-1080477" y="6181732"/>
              <a:ext cx="2425665" cy="830997"/>
            </a:xfrm>
            <a:prstGeom prst="rect">
              <a:avLst/>
            </a:prstGeom>
            <a:noFill/>
          </p:spPr>
          <p:txBody>
            <a:bodyPr wrap="none" rtlCol="1">
              <a:spAutoFit/>
            </a:bodyPr>
            <a:lstStyle/>
            <a:p>
              <a:r>
                <a:rPr lang="he-IL" sz="2400" dirty="0">
                  <a:solidFill>
                    <a:schemeClr val="bg1"/>
                  </a:solidFill>
                </a:rPr>
                <a:t>לַחֲצוּ עָלַי לְהַצָגַת </a:t>
              </a:r>
            </a:p>
            <a:p>
              <a:r>
                <a:rPr lang="he-IL" sz="2400" dirty="0">
                  <a:solidFill>
                    <a:schemeClr val="bg1"/>
                  </a:solidFill>
                </a:rPr>
                <a:t>הַלוּחִית וְהַתְשוּבָה.</a:t>
              </a:r>
            </a:p>
          </p:txBody>
        </p:sp>
      </p:grpSp>
      <p:pic>
        <p:nvPicPr>
          <p:cNvPr id="32" name="תמונה 31">
            <a:extLst>
              <a:ext uri="{FF2B5EF4-FFF2-40B4-BE49-F238E27FC236}">
                <a16:creationId xmlns:a16="http://schemas.microsoft.com/office/drawing/2014/main" id="{6C7F8FF3-2616-4FEF-B32D-96C03D03816C}"/>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8341" t="45806" r="24621" b="3795"/>
          <a:stretch/>
        </p:blipFill>
        <p:spPr>
          <a:xfrm>
            <a:off x="7308304" y="4528117"/>
            <a:ext cx="1752194" cy="2187259"/>
          </a:xfrm>
          <a:prstGeom prst="rect">
            <a:avLst/>
          </a:prstGeom>
        </p:spPr>
      </p:pic>
      <p:sp>
        <p:nvSpPr>
          <p:cNvPr id="36" name="בועת דיבור: אליפסה 35">
            <a:extLst>
              <a:ext uri="{FF2B5EF4-FFF2-40B4-BE49-F238E27FC236}">
                <a16:creationId xmlns:a16="http://schemas.microsoft.com/office/drawing/2014/main" id="{EAD6C9F0-824F-4D3E-BD8B-5EFE0D7B97E8}"/>
              </a:ext>
            </a:extLst>
          </p:cNvPr>
          <p:cNvSpPr/>
          <p:nvPr/>
        </p:nvSpPr>
        <p:spPr>
          <a:xfrm>
            <a:off x="6061013" y="1892472"/>
            <a:ext cx="3260688" cy="2289813"/>
          </a:xfrm>
          <a:prstGeom prst="wedgeEllipseCallout">
            <a:avLst>
              <a:gd name="adj1" fmla="val 759"/>
              <a:gd name="adj2" fmla="val 8851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אֲנִי פּוֹתֵר בְּחִבּוּר. כָּךְ: </a:t>
            </a:r>
            <a:r>
              <a:rPr lang="en-US" sz="2800" dirty="0"/>
              <a:t>6+4+___=11</a:t>
            </a:r>
            <a:endParaRPr lang="he-IL" sz="2800" dirty="0">
              <a:cs typeface="+mn-cs"/>
            </a:endParaRPr>
          </a:p>
          <a:p>
            <a:pPr algn="ctr"/>
            <a:endParaRPr lang="he-IL" dirty="0"/>
          </a:p>
        </p:txBody>
      </p:sp>
      <p:pic>
        <p:nvPicPr>
          <p:cNvPr id="37" name="תמונה 36">
            <a:extLst>
              <a:ext uri="{FF2B5EF4-FFF2-40B4-BE49-F238E27FC236}">
                <a16:creationId xmlns:a16="http://schemas.microsoft.com/office/drawing/2014/main" id="{875F8399-44F6-4B75-9AD6-DCB7BF0DA37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4647" t="51178" r="1342" b="3795"/>
          <a:stretch/>
        </p:blipFill>
        <p:spPr>
          <a:xfrm>
            <a:off x="5348769" y="4837649"/>
            <a:ext cx="1556004" cy="1954098"/>
          </a:xfrm>
          <a:prstGeom prst="rect">
            <a:avLst/>
          </a:prstGeom>
        </p:spPr>
      </p:pic>
      <p:sp>
        <p:nvSpPr>
          <p:cNvPr id="38" name="בועת דיבור: אליפסה 37">
            <a:extLst>
              <a:ext uri="{FF2B5EF4-FFF2-40B4-BE49-F238E27FC236}">
                <a16:creationId xmlns:a16="http://schemas.microsoft.com/office/drawing/2014/main" id="{C70B25C0-C9FF-4575-A709-88017E2054FC}"/>
              </a:ext>
            </a:extLst>
          </p:cNvPr>
          <p:cNvSpPr/>
          <p:nvPr/>
        </p:nvSpPr>
        <p:spPr>
          <a:xfrm>
            <a:off x="2577900" y="1227971"/>
            <a:ext cx="3592292" cy="2574632"/>
          </a:xfrm>
          <a:prstGeom prst="wedgeEllipseCallout">
            <a:avLst>
              <a:gd name="adj1" fmla="val 40372"/>
              <a:gd name="adj2" fmla="val 9913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כְּמוֹ שֶאָמַרְתִי, אֶפְשָר גַם כָּךְ:</a:t>
            </a:r>
            <a:r>
              <a:rPr lang="en-US" sz="2800" dirty="0"/>
              <a:t>6+4=10</a:t>
            </a:r>
          </a:p>
          <a:p>
            <a:pPr algn="ctr" rtl="0"/>
            <a:r>
              <a:rPr lang="en-US" sz="2800" dirty="0">
                <a:cs typeface="+mn-cs"/>
              </a:rPr>
              <a:t>11-10= ___</a:t>
            </a:r>
            <a:endParaRPr lang="he-IL" sz="2800" dirty="0">
              <a:cs typeface="+mn-cs"/>
            </a:endParaRPr>
          </a:p>
          <a:p>
            <a:pPr algn="ctr"/>
            <a:endParaRPr lang="he-IL" dirty="0"/>
          </a:p>
        </p:txBody>
      </p:sp>
      <p:sp>
        <p:nvSpPr>
          <p:cNvPr id="9" name="תיבת טקסט 8">
            <a:extLst>
              <a:ext uri="{FF2B5EF4-FFF2-40B4-BE49-F238E27FC236}">
                <a16:creationId xmlns:a16="http://schemas.microsoft.com/office/drawing/2014/main" id="{08134316-E112-4239-9B36-5ECF353AC5CA}"/>
              </a:ext>
            </a:extLst>
          </p:cNvPr>
          <p:cNvSpPr txBox="1"/>
          <p:nvPr/>
        </p:nvSpPr>
        <p:spPr>
          <a:xfrm>
            <a:off x="7454239" y="2923116"/>
            <a:ext cx="333322" cy="769441"/>
          </a:xfrm>
          <a:prstGeom prst="rect">
            <a:avLst/>
          </a:prstGeom>
          <a:noFill/>
        </p:spPr>
        <p:txBody>
          <a:bodyPr wrap="square" rtlCol="1">
            <a:spAutoFit/>
          </a:bodyPr>
          <a:lstStyle/>
          <a:p>
            <a:pPr algn="ctr"/>
            <a:r>
              <a:rPr lang="en-US" sz="4400" dirty="0">
                <a:solidFill>
                  <a:schemeClr val="bg1"/>
                </a:solidFill>
              </a:rPr>
              <a:t>1</a:t>
            </a:r>
            <a:endParaRPr lang="he-IL" sz="4400" dirty="0">
              <a:solidFill>
                <a:schemeClr val="bg1"/>
              </a:solidFill>
            </a:endParaRPr>
          </a:p>
        </p:txBody>
      </p:sp>
      <p:sp>
        <p:nvSpPr>
          <p:cNvPr id="39" name="תיבת טקסט 38">
            <a:extLst>
              <a:ext uri="{FF2B5EF4-FFF2-40B4-BE49-F238E27FC236}">
                <a16:creationId xmlns:a16="http://schemas.microsoft.com/office/drawing/2014/main" id="{53213323-DE31-4A40-988B-62E1AB141B9A}"/>
              </a:ext>
            </a:extLst>
          </p:cNvPr>
          <p:cNvSpPr txBox="1"/>
          <p:nvPr/>
        </p:nvSpPr>
        <p:spPr>
          <a:xfrm>
            <a:off x="4779455" y="2595238"/>
            <a:ext cx="333322" cy="769441"/>
          </a:xfrm>
          <a:prstGeom prst="rect">
            <a:avLst/>
          </a:prstGeom>
          <a:noFill/>
        </p:spPr>
        <p:txBody>
          <a:bodyPr wrap="square" rtlCol="1">
            <a:spAutoFit/>
          </a:bodyPr>
          <a:lstStyle/>
          <a:p>
            <a:pPr algn="ctr"/>
            <a:r>
              <a:rPr lang="en-US" sz="4400" dirty="0">
                <a:solidFill>
                  <a:schemeClr val="bg1"/>
                </a:solidFill>
              </a:rPr>
              <a:t>1</a:t>
            </a:r>
            <a:endParaRPr lang="he-IL" sz="4400" dirty="0">
              <a:solidFill>
                <a:schemeClr val="bg1"/>
              </a:solidFill>
            </a:endParaRPr>
          </a:p>
        </p:txBody>
      </p:sp>
      <p:sp>
        <p:nvSpPr>
          <p:cNvPr id="26" name="אליפסה 25">
            <a:extLst>
              <a:ext uri="{FF2B5EF4-FFF2-40B4-BE49-F238E27FC236}">
                <a16:creationId xmlns:a16="http://schemas.microsoft.com/office/drawing/2014/main" id="{8F2E11A8-EEBD-4CA8-B295-B535977CE720}"/>
              </a:ext>
            </a:extLst>
          </p:cNvPr>
          <p:cNvSpPr/>
          <p:nvPr/>
        </p:nvSpPr>
        <p:spPr>
          <a:xfrm flipV="1">
            <a:off x="1063733" y="2756557"/>
            <a:ext cx="449186" cy="42149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7" name="אליפסה 26">
            <a:extLst>
              <a:ext uri="{FF2B5EF4-FFF2-40B4-BE49-F238E27FC236}">
                <a16:creationId xmlns:a16="http://schemas.microsoft.com/office/drawing/2014/main" id="{B46434FA-1D4B-4339-AD08-A8A99AD5962E}"/>
              </a:ext>
            </a:extLst>
          </p:cNvPr>
          <p:cNvSpPr/>
          <p:nvPr/>
        </p:nvSpPr>
        <p:spPr>
          <a:xfrm flipV="1">
            <a:off x="1923608" y="3426399"/>
            <a:ext cx="449186" cy="421493"/>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תיבת טקסט 1">
            <a:extLst>
              <a:ext uri="{FF2B5EF4-FFF2-40B4-BE49-F238E27FC236}">
                <a16:creationId xmlns:a16="http://schemas.microsoft.com/office/drawing/2014/main" id="{CDD61CFD-7E55-42FC-B6E9-D0FBDF23CD22}"/>
              </a:ext>
            </a:extLst>
          </p:cNvPr>
          <p:cNvSpPr txBox="1"/>
          <p:nvPr/>
        </p:nvSpPr>
        <p:spPr>
          <a:xfrm>
            <a:off x="-72871" y="6282933"/>
            <a:ext cx="4798108" cy="523220"/>
          </a:xfrm>
          <a:prstGeom prst="rect">
            <a:avLst/>
          </a:prstGeom>
          <a:noFill/>
        </p:spPr>
        <p:txBody>
          <a:bodyPr wrap="none" rtlCol="1">
            <a:spAutoFit/>
          </a:bodyPr>
          <a:lstStyle/>
          <a:p>
            <a:r>
              <a:rPr lang="he-IL" sz="2800" dirty="0"/>
              <a:t>הַאִם יֵש לָכֶם דֶרֶךְ נוֹסֶפֶת לְחִשוּב?</a:t>
            </a:r>
          </a:p>
        </p:txBody>
      </p:sp>
    </p:spTree>
    <p:extLst>
      <p:ext uri="{BB962C8B-B14F-4D97-AF65-F5344CB8AC3E}">
        <p14:creationId xmlns:p14="http://schemas.microsoft.com/office/powerpoint/2010/main" val="12569255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31" presetClass="exit" presetSubtype="0" fill="hold" nodeType="withEffect">
                                  <p:stCondLst>
                                    <p:cond delay="0"/>
                                  </p:stCondLst>
                                  <p:childTnLst>
                                    <p:anim calcmode="lin" valueType="num">
                                      <p:cBhvr>
                                        <p:cTn id="10" dur="1000"/>
                                        <p:tgtEl>
                                          <p:spTgt spid="11"/>
                                        </p:tgtEl>
                                        <p:attrNameLst>
                                          <p:attrName>ppt_w</p:attrName>
                                        </p:attrNameLst>
                                      </p:cBhvr>
                                      <p:tavLst>
                                        <p:tav tm="0">
                                          <p:val>
                                            <p:strVal val="ppt_w"/>
                                          </p:val>
                                        </p:tav>
                                        <p:tav tm="100000">
                                          <p:val>
                                            <p:fltVal val="0"/>
                                          </p:val>
                                        </p:tav>
                                      </p:tavLst>
                                    </p:anim>
                                    <p:anim calcmode="lin" valueType="num">
                                      <p:cBhvr>
                                        <p:cTn id="11" dur="1000"/>
                                        <p:tgtEl>
                                          <p:spTgt spid="11"/>
                                        </p:tgtEl>
                                        <p:attrNameLst>
                                          <p:attrName>ppt_h</p:attrName>
                                        </p:attrNameLst>
                                      </p:cBhvr>
                                      <p:tavLst>
                                        <p:tav tm="0">
                                          <p:val>
                                            <p:strVal val="ppt_h"/>
                                          </p:val>
                                        </p:tav>
                                        <p:tav tm="100000">
                                          <p:val>
                                            <p:fltVal val="0"/>
                                          </p:val>
                                        </p:tav>
                                      </p:tavLst>
                                    </p:anim>
                                    <p:anim calcmode="lin" valueType="num">
                                      <p:cBhvr>
                                        <p:cTn id="12" dur="1000"/>
                                        <p:tgtEl>
                                          <p:spTgt spid="11"/>
                                        </p:tgtEl>
                                        <p:attrNameLst>
                                          <p:attrName>style.rotation</p:attrName>
                                        </p:attrNameLst>
                                      </p:cBhvr>
                                      <p:tavLst>
                                        <p:tav tm="0">
                                          <p:val>
                                            <p:fltVal val="0"/>
                                          </p:val>
                                        </p:tav>
                                        <p:tav tm="100000">
                                          <p:val>
                                            <p:fltVal val="90"/>
                                          </p:val>
                                        </p:tav>
                                      </p:tavLst>
                                    </p:anim>
                                    <p:animEffect transition="out" filter="fade">
                                      <p:cBhvr>
                                        <p:cTn id="13" dur="1000"/>
                                        <p:tgtEl>
                                          <p:spTgt spid="11"/>
                                        </p:tgtEl>
                                      </p:cBhvr>
                                    </p:animEffect>
                                    <p:set>
                                      <p:cBhvr>
                                        <p:cTn id="14" dur="1" fill="hold">
                                          <p:stCondLst>
                                            <p:cond delay="999"/>
                                          </p:stCondLst>
                                        </p:cTn>
                                        <p:tgtEl>
                                          <p:spTgt spid="11"/>
                                        </p:tgtEl>
                                        <p:attrNameLst>
                                          <p:attrName>style.visibility</p:attrName>
                                        </p:attrNameLst>
                                      </p:cBhvr>
                                      <p:to>
                                        <p:strVal val="hidden"/>
                                      </p:to>
                                    </p:set>
                                  </p:childTnLst>
                                </p:cTn>
                              </p:par>
                            </p:childTnLst>
                          </p:cTn>
                        </p:par>
                        <p:par>
                          <p:cTn id="15" fill="hold">
                            <p:stCondLst>
                              <p:cond delay="1000"/>
                            </p:stCondLst>
                            <p:childTnLst>
                              <p:par>
                                <p:cTn id="16" presetID="1" presetClass="entr" presetSubtype="0" fill="hold" grpId="0" nodeType="afterEffect">
                                  <p:stCondLst>
                                    <p:cond delay="1000"/>
                                  </p:stCondLst>
                                  <p:childTnLst>
                                    <p:set>
                                      <p:cBhvr>
                                        <p:cTn id="17" dur="1" fill="hold">
                                          <p:stCondLst>
                                            <p:cond delay="249"/>
                                          </p:stCondLst>
                                        </p:cTn>
                                        <p:tgtEl>
                                          <p:spTgt spid="2"/>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9" grpId="0"/>
      <p:bldP spid="39" grpId="0"/>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64896BC-E1AD-49B0-A28F-D4F697426BC2}"/>
              </a:ext>
            </a:extLst>
          </p:cNvPr>
          <p:cNvSpPr/>
          <p:nvPr/>
        </p:nvSpPr>
        <p:spPr>
          <a:xfrm>
            <a:off x="65542" y="1602808"/>
            <a:ext cx="4752528" cy="511256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6600" dirty="0">
              <a:solidFill>
                <a:schemeClr val="tx1"/>
              </a:solidFill>
            </a:endParaRPr>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77745" y="105701"/>
            <a:ext cx="9148793" cy="1020248"/>
          </a:xfrm>
          <a:prstGeom prst="rect">
            <a:avLst/>
          </a:prstGeom>
        </p:spPr>
        <p:txBody>
          <a:bodyPr vert="horz" lIns="91440" tIns="45720" rIns="91440" bIns="45720" rtlCol="1" anchor="ctr">
            <a:normAutofit fontScale="92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בֵּן צֵרֵף לוּחִית דוֹמִינוֹ לְכַרְטִיס הַמִסְפָּר 7. הַסְכוּם שֶהוּא רָצָה  לְהַגִיעַ אֵלָיו הוּא 16. אֵיזֶה מִסְפָּר מִסְתַתֵר מִתַחַת לַכֶּתֶם?</a:t>
            </a:r>
          </a:p>
        </p:txBody>
      </p:sp>
      <p:sp>
        <p:nvSpPr>
          <p:cNvPr id="5" name="מלבן 4">
            <a:extLst>
              <a:ext uri="{FF2B5EF4-FFF2-40B4-BE49-F238E27FC236}">
                <a16:creationId xmlns:a16="http://schemas.microsoft.com/office/drawing/2014/main" id="{299B9DAD-51EB-49A8-8CD6-A51685FE05A3}"/>
              </a:ext>
            </a:extLst>
          </p:cNvPr>
          <p:cNvSpPr/>
          <p:nvPr/>
        </p:nvSpPr>
        <p:spPr>
          <a:xfrm>
            <a:off x="844335" y="1736350"/>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a:solidFill>
                  <a:schemeClr val="tx1"/>
                </a:solidFill>
              </a:rPr>
              <a:t>7</a:t>
            </a:r>
            <a:endParaRPr lang="he-IL" sz="6600" dirty="0">
              <a:solidFill>
                <a:schemeClr val="tx1"/>
              </a:solidFill>
            </a:endParaRPr>
          </a:p>
        </p:txBody>
      </p:sp>
      <p:grpSp>
        <p:nvGrpSpPr>
          <p:cNvPr id="7" name="קבוצה 6">
            <a:extLst>
              <a:ext uri="{FF2B5EF4-FFF2-40B4-BE49-F238E27FC236}">
                <a16:creationId xmlns:a16="http://schemas.microsoft.com/office/drawing/2014/main" id="{ED221F01-B34C-480F-A083-22A4897918DA}"/>
              </a:ext>
            </a:extLst>
          </p:cNvPr>
          <p:cNvGrpSpPr/>
          <p:nvPr/>
        </p:nvGrpSpPr>
        <p:grpSpPr>
          <a:xfrm>
            <a:off x="431192" y="2780928"/>
            <a:ext cx="2271777" cy="3666987"/>
            <a:chOff x="2473098" y="3248880"/>
            <a:chExt cx="1820916" cy="3132348"/>
          </a:xfrm>
        </p:grpSpPr>
        <p:grpSp>
          <p:nvGrpSpPr>
            <p:cNvPr id="2" name="קבוצה 1">
              <a:extLst>
                <a:ext uri="{FF2B5EF4-FFF2-40B4-BE49-F238E27FC236}">
                  <a16:creationId xmlns:a16="http://schemas.microsoft.com/office/drawing/2014/main" id="{C52470F6-0EFA-446C-8A92-D734B27A2E27}"/>
                </a:ext>
              </a:extLst>
            </p:cNvPr>
            <p:cNvGrpSpPr/>
            <p:nvPr/>
          </p:nvGrpSpPr>
          <p:grpSpPr>
            <a:xfrm>
              <a:off x="2473098" y="3248880"/>
              <a:ext cx="1820916" cy="3132348"/>
              <a:chOff x="3797424" y="2086897"/>
              <a:chExt cx="1820916" cy="3132348"/>
            </a:xfrm>
          </p:grpSpPr>
          <p:grpSp>
            <p:nvGrpSpPr>
              <p:cNvPr id="6" name="קבוצה 5">
                <a:extLst>
                  <a:ext uri="{FF2B5EF4-FFF2-40B4-BE49-F238E27FC236}">
                    <a16:creationId xmlns:a16="http://schemas.microsoft.com/office/drawing/2014/main" id="{94F470EC-9386-42F7-B80C-A2202056264D}"/>
                  </a:ext>
                </a:extLst>
              </p:cNvPr>
              <p:cNvGrpSpPr/>
              <p:nvPr/>
            </p:nvGrpSpPr>
            <p:grpSpPr>
              <a:xfrm flipV="1">
                <a:off x="3797424" y="2086897"/>
                <a:ext cx="1820916" cy="3132348"/>
                <a:chOff x="4139952" y="2996952"/>
                <a:chExt cx="1820916" cy="3132348"/>
              </a:xfrm>
            </p:grpSpPr>
            <p:grpSp>
              <p:nvGrpSpPr>
                <p:cNvPr id="12" name="קבוצה 11">
                  <a:extLst>
                    <a:ext uri="{FF2B5EF4-FFF2-40B4-BE49-F238E27FC236}">
                      <a16:creationId xmlns:a16="http://schemas.microsoft.com/office/drawing/2014/main" id="{2774B015-05AA-4EA3-8FDE-A025479B4944}"/>
                    </a:ext>
                  </a:extLst>
                </p:cNvPr>
                <p:cNvGrpSpPr/>
                <p:nvPr/>
              </p:nvGrpSpPr>
              <p:grpSpPr>
                <a:xfrm>
                  <a:off x="4139952" y="2996952"/>
                  <a:ext cx="1820916" cy="3132348"/>
                  <a:chOff x="4067944" y="3356951"/>
                  <a:chExt cx="1820916" cy="3132348"/>
                </a:xfrm>
              </p:grpSpPr>
              <p:grpSp>
                <p:nvGrpSpPr>
                  <p:cNvPr id="8" name="קבוצה 7">
                    <a:extLst>
                      <a:ext uri="{FF2B5EF4-FFF2-40B4-BE49-F238E27FC236}">
                        <a16:creationId xmlns:a16="http://schemas.microsoft.com/office/drawing/2014/main" id="{4F682810-B836-4A82-B305-2681DA9B29A6}"/>
                      </a:ext>
                    </a:extLst>
                  </p:cNvPr>
                  <p:cNvGrpSpPr/>
                  <p:nvPr/>
                </p:nvGrpSpPr>
                <p:grpSpPr>
                  <a:xfrm>
                    <a:off x="4067944" y="3356951"/>
                    <a:ext cx="1820916" cy="3132348"/>
                    <a:chOff x="3779912" y="3212976"/>
                    <a:chExt cx="1820916" cy="3132348"/>
                  </a:xfrm>
                </p:grpSpPr>
                <p:sp>
                  <p:nvSpPr>
                    <p:cNvPr id="23" name="מלבן: פינות מעוגלות 22">
                      <a:extLst>
                        <a:ext uri="{FF2B5EF4-FFF2-40B4-BE49-F238E27FC236}">
                          <a16:creationId xmlns:a16="http://schemas.microsoft.com/office/drawing/2014/main" id="{2C170456-D121-48C8-A1A9-59AD2234D5BC}"/>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5" name="אליפסה 24">
                      <a:extLst>
                        <a:ext uri="{FF2B5EF4-FFF2-40B4-BE49-F238E27FC236}">
                          <a16:creationId xmlns:a16="http://schemas.microsoft.com/office/drawing/2014/main" id="{969C287B-F120-401D-9AB4-E4EC42189BE7}"/>
                        </a:ext>
                      </a:extLst>
                    </p:cNvPr>
                    <p:cNvSpPr/>
                    <p:nvPr/>
                  </p:nvSpPr>
                  <p:spPr>
                    <a:xfrm>
                      <a:off x="4762690" y="334061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אליפסה 25">
                      <a:extLst>
                        <a:ext uri="{FF2B5EF4-FFF2-40B4-BE49-F238E27FC236}">
                          <a16:creationId xmlns:a16="http://schemas.microsoft.com/office/drawing/2014/main" id="{886EB52E-67F4-4E58-A581-4FB6378DAD90}"/>
                        </a:ext>
                      </a:extLst>
                    </p:cNvPr>
                    <p:cNvSpPr/>
                    <p:nvPr/>
                  </p:nvSpPr>
                  <p:spPr>
                    <a:xfrm>
                      <a:off x="3810440" y="436711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אליפסה 28">
                      <a:extLst>
                        <a:ext uri="{FF2B5EF4-FFF2-40B4-BE49-F238E27FC236}">
                          <a16:creationId xmlns:a16="http://schemas.microsoft.com/office/drawing/2014/main" id="{866925EB-8DBB-4140-BAFF-2BC86537FFCB}"/>
                        </a:ext>
                      </a:extLst>
                    </p:cNvPr>
                    <p:cNvSpPr/>
                    <p:nvPr/>
                  </p:nvSpPr>
                  <p:spPr>
                    <a:xfrm>
                      <a:off x="4454609" y="538658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24" name="מחבר ישר 23">
                    <a:extLst>
                      <a:ext uri="{FF2B5EF4-FFF2-40B4-BE49-F238E27FC236}">
                        <a16:creationId xmlns:a16="http://schemas.microsoft.com/office/drawing/2014/main" id="{8609F9C1-BFEB-419F-BBA9-F4E37B375015}"/>
                      </a:ext>
                    </a:extLst>
                  </p:cNvPr>
                  <p:cNvCxnSpPr>
                    <a:cxnSpLocks/>
                    <a:stCxn id="23" idx="1"/>
                    <a:endCxn id="23"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1" name="אליפסה 30">
                  <a:extLst>
                    <a:ext uri="{FF2B5EF4-FFF2-40B4-BE49-F238E27FC236}">
                      <a16:creationId xmlns:a16="http://schemas.microsoft.com/office/drawing/2014/main" id="{6710DF19-8354-4413-8EBC-8D37FD75761D}"/>
                    </a:ext>
                  </a:extLst>
                </p:cNvPr>
                <p:cNvSpPr/>
                <p:nvPr/>
              </p:nvSpPr>
              <p:spPr>
                <a:xfrm>
                  <a:off x="4180565" y="369837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33" name="אליפסה 32">
                <a:extLst>
                  <a:ext uri="{FF2B5EF4-FFF2-40B4-BE49-F238E27FC236}">
                    <a16:creationId xmlns:a16="http://schemas.microsoft.com/office/drawing/2014/main" id="{83BBE9EB-D2CD-4A97-8DE8-776B2929B966}"/>
                  </a:ext>
                </a:extLst>
              </p:cNvPr>
              <p:cNvSpPr/>
              <p:nvPr/>
            </p:nvSpPr>
            <p:spPr>
              <a:xfrm flipV="1">
                <a:off x="4770949" y="4337801"/>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4" name="אליפסה 33">
                <a:extLst>
                  <a:ext uri="{FF2B5EF4-FFF2-40B4-BE49-F238E27FC236}">
                    <a16:creationId xmlns:a16="http://schemas.microsoft.com/office/drawing/2014/main" id="{147443B2-5EBA-43B2-80D4-85D8D5C7306F}"/>
                  </a:ext>
                </a:extLst>
              </p:cNvPr>
              <p:cNvSpPr/>
              <p:nvPr/>
            </p:nvSpPr>
            <p:spPr>
              <a:xfrm flipV="1">
                <a:off x="5183622" y="431346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7" name="אליפסה 26">
              <a:extLst>
                <a:ext uri="{FF2B5EF4-FFF2-40B4-BE49-F238E27FC236}">
                  <a16:creationId xmlns:a16="http://schemas.microsoft.com/office/drawing/2014/main" id="{4EEA6392-5F85-4BE3-9313-A788FD33CBBE}"/>
                </a:ext>
              </a:extLst>
            </p:cNvPr>
            <p:cNvSpPr/>
            <p:nvPr/>
          </p:nvSpPr>
          <p:spPr>
            <a:xfrm flipV="1">
              <a:off x="2771800" y="3486962"/>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8" name="אליפסה 27">
              <a:extLst>
                <a:ext uri="{FF2B5EF4-FFF2-40B4-BE49-F238E27FC236}">
                  <a16:creationId xmlns:a16="http://schemas.microsoft.com/office/drawing/2014/main" id="{15A59ED0-C15D-413E-BF8B-081E209FA9DA}"/>
                </a:ext>
              </a:extLst>
            </p:cNvPr>
            <p:cNvSpPr/>
            <p:nvPr/>
          </p:nvSpPr>
          <p:spPr>
            <a:xfrm flipV="1">
              <a:off x="3647496" y="422653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0" name="אליפסה 29">
              <a:extLst>
                <a:ext uri="{FF2B5EF4-FFF2-40B4-BE49-F238E27FC236}">
                  <a16:creationId xmlns:a16="http://schemas.microsoft.com/office/drawing/2014/main" id="{1E0C7BF3-F903-4583-8DA7-374CE581F50F}"/>
                </a:ext>
              </a:extLst>
            </p:cNvPr>
            <p:cNvSpPr/>
            <p:nvPr/>
          </p:nvSpPr>
          <p:spPr>
            <a:xfrm flipV="1">
              <a:off x="2897621" y="488554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11" name="קבוצה 10">
            <a:extLst>
              <a:ext uri="{FF2B5EF4-FFF2-40B4-BE49-F238E27FC236}">
                <a16:creationId xmlns:a16="http://schemas.microsoft.com/office/drawing/2014/main" id="{EE623F1D-88DF-49BA-9034-16A3C3326669}"/>
              </a:ext>
            </a:extLst>
          </p:cNvPr>
          <p:cNvGrpSpPr/>
          <p:nvPr/>
        </p:nvGrpSpPr>
        <p:grpSpPr>
          <a:xfrm>
            <a:off x="-505908" y="3655350"/>
            <a:ext cx="4752528" cy="3415585"/>
            <a:chOff x="971600" y="3861048"/>
            <a:chExt cx="4752528" cy="3415585"/>
          </a:xfrm>
        </p:grpSpPr>
        <p:pic>
          <p:nvPicPr>
            <p:cNvPr id="35" name="תמונה 34" descr="תמונה שמכילה כהה, לילה, שמי הלילה&#10;&#10;התיאור נוצר באופן אוטומטי">
              <a:extLst>
                <a:ext uri="{FF2B5EF4-FFF2-40B4-BE49-F238E27FC236}">
                  <a16:creationId xmlns:a16="http://schemas.microsoft.com/office/drawing/2014/main" id="{CA08BFEA-64C9-4362-A0B6-45C2FB074909}"/>
                </a:ext>
              </a:extLst>
            </p:cNvPr>
            <p:cNvPicPr>
              <a:picLocks noChangeAspect="1"/>
            </p:cNvPicPr>
            <p:nvPr/>
          </p:nvPicPr>
          <p:blipFill>
            <a:blip r:embed="rId2" cstate="print">
              <a:duotone>
                <a:prstClr val="black"/>
                <a:srgbClr val="FDCD12">
                  <a:tint val="45000"/>
                  <a:satMod val="400000"/>
                </a:srgbClr>
              </a:duotone>
              <a:extLst>
                <a:ext uri="{28A0092B-C50C-407E-A947-70E740481C1C}">
                  <a14:useLocalDpi xmlns:a14="http://schemas.microsoft.com/office/drawing/2010/main" val="0"/>
                </a:ext>
              </a:extLst>
            </a:blip>
            <a:stretch>
              <a:fillRect/>
            </a:stretch>
          </p:blipFill>
          <p:spPr>
            <a:xfrm>
              <a:off x="971600" y="3861048"/>
              <a:ext cx="4752528" cy="3415585"/>
            </a:xfrm>
            <a:prstGeom prst="rect">
              <a:avLst/>
            </a:prstGeom>
          </p:spPr>
        </p:pic>
        <p:sp>
          <p:nvSpPr>
            <p:cNvPr id="10" name="תיבת טקסט 9">
              <a:extLst>
                <a:ext uri="{FF2B5EF4-FFF2-40B4-BE49-F238E27FC236}">
                  <a16:creationId xmlns:a16="http://schemas.microsoft.com/office/drawing/2014/main" id="{EF9DDF65-8764-4188-80C8-C12D9FB48755}"/>
                </a:ext>
              </a:extLst>
            </p:cNvPr>
            <p:cNvSpPr txBox="1"/>
            <p:nvPr/>
          </p:nvSpPr>
          <p:spPr>
            <a:xfrm>
              <a:off x="2084421" y="5037639"/>
              <a:ext cx="2340705" cy="1200329"/>
            </a:xfrm>
            <a:prstGeom prst="rect">
              <a:avLst/>
            </a:prstGeom>
            <a:noFill/>
          </p:spPr>
          <p:txBody>
            <a:bodyPr wrap="none" rtlCol="1">
              <a:spAutoFit/>
            </a:bodyPr>
            <a:lstStyle/>
            <a:p>
              <a:r>
                <a:rPr lang="he-IL" sz="2400" dirty="0">
                  <a:solidFill>
                    <a:schemeClr val="bg1"/>
                  </a:solidFill>
                </a:rPr>
                <a:t>לַחֲצוּ עָלַי לְהַצָגַת </a:t>
              </a:r>
            </a:p>
            <a:p>
              <a:r>
                <a:rPr lang="he-IL" sz="2400" dirty="0">
                  <a:solidFill>
                    <a:schemeClr val="bg1"/>
                  </a:solidFill>
                </a:rPr>
                <a:t>הַלוּחִית וְהַתְשוּבָה.</a:t>
              </a:r>
            </a:p>
            <a:p>
              <a:r>
                <a:rPr lang="he-IL" sz="2400" dirty="0"/>
                <a:t>.</a:t>
              </a:r>
            </a:p>
          </p:txBody>
        </p:sp>
      </p:grpSp>
      <p:pic>
        <p:nvPicPr>
          <p:cNvPr id="32" name="תמונה 31">
            <a:extLst>
              <a:ext uri="{FF2B5EF4-FFF2-40B4-BE49-F238E27FC236}">
                <a16:creationId xmlns:a16="http://schemas.microsoft.com/office/drawing/2014/main" id="{6C7F8FF3-2616-4FEF-B32D-96C03D03816C}"/>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8341" t="45806" r="24621" b="3795"/>
          <a:stretch/>
        </p:blipFill>
        <p:spPr>
          <a:xfrm>
            <a:off x="7308304" y="4528117"/>
            <a:ext cx="1752194" cy="2187259"/>
          </a:xfrm>
          <a:prstGeom prst="rect">
            <a:avLst/>
          </a:prstGeom>
        </p:spPr>
      </p:pic>
      <p:sp>
        <p:nvSpPr>
          <p:cNvPr id="36" name="בועת דיבור: אליפסה 35">
            <a:extLst>
              <a:ext uri="{FF2B5EF4-FFF2-40B4-BE49-F238E27FC236}">
                <a16:creationId xmlns:a16="http://schemas.microsoft.com/office/drawing/2014/main" id="{EAD6C9F0-824F-4D3E-BD8B-5EFE0D7B97E8}"/>
              </a:ext>
            </a:extLst>
          </p:cNvPr>
          <p:cNvSpPr/>
          <p:nvPr/>
        </p:nvSpPr>
        <p:spPr>
          <a:xfrm>
            <a:off x="5965850" y="1914740"/>
            <a:ext cx="3260688" cy="2289813"/>
          </a:xfrm>
          <a:prstGeom prst="wedgeEllipseCallout">
            <a:avLst>
              <a:gd name="adj1" fmla="val 759"/>
              <a:gd name="adj2" fmla="val 8851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אֲנִי פּוֹתֵר בְּחִבּוּר. כָּךְ: </a:t>
            </a:r>
            <a:r>
              <a:rPr lang="en-US" sz="2800" dirty="0"/>
              <a:t>7+3+___=16</a:t>
            </a:r>
            <a:endParaRPr lang="he-IL" sz="2800" dirty="0">
              <a:cs typeface="+mn-cs"/>
            </a:endParaRPr>
          </a:p>
          <a:p>
            <a:pPr algn="ctr"/>
            <a:endParaRPr lang="he-IL" dirty="0"/>
          </a:p>
        </p:txBody>
      </p:sp>
      <p:pic>
        <p:nvPicPr>
          <p:cNvPr id="37" name="תמונה 36">
            <a:extLst>
              <a:ext uri="{FF2B5EF4-FFF2-40B4-BE49-F238E27FC236}">
                <a16:creationId xmlns:a16="http://schemas.microsoft.com/office/drawing/2014/main" id="{875F8399-44F6-4B75-9AD6-DCB7BF0DA37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4647" t="51178" r="1342" b="3795"/>
          <a:stretch/>
        </p:blipFill>
        <p:spPr>
          <a:xfrm>
            <a:off x="5348769" y="4837649"/>
            <a:ext cx="1556004" cy="1954098"/>
          </a:xfrm>
          <a:prstGeom prst="rect">
            <a:avLst/>
          </a:prstGeom>
        </p:spPr>
      </p:pic>
      <p:sp>
        <p:nvSpPr>
          <p:cNvPr id="38" name="בועת דיבור: אליפסה 37">
            <a:extLst>
              <a:ext uri="{FF2B5EF4-FFF2-40B4-BE49-F238E27FC236}">
                <a16:creationId xmlns:a16="http://schemas.microsoft.com/office/drawing/2014/main" id="{C70B25C0-C9FF-4575-A709-88017E2054FC}"/>
              </a:ext>
            </a:extLst>
          </p:cNvPr>
          <p:cNvSpPr/>
          <p:nvPr/>
        </p:nvSpPr>
        <p:spPr>
          <a:xfrm>
            <a:off x="2563884" y="1125949"/>
            <a:ext cx="3412962" cy="2574632"/>
          </a:xfrm>
          <a:prstGeom prst="wedgeEllipseCallout">
            <a:avLst>
              <a:gd name="adj1" fmla="val 40372"/>
              <a:gd name="adj2" fmla="val 9913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אֶפְשָר גַם </a:t>
            </a:r>
            <a:r>
              <a:rPr lang="he-IL" sz="2800" dirty="0" err="1">
                <a:cs typeface="+mn-cs"/>
              </a:rPr>
              <a:t>לִפְתֹר</a:t>
            </a:r>
            <a:r>
              <a:rPr lang="he-IL" sz="2800" dirty="0">
                <a:cs typeface="+mn-cs"/>
              </a:rPr>
              <a:t> בְּחִבּוּר וּבְחִסוּר: </a:t>
            </a:r>
            <a:r>
              <a:rPr lang="en-US" sz="2800" dirty="0"/>
              <a:t>7+3=10</a:t>
            </a:r>
          </a:p>
          <a:p>
            <a:pPr algn="ctr" rtl="0"/>
            <a:r>
              <a:rPr lang="en-US" sz="2800" dirty="0">
                <a:cs typeface="+mn-cs"/>
              </a:rPr>
              <a:t>16-10= ___</a:t>
            </a:r>
            <a:endParaRPr lang="he-IL" sz="2800" dirty="0">
              <a:cs typeface="+mn-cs"/>
            </a:endParaRPr>
          </a:p>
          <a:p>
            <a:pPr algn="ctr"/>
            <a:endParaRPr lang="he-IL" dirty="0"/>
          </a:p>
        </p:txBody>
      </p:sp>
      <p:sp>
        <p:nvSpPr>
          <p:cNvPr id="9" name="תיבת טקסט 8">
            <a:extLst>
              <a:ext uri="{FF2B5EF4-FFF2-40B4-BE49-F238E27FC236}">
                <a16:creationId xmlns:a16="http://schemas.microsoft.com/office/drawing/2014/main" id="{08134316-E112-4239-9B36-5ECF353AC5CA}"/>
              </a:ext>
            </a:extLst>
          </p:cNvPr>
          <p:cNvSpPr txBox="1"/>
          <p:nvPr/>
        </p:nvSpPr>
        <p:spPr>
          <a:xfrm>
            <a:off x="7454239" y="2923116"/>
            <a:ext cx="333322" cy="769441"/>
          </a:xfrm>
          <a:prstGeom prst="rect">
            <a:avLst/>
          </a:prstGeom>
          <a:noFill/>
        </p:spPr>
        <p:txBody>
          <a:bodyPr wrap="square" rtlCol="1">
            <a:spAutoFit/>
          </a:bodyPr>
          <a:lstStyle/>
          <a:p>
            <a:pPr algn="ctr"/>
            <a:r>
              <a:rPr lang="en-US" sz="4400" dirty="0">
                <a:solidFill>
                  <a:schemeClr val="bg1"/>
                </a:solidFill>
              </a:rPr>
              <a:t>6</a:t>
            </a:r>
            <a:endParaRPr lang="he-IL" sz="4400" dirty="0">
              <a:solidFill>
                <a:schemeClr val="bg1"/>
              </a:solidFill>
            </a:endParaRPr>
          </a:p>
        </p:txBody>
      </p:sp>
      <p:sp>
        <p:nvSpPr>
          <p:cNvPr id="39" name="תיבת טקסט 38">
            <a:extLst>
              <a:ext uri="{FF2B5EF4-FFF2-40B4-BE49-F238E27FC236}">
                <a16:creationId xmlns:a16="http://schemas.microsoft.com/office/drawing/2014/main" id="{53213323-DE31-4A40-988B-62E1AB141B9A}"/>
              </a:ext>
            </a:extLst>
          </p:cNvPr>
          <p:cNvSpPr txBox="1"/>
          <p:nvPr/>
        </p:nvSpPr>
        <p:spPr>
          <a:xfrm>
            <a:off x="4700387" y="2500952"/>
            <a:ext cx="333322" cy="769441"/>
          </a:xfrm>
          <a:prstGeom prst="rect">
            <a:avLst/>
          </a:prstGeom>
          <a:noFill/>
        </p:spPr>
        <p:txBody>
          <a:bodyPr wrap="square" rtlCol="1">
            <a:spAutoFit/>
          </a:bodyPr>
          <a:lstStyle/>
          <a:p>
            <a:pPr algn="ctr"/>
            <a:r>
              <a:rPr lang="en-US" sz="4400" dirty="0">
                <a:solidFill>
                  <a:schemeClr val="bg1"/>
                </a:solidFill>
              </a:rPr>
              <a:t>6</a:t>
            </a:r>
            <a:endParaRPr lang="he-IL" sz="4400" dirty="0">
              <a:solidFill>
                <a:schemeClr val="bg1"/>
              </a:solidFill>
            </a:endParaRPr>
          </a:p>
        </p:txBody>
      </p:sp>
    </p:spTree>
    <p:extLst>
      <p:ext uri="{BB962C8B-B14F-4D97-AF65-F5344CB8AC3E}">
        <p14:creationId xmlns:p14="http://schemas.microsoft.com/office/powerpoint/2010/main" val="2161469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31" presetClass="exit" presetSubtype="0" fill="hold" nodeType="withEffect">
                                  <p:stCondLst>
                                    <p:cond delay="0"/>
                                  </p:stCondLst>
                                  <p:childTnLst>
                                    <p:anim calcmode="lin" valueType="num">
                                      <p:cBhvr>
                                        <p:cTn id="10" dur="1000"/>
                                        <p:tgtEl>
                                          <p:spTgt spid="11"/>
                                        </p:tgtEl>
                                        <p:attrNameLst>
                                          <p:attrName>ppt_w</p:attrName>
                                        </p:attrNameLst>
                                      </p:cBhvr>
                                      <p:tavLst>
                                        <p:tav tm="0">
                                          <p:val>
                                            <p:strVal val="ppt_w"/>
                                          </p:val>
                                        </p:tav>
                                        <p:tav tm="100000">
                                          <p:val>
                                            <p:fltVal val="0"/>
                                          </p:val>
                                        </p:tav>
                                      </p:tavLst>
                                    </p:anim>
                                    <p:anim calcmode="lin" valueType="num">
                                      <p:cBhvr>
                                        <p:cTn id="11" dur="1000"/>
                                        <p:tgtEl>
                                          <p:spTgt spid="11"/>
                                        </p:tgtEl>
                                        <p:attrNameLst>
                                          <p:attrName>ppt_h</p:attrName>
                                        </p:attrNameLst>
                                      </p:cBhvr>
                                      <p:tavLst>
                                        <p:tav tm="0">
                                          <p:val>
                                            <p:strVal val="ppt_h"/>
                                          </p:val>
                                        </p:tav>
                                        <p:tav tm="100000">
                                          <p:val>
                                            <p:fltVal val="0"/>
                                          </p:val>
                                        </p:tav>
                                      </p:tavLst>
                                    </p:anim>
                                    <p:anim calcmode="lin" valueType="num">
                                      <p:cBhvr>
                                        <p:cTn id="12" dur="1000"/>
                                        <p:tgtEl>
                                          <p:spTgt spid="11"/>
                                        </p:tgtEl>
                                        <p:attrNameLst>
                                          <p:attrName>style.rotation</p:attrName>
                                        </p:attrNameLst>
                                      </p:cBhvr>
                                      <p:tavLst>
                                        <p:tav tm="0">
                                          <p:val>
                                            <p:fltVal val="0"/>
                                          </p:val>
                                        </p:tav>
                                        <p:tav tm="100000">
                                          <p:val>
                                            <p:fltVal val="90"/>
                                          </p:val>
                                        </p:tav>
                                      </p:tavLst>
                                    </p:anim>
                                    <p:animEffect transition="out" filter="fade">
                                      <p:cBhvr>
                                        <p:cTn id="13" dur="1000"/>
                                        <p:tgtEl>
                                          <p:spTgt spid="11"/>
                                        </p:tgtEl>
                                      </p:cBhvr>
                                    </p:animEffect>
                                    <p:set>
                                      <p:cBhvr>
                                        <p:cTn id="14" dur="1" fill="hold">
                                          <p:stCondLst>
                                            <p:cond delay="9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9" grpId="0"/>
      <p:bldP spid="3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A64896BC-E1AD-49B0-A28F-D4F697426BC2}"/>
              </a:ext>
            </a:extLst>
          </p:cNvPr>
          <p:cNvSpPr/>
          <p:nvPr/>
        </p:nvSpPr>
        <p:spPr>
          <a:xfrm>
            <a:off x="77745" y="1521174"/>
            <a:ext cx="4752528" cy="5112568"/>
          </a:xfrm>
          <a:prstGeom prst="rect">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6600" dirty="0">
              <a:solidFill>
                <a:schemeClr val="tx1"/>
              </a:solidFill>
            </a:endParaRPr>
          </a:p>
        </p:txBody>
      </p:sp>
      <p:sp>
        <p:nvSpPr>
          <p:cNvPr id="4" name="כותרת 1">
            <a:extLst>
              <a:ext uri="{FF2B5EF4-FFF2-40B4-BE49-F238E27FC236}">
                <a16:creationId xmlns:a16="http://schemas.microsoft.com/office/drawing/2014/main" id="{FFB890D3-E0F1-46F3-9C47-B9600708F48D}"/>
              </a:ext>
            </a:extLst>
          </p:cNvPr>
          <p:cNvSpPr txBox="1">
            <a:spLocks/>
          </p:cNvSpPr>
          <p:nvPr/>
        </p:nvSpPr>
        <p:spPr>
          <a:xfrm>
            <a:off x="77745" y="105701"/>
            <a:ext cx="9148793" cy="1020248"/>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2800" dirty="0">
                <a:cs typeface="+mn-cs"/>
              </a:rPr>
              <a:t>יָעֵל צֵרְפָה לוּחִית דוֹמִינוֹ לְכַרְטִיס הַמִסְפָּר שֶלִפְנֵיכֶם. הַסְכוּם שֶהִיא רָצְתָה לְהַגִיעַ אֵלָיו הוּא 19. אֵיזֶה מִסְפָּר מִסְתַתֵר מִתַחַת לַכֶּתֶם?</a:t>
            </a:r>
          </a:p>
        </p:txBody>
      </p:sp>
      <p:sp>
        <p:nvSpPr>
          <p:cNvPr id="5" name="מלבן 4">
            <a:extLst>
              <a:ext uri="{FF2B5EF4-FFF2-40B4-BE49-F238E27FC236}">
                <a16:creationId xmlns:a16="http://schemas.microsoft.com/office/drawing/2014/main" id="{299B9DAD-51EB-49A8-8CD6-A51685FE05A3}"/>
              </a:ext>
            </a:extLst>
          </p:cNvPr>
          <p:cNvSpPr/>
          <p:nvPr/>
        </p:nvSpPr>
        <p:spPr>
          <a:xfrm>
            <a:off x="844335" y="1736350"/>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8</a:t>
            </a:r>
          </a:p>
        </p:txBody>
      </p:sp>
      <p:pic>
        <p:nvPicPr>
          <p:cNvPr id="32" name="תמונה 31">
            <a:extLst>
              <a:ext uri="{FF2B5EF4-FFF2-40B4-BE49-F238E27FC236}">
                <a16:creationId xmlns:a16="http://schemas.microsoft.com/office/drawing/2014/main" id="{6C7F8FF3-2616-4FEF-B32D-96C03D03816C}"/>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48341" t="45806" r="24621" b="3795"/>
          <a:stretch/>
        </p:blipFill>
        <p:spPr>
          <a:xfrm>
            <a:off x="7308304" y="4528117"/>
            <a:ext cx="1752194" cy="2187259"/>
          </a:xfrm>
          <a:prstGeom prst="rect">
            <a:avLst/>
          </a:prstGeom>
        </p:spPr>
      </p:pic>
      <p:sp>
        <p:nvSpPr>
          <p:cNvPr id="36" name="בועת דיבור: אליפסה 35">
            <a:extLst>
              <a:ext uri="{FF2B5EF4-FFF2-40B4-BE49-F238E27FC236}">
                <a16:creationId xmlns:a16="http://schemas.microsoft.com/office/drawing/2014/main" id="{EAD6C9F0-824F-4D3E-BD8B-5EFE0D7B97E8}"/>
              </a:ext>
            </a:extLst>
          </p:cNvPr>
          <p:cNvSpPr/>
          <p:nvPr/>
        </p:nvSpPr>
        <p:spPr>
          <a:xfrm>
            <a:off x="5965850" y="1914740"/>
            <a:ext cx="3260688" cy="2289813"/>
          </a:xfrm>
          <a:prstGeom prst="wedgeEllipseCallout">
            <a:avLst>
              <a:gd name="adj1" fmla="val 759"/>
              <a:gd name="adj2" fmla="val 88513"/>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אֲנִי פּוֹתֵר בְּחִבּוּר. כָּךְ: </a:t>
            </a:r>
            <a:r>
              <a:rPr lang="en-US" sz="2800" dirty="0"/>
              <a:t>8+8+___=19</a:t>
            </a:r>
            <a:endParaRPr lang="he-IL" sz="2800" dirty="0">
              <a:cs typeface="+mn-cs"/>
            </a:endParaRPr>
          </a:p>
          <a:p>
            <a:pPr algn="ctr"/>
            <a:endParaRPr lang="he-IL" dirty="0"/>
          </a:p>
        </p:txBody>
      </p:sp>
      <p:pic>
        <p:nvPicPr>
          <p:cNvPr id="37" name="תמונה 36">
            <a:extLst>
              <a:ext uri="{FF2B5EF4-FFF2-40B4-BE49-F238E27FC236}">
                <a16:creationId xmlns:a16="http://schemas.microsoft.com/office/drawing/2014/main" id="{875F8399-44F6-4B75-9AD6-DCB7BF0DA37A}"/>
              </a:ext>
            </a:extLst>
          </p:cNvPr>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74647" t="51178" r="1342" b="3795"/>
          <a:stretch/>
        </p:blipFill>
        <p:spPr>
          <a:xfrm>
            <a:off x="5348769" y="4837649"/>
            <a:ext cx="1556004" cy="1954098"/>
          </a:xfrm>
          <a:prstGeom prst="rect">
            <a:avLst/>
          </a:prstGeom>
        </p:spPr>
      </p:pic>
      <p:sp>
        <p:nvSpPr>
          <p:cNvPr id="38" name="בועת דיבור: אליפסה 37">
            <a:extLst>
              <a:ext uri="{FF2B5EF4-FFF2-40B4-BE49-F238E27FC236}">
                <a16:creationId xmlns:a16="http://schemas.microsoft.com/office/drawing/2014/main" id="{C70B25C0-C9FF-4575-A709-88017E2054FC}"/>
              </a:ext>
            </a:extLst>
          </p:cNvPr>
          <p:cNvSpPr/>
          <p:nvPr/>
        </p:nvSpPr>
        <p:spPr>
          <a:xfrm>
            <a:off x="2563884" y="1125949"/>
            <a:ext cx="3412962" cy="2574632"/>
          </a:xfrm>
          <a:prstGeom prst="wedgeEllipseCallout">
            <a:avLst>
              <a:gd name="adj1" fmla="val 40372"/>
              <a:gd name="adj2" fmla="val 9913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cs typeface="+mn-cs"/>
              </a:rPr>
              <a:t>אֶפְשָר גַם </a:t>
            </a:r>
            <a:r>
              <a:rPr lang="he-IL" sz="2800" dirty="0" err="1">
                <a:cs typeface="+mn-cs"/>
              </a:rPr>
              <a:t>לִפְתֹר</a:t>
            </a:r>
            <a:r>
              <a:rPr lang="he-IL" sz="2800" dirty="0">
                <a:cs typeface="+mn-cs"/>
              </a:rPr>
              <a:t> בְּחִבּוּר וּבְחִסוּר: </a:t>
            </a:r>
            <a:r>
              <a:rPr lang="en-US" sz="2800" dirty="0"/>
              <a:t>8+8=16</a:t>
            </a:r>
          </a:p>
          <a:p>
            <a:pPr algn="ctr" rtl="0"/>
            <a:r>
              <a:rPr lang="en-US" sz="2800" dirty="0">
                <a:cs typeface="+mn-cs"/>
              </a:rPr>
              <a:t>19-16= ___</a:t>
            </a:r>
            <a:endParaRPr lang="he-IL" sz="2800" dirty="0">
              <a:cs typeface="+mn-cs"/>
            </a:endParaRPr>
          </a:p>
          <a:p>
            <a:pPr algn="ctr"/>
            <a:endParaRPr lang="he-IL" dirty="0"/>
          </a:p>
        </p:txBody>
      </p:sp>
      <p:sp>
        <p:nvSpPr>
          <p:cNvPr id="9" name="תיבת טקסט 8">
            <a:extLst>
              <a:ext uri="{FF2B5EF4-FFF2-40B4-BE49-F238E27FC236}">
                <a16:creationId xmlns:a16="http://schemas.microsoft.com/office/drawing/2014/main" id="{08134316-E112-4239-9B36-5ECF353AC5CA}"/>
              </a:ext>
            </a:extLst>
          </p:cNvPr>
          <p:cNvSpPr txBox="1"/>
          <p:nvPr/>
        </p:nvSpPr>
        <p:spPr>
          <a:xfrm>
            <a:off x="7454239" y="2923116"/>
            <a:ext cx="333322" cy="769441"/>
          </a:xfrm>
          <a:prstGeom prst="rect">
            <a:avLst/>
          </a:prstGeom>
          <a:noFill/>
        </p:spPr>
        <p:txBody>
          <a:bodyPr wrap="square" rtlCol="1">
            <a:spAutoFit/>
          </a:bodyPr>
          <a:lstStyle/>
          <a:p>
            <a:pPr algn="ctr"/>
            <a:r>
              <a:rPr lang="en-US" sz="4400" dirty="0">
                <a:solidFill>
                  <a:schemeClr val="bg1"/>
                </a:solidFill>
              </a:rPr>
              <a:t>3</a:t>
            </a:r>
            <a:endParaRPr lang="he-IL" sz="4400" dirty="0">
              <a:solidFill>
                <a:schemeClr val="bg1"/>
              </a:solidFill>
            </a:endParaRPr>
          </a:p>
        </p:txBody>
      </p:sp>
      <p:sp>
        <p:nvSpPr>
          <p:cNvPr id="39" name="תיבת טקסט 38">
            <a:extLst>
              <a:ext uri="{FF2B5EF4-FFF2-40B4-BE49-F238E27FC236}">
                <a16:creationId xmlns:a16="http://schemas.microsoft.com/office/drawing/2014/main" id="{53213323-DE31-4A40-988B-62E1AB141B9A}"/>
              </a:ext>
            </a:extLst>
          </p:cNvPr>
          <p:cNvSpPr txBox="1"/>
          <p:nvPr/>
        </p:nvSpPr>
        <p:spPr>
          <a:xfrm>
            <a:off x="4700387" y="2500952"/>
            <a:ext cx="333322" cy="769441"/>
          </a:xfrm>
          <a:prstGeom prst="rect">
            <a:avLst/>
          </a:prstGeom>
          <a:noFill/>
        </p:spPr>
        <p:txBody>
          <a:bodyPr wrap="square" rtlCol="1">
            <a:spAutoFit/>
          </a:bodyPr>
          <a:lstStyle/>
          <a:p>
            <a:pPr algn="ctr"/>
            <a:r>
              <a:rPr lang="en-US" sz="4400" dirty="0">
                <a:solidFill>
                  <a:schemeClr val="bg1"/>
                </a:solidFill>
              </a:rPr>
              <a:t>3</a:t>
            </a:r>
            <a:endParaRPr lang="he-IL" sz="4400" dirty="0">
              <a:solidFill>
                <a:schemeClr val="bg1"/>
              </a:solidFill>
            </a:endParaRPr>
          </a:p>
        </p:txBody>
      </p:sp>
      <p:grpSp>
        <p:nvGrpSpPr>
          <p:cNvPr id="43" name="קבוצה 42">
            <a:extLst>
              <a:ext uri="{FF2B5EF4-FFF2-40B4-BE49-F238E27FC236}">
                <a16:creationId xmlns:a16="http://schemas.microsoft.com/office/drawing/2014/main" id="{317A1483-6FCD-44FB-A740-5AFBCB4CD924}"/>
              </a:ext>
            </a:extLst>
          </p:cNvPr>
          <p:cNvGrpSpPr/>
          <p:nvPr/>
        </p:nvGrpSpPr>
        <p:grpSpPr>
          <a:xfrm>
            <a:off x="707742" y="2787221"/>
            <a:ext cx="1820916" cy="3132348"/>
            <a:chOff x="2432078" y="3227747"/>
            <a:chExt cx="1820916" cy="3132348"/>
          </a:xfrm>
        </p:grpSpPr>
        <p:grpSp>
          <p:nvGrpSpPr>
            <p:cNvPr id="44" name="קבוצה 43">
              <a:extLst>
                <a:ext uri="{FF2B5EF4-FFF2-40B4-BE49-F238E27FC236}">
                  <a16:creationId xmlns:a16="http://schemas.microsoft.com/office/drawing/2014/main" id="{73E5037C-F100-4449-BE8F-53FF47CABFE5}"/>
                </a:ext>
              </a:extLst>
            </p:cNvPr>
            <p:cNvGrpSpPr/>
            <p:nvPr/>
          </p:nvGrpSpPr>
          <p:grpSpPr>
            <a:xfrm>
              <a:off x="2432078" y="3227747"/>
              <a:ext cx="1820916" cy="3132348"/>
              <a:chOff x="2473098" y="3248880"/>
              <a:chExt cx="1820916" cy="3132348"/>
            </a:xfrm>
          </p:grpSpPr>
          <p:grpSp>
            <p:nvGrpSpPr>
              <p:cNvPr id="50" name="קבוצה 49">
                <a:extLst>
                  <a:ext uri="{FF2B5EF4-FFF2-40B4-BE49-F238E27FC236}">
                    <a16:creationId xmlns:a16="http://schemas.microsoft.com/office/drawing/2014/main" id="{848B3C69-47BA-42DA-A8AF-EE67AFAA8CE4}"/>
                  </a:ext>
                </a:extLst>
              </p:cNvPr>
              <p:cNvGrpSpPr/>
              <p:nvPr/>
            </p:nvGrpSpPr>
            <p:grpSpPr>
              <a:xfrm>
                <a:off x="2473098" y="3248880"/>
                <a:ext cx="1820916" cy="3132348"/>
                <a:chOff x="3797424" y="2086897"/>
                <a:chExt cx="1820916" cy="3132348"/>
              </a:xfrm>
            </p:grpSpPr>
            <p:grpSp>
              <p:nvGrpSpPr>
                <p:cNvPr id="54" name="קבוצה 53">
                  <a:extLst>
                    <a:ext uri="{FF2B5EF4-FFF2-40B4-BE49-F238E27FC236}">
                      <a16:creationId xmlns:a16="http://schemas.microsoft.com/office/drawing/2014/main" id="{9D061911-0730-4B45-9551-368E946EEFF7}"/>
                    </a:ext>
                  </a:extLst>
                </p:cNvPr>
                <p:cNvGrpSpPr/>
                <p:nvPr/>
              </p:nvGrpSpPr>
              <p:grpSpPr>
                <a:xfrm flipV="1">
                  <a:off x="3797424" y="2086897"/>
                  <a:ext cx="1820916" cy="3132348"/>
                  <a:chOff x="4139952" y="2996952"/>
                  <a:chExt cx="1820916" cy="3132348"/>
                </a:xfrm>
              </p:grpSpPr>
              <p:grpSp>
                <p:nvGrpSpPr>
                  <p:cNvPr id="56" name="קבוצה 55">
                    <a:extLst>
                      <a:ext uri="{FF2B5EF4-FFF2-40B4-BE49-F238E27FC236}">
                        <a16:creationId xmlns:a16="http://schemas.microsoft.com/office/drawing/2014/main" id="{32EE9939-FA51-4CB8-8ADE-5EF94A2D5920}"/>
                      </a:ext>
                    </a:extLst>
                  </p:cNvPr>
                  <p:cNvGrpSpPr/>
                  <p:nvPr/>
                </p:nvGrpSpPr>
                <p:grpSpPr>
                  <a:xfrm>
                    <a:off x="4139952" y="2996952"/>
                    <a:ext cx="1820916" cy="3132348"/>
                    <a:chOff x="4067944" y="3356951"/>
                    <a:chExt cx="1820916" cy="3132348"/>
                  </a:xfrm>
                </p:grpSpPr>
                <p:grpSp>
                  <p:nvGrpSpPr>
                    <p:cNvPr id="58" name="קבוצה 57">
                      <a:extLst>
                        <a:ext uri="{FF2B5EF4-FFF2-40B4-BE49-F238E27FC236}">
                          <a16:creationId xmlns:a16="http://schemas.microsoft.com/office/drawing/2014/main" id="{7D98B290-B11D-47FA-B396-CABE2BEC703C}"/>
                        </a:ext>
                      </a:extLst>
                    </p:cNvPr>
                    <p:cNvGrpSpPr/>
                    <p:nvPr/>
                  </p:nvGrpSpPr>
                  <p:grpSpPr>
                    <a:xfrm>
                      <a:off x="4067944" y="3356951"/>
                      <a:ext cx="1820916" cy="3132348"/>
                      <a:chOff x="3779912" y="3212976"/>
                      <a:chExt cx="1820916" cy="3132348"/>
                    </a:xfrm>
                  </p:grpSpPr>
                  <p:sp>
                    <p:nvSpPr>
                      <p:cNvPr id="60" name="מלבן: פינות מעוגלות 59">
                        <a:extLst>
                          <a:ext uri="{FF2B5EF4-FFF2-40B4-BE49-F238E27FC236}">
                            <a16:creationId xmlns:a16="http://schemas.microsoft.com/office/drawing/2014/main" id="{8D4C1E8D-7ABF-429C-9E9D-284203BECFA6}"/>
                          </a:ext>
                        </a:extLst>
                      </p:cNvPr>
                      <p:cNvSpPr/>
                      <p:nvPr/>
                    </p:nvSpPr>
                    <p:spPr>
                      <a:xfrm>
                        <a:off x="3779912" y="3212976"/>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1" name="אליפסה 60">
                        <a:extLst>
                          <a:ext uri="{FF2B5EF4-FFF2-40B4-BE49-F238E27FC236}">
                            <a16:creationId xmlns:a16="http://schemas.microsoft.com/office/drawing/2014/main" id="{1EEC625C-F98C-4978-91ED-877BC6AF97F8}"/>
                          </a:ext>
                        </a:extLst>
                      </p:cNvPr>
                      <p:cNvSpPr/>
                      <p:nvPr/>
                    </p:nvSpPr>
                    <p:spPr>
                      <a:xfrm>
                        <a:off x="3906990" y="5442666"/>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cxnSp>
                  <p:nvCxnSpPr>
                    <p:cNvPr id="59" name="מחבר ישר 58">
                      <a:extLst>
                        <a:ext uri="{FF2B5EF4-FFF2-40B4-BE49-F238E27FC236}">
                          <a16:creationId xmlns:a16="http://schemas.microsoft.com/office/drawing/2014/main" id="{68D75777-C0F6-44B0-A031-D7484E3A1B5E}"/>
                        </a:ext>
                      </a:extLst>
                    </p:cNvPr>
                    <p:cNvCxnSpPr>
                      <a:cxnSpLocks/>
                      <a:stCxn id="60" idx="1"/>
                      <a:endCxn id="60"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7" name="אליפסה 56">
                    <a:extLst>
                      <a:ext uri="{FF2B5EF4-FFF2-40B4-BE49-F238E27FC236}">
                        <a16:creationId xmlns:a16="http://schemas.microsoft.com/office/drawing/2014/main" id="{F38A7F2D-76E2-47E4-844F-90BC3C3A2C0B}"/>
                      </a:ext>
                    </a:extLst>
                  </p:cNvPr>
                  <p:cNvSpPr/>
                  <p:nvPr/>
                </p:nvSpPr>
                <p:spPr>
                  <a:xfrm>
                    <a:off x="5310339" y="335048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5" name="אליפסה 54">
                  <a:extLst>
                    <a:ext uri="{FF2B5EF4-FFF2-40B4-BE49-F238E27FC236}">
                      <a16:creationId xmlns:a16="http://schemas.microsoft.com/office/drawing/2014/main" id="{1A927A99-22D0-4B3C-9AB6-7928C715A0BF}"/>
                    </a:ext>
                  </a:extLst>
                </p:cNvPr>
                <p:cNvSpPr/>
                <p:nvPr/>
              </p:nvSpPr>
              <p:spPr>
                <a:xfrm flipV="1">
                  <a:off x="4597219" y="426377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1" name="אליפסה 50">
                <a:extLst>
                  <a:ext uri="{FF2B5EF4-FFF2-40B4-BE49-F238E27FC236}">
                    <a16:creationId xmlns:a16="http://schemas.microsoft.com/office/drawing/2014/main" id="{217F5F74-4D00-4549-A521-AD680B53494E}"/>
                  </a:ext>
                </a:extLst>
              </p:cNvPr>
              <p:cNvSpPr/>
              <p:nvPr/>
            </p:nvSpPr>
            <p:spPr>
              <a:xfrm flipV="1">
                <a:off x="2596796" y="336423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2" name="אליפסה 51">
                <a:extLst>
                  <a:ext uri="{FF2B5EF4-FFF2-40B4-BE49-F238E27FC236}">
                    <a16:creationId xmlns:a16="http://schemas.microsoft.com/office/drawing/2014/main" id="{2070D8EC-27EA-4EE2-91EC-4F8CF7C75BCA}"/>
                  </a:ext>
                </a:extLst>
              </p:cNvPr>
              <p:cNvSpPr/>
              <p:nvPr/>
            </p:nvSpPr>
            <p:spPr>
              <a:xfrm flipV="1">
                <a:off x="3023053" y="336423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53" name="אליפסה 52">
                <a:extLst>
                  <a:ext uri="{FF2B5EF4-FFF2-40B4-BE49-F238E27FC236}">
                    <a16:creationId xmlns:a16="http://schemas.microsoft.com/office/drawing/2014/main" id="{B87FC4B6-6ED3-4531-AFE1-46CE92729321}"/>
                  </a:ext>
                </a:extLst>
              </p:cNvPr>
              <p:cNvSpPr/>
              <p:nvPr/>
            </p:nvSpPr>
            <p:spPr>
              <a:xfrm flipV="1">
                <a:off x="2926384" y="511540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45" name="אליפסה 44">
              <a:extLst>
                <a:ext uri="{FF2B5EF4-FFF2-40B4-BE49-F238E27FC236}">
                  <a16:creationId xmlns:a16="http://schemas.microsoft.com/office/drawing/2014/main" id="{1C4973A3-6C38-4B58-9B19-2A01F94DDC5F}"/>
                </a:ext>
              </a:extLst>
            </p:cNvPr>
            <p:cNvSpPr/>
            <p:nvPr/>
          </p:nvSpPr>
          <p:spPr>
            <a:xfrm flipV="1">
              <a:off x="2971678" y="377262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6" name="אליפסה 45">
              <a:extLst>
                <a:ext uri="{FF2B5EF4-FFF2-40B4-BE49-F238E27FC236}">
                  <a16:creationId xmlns:a16="http://schemas.microsoft.com/office/drawing/2014/main" id="{05C9A609-E59B-4FB6-B1E3-BD5E5E933AB9}"/>
                </a:ext>
              </a:extLst>
            </p:cNvPr>
            <p:cNvSpPr/>
            <p:nvPr/>
          </p:nvSpPr>
          <p:spPr>
            <a:xfrm flipV="1">
              <a:off x="3384200" y="4041593"/>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7" name="אליפסה 46">
              <a:extLst>
                <a:ext uri="{FF2B5EF4-FFF2-40B4-BE49-F238E27FC236}">
                  <a16:creationId xmlns:a16="http://schemas.microsoft.com/office/drawing/2014/main" id="{6F7DBF48-1ED5-4883-978A-7C9DE1EEB33A}"/>
                </a:ext>
              </a:extLst>
            </p:cNvPr>
            <p:cNvSpPr/>
            <p:nvPr/>
          </p:nvSpPr>
          <p:spPr>
            <a:xfrm flipV="1">
              <a:off x="3775104" y="405771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8" name="אליפסה 47">
              <a:extLst>
                <a:ext uri="{FF2B5EF4-FFF2-40B4-BE49-F238E27FC236}">
                  <a16:creationId xmlns:a16="http://schemas.microsoft.com/office/drawing/2014/main" id="{F322F754-F948-41A1-8395-01D046606342}"/>
                </a:ext>
              </a:extLst>
            </p:cNvPr>
            <p:cNvSpPr/>
            <p:nvPr/>
          </p:nvSpPr>
          <p:spPr>
            <a:xfrm flipV="1">
              <a:off x="3380307" y="441775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49" name="אליפסה 48">
              <a:extLst>
                <a:ext uri="{FF2B5EF4-FFF2-40B4-BE49-F238E27FC236}">
                  <a16:creationId xmlns:a16="http://schemas.microsoft.com/office/drawing/2014/main" id="{FAE557CA-4D25-42F9-BB5B-F2E85B7466DA}"/>
                </a:ext>
              </a:extLst>
            </p:cNvPr>
            <p:cNvSpPr/>
            <p:nvPr/>
          </p:nvSpPr>
          <p:spPr>
            <a:xfrm flipV="1">
              <a:off x="3783519" y="4417757"/>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0" name="קבוצה 39">
            <a:extLst>
              <a:ext uri="{FF2B5EF4-FFF2-40B4-BE49-F238E27FC236}">
                <a16:creationId xmlns:a16="http://schemas.microsoft.com/office/drawing/2014/main" id="{9FE310A4-CC4A-4DC4-9A50-6A7618289C6B}"/>
              </a:ext>
            </a:extLst>
          </p:cNvPr>
          <p:cNvGrpSpPr/>
          <p:nvPr/>
        </p:nvGrpSpPr>
        <p:grpSpPr>
          <a:xfrm>
            <a:off x="-413249" y="3689879"/>
            <a:ext cx="4752528" cy="3415585"/>
            <a:chOff x="971600" y="3861048"/>
            <a:chExt cx="4752528" cy="3415585"/>
          </a:xfrm>
        </p:grpSpPr>
        <p:pic>
          <p:nvPicPr>
            <p:cNvPr id="41" name="תמונה 40" descr="תמונה שמכילה כהה, לילה, שמי הלילה&#10;&#10;התיאור נוצר באופן אוטומטי">
              <a:extLst>
                <a:ext uri="{FF2B5EF4-FFF2-40B4-BE49-F238E27FC236}">
                  <a16:creationId xmlns:a16="http://schemas.microsoft.com/office/drawing/2014/main" id="{623B1FF4-EE75-4CFA-BA7B-3AF2D6A860BA}"/>
                </a:ext>
              </a:extLst>
            </p:cNvPr>
            <p:cNvPicPr>
              <a:picLocks noChangeAspect="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71600" y="3861048"/>
              <a:ext cx="4752528" cy="3415585"/>
            </a:xfrm>
            <a:prstGeom prst="rect">
              <a:avLst/>
            </a:prstGeom>
          </p:spPr>
        </p:pic>
        <p:sp>
          <p:nvSpPr>
            <p:cNvPr id="42" name="תיבת טקסט 41">
              <a:extLst>
                <a:ext uri="{FF2B5EF4-FFF2-40B4-BE49-F238E27FC236}">
                  <a16:creationId xmlns:a16="http://schemas.microsoft.com/office/drawing/2014/main" id="{BD26EA6F-9CF7-4BE6-B086-6DB1174922F2}"/>
                </a:ext>
              </a:extLst>
            </p:cNvPr>
            <p:cNvSpPr txBox="1"/>
            <p:nvPr/>
          </p:nvSpPr>
          <p:spPr>
            <a:xfrm>
              <a:off x="2084421" y="5037639"/>
              <a:ext cx="2340705" cy="830997"/>
            </a:xfrm>
            <a:prstGeom prst="rect">
              <a:avLst/>
            </a:prstGeom>
            <a:noFill/>
          </p:spPr>
          <p:txBody>
            <a:bodyPr wrap="none" rtlCol="1">
              <a:spAutoFit/>
            </a:bodyPr>
            <a:lstStyle/>
            <a:p>
              <a:r>
                <a:rPr lang="he-IL" sz="2400" dirty="0">
                  <a:solidFill>
                    <a:schemeClr val="bg1"/>
                  </a:solidFill>
                </a:rPr>
                <a:t>לַחֲצוּ עָלַי לְהַצָגַת </a:t>
              </a:r>
            </a:p>
            <a:p>
              <a:r>
                <a:rPr lang="he-IL" sz="2400" dirty="0">
                  <a:solidFill>
                    <a:schemeClr val="bg1"/>
                  </a:solidFill>
                </a:rPr>
                <a:t>הַלוּחִית וְהַתְשוּבָה.</a:t>
              </a:r>
            </a:p>
          </p:txBody>
        </p:sp>
      </p:grpSp>
    </p:spTree>
    <p:extLst>
      <p:ext uri="{BB962C8B-B14F-4D97-AF65-F5344CB8AC3E}">
        <p14:creationId xmlns:p14="http://schemas.microsoft.com/office/powerpoint/2010/main" val="39789940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0"/>
                    </p:tgtEl>
                  </p:cond>
                </p:stCondLst>
                <p:endSync evt="end" delay="0">
                  <p:rtn val="all"/>
                </p:endSync>
                <p:childTnLst>
                  <p:par>
                    <p:cTn id="3" fill="hold">
                      <p:stCondLst>
                        <p:cond delay="0"/>
                      </p:stCondLst>
                      <p:childTnLst>
                        <p:par>
                          <p:cTn id="4" fill="hold">
                            <p:stCondLst>
                              <p:cond delay="0"/>
                            </p:stCondLst>
                            <p:childTnLst>
                              <p:par>
                                <p:cTn id="5" presetID="31" presetClass="exit" presetSubtype="0" fill="hold" nodeType="withEffect">
                                  <p:stCondLst>
                                    <p:cond delay="0"/>
                                  </p:stCondLst>
                                  <p:childTnLst>
                                    <p:anim calcmode="lin" valueType="num">
                                      <p:cBhvr>
                                        <p:cTn id="6" dur="1000"/>
                                        <p:tgtEl>
                                          <p:spTgt spid="40"/>
                                        </p:tgtEl>
                                        <p:attrNameLst>
                                          <p:attrName>ppt_w</p:attrName>
                                        </p:attrNameLst>
                                      </p:cBhvr>
                                      <p:tavLst>
                                        <p:tav tm="0">
                                          <p:val>
                                            <p:strVal val="ppt_w"/>
                                          </p:val>
                                        </p:tav>
                                        <p:tav tm="100000">
                                          <p:val>
                                            <p:fltVal val="0"/>
                                          </p:val>
                                        </p:tav>
                                      </p:tavLst>
                                    </p:anim>
                                    <p:anim calcmode="lin" valueType="num">
                                      <p:cBhvr>
                                        <p:cTn id="7" dur="1000"/>
                                        <p:tgtEl>
                                          <p:spTgt spid="40"/>
                                        </p:tgtEl>
                                        <p:attrNameLst>
                                          <p:attrName>ppt_h</p:attrName>
                                        </p:attrNameLst>
                                      </p:cBhvr>
                                      <p:tavLst>
                                        <p:tav tm="0">
                                          <p:val>
                                            <p:strVal val="ppt_h"/>
                                          </p:val>
                                        </p:tav>
                                        <p:tav tm="100000">
                                          <p:val>
                                            <p:fltVal val="0"/>
                                          </p:val>
                                        </p:tav>
                                      </p:tavLst>
                                    </p:anim>
                                    <p:anim calcmode="lin" valueType="num">
                                      <p:cBhvr>
                                        <p:cTn id="8" dur="1000"/>
                                        <p:tgtEl>
                                          <p:spTgt spid="40"/>
                                        </p:tgtEl>
                                        <p:attrNameLst>
                                          <p:attrName>style.rotation</p:attrName>
                                        </p:attrNameLst>
                                      </p:cBhvr>
                                      <p:tavLst>
                                        <p:tav tm="0">
                                          <p:val>
                                            <p:fltVal val="0"/>
                                          </p:val>
                                        </p:tav>
                                        <p:tav tm="100000">
                                          <p:val>
                                            <p:fltVal val="90"/>
                                          </p:val>
                                        </p:tav>
                                      </p:tavLst>
                                    </p:anim>
                                    <p:animEffect transition="out" filter="fade">
                                      <p:cBhvr>
                                        <p:cTn id="9" dur="1000"/>
                                        <p:tgtEl>
                                          <p:spTgt spid="40"/>
                                        </p:tgtEl>
                                      </p:cBhvr>
                                    </p:animEffect>
                                    <p:set>
                                      <p:cBhvr>
                                        <p:cTn id="10" dur="1" fill="hold">
                                          <p:stCondLst>
                                            <p:cond delay="999"/>
                                          </p:stCondLst>
                                        </p:cTn>
                                        <p:tgtEl>
                                          <p:spTgt spid="40"/>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9" grpId="0"/>
      <p:bldP spid="3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קבוצה 26">
            <a:extLst>
              <a:ext uri="{FF2B5EF4-FFF2-40B4-BE49-F238E27FC236}">
                <a16:creationId xmlns:a16="http://schemas.microsoft.com/office/drawing/2014/main" id="{B4302FC3-F004-4501-B387-21EA793BE2E7}"/>
              </a:ext>
            </a:extLst>
          </p:cNvPr>
          <p:cNvGrpSpPr/>
          <p:nvPr/>
        </p:nvGrpSpPr>
        <p:grpSpPr>
          <a:xfrm>
            <a:off x="761969" y="2780928"/>
            <a:ext cx="1820916" cy="3132348"/>
            <a:chOff x="761969" y="2780928"/>
            <a:chExt cx="1820916" cy="3132348"/>
          </a:xfrm>
        </p:grpSpPr>
        <p:grpSp>
          <p:nvGrpSpPr>
            <p:cNvPr id="4" name="קבוצה 3">
              <a:extLst>
                <a:ext uri="{FF2B5EF4-FFF2-40B4-BE49-F238E27FC236}">
                  <a16:creationId xmlns:a16="http://schemas.microsoft.com/office/drawing/2014/main" id="{8D1D8D77-533A-4140-948B-B418DBBF2B3C}"/>
                </a:ext>
              </a:extLst>
            </p:cNvPr>
            <p:cNvGrpSpPr/>
            <p:nvPr/>
          </p:nvGrpSpPr>
          <p:grpSpPr>
            <a:xfrm>
              <a:off x="761969" y="2780928"/>
              <a:ext cx="1820916" cy="3132348"/>
              <a:chOff x="2473098" y="3248880"/>
              <a:chExt cx="1820916" cy="3132348"/>
            </a:xfrm>
          </p:grpSpPr>
          <p:grpSp>
            <p:nvGrpSpPr>
              <p:cNvPr id="10" name="קבוצה 9">
                <a:extLst>
                  <a:ext uri="{FF2B5EF4-FFF2-40B4-BE49-F238E27FC236}">
                    <a16:creationId xmlns:a16="http://schemas.microsoft.com/office/drawing/2014/main" id="{6559CAC3-85AD-4C1C-9EC1-DA7880F474BE}"/>
                  </a:ext>
                </a:extLst>
              </p:cNvPr>
              <p:cNvGrpSpPr/>
              <p:nvPr/>
            </p:nvGrpSpPr>
            <p:grpSpPr>
              <a:xfrm>
                <a:off x="2473098" y="3248880"/>
                <a:ext cx="1820916" cy="3132348"/>
                <a:chOff x="3797424" y="2086897"/>
                <a:chExt cx="1820916" cy="3132348"/>
              </a:xfrm>
            </p:grpSpPr>
            <p:grpSp>
              <p:nvGrpSpPr>
                <p:cNvPr id="14" name="קבוצה 13">
                  <a:extLst>
                    <a:ext uri="{FF2B5EF4-FFF2-40B4-BE49-F238E27FC236}">
                      <a16:creationId xmlns:a16="http://schemas.microsoft.com/office/drawing/2014/main" id="{36D8D43C-091D-4790-90C2-A20F6C3B0142}"/>
                    </a:ext>
                  </a:extLst>
                </p:cNvPr>
                <p:cNvGrpSpPr/>
                <p:nvPr/>
              </p:nvGrpSpPr>
              <p:grpSpPr>
                <a:xfrm flipV="1">
                  <a:off x="3797424" y="2086897"/>
                  <a:ext cx="1820916" cy="3132348"/>
                  <a:chOff x="4139952" y="2996952"/>
                  <a:chExt cx="1820916" cy="3132348"/>
                </a:xfrm>
              </p:grpSpPr>
              <p:grpSp>
                <p:nvGrpSpPr>
                  <p:cNvPr id="16" name="קבוצה 15">
                    <a:extLst>
                      <a:ext uri="{FF2B5EF4-FFF2-40B4-BE49-F238E27FC236}">
                        <a16:creationId xmlns:a16="http://schemas.microsoft.com/office/drawing/2014/main" id="{F05F87F6-62EC-4CCF-B0DD-80A8284F50B6}"/>
                      </a:ext>
                    </a:extLst>
                  </p:cNvPr>
                  <p:cNvGrpSpPr/>
                  <p:nvPr/>
                </p:nvGrpSpPr>
                <p:grpSpPr>
                  <a:xfrm>
                    <a:off x="4139952" y="2996952"/>
                    <a:ext cx="1820916" cy="3132348"/>
                    <a:chOff x="4067944" y="3356951"/>
                    <a:chExt cx="1820916" cy="3132348"/>
                  </a:xfrm>
                </p:grpSpPr>
                <p:sp>
                  <p:nvSpPr>
                    <p:cNvPr id="20" name="מלבן: פינות מעוגלות 19">
                      <a:extLst>
                        <a:ext uri="{FF2B5EF4-FFF2-40B4-BE49-F238E27FC236}">
                          <a16:creationId xmlns:a16="http://schemas.microsoft.com/office/drawing/2014/main" id="{88E1BA88-A5FE-49B9-A9EC-9DB176CC264B}"/>
                        </a:ext>
                      </a:extLst>
                    </p:cNvPr>
                    <p:cNvSpPr/>
                    <p:nvPr/>
                  </p:nvSpPr>
                  <p:spPr>
                    <a:xfrm>
                      <a:off x="4067944" y="3356951"/>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19" name="מחבר ישר 18">
                      <a:extLst>
                        <a:ext uri="{FF2B5EF4-FFF2-40B4-BE49-F238E27FC236}">
                          <a16:creationId xmlns:a16="http://schemas.microsoft.com/office/drawing/2014/main" id="{38D2408E-4625-45EF-90D4-E4D12409E7D7}"/>
                        </a:ext>
                      </a:extLst>
                    </p:cNvPr>
                    <p:cNvCxnSpPr>
                      <a:cxnSpLocks/>
                      <a:stCxn id="20" idx="1"/>
                      <a:endCxn id="20"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 name="אליפסה 16">
                    <a:extLst>
                      <a:ext uri="{FF2B5EF4-FFF2-40B4-BE49-F238E27FC236}">
                        <a16:creationId xmlns:a16="http://schemas.microsoft.com/office/drawing/2014/main" id="{3EAD6E29-BFFD-4197-B82A-DB3C4131FC4A}"/>
                      </a:ext>
                    </a:extLst>
                  </p:cNvPr>
                  <p:cNvSpPr/>
                  <p:nvPr/>
                </p:nvSpPr>
                <p:spPr>
                  <a:xfrm>
                    <a:off x="5310339" y="3350485"/>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5" name="אליפסה 14">
                  <a:extLst>
                    <a:ext uri="{FF2B5EF4-FFF2-40B4-BE49-F238E27FC236}">
                      <a16:creationId xmlns:a16="http://schemas.microsoft.com/office/drawing/2014/main" id="{14E28D44-4460-41FF-939B-04120ACA8C96}"/>
                    </a:ext>
                  </a:extLst>
                </p:cNvPr>
                <p:cNvSpPr/>
                <p:nvPr/>
              </p:nvSpPr>
              <p:spPr>
                <a:xfrm flipV="1">
                  <a:off x="4597219" y="4263779"/>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11" name="אליפסה 10">
                <a:extLst>
                  <a:ext uri="{FF2B5EF4-FFF2-40B4-BE49-F238E27FC236}">
                    <a16:creationId xmlns:a16="http://schemas.microsoft.com/office/drawing/2014/main" id="{F53FD1B9-30C4-4F00-A91F-7C7E4E954963}"/>
                  </a:ext>
                </a:extLst>
              </p:cNvPr>
              <p:cNvSpPr/>
              <p:nvPr/>
            </p:nvSpPr>
            <p:spPr>
              <a:xfrm flipV="1">
                <a:off x="3128804" y="3549234"/>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אליפסה 12">
                <a:extLst>
                  <a:ext uri="{FF2B5EF4-FFF2-40B4-BE49-F238E27FC236}">
                    <a16:creationId xmlns:a16="http://schemas.microsoft.com/office/drawing/2014/main" id="{CEEF106B-64AA-4B23-AC4C-9FB525A1D2F2}"/>
                  </a:ext>
                </a:extLst>
              </p:cNvPr>
              <p:cNvSpPr/>
              <p:nvPr/>
            </p:nvSpPr>
            <p:spPr>
              <a:xfrm flipV="1">
                <a:off x="2926384" y="5115408"/>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
          <p:nvSpPr>
            <p:cNvPr id="26" name="אליפסה 25">
              <a:extLst>
                <a:ext uri="{FF2B5EF4-FFF2-40B4-BE49-F238E27FC236}">
                  <a16:creationId xmlns:a16="http://schemas.microsoft.com/office/drawing/2014/main" id="{C17EAA4E-51FA-44C0-9950-6827540D011C}"/>
                </a:ext>
              </a:extLst>
            </p:cNvPr>
            <p:cNvSpPr/>
            <p:nvPr/>
          </p:nvSpPr>
          <p:spPr>
            <a:xfrm flipV="1">
              <a:off x="1057635" y="5317850"/>
              <a:ext cx="360040" cy="36004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 name="מלבן 1">
            <a:extLst>
              <a:ext uri="{FF2B5EF4-FFF2-40B4-BE49-F238E27FC236}">
                <a16:creationId xmlns:a16="http://schemas.microsoft.com/office/drawing/2014/main" id="{0A0944B1-152C-4CC4-A835-C1B6CBB7CEFC}"/>
              </a:ext>
            </a:extLst>
          </p:cNvPr>
          <p:cNvSpPr/>
          <p:nvPr/>
        </p:nvSpPr>
        <p:spPr>
          <a:xfrm>
            <a:off x="844335" y="1736350"/>
            <a:ext cx="1656184" cy="900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6600" dirty="0">
                <a:solidFill>
                  <a:schemeClr val="tx1"/>
                </a:solidFill>
              </a:rPr>
              <a:t>6</a:t>
            </a:r>
          </a:p>
        </p:txBody>
      </p:sp>
      <p:grpSp>
        <p:nvGrpSpPr>
          <p:cNvPr id="22" name="קבוצה 21">
            <a:extLst>
              <a:ext uri="{FF2B5EF4-FFF2-40B4-BE49-F238E27FC236}">
                <a16:creationId xmlns:a16="http://schemas.microsoft.com/office/drawing/2014/main" id="{708E2E3F-BAAD-43AE-A843-852FA2047BF2}"/>
              </a:ext>
            </a:extLst>
          </p:cNvPr>
          <p:cNvGrpSpPr/>
          <p:nvPr/>
        </p:nvGrpSpPr>
        <p:grpSpPr>
          <a:xfrm>
            <a:off x="-454460" y="3491910"/>
            <a:ext cx="4752528" cy="3415585"/>
            <a:chOff x="971600" y="3861048"/>
            <a:chExt cx="4752528" cy="3415585"/>
          </a:xfrm>
        </p:grpSpPr>
        <p:pic>
          <p:nvPicPr>
            <p:cNvPr id="23" name="תמונה 22" descr="תמונה שמכילה כהה, לילה, שמי הלילה&#10;&#10;התיאור נוצר באופן אוטומטי">
              <a:extLst>
                <a:ext uri="{FF2B5EF4-FFF2-40B4-BE49-F238E27FC236}">
                  <a16:creationId xmlns:a16="http://schemas.microsoft.com/office/drawing/2014/main" id="{1C1DD031-86B2-433E-8DC0-B7D94D8E00C2}"/>
                </a:ext>
              </a:extLst>
            </p:cNvPr>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971600" y="3861048"/>
              <a:ext cx="4752528" cy="3415585"/>
            </a:xfrm>
            <a:prstGeom prst="rect">
              <a:avLst/>
            </a:prstGeom>
          </p:spPr>
        </p:pic>
        <p:sp>
          <p:nvSpPr>
            <p:cNvPr id="24" name="תיבת טקסט 23">
              <a:extLst>
                <a:ext uri="{FF2B5EF4-FFF2-40B4-BE49-F238E27FC236}">
                  <a16:creationId xmlns:a16="http://schemas.microsoft.com/office/drawing/2014/main" id="{88BA0235-9E06-46F0-A12D-9848F22B332B}"/>
                </a:ext>
              </a:extLst>
            </p:cNvPr>
            <p:cNvSpPr txBox="1"/>
            <p:nvPr/>
          </p:nvSpPr>
          <p:spPr>
            <a:xfrm>
              <a:off x="2084421" y="5037639"/>
              <a:ext cx="2340705" cy="830997"/>
            </a:xfrm>
            <a:prstGeom prst="rect">
              <a:avLst/>
            </a:prstGeom>
            <a:noFill/>
          </p:spPr>
          <p:txBody>
            <a:bodyPr wrap="none" rtlCol="1">
              <a:spAutoFit/>
            </a:bodyPr>
            <a:lstStyle/>
            <a:p>
              <a:r>
                <a:rPr lang="he-IL" sz="2400" dirty="0">
                  <a:solidFill>
                    <a:schemeClr val="bg1"/>
                  </a:solidFill>
                </a:rPr>
                <a:t>לַחֲצוּ עָלַי לְהַצָגַת </a:t>
              </a:r>
            </a:p>
            <a:p>
              <a:r>
                <a:rPr lang="he-IL" sz="2400" dirty="0">
                  <a:solidFill>
                    <a:schemeClr val="bg1"/>
                  </a:solidFill>
                </a:rPr>
                <a:t>הַלוּחִית וְהַתְשוּבָה.</a:t>
              </a:r>
            </a:p>
          </p:txBody>
        </p:sp>
      </p:grpSp>
      <p:sp>
        <p:nvSpPr>
          <p:cNvPr id="25" name="כותרת 1">
            <a:extLst>
              <a:ext uri="{FF2B5EF4-FFF2-40B4-BE49-F238E27FC236}">
                <a16:creationId xmlns:a16="http://schemas.microsoft.com/office/drawing/2014/main" id="{6B86496E-9966-40F3-BEDA-A5900904C9DB}"/>
              </a:ext>
            </a:extLst>
          </p:cNvPr>
          <p:cNvSpPr txBox="1">
            <a:spLocks/>
          </p:cNvSpPr>
          <p:nvPr/>
        </p:nvSpPr>
        <p:spPr>
          <a:xfrm>
            <a:off x="77745" y="105701"/>
            <a:ext cx="9148793" cy="1020248"/>
          </a:xfrm>
          <a:prstGeom prst="rect">
            <a:avLst/>
          </a:prstGeom>
        </p:spPr>
        <p:txBody>
          <a:bodyPr vert="horz" lIns="91440" tIns="45720" rIns="91440" bIns="45720" rtlCol="1" anchor="ctr">
            <a:normAutofit fontScale="85000" lnSpcReduction="100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מִיקָה צֵרְפָה לוּחִית דוֹמִינוֹ לְכַרְטִיס הַמִסְפָּר שֶלִפְנֵיכֶם. הַסְכוּם שֶהִיא רָצְתָה לְהַגִיעַ אֵלָיו הוּא 11. אֵיזֶה מִסְפָּר מִסְתַתֵר מִתַחַת לַכֶּתֶם?</a:t>
            </a:r>
          </a:p>
        </p:txBody>
      </p:sp>
      <p:sp>
        <p:nvSpPr>
          <p:cNvPr id="32" name="תיבת טקסט 31">
            <a:extLst>
              <a:ext uri="{FF2B5EF4-FFF2-40B4-BE49-F238E27FC236}">
                <a16:creationId xmlns:a16="http://schemas.microsoft.com/office/drawing/2014/main" id="{46D73B68-6B03-49DE-B70E-837CC1E67741}"/>
              </a:ext>
            </a:extLst>
          </p:cNvPr>
          <p:cNvSpPr txBox="1"/>
          <p:nvPr/>
        </p:nvSpPr>
        <p:spPr>
          <a:xfrm>
            <a:off x="7511319" y="3415922"/>
            <a:ext cx="333322" cy="769441"/>
          </a:xfrm>
          <a:prstGeom prst="rect">
            <a:avLst/>
          </a:prstGeom>
          <a:noFill/>
        </p:spPr>
        <p:txBody>
          <a:bodyPr wrap="square" rtlCol="1">
            <a:spAutoFit/>
          </a:bodyPr>
          <a:lstStyle/>
          <a:p>
            <a:pPr algn="ctr"/>
            <a:r>
              <a:rPr lang="en-US" sz="4400" dirty="0">
                <a:solidFill>
                  <a:schemeClr val="bg1"/>
                </a:solidFill>
              </a:rPr>
              <a:t>1</a:t>
            </a:r>
            <a:endParaRPr lang="he-IL" sz="4400" dirty="0">
              <a:solidFill>
                <a:schemeClr val="bg1"/>
              </a:solidFill>
            </a:endParaRPr>
          </a:p>
        </p:txBody>
      </p:sp>
      <p:grpSp>
        <p:nvGrpSpPr>
          <p:cNvPr id="40" name="קבוצה 39">
            <a:extLst>
              <a:ext uri="{FF2B5EF4-FFF2-40B4-BE49-F238E27FC236}">
                <a16:creationId xmlns:a16="http://schemas.microsoft.com/office/drawing/2014/main" id="{007A8F0C-C625-492B-89BC-383DDCB9D363}"/>
              </a:ext>
            </a:extLst>
          </p:cNvPr>
          <p:cNvGrpSpPr/>
          <p:nvPr/>
        </p:nvGrpSpPr>
        <p:grpSpPr>
          <a:xfrm>
            <a:off x="2779379" y="1922629"/>
            <a:ext cx="2384332" cy="3567915"/>
            <a:chOff x="3488148" y="795403"/>
            <a:chExt cx="2384332" cy="3567915"/>
          </a:xfrm>
        </p:grpSpPr>
        <p:sp>
          <p:nvSpPr>
            <p:cNvPr id="38" name="מלבן 37">
              <a:extLst>
                <a:ext uri="{FF2B5EF4-FFF2-40B4-BE49-F238E27FC236}">
                  <a16:creationId xmlns:a16="http://schemas.microsoft.com/office/drawing/2014/main" id="{6276C5F9-5E5B-4144-8C2D-B97FCD695894}"/>
                </a:ext>
              </a:extLst>
            </p:cNvPr>
            <p:cNvSpPr/>
            <p:nvPr/>
          </p:nvSpPr>
          <p:spPr>
            <a:xfrm>
              <a:off x="3488148" y="795403"/>
              <a:ext cx="2384332" cy="1716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lnSpc>
                  <a:spcPct val="150000"/>
                </a:lnSpc>
              </a:pPr>
              <a:br>
                <a:rPr lang="en-US" sz="2800" dirty="0"/>
              </a:br>
              <a:r>
                <a:rPr lang="en-US" sz="3600" dirty="0"/>
                <a:t>11-__=10</a:t>
              </a:r>
            </a:p>
            <a:p>
              <a:pPr algn="l" rtl="0">
                <a:lnSpc>
                  <a:spcPct val="150000"/>
                </a:lnSpc>
              </a:pPr>
              <a:r>
                <a:rPr lang="en-US" sz="3600" dirty="0"/>
                <a:t>10 - ___=6</a:t>
              </a:r>
            </a:p>
            <a:p>
              <a:pPr algn="l" rtl="0">
                <a:lnSpc>
                  <a:spcPct val="150000"/>
                </a:lnSpc>
              </a:pPr>
              <a:endParaRPr lang="he-IL" sz="2800" dirty="0"/>
            </a:p>
            <a:p>
              <a:pPr algn="ctr"/>
              <a:endParaRPr lang="he-IL" sz="2800" dirty="0"/>
            </a:p>
          </p:txBody>
        </p:sp>
        <p:sp>
          <p:nvSpPr>
            <p:cNvPr id="39" name="מלבן 38">
              <a:extLst>
                <a:ext uri="{FF2B5EF4-FFF2-40B4-BE49-F238E27FC236}">
                  <a16:creationId xmlns:a16="http://schemas.microsoft.com/office/drawing/2014/main" id="{A39A0F7F-268D-4921-A9EE-341C59C2BBF3}"/>
                </a:ext>
              </a:extLst>
            </p:cNvPr>
            <p:cNvSpPr/>
            <p:nvPr/>
          </p:nvSpPr>
          <p:spPr>
            <a:xfrm>
              <a:off x="4634595" y="2521418"/>
              <a:ext cx="45719" cy="1841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grpSp>
        <p:nvGrpSpPr>
          <p:cNvPr id="41" name="קבוצה 40">
            <a:extLst>
              <a:ext uri="{FF2B5EF4-FFF2-40B4-BE49-F238E27FC236}">
                <a16:creationId xmlns:a16="http://schemas.microsoft.com/office/drawing/2014/main" id="{3366023B-A05F-43C4-A432-1E7A6A4F061C}"/>
              </a:ext>
            </a:extLst>
          </p:cNvPr>
          <p:cNvGrpSpPr/>
          <p:nvPr/>
        </p:nvGrpSpPr>
        <p:grpSpPr>
          <a:xfrm>
            <a:off x="5799106" y="1823414"/>
            <a:ext cx="2549132" cy="3567915"/>
            <a:chOff x="3488148" y="795403"/>
            <a:chExt cx="2549132" cy="3567915"/>
          </a:xfrm>
        </p:grpSpPr>
        <p:sp>
          <p:nvSpPr>
            <p:cNvPr id="42" name="מלבן 41">
              <a:extLst>
                <a:ext uri="{FF2B5EF4-FFF2-40B4-BE49-F238E27FC236}">
                  <a16:creationId xmlns:a16="http://schemas.microsoft.com/office/drawing/2014/main" id="{8C975A4E-BB79-4E58-9494-E3D98BA6AA71}"/>
                </a:ext>
              </a:extLst>
            </p:cNvPr>
            <p:cNvSpPr/>
            <p:nvPr/>
          </p:nvSpPr>
          <p:spPr>
            <a:xfrm>
              <a:off x="3488148" y="795403"/>
              <a:ext cx="2549132" cy="1716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l" rtl="0">
                <a:lnSpc>
                  <a:spcPct val="150000"/>
                </a:lnSpc>
              </a:pPr>
              <a:br>
                <a:rPr lang="en-US" sz="2800" dirty="0"/>
              </a:br>
              <a:r>
                <a:rPr lang="en-US" sz="3600" dirty="0"/>
                <a:t>7 +__=10</a:t>
              </a:r>
            </a:p>
            <a:p>
              <a:pPr algn="l" rtl="0">
                <a:lnSpc>
                  <a:spcPct val="150000"/>
                </a:lnSpc>
              </a:pPr>
              <a:r>
                <a:rPr lang="en-US" sz="3600" dirty="0"/>
                <a:t>10 + ___=11</a:t>
              </a:r>
            </a:p>
            <a:p>
              <a:pPr algn="l" rtl="0">
                <a:lnSpc>
                  <a:spcPct val="150000"/>
                </a:lnSpc>
              </a:pPr>
              <a:endParaRPr lang="he-IL" sz="2800" dirty="0"/>
            </a:p>
            <a:p>
              <a:pPr algn="ctr"/>
              <a:endParaRPr lang="he-IL" sz="2800" dirty="0"/>
            </a:p>
          </p:txBody>
        </p:sp>
        <p:sp>
          <p:nvSpPr>
            <p:cNvPr id="43" name="מלבן 42">
              <a:extLst>
                <a:ext uri="{FF2B5EF4-FFF2-40B4-BE49-F238E27FC236}">
                  <a16:creationId xmlns:a16="http://schemas.microsoft.com/office/drawing/2014/main" id="{1DF45B90-EA77-4226-A6A8-513B73022041}"/>
                </a:ext>
              </a:extLst>
            </p:cNvPr>
            <p:cNvSpPr/>
            <p:nvPr/>
          </p:nvSpPr>
          <p:spPr>
            <a:xfrm>
              <a:off x="4634595" y="2521418"/>
              <a:ext cx="45719" cy="1841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pic>
        <p:nvPicPr>
          <p:cNvPr id="28" name="תמונה 27">
            <a:extLst>
              <a:ext uri="{FF2B5EF4-FFF2-40B4-BE49-F238E27FC236}">
                <a16:creationId xmlns:a16="http://schemas.microsoft.com/office/drawing/2014/main" id="{4E8FC283-F723-431F-AC35-D4D3672C708A}"/>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48341" t="45806" r="24621" b="3795"/>
          <a:stretch/>
        </p:blipFill>
        <p:spPr>
          <a:xfrm>
            <a:off x="6801883" y="3655337"/>
            <a:ext cx="1752194" cy="2187259"/>
          </a:xfrm>
          <a:prstGeom prst="rect">
            <a:avLst/>
          </a:prstGeom>
        </p:spPr>
      </p:pic>
      <p:pic>
        <p:nvPicPr>
          <p:cNvPr id="30" name="תמונה 29">
            <a:extLst>
              <a:ext uri="{FF2B5EF4-FFF2-40B4-BE49-F238E27FC236}">
                <a16:creationId xmlns:a16="http://schemas.microsoft.com/office/drawing/2014/main" id="{C4203DAB-EA22-4A68-8962-6E54A7E9E9A6}"/>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74647" t="51178" r="1342" b="3795"/>
          <a:stretch/>
        </p:blipFill>
        <p:spPr>
          <a:xfrm>
            <a:off x="3975277" y="3559018"/>
            <a:ext cx="1556004" cy="1954098"/>
          </a:xfrm>
          <a:prstGeom prst="rect">
            <a:avLst/>
          </a:prstGeom>
        </p:spPr>
      </p:pic>
      <p:sp>
        <p:nvSpPr>
          <p:cNvPr id="36" name="מלבן: פינות מעוגלות 35">
            <a:extLst>
              <a:ext uri="{FF2B5EF4-FFF2-40B4-BE49-F238E27FC236}">
                <a16:creationId xmlns:a16="http://schemas.microsoft.com/office/drawing/2014/main" id="{AD22F370-CF1A-4399-8897-9EDB48BBC562}"/>
              </a:ext>
            </a:extLst>
          </p:cNvPr>
          <p:cNvSpPr/>
          <p:nvPr/>
        </p:nvSpPr>
        <p:spPr>
          <a:xfrm>
            <a:off x="6300192" y="5301208"/>
            <a:ext cx="2589694" cy="13681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לַחֲצוּ עָלַי לְהַצָגַת רֶמֶז לְדֶרֶךְ הַפִּתְרוֹן שֶלִי.</a:t>
            </a:r>
          </a:p>
        </p:txBody>
      </p:sp>
      <p:sp>
        <p:nvSpPr>
          <p:cNvPr id="37" name="מלבן: פינות מעוגלות 36">
            <a:extLst>
              <a:ext uri="{FF2B5EF4-FFF2-40B4-BE49-F238E27FC236}">
                <a16:creationId xmlns:a16="http://schemas.microsoft.com/office/drawing/2014/main" id="{2306A388-50DB-4438-83F2-D049B482BE03}"/>
              </a:ext>
            </a:extLst>
          </p:cNvPr>
          <p:cNvSpPr/>
          <p:nvPr/>
        </p:nvSpPr>
        <p:spPr>
          <a:xfrm>
            <a:off x="3052250" y="5333810"/>
            <a:ext cx="2589694" cy="136815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2800" dirty="0"/>
              <a:t>לַחֲצוּ עָלַי לְהַצָגַת רֶמֶז לְדֶרֶךְ הַפִּתְרוֹן שֶלִי.</a:t>
            </a:r>
          </a:p>
        </p:txBody>
      </p:sp>
    </p:spTree>
    <p:extLst>
      <p:ext uri="{BB962C8B-B14F-4D97-AF65-F5344CB8AC3E}">
        <p14:creationId xmlns:p14="http://schemas.microsoft.com/office/powerpoint/2010/main" val="475882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2"/>
                    </p:tgtEl>
                  </p:cond>
                </p:stCondLst>
                <p:endSync evt="end" delay="0">
                  <p:rtn val="all"/>
                </p:endSync>
                <p:childTnLst>
                  <p:par>
                    <p:cTn id="8" fill="hold">
                      <p:stCondLst>
                        <p:cond delay="0"/>
                      </p:stCondLst>
                      <p:childTnLst>
                        <p:par>
                          <p:cTn id="9" fill="hold">
                            <p:stCondLst>
                              <p:cond delay="0"/>
                            </p:stCondLst>
                            <p:childTnLst>
                              <p:par>
                                <p:cTn id="10" presetID="31" presetClass="exit" presetSubtype="0" fill="hold" nodeType="withEffect">
                                  <p:stCondLst>
                                    <p:cond delay="0"/>
                                  </p:stCondLst>
                                  <p:childTnLst>
                                    <p:anim calcmode="lin" valueType="num">
                                      <p:cBhvr>
                                        <p:cTn id="11" dur="1000"/>
                                        <p:tgtEl>
                                          <p:spTgt spid="22"/>
                                        </p:tgtEl>
                                        <p:attrNameLst>
                                          <p:attrName>ppt_w</p:attrName>
                                        </p:attrNameLst>
                                      </p:cBhvr>
                                      <p:tavLst>
                                        <p:tav tm="0">
                                          <p:val>
                                            <p:strVal val="ppt_w"/>
                                          </p:val>
                                        </p:tav>
                                        <p:tav tm="100000">
                                          <p:val>
                                            <p:fltVal val="0"/>
                                          </p:val>
                                        </p:tav>
                                      </p:tavLst>
                                    </p:anim>
                                    <p:anim calcmode="lin" valueType="num">
                                      <p:cBhvr>
                                        <p:cTn id="12" dur="1000"/>
                                        <p:tgtEl>
                                          <p:spTgt spid="22"/>
                                        </p:tgtEl>
                                        <p:attrNameLst>
                                          <p:attrName>ppt_h</p:attrName>
                                        </p:attrNameLst>
                                      </p:cBhvr>
                                      <p:tavLst>
                                        <p:tav tm="0">
                                          <p:val>
                                            <p:strVal val="ppt_h"/>
                                          </p:val>
                                        </p:tav>
                                        <p:tav tm="100000">
                                          <p:val>
                                            <p:fltVal val="0"/>
                                          </p:val>
                                        </p:tav>
                                      </p:tavLst>
                                    </p:anim>
                                    <p:anim calcmode="lin" valueType="num">
                                      <p:cBhvr>
                                        <p:cTn id="13" dur="1000"/>
                                        <p:tgtEl>
                                          <p:spTgt spid="22"/>
                                        </p:tgtEl>
                                        <p:attrNameLst>
                                          <p:attrName>style.rotation</p:attrName>
                                        </p:attrNameLst>
                                      </p:cBhvr>
                                      <p:tavLst>
                                        <p:tav tm="0">
                                          <p:val>
                                            <p:fltVal val="0"/>
                                          </p:val>
                                        </p:tav>
                                        <p:tav tm="100000">
                                          <p:val>
                                            <p:fltVal val="90"/>
                                          </p:val>
                                        </p:tav>
                                      </p:tavLst>
                                    </p:anim>
                                    <p:animEffect transition="out" filter="fade">
                                      <p:cBhvr>
                                        <p:cTn id="14" dur="1000"/>
                                        <p:tgtEl>
                                          <p:spTgt spid="22"/>
                                        </p:tgtEl>
                                      </p:cBhvr>
                                    </p:animEffect>
                                    <p:set>
                                      <p:cBhvr>
                                        <p:cTn id="15" dur="1" fill="hold">
                                          <p:stCondLst>
                                            <p:cond delay="9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6" restart="whenNotActive" fill="hold" evtFilter="cancelBubble" nodeType="interactiveSeq">
                <p:stCondLst>
                  <p:cond evt="onClick" delay="0">
                    <p:tgtEl>
                      <p:spTgt spid="36"/>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23" restart="whenNotActive" fill="hold" evtFilter="cancelBubble" nodeType="interactiveSeq">
                <p:stCondLst>
                  <p:cond evt="onClick" delay="0">
                    <p:tgtEl>
                      <p:spTgt spid="37"/>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grpId="0" nodeType="withEffect">
                                  <p:stCondLst>
                                    <p:cond delay="0"/>
                                  </p:stCondLst>
                                  <p:childTnLst>
                                    <p:set>
                                      <p:cBhvr>
                                        <p:cTn id="27" dur="1" fill="hold">
                                          <p:stCondLst>
                                            <p:cond delay="0"/>
                                          </p:stCondLst>
                                        </p:cTn>
                                        <p:tgtEl>
                                          <p:spTgt spid="37"/>
                                        </p:tgtEl>
                                        <p:attrNameLst>
                                          <p:attrName>style.visibility</p:attrName>
                                        </p:attrNameLst>
                                      </p:cBhvr>
                                      <p:to>
                                        <p:strVal val="hidden"/>
                                      </p:to>
                                    </p:set>
                                  </p:childTnLst>
                                </p:cTn>
                              </p:par>
                              <p:par>
                                <p:cTn id="28" presetID="1" presetClass="entr" presetSubtype="0" fill="hold" nodeType="withEffect">
                                  <p:stCondLst>
                                    <p:cond delay="0"/>
                                  </p:stCondLst>
                                  <p:childTnLst>
                                    <p:set>
                                      <p:cBhvr>
                                        <p:cTn id="29"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childTnLst>
        </p:cTn>
      </p:par>
    </p:tnLst>
    <p:bldLst>
      <p:bldP spid="32" grpId="0"/>
      <p:bldP spid="36" grpId="0" animBg="1"/>
      <p:bldP spid="3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קבוצה 15">
            <a:extLst>
              <a:ext uri="{FF2B5EF4-FFF2-40B4-BE49-F238E27FC236}">
                <a16:creationId xmlns:a16="http://schemas.microsoft.com/office/drawing/2014/main" id="{F05F87F6-62EC-4CCF-B0DD-80A8284F50B6}"/>
              </a:ext>
            </a:extLst>
          </p:cNvPr>
          <p:cNvGrpSpPr/>
          <p:nvPr/>
        </p:nvGrpSpPr>
        <p:grpSpPr>
          <a:xfrm flipV="1">
            <a:off x="6084168" y="3320988"/>
            <a:ext cx="1820916" cy="3132348"/>
            <a:chOff x="4067944" y="3356951"/>
            <a:chExt cx="1820916" cy="3132348"/>
          </a:xfrm>
        </p:grpSpPr>
        <p:sp>
          <p:nvSpPr>
            <p:cNvPr id="20" name="מלבן: פינות מעוגלות 19">
              <a:extLst>
                <a:ext uri="{FF2B5EF4-FFF2-40B4-BE49-F238E27FC236}">
                  <a16:creationId xmlns:a16="http://schemas.microsoft.com/office/drawing/2014/main" id="{88E1BA88-A5FE-49B9-A9EC-9DB176CC264B}"/>
                </a:ext>
              </a:extLst>
            </p:cNvPr>
            <p:cNvSpPr/>
            <p:nvPr/>
          </p:nvSpPr>
          <p:spPr>
            <a:xfrm>
              <a:off x="4067944" y="3356951"/>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19" name="מחבר ישר 18">
              <a:extLst>
                <a:ext uri="{FF2B5EF4-FFF2-40B4-BE49-F238E27FC236}">
                  <a16:creationId xmlns:a16="http://schemas.microsoft.com/office/drawing/2014/main" id="{38D2408E-4625-45EF-90D4-E4D12409E7D7}"/>
                </a:ext>
              </a:extLst>
            </p:cNvPr>
            <p:cNvCxnSpPr>
              <a:cxnSpLocks/>
              <a:stCxn id="20" idx="1"/>
              <a:endCxn id="20"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מלבן 1">
            <a:extLst>
              <a:ext uri="{FF2B5EF4-FFF2-40B4-BE49-F238E27FC236}">
                <a16:creationId xmlns:a16="http://schemas.microsoft.com/office/drawing/2014/main" id="{0A0944B1-152C-4CC4-A835-C1B6CBB7CEFC}"/>
              </a:ext>
            </a:extLst>
          </p:cNvPr>
          <p:cNvSpPr/>
          <p:nvPr/>
        </p:nvSpPr>
        <p:spPr>
          <a:xfrm>
            <a:off x="6121920" y="2091518"/>
            <a:ext cx="1656184" cy="9000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sz="6600" dirty="0">
              <a:solidFill>
                <a:schemeClr val="tx1"/>
              </a:solidFill>
            </a:endParaRPr>
          </a:p>
        </p:txBody>
      </p:sp>
      <p:sp>
        <p:nvSpPr>
          <p:cNvPr id="25" name="כותרת 1">
            <a:extLst>
              <a:ext uri="{FF2B5EF4-FFF2-40B4-BE49-F238E27FC236}">
                <a16:creationId xmlns:a16="http://schemas.microsoft.com/office/drawing/2014/main" id="{6B86496E-9966-40F3-BEDA-A5900904C9DB}"/>
              </a:ext>
            </a:extLst>
          </p:cNvPr>
          <p:cNvSpPr txBox="1">
            <a:spLocks/>
          </p:cNvSpPr>
          <p:nvPr/>
        </p:nvSpPr>
        <p:spPr>
          <a:xfrm>
            <a:off x="77745" y="105700"/>
            <a:ext cx="9148793" cy="1649113"/>
          </a:xfrm>
          <a:prstGeom prst="rect">
            <a:avLst/>
          </a:prstGeom>
        </p:spPr>
        <p:txBody>
          <a:bodyPr vert="horz" lIns="91440" tIns="45720" rIns="91440" bIns="45720" rtlCol="1" anchor="ctr">
            <a:normAutofit fontScale="92500"/>
          </a:bodyPr>
          <a:lstStyle>
            <a:lvl1pPr algn="ctr" defTabSz="914400" rtl="1" eaLnBrk="1" latinLnBrk="0" hangingPunct="1">
              <a:spcBef>
                <a:spcPct val="0"/>
              </a:spcBef>
              <a:buNone/>
              <a:defRPr sz="4400" kern="1200">
                <a:solidFill>
                  <a:schemeClr val="tx1"/>
                </a:solidFill>
                <a:latin typeface="Arial" panose="020B0604020202020204" pitchFamily="34" charset="0"/>
                <a:ea typeface="+mj-ea"/>
                <a:cs typeface="+mj-cs"/>
              </a:defRPr>
            </a:lvl1pPr>
          </a:lstStyle>
          <a:p>
            <a:pPr marL="177800" algn="r"/>
            <a:r>
              <a:rPr lang="he-IL" sz="3200" dirty="0">
                <a:cs typeface="+mn-cs"/>
              </a:rPr>
              <a:t>דָנִיֵאל צְרִיכָה לְהוֹסִיף לוּחִית דוֹמִינוֹ לְכַרְטִיס הַמִסְפָּר שֶלִפְנֵיכֶם. </a:t>
            </a:r>
          </a:p>
          <a:p>
            <a:pPr marL="177800" algn="r"/>
            <a:r>
              <a:rPr lang="he-IL" sz="3200" dirty="0">
                <a:cs typeface="+mn-cs"/>
              </a:rPr>
              <a:t>הַסְכוּם שֶהִיא רוֹצָה לְהַגִיעַ אֵלָיו הוּא ____ . אֵיךְ תֵרָאֵה לוּחִית הַדוֹמִינוֹ שֶלָה?</a:t>
            </a:r>
          </a:p>
        </p:txBody>
      </p:sp>
      <p:sp>
        <p:nvSpPr>
          <p:cNvPr id="33" name="תיבת טקסט 32">
            <a:extLst>
              <a:ext uri="{FF2B5EF4-FFF2-40B4-BE49-F238E27FC236}">
                <a16:creationId xmlns:a16="http://schemas.microsoft.com/office/drawing/2014/main" id="{F452BA17-193E-472F-A4EE-9DDC2BA73A2F}"/>
              </a:ext>
            </a:extLst>
          </p:cNvPr>
          <p:cNvSpPr txBox="1"/>
          <p:nvPr/>
        </p:nvSpPr>
        <p:spPr>
          <a:xfrm>
            <a:off x="4700387" y="2500952"/>
            <a:ext cx="333322" cy="769441"/>
          </a:xfrm>
          <a:prstGeom prst="rect">
            <a:avLst/>
          </a:prstGeom>
          <a:noFill/>
        </p:spPr>
        <p:txBody>
          <a:bodyPr wrap="square" rtlCol="1">
            <a:spAutoFit/>
          </a:bodyPr>
          <a:lstStyle/>
          <a:p>
            <a:pPr algn="ctr"/>
            <a:r>
              <a:rPr lang="en-US" sz="4400" dirty="0">
                <a:solidFill>
                  <a:schemeClr val="bg1"/>
                </a:solidFill>
              </a:rPr>
              <a:t>3</a:t>
            </a:r>
            <a:endParaRPr lang="he-IL" sz="4400" dirty="0">
              <a:solidFill>
                <a:schemeClr val="bg1"/>
              </a:solidFill>
            </a:endParaRPr>
          </a:p>
        </p:txBody>
      </p:sp>
      <p:grpSp>
        <p:nvGrpSpPr>
          <p:cNvPr id="29" name="קבוצה 28">
            <a:extLst>
              <a:ext uri="{FF2B5EF4-FFF2-40B4-BE49-F238E27FC236}">
                <a16:creationId xmlns:a16="http://schemas.microsoft.com/office/drawing/2014/main" id="{96B27591-3139-41AD-98D3-568EA8459252}"/>
              </a:ext>
            </a:extLst>
          </p:cNvPr>
          <p:cNvGrpSpPr/>
          <p:nvPr/>
        </p:nvGrpSpPr>
        <p:grpSpPr>
          <a:xfrm flipV="1">
            <a:off x="3661542" y="3320988"/>
            <a:ext cx="1820916" cy="3132348"/>
            <a:chOff x="4067944" y="3356951"/>
            <a:chExt cx="1820916" cy="3132348"/>
          </a:xfrm>
        </p:grpSpPr>
        <p:sp>
          <p:nvSpPr>
            <p:cNvPr id="31" name="מלבן: פינות מעוגלות 30">
              <a:extLst>
                <a:ext uri="{FF2B5EF4-FFF2-40B4-BE49-F238E27FC236}">
                  <a16:creationId xmlns:a16="http://schemas.microsoft.com/office/drawing/2014/main" id="{C979D664-E33E-4478-B0FF-45DD093B4F75}"/>
                </a:ext>
              </a:extLst>
            </p:cNvPr>
            <p:cNvSpPr/>
            <p:nvPr/>
          </p:nvSpPr>
          <p:spPr>
            <a:xfrm>
              <a:off x="4067944" y="3356951"/>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38" name="מחבר ישר 37">
              <a:extLst>
                <a:ext uri="{FF2B5EF4-FFF2-40B4-BE49-F238E27FC236}">
                  <a16:creationId xmlns:a16="http://schemas.microsoft.com/office/drawing/2014/main" id="{EE6E3B59-626A-49F4-AFA8-D4C2016091C4}"/>
                </a:ext>
              </a:extLst>
            </p:cNvPr>
            <p:cNvCxnSpPr>
              <a:cxnSpLocks/>
              <a:stCxn id="31" idx="1"/>
              <a:endCxn id="31"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9" name="קבוצה 38">
            <a:extLst>
              <a:ext uri="{FF2B5EF4-FFF2-40B4-BE49-F238E27FC236}">
                <a16:creationId xmlns:a16="http://schemas.microsoft.com/office/drawing/2014/main" id="{3E52364E-7097-4F9E-A6B6-BF86FA7CF76F}"/>
              </a:ext>
            </a:extLst>
          </p:cNvPr>
          <p:cNvGrpSpPr/>
          <p:nvPr/>
        </p:nvGrpSpPr>
        <p:grpSpPr>
          <a:xfrm flipV="1">
            <a:off x="899592" y="3270393"/>
            <a:ext cx="1820916" cy="3132348"/>
            <a:chOff x="4067944" y="3356951"/>
            <a:chExt cx="1820916" cy="3132348"/>
          </a:xfrm>
        </p:grpSpPr>
        <p:sp>
          <p:nvSpPr>
            <p:cNvPr id="40" name="מלבן: פינות מעוגלות 39">
              <a:extLst>
                <a:ext uri="{FF2B5EF4-FFF2-40B4-BE49-F238E27FC236}">
                  <a16:creationId xmlns:a16="http://schemas.microsoft.com/office/drawing/2014/main" id="{E90CEB0D-993F-4698-8D56-9C8BBBB67B67}"/>
                </a:ext>
              </a:extLst>
            </p:cNvPr>
            <p:cNvSpPr/>
            <p:nvPr/>
          </p:nvSpPr>
          <p:spPr>
            <a:xfrm>
              <a:off x="4067944" y="3356951"/>
              <a:ext cx="1820916" cy="3132348"/>
            </a:xfrm>
            <a:prstGeom prst="roundRect">
              <a:avLst/>
            </a:prstGeom>
            <a:solidFill>
              <a:schemeClr val="bg1"/>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cxnSp>
          <p:nvCxnSpPr>
            <p:cNvPr id="41" name="מחבר ישר 40">
              <a:extLst>
                <a:ext uri="{FF2B5EF4-FFF2-40B4-BE49-F238E27FC236}">
                  <a16:creationId xmlns:a16="http://schemas.microsoft.com/office/drawing/2014/main" id="{A3F411DC-D3FC-4A48-8D7E-5B87180114B5}"/>
                </a:ext>
              </a:extLst>
            </p:cNvPr>
            <p:cNvCxnSpPr>
              <a:cxnSpLocks/>
              <a:stCxn id="40" idx="1"/>
              <a:endCxn id="40" idx="3"/>
            </p:cNvCxnSpPr>
            <p:nvPr/>
          </p:nvCxnSpPr>
          <p:spPr>
            <a:xfrm>
              <a:off x="4067944" y="4923125"/>
              <a:ext cx="1820916" cy="0"/>
            </a:xfrm>
            <a:prstGeom prst="line">
              <a:avLst/>
            </a:prstGeom>
            <a:ln w="28575">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7691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661EA-33FF-4C45-B23F-05E823DC5CC0}"/>
              </a:ext>
            </a:extLst>
          </p:cNvPr>
          <p:cNvSpPr>
            <a:spLocks noGrp="1"/>
          </p:cNvSpPr>
          <p:nvPr>
            <p:ph type="title"/>
          </p:nvPr>
        </p:nvSpPr>
        <p:spPr/>
        <p:txBody>
          <a:bodyPr/>
          <a:lstStyle/>
          <a:p>
            <a:r>
              <a:rPr lang="he-IL" dirty="0"/>
              <a:t>סיכום - הצעה 2</a:t>
            </a:r>
          </a:p>
        </p:txBody>
      </p:sp>
      <p:sp>
        <p:nvSpPr>
          <p:cNvPr id="4" name="מציין מיקום תוכן 3">
            <a:extLst>
              <a:ext uri="{FF2B5EF4-FFF2-40B4-BE49-F238E27FC236}">
                <a16:creationId xmlns:a16="http://schemas.microsoft.com/office/drawing/2014/main" id="{B713066A-B637-4E4F-A55B-E5CF356CC548}"/>
              </a:ext>
            </a:extLst>
          </p:cNvPr>
          <p:cNvSpPr>
            <a:spLocks noGrp="1"/>
          </p:cNvSpPr>
          <p:nvPr>
            <p:ph sz="quarter" idx="13"/>
          </p:nvPr>
        </p:nvSpPr>
        <p:spPr/>
        <p:txBody>
          <a:bodyPr>
            <a:normAutofit/>
          </a:bodyPr>
          <a:lstStyle/>
          <a:p>
            <a:pPr>
              <a:lnSpc>
                <a:spcPct val="150000"/>
              </a:lnSpc>
            </a:pPr>
            <a:r>
              <a:rPr lang="he-IL" sz="2400" dirty="0"/>
              <a:t>פעילות הסיכום מתרגלת בדרך משחקית את העובדות שעסקנו בהן בשיעור.</a:t>
            </a:r>
          </a:p>
          <a:p>
            <a:pPr>
              <a:lnSpc>
                <a:spcPct val="150000"/>
              </a:lnSpc>
            </a:pPr>
            <a:r>
              <a:rPr lang="he-IL" sz="2400" dirty="0"/>
              <a:t>שתי הפעילויות הן משחק 'הפוך בה'. המשחק ראשון מתרגל חיבור, והשני מתרגל חיסור. לוחצים על לוחית 'התחלה' וממשיכים לכרטיס הבא לפי תוצאת התרגיל שהתקבל.</a:t>
            </a:r>
          </a:p>
        </p:txBody>
      </p:sp>
      <p:sp>
        <p:nvSpPr>
          <p:cNvPr id="5" name="מציין מיקום תוכן 4">
            <a:extLst>
              <a:ext uri="{FF2B5EF4-FFF2-40B4-BE49-F238E27FC236}">
                <a16:creationId xmlns:a16="http://schemas.microsoft.com/office/drawing/2014/main" id="{5376E4B6-442F-4F82-BFF1-7D495B91A10E}"/>
              </a:ext>
            </a:extLst>
          </p:cNvPr>
          <p:cNvSpPr>
            <a:spLocks noGrp="1"/>
          </p:cNvSpPr>
          <p:nvPr>
            <p:ph sz="quarter" idx="14"/>
          </p:nvPr>
        </p:nvSpPr>
        <p:spPr/>
        <p:txBody>
          <a:bodyPr/>
          <a:lstStyle/>
          <a:p>
            <a:r>
              <a:rPr lang="he-IL" dirty="0"/>
              <a:t>הפוך בה</a:t>
            </a:r>
          </a:p>
        </p:txBody>
      </p:sp>
    </p:spTree>
    <p:extLst>
      <p:ext uri="{BB962C8B-B14F-4D97-AF65-F5344CB8AC3E}">
        <p14:creationId xmlns:p14="http://schemas.microsoft.com/office/powerpoint/2010/main" val="40688360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פינות מעוגלות 3">
            <a:extLst>
              <a:ext uri="{FF2B5EF4-FFF2-40B4-BE49-F238E27FC236}">
                <a16:creationId xmlns:a16="http://schemas.microsoft.com/office/drawing/2014/main" id="{DFA4B2AC-7BAC-48D3-B502-D0A02E5878D4}"/>
              </a:ext>
            </a:extLst>
          </p:cNvPr>
          <p:cNvSpPr/>
          <p:nvPr/>
        </p:nvSpPr>
        <p:spPr>
          <a:xfrm>
            <a:off x="407827" y="668869"/>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6600" dirty="0">
                <a:solidFill>
                  <a:schemeClr val="tx1"/>
                </a:solidFill>
                <a:latin typeface="Arial" panose="020B0604020202020204" pitchFamily="34" charset="0"/>
              </a:rPr>
              <a:t>5+9</a:t>
            </a:r>
            <a:endParaRPr lang="he-IL" sz="6600" dirty="0">
              <a:solidFill>
                <a:schemeClr val="tx1"/>
              </a:solidFill>
              <a:latin typeface="Arial" panose="020B0604020202020204" pitchFamily="34" charset="0"/>
            </a:endParaRPr>
          </a:p>
        </p:txBody>
      </p:sp>
      <p:sp>
        <p:nvSpPr>
          <p:cNvPr id="12" name="מלבן: פינות מעוגלות 11">
            <a:extLst>
              <a:ext uri="{FF2B5EF4-FFF2-40B4-BE49-F238E27FC236}">
                <a16:creationId xmlns:a16="http://schemas.microsoft.com/office/drawing/2014/main" id="{41B7282E-75EB-4DC1-AB99-F9C2AAABE245}"/>
              </a:ext>
            </a:extLst>
          </p:cNvPr>
          <p:cNvSpPr/>
          <p:nvPr/>
        </p:nvSpPr>
        <p:spPr>
          <a:xfrm>
            <a:off x="2782545" y="3918317"/>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5400" dirty="0">
                <a:solidFill>
                  <a:schemeClr val="tx1"/>
                </a:solidFill>
                <a:latin typeface="Arial" panose="020B0604020202020204" pitchFamily="34" charset="0"/>
              </a:rPr>
              <a:t>6+6</a:t>
            </a:r>
            <a:endParaRPr lang="he-IL" sz="5400" dirty="0">
              <a:solidFill>
                <a:schemeClr val="tx1"/>
              </a:solidFill>
              <a:latin typeface="Arial" panose="020B0604020202020204" pitchFamily="34" charset="0"/>
            </a:endParaRPr>
          </a:p>
        </p:txBody>
      </p:sp>
      <p:sp>
        <p:nvSpPr>
          <p:cNvPr id="3" name="מלבן: פינות מעוגלות 2">
            <a:extLst>
              <a:ext uri="{FF2B5EF4-FFF2-40B4-BE49-F238E27FC236}">
                <a16:creationId xmlns:a16="http://schemas.microsoft.com/office/drawing/2014/main" id="{FEF85893-54C9-41DC-A0E0-51173308F3D0}"/>
              </a:ext>
            </a:extLst>
          </p:cNvPr>
          <p:cNvSpPr/>
          <p:nvPr/>
        </p:nvSpPr>
        <p:spPr>
          <a:xfrm>
            <a:off x="420422" y="666664"/>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latin typeface="Arial" panose="020B0604020202020204" pitchFamily="34" charset="0"/>
              </a:rPr>
              <a:t>הַתְחָלָה</a:t>
            </a:r>
          </a:p>
        </p:txBody>
      </p:sp>
      <p:sp>
        <p:nvSpPr>
          <p:cNvPr id="58" name="מלבן: פינות מעוגלות 57">
            <a:extLst>
              <a:ext uri="{FF2B5EF4-FFF2-40B4-BE49-F238E27FC236}">
                <a16:creationId xmlns:a16="http://schemas.microsoft.com/office/drawing/2014/main" id="{31DC61CA-5FEB-47B8-ADF9-4135375C8882}"/>
              </a:ext>
            </a:extLst>
          </p:cNvPr>
          <p:cNvSpPr/>
          <p:nvPr/>
        </p:nvSpPr>
        <p:spPr>
          <a:xfrm>
            <a:off x="2790107" y="3918317"/>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9600" dirty="0">
                <a:solidFill>
                  <a:schemeClr val="tx1"/>
                </a:solidFill>
                <a:latin typeface="Arial" panose="020B0604020202020204" pitchFamily="34" charset="0"/>
              </a:rPr>
              <a:t>14</a:t>
            </a:r>
          </a:p>
        </p:txBody>
      </p:sp>
      <p:sp>
        <p:nvSpPr>
          <p:cNvPr id="60" name="מלבן: פינות מעוגלות 59">
            <a:extLst>
              <a:ext uri="{FF2B5EF4-FFF2-40B4-BE49-F238E27FC236}">
                <a16:creationId xmlns:a16="http://schemas.microsoft.com/office/drawing/2014/main" id="{3051CA02-BC8B-4566-BF22-7C8F0907700E}"/>
              </a:ext>
            </a:extLst>
          </p:cNvPr>
          <p:cNvSpPr/>
          <p:nvPr/>
        </p:nvSpPr>
        <p:spPr>
          <a:xfrm>
            <a:off x="2847477" y="713157"/>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6600" dirty="0">
                <a:solidFill>
                  <a:schemeClr val="tx1"/>
                </a:solidFill>
                <a:latin typeface="Arial" panose="020B0604020202020204" pitchFamily="34" charset="0"/>
              </a:rPr>
              <a:t>9+2</a:t>
            </a:r>
            <a:endParaRPr lang="he-IL" sz="6600" dirty="0">
              <a:solidFill>
                <a:schemeClr val="tx1"/>
              </a:solidFill>
              <a:latin typeface="Arial" panose="020B0604020202020204" pitchFamily="34" charset="0"/>
            </a:endParaRPr>
          </a:p>
        </p:txBody>
      </p:sp>
      <p:sp>
        <p:nvSpPr>
          <p:cNvPr id="61" name="מלבן: פינות מעוגלות 60">
            <a:extLst>
              <a:ext uri="{FF2B5EF4-FFF2-40B4-BE49-F238E27FC236}">
                <a16:creationId xmlns:a16="http://schemas.microsoft.com/office/drawing/2014/main" id="{53A3D748-D488-40D1-8155-529C86076D15}"/>
              </a:ext>
            </a:extLst>
          </p:cNvPr>
          <p:cNvSpPr/>
          <p:nvPr/>
        </p:nvSpPr>
        <p:spPr>
          <a:xfrm>
            <a:off x="2865375" y="720635"/>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9600" dirty="0">
                <a:solidFill>
                  <a:schemeClr val="tx1"/>
                </a:solidFill>
                <a:latin typeface="Arial" panose="020B0604020202020204" pitchFamily="34" charset="0"/>
              </a:rPr>
              <a:t>12</a:t>
            </a:r>
          </a:p>
        </p:txBody>
      </p:sp>
      <p:sp>
        <p:nvSpPr>
          <p:cNvPr id="63" name="מלבן: פינות מעוגלות 62">
            <a:extLst>
              <a:ext uri="{FF2B5EF4-FFF2-40B4-BE49-F238E27FC236}">
                <a16:creationId xmlns:a16="http://schemas.microsoft.com/office/drawing/2014/main" id="{19264B77-FA4C-465D-A6B9-59BAA7935316}"/>
              </a:ext>
            </a:extLst>
          </p:cNvPr>
          <p:cNvSpPr/>
          <p:nvPr/>
        </p:nvSpPr>
        <p:spPr>
          <a:xfrm>
            <a:off x="5343685" y="720635"/>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6600" dirty="0">
                <a:solidFill>
                  <a:schemeClr val="tx1"/>
                </a:solidFill>
                <a:latin typeface="Arial" panose="020B0604020202020204" pitchFamily="34" charset="0"/>
              </a:rPr>
              <a:t>9+4</a:t>
            </a:r>
            <a:endParaRPr lang="he-IL" sz="3600" dirty="0">
              <a:solidFill>
                <a:schemeClr val="tx1"/>
              </a:solidFill>
              <a:latin typeface="Arial" panose="020B0604020202020204" pitchFamily="34" charset="0"/>
            </a:endParaRPr>
          </a:p>
        </p:txBody>
      </p:sp>
      <p:sp>
        <p:nvSpPr>
          <p:cNvPr id="65" name="מלבן: פינות מעוגלות 64">
            <a:extLst>
              <a:ext uri="{FF2B5EF4-FFF2-40B4-BE49-F238E27FC236}">
                <a16:creationId xmlns:a16="http://schemas.microsoft.com/office/drawing/2014/main" id="{2DC8341F-028B-45D9-A038-FF665E89FFFE}"/>
              </a:ext>
            </a:extLst>
          </p:cNvPr>
          <p:cNvSpPr/>
          <p:nvPr/>
        </p:nvSpPr>
        <p:spPr>
          <a:xfrm>
            <a:off x="5331090" y="723259"/>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9600" dirty="0">
                <a:solidFill>
                  <a:schemeClr val="tx1"/>
                </a:solidFill>
                <a:latin typeface="Arial" panose="020B0604020202020204" pitchFamily="34" charset="0"/>
              </a:rPr>
              <a:t>11</a:t>
            </a:r>
          </a:p>
        </p:txBody>
      </p:sp>
      <p:sp>
        <p:nvSpPr>
          <p:cNvPr id="66" name="מלבן: פינות מעוגלות 65">
            <a:extLst>
              <a:ext uri="{FF2B5EF4-FFF2-40B4-BE49-F238E27FC236}">
                <a16:creationId xmlns:a16="http://schemas.microsoft.com/office/drawing/2014/main" id="{596D2605-63AB-4D9C-A8BB-C101D7B9CA39}"/>
              </a:ext>
            </a:extLst>
          </p:cNvPr>
          <p:cNvSpPr/>
          <p:nvPr/>
        </p:nvSpPr>
        <p:spPr>
          <a:xfrm>
            <a:off x="397082" y="3883568"/>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6000" dirty="0">
                <a:solidFill>
                  <a:schemeClr val="tx1"/>
                </a:solidFill>
                <a:latin typeface="Arial" panose="020B0604020202020204" pitchFamily="34" charset="0"/>
              </a:rPr>
              <a:t>9+7</a:t>
            </a:r>
            <a:endParaRPr lang="he-IL" sz="6000" dirty="0">
              <a:solidFill>
                <a:schemeClr val="tx1"/>
              </a:solidFill>
              <a:latin typeface="Arial" panose="020B0604020202020204" pitchFamily="34" charset="0"/>
            </a:endParaRPr>
          </a:p>
        </p:txBody>
      </p:sp>
      <p:sp>
        <p:nvSpPr>
          <p:cNvPr id="67" name="מלבן: פינות מעוגלות 66">
            <a:extLst>
              <a:ext uri="{FF2B5EF4-FFF2-40B4-BE49-F238E27FC236}">
                <a16:creationId xmlns:a16="http://schemas.microsoft.com/office/drawing/2014/main" id="{3CCA661B-83F6-4E54-8336-2BCFCAF9BB90}"/>
              </a:ext>
            </a:extLst>
          </p:cNvPr>
          <p:cNvSpPr/>
          <p:nvPr/>
        </p:nvSpPr>
        <p:spPr>
          <a:xfrm>
            <a:off x="402883" y="3862291"/>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9600" dirty="0">
                <a:solidFill>
                  <a:schemeClr val="tx1"/>
                </a:solidFill>
                <a:latin typeface="Arial" panose="020B0604020202020204" pitchFamily="34" charset="0"/>
              </a:rPr>
              <a:t>13</a:t>
            </a:r>
          </a:p>
        </p:txBody>
      </p:sp>
      <p:sp>
        <p:nvSpPr>
          <p:cNvPr id="68" name="מלבן: פינות מעוגלות 67">
            <a:extLst>
              <a:ext uri="{FF2B5EF4-FFF2-40B4-BE49-F238E27FC236}">
                <a16:creationId xmlns:a16="http://schemas.microsoft.com/office/drawing/2014/main" id="{D3DDBA30-2005-4364-9CA5-3D2C9712E198}"/>
              </a:ext>
            </a:extLst>
          </p:cNvPr>
          <p:cNvSpPr/>
          <p:nvPr/>
        </p:nvSpPr>
        <p:spPr>
          <a:xfrm>
            <a:off x="5364088" y="3933056"/>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he-IL" sz="3600" dirty="0">
                <a:solidFill>
                  <a:schemeClr val="tx1"/>
                </a:solidFill>
                <a:latin typeface="Arial" panose="020B0604020202020204" pitchFamily="34" charset="0"/>
              </a:rPr>
              <a:t>סוֹף!</a:t>
            </a:r>
          </a:p>
        </p:txBody>
      </p:sp>
      <p:sp>
        <p:nvSpPr>
          <p:cNvPr id="69" name="מלבן: פינות מעוגלות 68">
            <a:extLst>
              <a:ext uri="{FF2B5EF4-FFF2-40B4-BE49-F238E27FC236}">
                <a16:creationId xmlns:a16="http://schemas.microsoft.com/office/drawing/2014/main" id="{1C8F811A-A4FE-409F-AB70-05D317213BE9}"/>
              </a:ext>
            </a:extLst>
          </p:cNvPr>
          <p:cNvSpPr/>
          <p:nvPr/>
        </p:nvSpPr>
        <p:spPr>
          <a:xfrm>
            <a:off x="5381786" y="3933056"/>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9600" dirty="0">
                <a:solidFill>
                  <a:schemeClr val="tx1"/>
                </a:solidFill>
                <a:latin typeface="Arial" panose="020B0604020202020204" pitchFamily="34" charset="0"/>
              </a:rPr>
              <a:t>16</a:t>
            </a:r>
          </a:p>
        </p:txBody>
      </p:sp>
      <p:sp>
        <p:nvSpPr>
          <p:cNvPr id="13" name="מלבן: פינות מעוגלות 12">
            <a:extLst>
              <a:ext uri="{FF2B5EF4-FFF2-40B4-BE49-F238E27FC236}">
                <a16:creationId xmlns:a16="http://schemas.microsoft.com/office/drawing/2014/main" id="{67E1DBDB-D9E6-4A0B-B20C-5B1AE6000EAA}"/>
              </a:ext>
            </a:extLst>
          </p:cNvPr>
          <p:cNvSpPr/>
          <p:nvPr/>
        </p:nvSpPr>
        <p:spPr>
          <a:xfrm>
            <a:off x="7452320" y="5214461"/>
            <a:ext cx="1368152" cy="10081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he-IL" sz="2800" dirty="0">
                <a:solidFill>
                  <a:schemeClr val="tx1"/>
                </a:solidFill>
                <a:latin typeface="Arial" panose="020B0604020202020204" pitchFamily="34" charset="0"/>
              </a:rPr>
              <a:t>שַׂחֲקוּ שוּב.</a:t>
            </a:r>
          </a:p>
        </p:txBody>
      </p:sp>
    </p:spTree>
    <p:extLst>
      <p:ext uri="{BB962C8B-B14F-4D97-AF65-F5344CB8AC3E}">
        <p14:creationId xmlns:p14="http://schemas.microsoft.com/office/powerpoint/2010/main" val="143101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31" presetClass="exit" presetSubtype="0" fill="hold" grpId="0" nodeType="withEffect">
                                  <p:stCondLst>
                                    <p:cond delay="0"/>
                                  </p:stCondLst>
                                  <p:childTnLst>
                                    <p:anim calcmode="lin" valueType="num">
                                      <p:cBhvr>
                                        <p:cTn id="11" dur="1000"/>
                                        <p:tgtEl>
                                          <p:spTgt spid="3"/>
                                        </p:tgtEl>
                                        <p:attrNameLst>
                                          <p:attrName>ppt_w</p:attrName>
                                        </p:attrNameLst>
                                      </p:cBhvr>
                                      <p:tavLst>
                                        <p:tav tm="0">
                                          <p:val>
                                            <p:strVal val="ppt_w"/>
                                          </p:val>
                                        </p:tav>
                                        <p:tav tm="100000">
                                          <p:val>
                                            <p:fltVal val="0"/>
                                          </p:val>
                                        </p:tav>
                                      </p:tavLst>
                                    </p:anim>
                                    <p:anim calcmode="lin" valueType="num">
                                      <p:cBhvr>
                                        <p:cTn id="12" dur="1000"/>
                                        <p:tgtEl>
                                          <p:spTgt spid="3"/>
                                        </p:tgtEl>
                                        <p:attrNameLst>
                                          <p:attrName>ppt_h</p:attrName>
                                        </p:attrNameLst>
                                      </p:cBhvr>
                                      <p:tavLst>
                                        <p:tav tm="0">
                                          <p:val>
                                            <p:strVal val="ppt_h"/>
                                          </p:val>
                                        </p:tav>
                                        <p:tav tm="100000">
                                          <p:val>
                                            <p:fltVal val="0"/>
                                          </p:val>
                                        </p:tav>
                                      </p:tavLst>
                                    </p:anim>
                                    <p:anim calcmode="lin" valueType="num">
                                      <p:cBhvr>
                                        <p:cTn id="13" dur="1000"/>
                                        <p:tgtEl>
                                          <p:spTgt spid="3"/>
                                        </p:tgtEl>
                                        <p:attrNameLst>
                                          <p:attrName>style.rotation</p:attrName>
                                        </p:attrNameLst>
                                      </p:cBhvr>
                                      <p:tavLst>
                                        <p:tav tm="0">
                                          <p:val>
                                            <p:fltVal val="0"/>
                                          </p:val>
                                        </p:tav>
                                        <p:tav tm="100000">
                                          <p:val>
                                            <p:fltVal val="90"/>
                                          </p:val>
                                        </p:tav>
                                      </p:tavLst>
                                    </p:anim>
                                    <p:animEffect transition="out" filter="fade">
                                      <p:cBhvr>
                                        <p:cTn id="14" dur="1000"/>
                                        <p:tgtEl>
                                          <p:spTgt spid="3"/>
                                        </p:tgtEl>
                                      </p:cBhvr>
                                    </p:animEffect>
                                    <p:set>
                                      <p:cBhvr>
                                        <p:cTn id="15"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58"/>
                    </p:tgtEl>
                  </p:cond>
                </p:stCondLst>
                <p:endSync evt="end" delay="0">
                  <p:rtn val="all"/>
                </p:endSync>
                <p:childTnLst>
                  <p:par>
                    <p:cTn id="17" fill="hold">
                      <p:stCondLst>
                        <p:cond delay="0"/>
                      </p:stCondLst>
                      <p:childTnLst>
                        <p:par>
                          <p:cTn id="18" fill="hold">
                            <p:stCondLst>
                              <p:cond delay="0"/>
                            </p:stCondLst>
                            <p:childTnLst>
                              <p:par>
                                <p:cTn id="19" presetID="31" presetClass="exit" presetSubtype="0" fill="hold" grpId="0" nodeType="withEffect">
                                  <p:stCondLst>
                                    <p:cond delay="0"/>
                                  </p:stCondLst>
                                  <p:childTnLst>
                                    <p:anim calcmode="lin" valueType="num">
                                      <p:cBhvr>
                                        <p:cTn id="20" dur="1000"/>
                                        <p:tgtEl>
                                          <p:spTgt spid="58"/>
                                        </p:tgtEl>
                                        <p:attrNameLst>
                                          <p:attrName>ppt_w</p:attrName>
                                        </p:attrNameLst>
                                      </p:cBhvr>
                                      <p:tavLst>
                                        <p:tav tm="0">
                                          <p:val>
                                            <p:strVal val="ppt_w"/>
                                          </p:val>
                                        </p:tav>
                                        <p:tav tm="100000">
                                          <p:val>
                                            <p:fltVal val="0"/>
                                          </p:val>
                                        </p:tav>
                                      </p:tavLst>
                                    </p:anim>
                                    <p:anim calcmode="lin" valueType="num">
                                      <p:cBhvr>
                                        <p:cTn id="21" dur="1000"/>
                                        <p:tgtEl>
                                          <p:spTgt spid="58"/>
                                        </p:tgtEl>
                                        <p:attrNameLst>
                                          <p:attrName>ppt_h</p:attrName>
                                        </p:attrNameLst>
                                      </p:cBhvr>
                                      <p:tavLst>
                                        <p:tav tm="0">
                                          <p:val>
                                            <p:strVal val="ppt_h"/>
                                          </p:val>
                                        </p:tav>
                                        <p:tav tm="100000">
                                          <p:val>
                                            <p:fltVal val="0"/>
                                          </p:val>
                                        </p:tav>
                                      </p:tavLst>
                                    </p:anim>
                                    <p:anim calcmode="lin" valueType="num">
                                      <p:cBhvr>
                                        <p:cTn id="22" dur="1000"/>
                                        <p:tgtEl>
                                          <p:spTgt spid="58"/>
                                        </p:tgtEl>
                                        <p:attrNameLst>
                                          <p:attrName>style.rotation</p:attrName>
                                        </p:attrNameLst>
                                      </p:cBhvr>
                                      <p:tavLst>
                                        <p:tav tm="0">
                                          <p:val>
                                            <p:fltVal val="0"/>
                                          </p:val>
                                        </p:tav>
                                        <p:tav tm="100000">
                                          <p:val>
                                            <p:fltVal val="90"/>
                                          </p:val>
                                        </p:tav>
                                      </p:tavLst>
                                    </p:anim>
                                    <p:animEffect transition="out" filter="fade">
                                      <p:cBhvr>
                                        <p:cTn id="23" dur="1000"/>
                                        <p:tgtEl>
                                          <p:spTgt spid="58"/>
                                        </p:tgtEl>
                                      </p:cBhvr>
                                    </p:animEffect>
                                    <p:set>
                                      <p:cBhvr>
                                        <p:cTn id="24" dur="1" fill="hold">
                                          <p:stCondLst>
                                            <p:cond delay="999"/>
                                          </p:stCondLst>
                                        </p:cTn>
                                        <p:tgtEl>
                                          <p:spTgt spid="58"/>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8" restart="whenNotActive" fill="hold" evtFilter="cancelBubble" nodeType="interactiveSeq">
                <p:stCondLst>
                  <p:cond evt="onClick" delay="0">
                    <p:tgtEl>
                      <p:spTgt spid="61"/>
                    </p:tgtEl>
                  </p:cond>
                </p:stCondLst>
                <p:endSync evt="end" delay="0">
                  <p:rtn val="all"/>
                </p:endSync>
                <p:childTnLst>
                  <p:par>
                    <p:cTn id="29" fill="hold">
                      <p:stCondLst>
                        <p:cond delay="0"/>
                      </p:stCondLst>
                      <p:childTnLst>
                        <p:par>
                          <p:cTn id="30" fill="hold">
                            <p:stCondLst>
                              <p:cond delay="0"/>
                            </p:stCondLst>
                            <p:childTnLst>
                              <p:par>
                                <p:cTn id="31" presetID="31" presetClass="exit" presetSubtype="0" fill="hold" grpId="0" nodeType="withEffect">
                                  <p:stCondLst>
                                    <p:cond delay="0"/>
                                  </p:stCondLst>
                                  <p:childTnLst>
                                    <p:anim calcmode="lin" valueType="num">
                                      <p:cBhvr>
                                        <p:cTn id="32" dur="1000"/>
                                        <p:tgtEl>
                                          <p:spTgt spid="61"/>
                                        </p:tgtEl>
                                        <p:attrNameLst>
                                          <p:attrName>ppt_w</p:attrName>
                                        </p:attrNameLst>
                                      </p:cBhvr>
                                      <p:tavLst>
                                        <p:tav tm="0">
                                          <p:val>
                                            <p:strVal val="ppt_w"/>
                                          </p:val>
                                        </p:tav>
                                        <p:tav tm="100000">
                                          <p:val>
                                            <p:fltVal val="0"/>
                                          </p:val>
                                        </p:tav>
                                      </p:tavLst>
                                    </p:anim>
                                    <p:anim calcmode="lin" valueType="num">
                                      <p:cBhvr>
                                        <p:cTn id="33" dur="1000"/>
                                        <p:tgtEl>
                                          <p:spTgt spid="61"/>
                                        </p:tgtEl>
                                        <p:attrNameLst>
                                          <p:attrName>ppt_h</p:attrName>
                                        </p:attrNameLst>
                                      </p:cBhvr>
                                      <p:tavLst>
                                        <p:tav tm="0">
                                          <p:val>
                                            <p:strVal val="ppt_h"/>
                                          </p:val>
                                        </p:tav>
                                        <p:tav tm="100000">
                                          <p:val>
                                            <p:fltVal val="0"/>
                                          </p:val>
                                        </p:tav>
                                      </p:tavLst>
                                    </p:anim>
                                    <p:anim calcmode="lin" valueType="num">
                                      <p:cBhvr>
                                        <p:cTn id="34" dur="1000"/>
                                        <p:tgtEl>
                                          <p:spTgt spid="61"/>
                                        </p:tgtEl>
                                        <p:attrNameLst>
                                          <p:attrName>style.rotation</p:attrName>
                                        </p:attrNameLst>
                                      </p:cBhvr>
                                      <p:tavLst>
                                        <p:tav tm="0">
                                          <p:val>
                                            <p:fltVal val="0"/>
                                          </p:val>
                                        </p:tav>
                                        <p:tav tm="100000">
                                          <p:val>
                                            <p:fltVal val="90"/>
                                          </p:val>
                                        </p:tav>
                                      </p:tavLst>
                                    </p:anim>
                                    <p:animEffect transition="out" filter="fade">
                                      <p:cBhvr>
                                        <p:cTn id="35" dur="1000"/>
                                        <p:tgtEl>
                                          <p:spTgt spid="61"/>
                                        </p:tgtEl>
                                      </p:cBhvr>
                                    </p:animEffect>
                                    <p:set>
                                      <p:cBhvr>
                                        <p:cTn id="36" dur="1" fill="hold">
                                          <p:stCondLst>
                                            <p:cond delay="999"/>
                                          </p:stCondLst>
                                        </p:cTn>
                                        <p:tgtEl>
                                          <p:spTgt spid="61"/>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12"/>
                                        </p:tgtEl>
                                      </p:cBhvr>
                                    </p:animEffect>
                                    <p:set>
                                      <p:cBhvr>
                                        <p:cTn id="3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40" restart="whenNotActive" fill="hold" evtFilter="cancelBubble" nodeType="interactiveSeq">
                <p:stCondLst>
                  <p:cond evt="onClick" delay="0">
                    <p:tgtEl>
                      <p:spTgt spid="65"/>
                    </p:tgtEl>
                  </p:cond>
                </p:stCondLst>
                <p:endSync evt="end" delay="0">
                  <p:rtn val="all"/>
                </p:endSync>
                <p:childTnLst>
                  <p:par>
                    <p:cTn id="41" fill="hold">
                      <p:stCondLst>
                        <p:cond delay="0"/>
                      </p:stCondLst>
                      <p:childTnLst>
                        <p:par>
                          <p:cTn id="42" fill="hold">
                            <p:stCondLst>
                              <p:cond delay="0"/>
                            </p:stCondLst>
                            <p:childTnLst>
                              <p:par>
                                <p:cTn id="43" presetID="31" presetClass="exit" presetSubtype="0" fill="hold" grpId="0" nodeType="withEffect">
                                  <p:stCondLst>
                                    <p:cond delay="0"/>
                                  </p:stCondLst>
                                  <p:childTnLst>
                                    <p:anim calcmode="lin" valueType="num">
                                      <p:cBhvr>
                                        <p:cTn id="44" dur="1000"/>
                                        <p:tgtEl>
                                          <p:spTgt spid="65"/>
                                        </p:tgtEl>
                                        <p:attrNameLst>
                                          <p:attrName>ppt_w</p:attrName>
                                        </p:attrNameLst>
                                      </p:cBhvr>
                                      <p:tavLst>
                                        <p:tav tm="0">
                                          <p:val>
                                            <p:strVal val="ppt_w"/>
                                          </p:val>
                                        </p:tav>
                                        <p:tav tm="100000">
                                          <p:val>
                                            <p:fltVal val="0"/>
                                          </p:val>
                                        </p:tav>
                                      </p:tavLst>
                                    </p:anim>
                                    <p:anim calcmode="lin" valueType="num">
                                      <p:cBhvr>
                                        <p:cTn id="45" dur="1000"/>
                                        <p:tgtEl>
                                          <p:spTgt spid="65"/>
                                        </p:tgtEl>
                                        <p:attrNameLst>
                                          <p:attrName>ppt_h</p:attrName>
                                        </p:attrNameLst>
                                      </p:cBhvr>
                                      <p:tavLst>
                                        <p:tav tm="0">
                                          <p:val>
                                            <p:strVal val="ppt_h"/>
                                          </p:val>
                                        </p:tav>
                                        <p:tav tm="100000">
                                          <p:val>
                                            <p:fltVal val="0"/>
                                          </p:val>
                                        </p:tav>
                                      </p:tavLst>
                                    </p:anim>
                                    <p:anim calcmode="lin" valueType="num">
                                      <p:cBhvr>
                                        <p:cTn id="46" dur="1000"/>
                                        <p:tgtEl>
                                          <p:spTgt spid="65"/>
                                        </p:tgtEl>
                                        <p:attrNameLst>
                                          <p:attrName>style.rotation</p:attrName>
                                        </p:attrNameLst>
                                      </p:cBhvr>
                                      <p:tavLst>
                                        <p:tav tm="0">
                                          <p:val>
                                            <p:fltVal val="0"/>
                                          </p:val>
                                        </p:tav>
                                        <p:tav tm="100000">
                                          <p:val>
                                            <p:fltVal val="90"/>
                                          </p:val>
                                        </p:tav>
                                      </p:tavLst>
                                    </p:anim>
                                    <p:animEffect transition="out" filter="fade">
                                      <p:cBhvr>
                                        <p:cTn id="47" dur="1000"/>
                                        <p:tgtEl>
                                          <p:spTgt spid="65"/>
                                        </p:tgtEl>
                                      </p:cBhvr>
                                    </p:animEffect>
                                    <p:set>
                                      <p:cBhvr>
                                        <p:cTn id="48" dur="1" fill="hold">
                                          <p:stCondLst>
                                            <p:cond delay="999"/>
                                          </p:stCondLst>
                                        </p:cTn>
                                        <p:tgtEl>
                                          <p:spTgt spid="65"/>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60"/>
                                        </p:tgtEl>
                                      </p:cBhvr>
                                    </p:animEffect>
                                    <p:set>
                                      <p:cBhvr>
                                        <p:cTn id="51"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52" restart="whenNotActive" fill="hold" evtFilter="cancelBubble" nodeType="interactiveSeq">
                <p:stCondLst>
                  <p:cond evt="onClick" delay="0">
                    <p:tgtEl>
                      <p:spTgt spid="67"/>
                    </p:tgtEl>
                  </p:cond>
                </p:stCondLst>
                <p:endSync evt="end" delay="0">
                  <p:rtn val="all"/>
                </p:endSync>
                <p:childTnLst>
                  <p:par>
                    <p:cTn id="53" fill="hold">
                      <p:stCondLst>
                        <p:cond delay="0"/>
                      </p:stCondLst>
                      <p:childTnLst>
                        <p:par>
                          <p:cTn id="54" fill="hold">
                            <p:stCondLst>
                              <p:cond delay="0"/>
                            </p:stCondLst>
                            <p:childTnLst>
                              <p:par>
                                <p:cTn id="55" presetID="31" presetClass="exit" presetSubtype="0" fill="hold" grpId="0" nodeType="withEffect">
                                  <p:stCondLst>
                                    <p:cond delay="0"/>
                                  </p:stCondLst>
                                  <p:childTnLst>
                                    <p:anim calcmode="lin" valueType="num">
                                      <p:cBhvr>
                                        <p:cTn id="56" dur="1000"/>
                                        <p:tgtEl>
                                          <p:spTgt spid="67"/>
                                        </p:tgtEl>
                                        <p:attrNameLst>
                                          <p:attrName>ppt_w</p:attrName>
                                        </p:attrNameLst>
                                      </p:cBhvr>
                                      <p:tavLst>
                                        <p:tav tm="0">
                                          <p:val>
                                            <p:strVal val="ppt_w"/>
                                          </p:val>
                                        </p:tav>
                                        <p:tav tm="100000">
                                          <p:val>
                                            <p:fltVal val="0"/>
                                          </p:val>
                                        </p:tav>
                                      </p:tavLst>
                                    </p:anim>
                                    <p:anim calcmode="lin" valueType="num">
                                      <p:cBhvr>
                                        <p:cTn id="57" dur="1000"/>
                                        <p:tgtEl>
                                          <p:spTgt spid="67"/>
                                        </p:tgtEl>
                                        <p:attrNameLst>
                                          <p:attrName>ppt_h</p:attrName>
                                        </p:attrNameLst>
                                      </p:cBhvr>
                                      <p:tavLst>
                                        <p:tav tm="0">
                                          <p:val>
                                            <p:strVal val="ppt_h"/>
                                          </p:val>
                                        </p:tav>
                                        <p:tav tm="100000">
                                          <p:val>
                                            <p:fltVal val="0"/>
                                          </p:val>
                                        </p:tav>
                                      </p:tavLst>
                                    </p:anim>
                                    <p:anim calcmode="lin" valueType="num">
                                      <p:cBhvr>
                                        <p:cTn id="58" dur="1000"/>
                                        <p:tgtEl>
                                          <p:spTgt spid="67"/>
                                        </p:tgtEl>
                                        <p:attrNameLst>
                                          <p:attrName>style.rotation</p:attrName>
                                        </p:attrNameLst>
                                      </p:cBhvr>
                                      <p:tavLst>
                                        <p:tav tm="0">
                                          <p:val>
                                            <p:fltVal val="0"/>
                                          </p:val>
                                        </p:tav>
                                        <p:tav tm="100000">
                                          <p:val>
                                            <p:fltVal val="90"/>
                                          </p:val>
                                        </p:tav>
                                      </p:tavLst>
                                    </p:anim>
                                    <p:animEffect transition="out" filter="fade">
                                      <p:cBhvr>
                                        <p:cTn id="59" dur="1000"/>
                                        <p:tgtEl>
                                          <p:spTgt spid="67"/>
                                        </p:tgtEl>
                                      </p:cBhvr>
                                    </p:animEffect>
                                    <p:set>
                                      <p:cBhvr>
                                        <p:cTn id="60" dur="1" fill="hold">
                                          <p:stCondLst>
                                            <p:cond delay="999"/>
                                          </p:stCondLst>
                                        </p:cTn>
                                        <p:tgtEl>
                                          <p:spTgt spid="67"/>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500"/>
                                        <p:tgtEl>
                                          <p:spTgt spid="63"/>
                                        </p:tgtEl>
                                      </p:cBhvr>
                                    </p:animEffect>
                                    <p:set>
                                      <p:cBhvr>
                                        <p:cTn id="63"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64" restart="whenNotActive" fill="hold" evtFilter="cancelBubble" nodeType="interactiveSeq">
                <p:stCondLst>
                  <p:cond evt="onClick" delay="0">
                    <p:tgtEl>
                      <p:spTgt spid="69"/>
                    </p:tgtEl>
                  </p:cond>
                </p:stCondLst>
                <p:endSync evt="end" delay="0">
                  <p:rtn val="all"/>
                </p:endSync>
                <p:childTnLst>
                  <p:par>
                    <p:cTn id="65" fill="hold">
                      <p:stCondLst>
                        <p:cond delay="0"/>
                      </p:stCondLst>
                      <p:childTnLst>
                        <p:par>
                          <p:cTn id="66" fill="hold">
                            <p:stCondLst>
                              <p:cond delay="0"/>
                            </p:stCondLst>
                            <p:childTnLst>
                              <p:par>
                                <p:cTn id="67" presetID="31" presetClass="exit" presetSubtype="0" fill="hold" grpId="0" nodeType="withEffect">
                                  <p:stCondLst>
                                    <p:cond delay="0"/>
                                  </p:stCondLst>
                                  <p:childTnLst>
                                    <p:anim calcmode="lin" valueType="num">
                                      <p:cBhvr>
                                        <p:cTn id="68" dur="1000"/>
                                        <p:tgtEl>
                                          <p:spTgt spid="69"/>
                                        </p:tgtEl>
                                        <p:attrNameLst>
                                          <p:attrName>ppt_w</p:attrName>
                                        </p:attrNameLst>
                                      </p:cBhvr>
                                      <p:tavLst>
                                        <p:tav tm="0">
                                          <p:val>
                                            <p:strVal val="ppt_w"/>
                                          </p:val>
                                        </p:tav>
                                        <p:tav tm="100000">
                                          <p:val>
                                            <p:fltVal val="0"/>
                                          </p:val>
                                        </p:tav>
                                      </p:tavLst>
                                    </p:anim>
                                    <p:anim calcmode="lin" valueType="num">
                                      <p:cBhvr>
                                        <p:cTn id="69" dur="1000"/>
                                        <p:tgtEl>
                                          <p:spTgt spid="69"/>
                                        </p:tgtEl>
                                        <p:attrNameLst>
                                          <p:attrName>ppt_h</p:attrName>
                                        </p:attrNameLst>
                                      </p:cBhvr>
                                      <p:tavLst>
                                        <p:tav tm="0">
                                          <p:val>
                                            <p:strVal val="ppt_h"/>
                                          </p:val>
                                        </p:tav>
                                        <p:tav tm="100000">
                                          <p:val>
                                            <p:fltVal val="0"/>
                                          </p:val>
                                        </p:tav>
                                      </p:tavLst>
                                    </p:anim>
                                    <p:anim calcmode="lin" valueType="num">
                                      <p:cBhvr>
                                        <p:cTn id="70" dur="1000"/>
                                        <p:tgtEl>
                                          <p:spTgt spid="69"/>
                                        </p:tgtEl>
                                        <p:attrNameLst>
                                          <p:attrName>style.rotation</p:attrName>
                                        </p:attrNameLst>
                                      </p:cBhvr>
                                      <p:tavLst>
                                        <p:tav tm="0">
                                          <p:val>
                                            <p:fltVal val="0"/>
                                          </p:val>
                                        </p:tav>
                                        <p:tav tm="100000">
                                          <p:val>
                                            <p:fltVal val="90"/>
                                          </p:val>
                                        </p:tav>
                                      </p:tavLst>
                                    </p:anim>
                                    <p:animEffect transition="out" filter="fade">
                                      <p:cBhvr>
                                        <p:cTn id="71" dur="1000"/>
                                        <p:tgtEl>
                                          <p:spTgt spid="69"/>
                                        </p:tgtEl>
                                      </p:cBhvr>
                                    </p:animEffect>
                                    <p:set>
                                      <p:cBhvr>
                                        <p:cTn id="72" dur="1" fill="hold">
                                          <p:stCondLst>
                                            <p:cond delay="999"/>
                                          </p:stCondLst>
                                        </p:cTn>
                                        <p:tgtEl>
                                          <p:spTgt spid="69"/>
                                        </p:tgtEl>
                                        <p:attrNameLst>
                                          <p:attrName>style.visibility</p:attrName>
                                        </p:attrNameLst>
                                      </p:cBhvr>
                                      <p:to>
                                        <p:strVal val="hidden"/>
                                      </p:to>
                                    </p:set>
                                  </p:childTnLst>
                                </p:cTn>
                              </p:par>
                              <p:par>
                                <p:cTn id="73" presetID="10" presetClass="exit" presetSubtype="0" fill="hold" grpId="0" nodeType="withEffect">
                                  <p:stCondLst>
                                    <p:cond delay="0"/>
                                  </p:stCondLst>
                                  <p:childTnLst>
                                    <p:animEffect transition="out" filter="fade">
                                      <p:cBhvr>
                                        <p:cTn id="74" dur="500"/>
                                        <p:tgtEl>
                                          <p:spTgt spid="66"/>
                                        </p:tgtEl>
                                      </p:cBhvr>
                                    </p:animEffect>
                                    <p:set>
                                      <p:cBhvr>
                                        <p:cTn id="75" dur="1" fill="hold">
                                          <p:stCondLst>
                                            <p:cond delay="499"/>
                                          </p:stCondLst>
                                        </p:cTn>
                                        <p:tgtEl>
                                          <p:spTgt spid="66"/>
                                        </p:tgtEl>
                                        <p:attrNameLst>
                                          <p:attrName>style.visibility</p:attrName>
                                        </p:attrNameLst>
                                      </p:cBhvr>
                                      <p:to>
                                        <p:strVal val="hidden"/>
                                      </p:to>
                                    </p:set>
                                  </p:childTnLst>
                                </p:cTn>
                              </p:par>
                              <p:par>
                                <p:cTn id="76" presetID="1"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69"/>
                  </p:tgtEl>
                </p:cond>
              </p:nextCondLst>
            </p:seq>
            <p:seq concurrent="1" nextAc="seek">
              <p:cTn id="78" restart="whenNotActive" fill="hold" evtFilter="cancelBubble" nodeType="interactiveSeq">
                <p:stCondLst>
                  <p:cond evt="onClick" delay="0">
                    <p:tgtEl>
                      <p:spTgt spid="13"/>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grpId="1" nodeType="withEffect">
                                  <p:stCondLst>
                                    <p:cond delay="0"/>
                                  </p:stCondLst>
                                  <p:childTnLst>
                                    <p:set>
                                      <p:cBhvr>
                                        <p:cTn id="82" dur="1" fill="hold">
                                          <p:stCondLst>
                                            <p:cond delay="0"/>
                                          </p:stCondLst>
                                        </p:cTn>
                                        <p:tgtEl>
                                          <p:spTgt spid="3"/>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58"/>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4"/>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61"/>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12"/>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65"/>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60"/>
                                        </p:tgtEl>
                                        <p:attrNameLst>
                                          <p:attrName>style.visibility</p:attrName>
                                        </p:attrNameLst>
                                      </p:cBhvr>
                                      <p:to>
                                        <p:strVal val="visible"/>
                                      </p:to>
                                    </p:set>
                                  </p:childTnLst>
                                </p:cTn>
                              </p:par>
                              <p:par>
                                <p:cTn id="95" presetID="1" presetClass="entr" presetSubtype="0" fill="hold" grpId="1" nodeType="withEffect">
                                  <p:stCondLst>
                                    <p:cond delay="0"/>
                                  </p:stCondLst>
                                  <p:childTnLst>
                                    <p:set>
                                      <p:cBhvr>
                                        <p:cTn id="96" dur="1" fill="hold">
                                          <p:stCondLst>
                                            <p:cond delay="0"/>
                                          </p:stCondLst>
                                        </p:cTn>
                                        <p:tgtEl>
                                          <p:spTgt spid="67"/>
                                        </p:tgtEl>
                                        <p:attrNameLst>
                                          <p:attrName>style.visibility</p:attrName>
                                        </p:attrNameLst>
                                      </p:cBhvr>
                                      <p:to>
                                        <p:strVal val="visible"/>
                                      </p:to>
                                    </p:set>
                                  </p:childTnLst>
                                </p:cTn>
                              </p:par>
                              <p:par>
                                <p:cTn id="97" presetID="1" presetClass="entr" presetSubtype="0" fill="hold" grpId="1" nodeType="withEffect">
                                  <p:stCondLst>
                                    <p:cond delay="0"/>
                                  </p:stCondLst>
                                  <p:childTnLst>
                                    <p:set>
                                      <p:cBhvr>
                                        <p:cTn id="98" dur="1" fill="hold">
                                          <p:stCondLst>
                                            <p:cond delay="0"/>
                                          </p:stCondLst>
                                        </p:cTn>
                                        <p:tgtEl>
                                          <p:spTgt spid="63"/>
                                        </p:tgtEl>
                                        <p:attrNameLst>
                                          <p:attrName>style.visibility</p:attrName>
                                        </p:attrNameLst>
                                      </p:cBhvr>
                                      <p:to>
                                        <p:strVal val="visible"/>
                                      </p:to>
                                    </p:set>
                                  </p:childTnLst>
                                </p:cTn>
                              </p:par>
                              <p:par>
                                <p:cTn id="99" presetID="1" presetClass="entr" presetSubtype="0" fill="hold" grpId="1" nodeType="withEffect">
                                  <p:stCondLst>
                                    <p:cond delay="0"/>
                                  </p:stCondLst>
                                  <p:childTnLst>
                                    <p:set>
                                      <p:cBhvr>
                                        <p:cTn id="100" dur="1" fill="hold">
                                          <p:stCondLst>
                                            <p:cond delay="0"/>
                                          </p:stCondLst>
                                        </p:cTn>
                                        <p:tgtEl>
                                          <p:spTgt spid="69"/>
                                        </p:tgtEl>
                                        <p:attrNameLst>
                                          <p:attrName>style.visibility</p:attrName>
                                        </p:attrNameLst>
                                      </p:cBhvr>
                                      <p:to>
                                        <p:strVal val="visible"/>
                                      </p:to>
                                    </p:set>
                                  </p:childTnLst>
                                </p:cTn>
                              </p:par>
                              <p:par>
                                <p:cTn id="101" presetID="1" presetClass="entr" presetSubtype="0" fill="hold" grpId="1" nodeType="withEffect">
                                  <p:stCondLst>
                                    <p:cond delay="0"/>
                                  </p:stCondLst>
                                  <p:childTnLst>
                                    <p:set>
                                      <p:cBhvr>
                                        <p:cTn id="102" dur="1" fill="hold">
                                          <p:stCondLst>
                                            <p:cond delay="0"/>
                                          </p:stCondLst>
                                        </p:cTn>
                                        <p:tgtEl>
                                          <p:spTgt spid="66"/>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4" grpId="0" animBg="1"/>
      <p:bldP spid="4" grpId="1" animBg="1"/>
      <p:bldP spid="12" grpId="0" animBg="1"/>
      <p:bldP spid="12" grpId="1" animBg="1"/>
      <p:bldP spid="3" grpId="0" animBg="1"/>
      <p:bldP spid="3" grpId="1" animBg="1"/>
      <p:bldP spid="58" grpId="0" animBg="1"/>
      <p:bldP spid="58" grpId="1" animBg="1"/>
      <p:bldP spid="60" grpId="0" animBg="1"/>
      <p:bldP spid="60" grpId="1" animBg="1"/>
      <p:bldP spid="61" grpId="0" animBg="1"/>
      <p:bldP spid="61" grpId="1" animBg="1"/>
      <p:bldP spid="63" grpId="0" animBg="1"/>
      <p:bldP spid="63" grpId="1" animBg="1"/>
      <p:bldP spid="65" grpId="0" animBg="1"/>
      <p:bldP spid="65" grpId="1" animBg="1"/>
      <p:bldP spid="66" grpId="0" animBg="1"/>
      <p:bldP spid="66" grpId="1" animBg="1"/>
      <p:bldP spid="67" grpId="0" animBg="1"/>
      <p:bldP spid="67" grpId="1" animBg="1"/>
      <p:bldP spid="68" grpId="0" animBg="1"/>
      <p:bldP spid="69" grpId="0" animBg="1"/>
      <p:bldP spid="69" grpId="1" animBg="1"/>
      <p:bldP spid="13"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פינות מעוגלות 3">
            <a:extLst>
              <a:ext uri="{FF2B5EF4-FFF2-40B4-BE49-F238E27FC236}">
                <a16:creationId xmlns:a16="http://schemas.microsoft.com/office/drawing/2014/main" id="{DFA4B2AC-7BAC-48D3-B502-D0A02E5878D4}"/>
              </a:ext>
            </a:extLst>
          </p:cNvPr>
          <p:cNvSpPr/>
          <p:nvPr/>
        </p:nvSpPr>
        <p:spPr>
          <a:xfrm>
            <a:off x="407827" y="668869"/>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6000" dirty="0">
                <a:solidFill>
                  <a:schemeClr val="tx1"/>
                </a:solidFill>
                <a:latin typeface="Arial" panose="020B0604020202020204" pitchFamily="34" charset="0"/>
              </a:rPr>
              <a:t>12-3</a:t>
            </a:r>
            <a:endParaRPr lang="he-IL" sz="6000" dirty="0">
              <a:solidFill>
                <a:schemeClr val="tx1"/>
              </a:solidFill>
              <a:latin typeface="Arial" panose="020B0604020202020204" pitchFamily="34" charset="0"/>
            </a:endParaRPr>
          </a:p>
        </p:txBody>
      </p:sp>
      <p:sp>
        <p:nvSpPr>
          <p:cNvPr id="12" name="מלבן: פינות מעוגלות 11">
            <a:extLst>
              <a:ext uri="{FF2B5EF4-FFF2-40B4-BE49-F238E27FC236}">
                <a16:creationId xmlns:a16="http://schemas.microsoft.com/office/drawing/2014/main" id="{41B7282E-75EB-4DC1-AB99-F9C2AAABE245}"/>
              </a:ext>
            </a:extLst>
          </p:cNvPr>
          <p:cNvSpPr/>
          <p:nvPr/>
        </p:nvSpPr>
        <p:spPr>
          <a:xfrm>
            <a:off x="5335931" y="701996"/>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5400" dirty="0">
                <a:solidFill>
                  <a:schemeClr val="tx1"/>
                </a:solidFill>
                <a:latin typeface="Arial" panose="020B0604020202020204" pitchFamily="34" charset="0"/>
              </a:rPr>
              <a:t>11-6</a:t>
            </a:r>
            <a:endParaRPr lang="he-IL" sz="5400" dirty="0">
              <a:solidFill>
                <a:schemeClr val="tx1"/>
              </a:solidFill>
              <a:latin typeface="Arial" panose="020B0604020202020204" pitchFamily="34" charset="0"/>
            </a:endParaRPr>
          </a:p>
        </p:txBody>
      </p:sp>
      <p:sp>
        <p:nvSpPr>
          <p:cNvPr id="3" name="מלבן: פינות מעוגלות 2">
            <a:extLst>
              <a:ext uri="{FF2B5EF4-FFF2-40B4-BE49-F238E27FC236}">
                <a16:creationId xmlns:a16="http://schemas.microsoft.com/office/drawing/2014/main" id="{FEF85893-54C9-41DC-A0E0-51173308F3D0}"/>
              </a:ext>
            </a:extLst>
          </p:cNvPr>
          <p:cNvSpPr/>
          <p:nvPr/>
        </p:nvSpPr>
        <p:spPr>
          <a:xfrm>
            <a:off x="402883" y="668869"/>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4000" dirty="0">
                <a:solidFill>
                  <a:schemeClr val="tx1"/>
                </a:solidFill>
                <a:latin typeface="Arial" panose="020B0604020202020204" pitchFamily="34" charset="0"/>
              </a:rPr>
              <a:t>הַתְחָלָה</a:t>
            </a:r>
          </a:p>
        </p:txBody>
      </p:sp>
      <p:sp>
        <p:nvSpPr>
          <p:cNvPr id="58" name="מלבן: פינות מעוגלות 57">
            <a:extLst>
              <a:ext uri="{FF2B5EF4-FFF2-40B4-BE49-F238E27FC236}">
                <a16:creationId xmlns:a16="http://schemas.microsoft.com/office/drawing/2014/main" id="{31DC61CA-5FEB-47B8-ADF9-4135375C8882}"/>
              </a:ext>
            </a:extLst>
          </p:cNvPr>
          <p:cNvSpPr/>
          <p:nvPr/>
        </p:nvSpPr>
        <p:spPr>
          <a:xfrm>
            <a:off x="5348526" y="701996"/>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9600" dirty="0">
                <a:solidFill>
                  <a:schemeClr val="tx1"/>
                </a:solidFill>
                <a:latin typeface="Arial" panose="020B0604020202020204" pitchFamily="34" charset="0"/>
              </a:rPr>
              <a:t>9</a:t>
            </a:r>
          </a:p>
        </p:txBody>
      </p:sp>
      <p:sp>
        <p:nvSpPr>
          <p:cNvPr id="60" name="מלבן: פינות מעוגלות 59">
            <a:extLst>
              <a:ext uri="{FF2B5EF4-FFF2-40B4-BE49-F238E27FC236}">
                <a16:creationId xmlns:a16="http://schemas.microsoft.com/office/drawing/2014/main" id="{3051CA02-BC8B-4566-BF22-7C8F0907700E}"/>
              </a:ext>
            </a:extLst>
          </p:cNvPr>
          <p:cNvSpPr/>
          <p:nvPr/>
        </p:nvSpPr>
        <p:spPr>
          <a:xfrm>
            <a:off x="2864134" y="3876090"/>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6000" dirty="0">
                <a:solidFill>
                  <a:schemeClr val="tx1"/>
                </a:solidFill>
                <a:latin typeface="Arial" panose="020B0604020202020204" pitchFamily="34" charset="0"/>
              </a:rPr>
              <a:t>14-6</a:t>
            </a:r>
            <a:endParaRPr lang="he-IL" sz="6000" dirty="0">
              <a:solidFill>
                <a:schemeClr val="tx1"/>
              </a:solidFill>
              <a:latin typeface="Arial" panose="020B0604020202020204" pitchFamily="34" charset="0"/>
            </a:endParaRPr>
          </a:p>
        </p:txBody>
      </p:sp>
      <p:sp>
        <p:nvSpPr>
          <p:cNvPr id="61" name="מלבן: פינות מעוגלות 60">
            <a:extLst>
              <a:ext uri="{FF2B5EF4-FFF2-40B4-BE49-F238E27FC236}">
                <a16:creationId xmlns:a16="http://schemas.microsoft.com/office/drawing/2014/main" id="{53A3D748-D488-40D1-8155-529C86076D15}"/>
              </a:ext>
            </a:extLst>
          </p:cNvPr>
          <p:cNvSpPr/>
          <p:nvPr/>
        </p:nvSpPr>
        <p:spPr>
          <a:xfrm>
            <a:off x="2878636" y="3883568"/>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9600" dirty="0">
                <a:solidFill>
                  <a:schemeClr val="tx1"/>
                </a:solidFill>
                <a:latin typeface="Arial" panose="020B0604020202020204" pitchFamily="34" charset="0"/>
              </a:rPr>
              <a:t>5</a:t>
            </a:r>
          </a:p>
        </p:txBody>
      </p:sp>
      <p:sp>
        <p:nvSpPr>
          <p:cNvPr id="63" name="מלבן: פינות מעוגלות 62">
            <a:extLst>
              <a:ext uri="{FF2B5EF4-FFF2-40B4-BE49-F238E27FC236}">
                <a16:creationId xmlns:a16="http://schemas.microsoft.com/office/drawing/2014/main" id="{19264B77-FA4C-465D-A6B9-59BAA7935316}"/>
              </a:ext>
            </a:extLst>
          </p:cNvPr>
          <p:cNvSpPr/>
          <p:nvPr/>
        </p:nvSpPr>
        <p:spPr>
          <a:xfrm>
            <a:off x="2712387" y="762080"/>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6000" dirty="0">
                <a:solidFill>
                  <a:schemeClr val="tx1"/>
                </a:solidFill>
                <a:latin typeface="Arial" panose="020B0604020202020204" pitchFamily="34" charset="0"/>
              </a:rPr>
              <a:t>15-8</a:t>
            </a:r>
            <a:endParaRPr lang="he-IL" sz="3200" dirty="0">
              <a:solidFill>
                <a:schemeClr val="tx1"/>
              </a:solidFill>
              <a:latin typeface="Arial" panose="020B0604020202020204" pitchFamily="34" charset="0"/>
            </a:endParaRPr>
          </a:p>
        </p:txBody>
      </p:sp>
      <p:sp>
        <p:nvSpPr>
          <p:cNvPr id="65" name="מלבן: פינות מעוגלות 64">
            <a:extLst>
              <a:ext uri="{FF2B5EF4-FFF2-40B4-BE49-F238E27FC236}">
                <a16:creationId xmlns:a16="http://schemas.microsoft.com/office/drawing/2014/main" id="{2DC8341F-028B-45D9-A038-FF665E89FFFE}"/>
              </a:ext>
            </a:extLst>
          </p:cNvPr>
          <p:cNvSpPr/>
          <p:nvPr/>
        </p:nvSpPr>
        <p:spPr>
          <a:xfrm>
            <a:off x="2717331" y="762080"/>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9600" dirty="0">
                <a:solidFill>
                  <a:schemeClr val="tx1"/>
                </a:solidFill>
                <a:latin typeface="Arial" panose="020B0604020202020204" pitchFamily="34" charset="0"/>
              </a:rPr>
              <a:t>8</a:t>
            </a:r>
          </a:p>
        </p:txBody>
      </p:sp>
      <p:sp>
        <p:nvSpPr>
          <p:cNvPr id="66" name="מלבן: פינות מעוגלות 65">
            <a:extLst>
              <a:ext uri="{FF2B5EF4-FFF2-40B4-BE49-F238E27FC236}">
                <a16:creationId xmlns:a16="http://schemas.microsoft.com/office/drawing/2014/main" id="{596D2605-63AB-4D9C-A8BB-C101D7B9CA39}"/>
              </a:ext>
            </a:extLst>
          </p:cNvPr>
          <p:cNvSpPr/>
          <p:nvPr/>
        </p:nvSpPr>
        <p:spPr>
          <a:xfrm>
            <a:off x="397082" y="3883568"/>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6000" dirty="0">
                <a:solidFill>
                  <a:schemeClr val="tx1"/>
                </a:solidFill>
                <a:latin typeface="Arial" panose="020B0604020202020204" pitchFamily="34" charset="0"/>
              </a:rPr>
              <a:t>13-7</a:t>
            </a:r>
            <a:endParaRPr lang="he-IL" sz="6000" dirty="0">
              <a:solidFill>
                <a:schemeClr val="tx1"/>
              </a:solidFill>
              <a:latin typeface="Arial" panose="020B0604020202020204" pitchFamily="34" charset="0"/>
            </a:endParaRPr>
          </a:p>
        </p:txBody>
      </p:sp>
      <p:sp>
        <p:nvSpPr>
          <p:cNvPr id="67" name="מלבן: פינות מעוגלות 66">
            <a:extLst>
              <a:ext uri="{FF2B5EF4-FFF2-40B4-BE49-F238E27FC236}">
                <a16:creationId xmlns:a16="http://schemas.microsoft.com/office/drawing/2014/main" id="{3CCA661B-83F6-4E54-8336-2BCFCAF9BB90}"/>
              </a:ext>
            </a:extLst>
          </p:cNvPr>
          <p:cNvSpPr/>
          <p:nvPr/>
        </p:nvSpPr>
        <p:spPr>
          <a:xfrm>
            <a:off x="402529" y="3876090"/>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9600" dirty="0">
                <a:solidFill>
                  <a:schemeClr val="tx1"/>
                </a:solidFill>
                <a:latin typeface="Arial" panose="020B0604020202020204" pitchFamily="34" charset="0"/>
              </a:rPr>
              <a:t>7</a:t>
            </a:r>
          </a:p>
        </p:txBody>
      </p:sp>
      <p:sp>
        <p:nvSpPr>
          <p:cNvPr id="68" name="מלבן: פינות מעוגלות 67">
            <a:extLst>
              <a:ext uri="{FF2B5EF4-FFF2-40B4-BE49-F238E27FC236}">
                <a16:creationId xmlns:a16="http://schemas.microsoft.com/office/drawing/2014/main" id="{D3DDBA30-2005-4364-9CA5-3D2C9712E198}"/>
              </a:ext>
            </a:extLst>
          </p:cNvPr>
          <p:cNvSpPr/>
          <p:nvPr/>
        </p:nvSpPr>
        <p:spPr>
          <a:xfrm>
            <a:off x="5364088" y="3933056"/>
            <a:ext cx="1944216" cy="2304256"/>
          </a:xfrm>
          <a:prstGeom prst="roundRect">
            <a:avLst/>
          </a:prstGeom>
          <a:solidFill>
            <a:srgbClr val="70BDD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he-IL" sz="3600" dirty="0">
                <a:solidFill>
                  <a:schemeClr val="tx1"/>
                </a:solidFill>
                <a:latin typeface="Arial" panose="020B0604020202020204" pitchFamily="34" charset="0"/>
              </a:rPr>
              <a:t>סוֹף!</a:t>
            </a:r>
          </a:p>
        </p:txBody>
      </p:sp>
      <p:sp>
        <p:nvSpPr>
          <p:cNvPr id="69" name="מלבן: פינות מעוגלות 68">
            <a:extLst>
              <a:ext uri="{FF2B5EF4-FFF2-40B4-BE49-F238E27FC236}">
                <a16:creationId xmlns:a16="http://schemas.microsoft.com/office/drawing/2014/main" id="{1C8F811A-A4FE-409F-AB70-05D317213BE9}"/>
              </a:ext>
            </a:extLst>
          </p:cNvPr>
          <p:cNvSpPr/>
          <p:nvPr/>
        </p:nvSpPr>
        <p:spPr>
          <a:xfrm>
            <a:off x="5381786" y="3933056"/>
            <a:ext cx="1944216" cy="2304256"/>
          </a:xfrm>
          <a:prstGeom prst="roundRect">
            <a:avLst/>
          </a:prstGeom>
          <a:solidFill>
            <a:srgbClr val="FDCD12"/>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sz="9600" dirty="0">
                <a:solidFill>
                  <a:schemeClr val="tx1"/>
                </a:solidFill>
                <a:latin typeface="Arial" panose="020B0604020202020204" pitchFamily="34" charset="0"/>
              </a:rPr>
              <a:t>6</a:t>
            </a:r>
          </a:p>
        </p:txBody>
      </p:sp>
      <p:sp>
        <p:nvSpPr>
          <p:cNvPr id="13" name="מלבן: פינות מעוגלות 12">
            <a:extLst>
              <a:ext uri="{FF2B5EF4-FFF2-40B4-BE49-F238E27FC236}">
                <a16:creationId xmlns:a16="http://schemas.microsoft.com/office/drawing/2014/main" id="{67E1DBDB-D9E6-4A0B-B20C-5B1AE6000EAA}"/>
              </a:ext>
            </a:extLst>
          </p:cNvPr>
          <p:cNvSpPr/>
          <p:nvPr/>
        </p:nvSpPr>
        <p:spPr>
          <a:xfrm>
            <a:off x="7596336" y="5445224"/>
            <a:ext cx="1368152" cy="1008112"/>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1" anchor="ctr"/>
          <a:lstStyle/>
          <a:p>
            <a:pPr algn="ctr"/>
            <a:r>
              <a:rPr lang="he-IL" sz="2800" dirty="0">
                <a:solidFill>
                  <a:schemeClr val="tx1"/>
                </a:solidFill>
                <a:latin typeface="Arial" panose="020B0604020202020204" pitchFamily="34" charset="0"/>
              </a:rPr>
              <a:t>שַׂחֲקוּ שוּב.</a:t>
            </a:r>
          </a:p>
        </p:txBody>
      </p:sp>
    </p:spTree>
    <p:extLst>
      <p:ext uri="{BB962C8B-B14F-4D97-AF65-F5344CB8AC3E}">
        <p14:creationId xmlns:p14="http://schemas.microsoft.com/office/powerpoint/2010/main" val="327369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31" presetClass="exit" presetSubtype="0" fill="hold" grpId="0" nodeType="withEffect">
                                  <p:stCondLst>
                                    <p:cond delay="0"/>
                                  </p:stCondLst>
                                  <p:childTnLst>
                                    <p:anim calcmode="lin" valueType="num">
                                      <p:cBhvr>
                                        <p:cTn id="11" dur="1000"/>
                                        <p:tgtEl>
                                          <p:spTgt spid="3"/>
                                        </p:tgtEl>
                                        <p:attrNameLst>
                                          <p:attrName>ppt_w</p:attrName>
                                        </p:attrNameLst>
                                      </p:cBhvr>
                                      <p:tavLst>
                                        <p:tav tm="0">
                                          <p:val>
                                            <p:strVal val="ppt_w"/>
                                          </p:val>
                                        </p:tav>
                                        <p:tav tm="100000">
                                          <p:val>
                                            <p:fltVal val="0"/>
                                          </p:val>
                                        </p:tav>
                                      </p:tavLst>
                                    </p:anim>
                                    <p:anim calcmode="lin" valueType="num">
                                      <p:cBhvr>
                                        <p:cTn id="12" dur="1000"/>
                                        <p:tgtEl>
                                          <p:spTgt spid="3"/>
                                        </p:tgtEl>
                                        <p:attrNameLst>
                                          <p:attrName>ppt_h</p:attrName>
                                        </p:attrNameLst>
                                      </p:cBhvr>
                                      <p:tavLst>
                                        <p:tav tm="0">
                                          <p:val>
                                            <p:strVal val="ppt_h"/>
                                          </p:val>
                                        </p:tav>
                                        <p:tav tm="100000">
                                          <p:val>
                                            <p:fltVal val="0"/>
                                          </p:val>
                                        </p:tav>
                                      </p:tavLst>
                                    </p:anim>
                                    <p:anim calcmode="lin" valueType="num">
                                      <p:cBhvr>
                                        <p:cTn id="13" dur="1000"/>
                                        <p:tgtEl>
                                          <p:spTgt spid="3"/>
                                        </p:tgtEl>
                                        <p:attrNameLst>
                                          <p:attrName>style.rotation</p:attrName>
                                        </p:attrNameLst>
                                      </p:cBhvr>
                                      <p:tavLst>
                                        <p:tav tm="0">
                                          <p:val>
                                            <p:fltVal val="0"/>
                                          </p:val>
                                        </p:tav>
                                        <p:tav tm="100000">
                                          <p:val>
                                            <p:fltVal val="90"/>
                                          </p:val>
                                        </p:tav>
                                      </p:tavLst>
                                    </p:anim>
                                    <p:animEffect transition="out" filter="fade">
                                      <p:cBhvr>
                                        <p:cTn id="14" dur="1000"/>
                                        <p:tgtEl>
                                          <p:spTgt spid="3"/>
                                        </p:tgtEl>
                                      </p:cBhvr>
                                    </p:animEffect>
                                    <p:set>
                                      <p:cBhvr>
                                        <p:cTn id="15" dur="1" fill="hold">
                                          <p:stCondLst>
                                            <p:cond delay="9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6" restart="whenNotActive" fill="hold" evtFilter="cancelBubble" nodeType="interactiveSeq">
                <p:stCondLst>
                  <p:cond evt="onClick" delay="0">
                    <p:tgtEl>
                      <p:spTgt spid="58"/>
                    </p:tgtEl>
                  </p:cond>
                </p:stCondLst>
                <p:endSync evt="end" delay="0">
                  <p:rtn val="all"/>
                </p:endSync>
                <p:childTnLst>
                  <p:par>
                    <p:cTn id="17" fill="hold">
                      <p:stCondLst>
                        <p:cond delay="0"/>
                      </p:stCondLst>
                      <p:childTnLst>
                        <p:par>
                          <p:cTn id="18" fill="hold">
                            <p:stCondLst>
                              <p:cond delay="0"/>
                            </p:stCondLst>
                            <p:childTnLst>
                              <p:par>
                                <p:cTn id="19" presetID="31" presetClass="exit" presetSubtype="0" fill="hold" grpId="0" nodeType="withEffect">
                                  <p:stCondLst>
                                    <p:cond delay="0"/>
                                  </p:stCondLst>
                                  <p:childTnLst>
                                    <p:anim calcmode="lin" valueType="num">
                                      <p:cBhvr>
                                        <p:cTn id="20" dur="1000"/>
                                        <p:tgtEl>
                                          <p:spTgt spid="58"/>
                                        </p:tgtEl>
                                        <p:attrNameLst>
                                          <p:attrName>ppt_w</p:attrName>
                                        </p:attrNameLst>
                                      </p:cBhvr>
                                      <p:tavLst>
                                        <p:tav tm="0">
                                          <p:val>
                                            <p:strVal val="ppt_w"/>
                                          </p:val>
                                        </p:tav>
                                        <p:tav tm="100000">
                                          <p:val>
                                            <p:fltVal val="0"/>
                                          </p:val>
                                        </p:tav>
                                      </p:tavLst>
                                    </p:anim>
                                    <p:anim calcmode="lin" valueType="num">
                                      <p:cBhvr>
                                        <p:cTn id="21" dur="1000"/>
                                        <p:tgtEl>
                                          <p:spTgt spid="58"/>
                                        </p:tgtEl>
                                        <p:attrNameLst>
                                          <p:attrName>ppt_h</p:attrName>
                                        </p:attrNameLst>
                                      </p:cBhvr>
                                      <p:tavLst>
                                        <p:tav tm="0">
                                          <p:val>
                                            <p:strVal val="ppt_h"/>
                                          </p:val>
                                        </p:tav>
                                        <p:tav tm="100000">
                                          <p:val>
                                            <p:fltVal val="0"/>
                                          </p:val>
                                        </p:tav>
                                      </p:tavLst>
                                    </p:anim>
                                    <p:anim calcmode="lin" valueType="num">
                                      <p:cBhvr>
                                        <p:cTn id="22" dur="1000"/>
                                        <p:tgtEl>
                                          <p:spTgt spid="58"/>
                                        </p:tgtEl>
                                        <p:attrNameLst>
                                          <p:attrName>style.rotation</p:attrName>
                                        </p:attrNameLst>
                                      </p:cBhvr>
                                      <p:tavLst>
                                        <p:tav tm="0">
                                          <p:val>
                                            <p:fltVal val="0"/>
                                          </p:val>
                                        </p:tav>
                                        <p:tav tm="100000">
                                          <p:val>
                                            <p:fltVal val="90"/>
                                          </p:val>
                                        </p:tav>
                                      </p:tavLst>
                                    </p:anim>
                                    <p:animEffect transition="out" filter="fade">
                                      <p:cBhvr>
                                        <p:cTn id="23" dur="1000"/>
                                        <p:tgtEl>
                                          <p:spTgt spid="58"/>
                                        </p:tgtEl>
                                      </p:cBhvr>
                                    </p:animEffect>
                                    <p:set>
                                      <p:cBhvr>
                                        <p:cTn id="24" dur="1" fill="hold">
                                          <p:stCondLst>
                                            <p:cond delay="999"/>
                                          </p:stCondLst>
                                        </p:cTn>
                                        <p:tgtEl>
                                          <p:spTgt spid="58"/>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4"/>
                                        </p:tgtEl>
                                      </p:cBhvr>
                                    </p:animEffect>
                                    <p:set>
                                      <p:cBhvr>
                                        <p:cTn id="27"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8" restart="whenNotActive" fill="hold" evtFilter="cancelBubble" nodeType="interactiveSeq">
                <p:stCondLst>
                  <p:cond evt="onClick" delay="0">
                    <p:tgtEl>
                      <p:spTgt spid="61"/>
                    </p:tgtEl>
                  </p:cond>
                </p:stCondLst>
                <p:endSync evt="end" delay="0">
                  <p:rtn val="all"/>
                </p:endSync>
                <p:childTnLst>
                  <p:par>
                    <p:cTn id="29" fill="hold">
                      <p:stCondLst>
                        <p:cond delay="0"/>
                      </p:stCondLst>
                      <p:childTnLst>
                        <p:par>
                          <p:cTn id="30" fill="hold">
                            <p:stCondLst>
                              <p:cond delay="0"/>
                            </p:stCondLst>
                            <p:childTnLst>
                              <p:par>
                                <p:cTn id="31" presetID="31" presetClass="exit" presetSubtype="0" fill="hold" grpId="0" nodeType="withEffect">
                                  <p:stCondLst>
                                    <p:cond delay="0"/>
                                  </p:stCondLst>
                                  <p:childTnLst>
                                    <p:anim calcmode="lin" valueType="num">
                                      <p:cBhvr>
                                        <p:cTn id="32" dur="1000"/>
                                        <p:tgtEl>
                                          <p:spTgt spid="61"/>
                                        </p:tgtEl>
                                        <p:attrNameLst>
                                          <p:attrName>ppt_w</p:attrName>
                                        </p:attrNameLst>
                                      </p:cBhvr>
                                      <p:tavLst>
                                        <p:tav tm="0">
                                          <p:val>
                                            <p:strVal val="ppt_w"/>
                                          </p:val>
                                        </p:tav>
                                        <p:tav tm="100000">
                                          <p:val>
                                            <p:fltVal val="0"/>
                                          </p:val>
                                        </p:tav>
                                      </p:tavLst>
                                    </p:anim>
                                    <p:anim calcmode="lin" valueType="num">
                                      <p:cBhvr>
                                        <p:cTn id="33" dur="1000"/>
                                        <p:tgtEl>
                                          <p:spTgt spid="61"/>
                                        </p:tgtEl>
                                        <p:attrNameLst>
                                          <p:attrName>ppt_h</p:attrName>
                                        </p:attrNameLst>
                                      </p:cBhvr>
                                      <p:tavLst>
                                        <p:tav tm="0">
                                          <p:val>
                                            <p:strVal val="ppt_h"/>
                                          </p:val>
                                        </p:tav>
                                        <p:tav tm="100000">
                                          <p:val>
                                            <p:fltVal val="0"/>
                                          </p:val>
                                        </p:tav>
                                      </p:tavLst>
                                    </p:anim>
                                    <p:anim calcmode="lin" valueType="num">
                                      <p:cBhvr>
                                        <p:cTn id="34" dur="1000"/>
                                        <p:tgtEl>
                                          <p:spTgt spid="61"/>
                                        </p:tgtEl>
                                        <p:attrNameLst>
                                          <p:attrName>style.rotation</p:attrName>
                                        </p:attrNameLst>
                                      </p:cBhvr>
                                      <p:tavLst>
                                        <p:tav tm="0">
                                          <p:val>
                                            <p:fltVal val="0"/>
                                          </p:val>
                                        </p:tav>
                                        <p:tav tm="100000">
                                          <p:val>
                                            <p:fltVal val="90"/>
                                          </p:val>
                                        </p:tav>
                                      </p:tavLst>
                                    </p:anim>
                                    <p:animEffect transition="out" filter="fade">
                                      <p:cBhvr>
                                        <p:cTn id="35" dur="1000"/>
                                        <p:tgtEl>
                                          <p:spTgt spid="61"/>
                                        </p:tgtEl>
                                      </p:cBhvr>
                                    </p:animEffect>
                                    <p:set>
                                      <p:cBhvr>
                                        <p:cTn id="36" dur="1" fill="hold">
                                          <p:stCondLst>
                                            <p:cond delay="999"/>
                                          </p:stCondLst>
                                        </p:cTn>
                                        <p:tgtEl>
                                          <p:spTgt spid="61"/>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12"/>
                                        </p:tgtEl>
                                      </p:cBhvr>
                                    </p:animEffect>
                                    <p:set>
                                      <p:cBhvr>
                                        <p:cTn id="3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40" restart="whenNotActive" fill="hold" evtFilter="cancelBubble" nodeType="interactiveSeq">
                <p:stCondLst>
                  <p:cond evt="onClick" delay="0">
                    <p:tgtEl>
                      <p:spTgt spid="65"/>
                    </p:tgtEl>
                  </p:cond>
                </p:stCondLst>
                <p:endSync evt="end" delay="0">
                  <p:rtn val="all"/>
                </p:endSync>
                <p:childTnLst>
                  <p:par>
                    <p:cTn id="41" fill="hold">
                      <p:stCondLst>
                        <p:cond delay="0"/>
                      </p:stCondLst>
                      <p:childTnLst>
                        <p:par>
                          <p:cTn id="42" fill="hold">
                            <p:stCondLst>
                              <p:cond delay="0"/>
                            </p:stCondLst>
                            <p:childTnLst>
                              <p:par>
                                <p:cTn id="43" presetID="31" presetClass="exit" presetSubtype="0" fill="hold" grpId="0" nodeType="withEffect">
                                  <p:stCondLst>
                                    <p:cond delay="0"/>
                                  </p:stCondLst>
                                  <p:childTnLst>
                                    <p:anim calcmode="lin" valueType="num">
                                      <p:cBhvr>
                                        <p:cTn id="44" dur="1000"/>
                                        <p:tgtEl>
                                          <p:spTgt spid="65"/>
                                        </p:tgtEl>
                                        <p:attrNameLst>
                                          <p:attrName>ppt_w</p:attrName>
                                        </p:attrNameLst>
                                      </p:cBhvr>
                                      <p:tavLst>
                                        <p:tav tm="0">
                                          <p:val>
                                            <p:strVal val="ppt_w"/>
                                          </p:val>
                                        </p:tav>
                                        <p:tav tm="100000">
                                          <p:val>
                                            <p:fltVal val="0"/>
                                          </p:val>
                                        </p:tav>
                                      </p:tavLst>
                                    </p:anim>
                                    <p:anim calcmode="lin" valueType="num">
                                      <p:cBhvr>
                                        <p:cTn id="45" dur="1000"/>
                                        <p:tgtEl>
                                          <p:spTgt spid="65"/>
                                        </p:tgtEl>
                                        <p:attrNameLst>
                                          <p:attrName>ppt_h</p:attrName>
                                        </p:attrNameLst>
                                      </p:cBhvr>
                                      <p:tavLst>
                                        <p:tav tm="0">
                                          <p:val>
                                            <p:strVal val="ppt_h"/>
                                          </p:val>
                                        </p:tav>
                                        <p:tav tm="100000">
                                          <p:val>
                                            <p:fltVal val="0"/>
                                          </p:val>
                                        </p:tav>
                                      </p:tavLst>
                                    </p:anim>
                                    <p:anim calcmode="lin" valueType="num">
                                      <p:cBhvr>
                                        <p:cTn id="46" dur="1000"/>
                                        <p:tgtEl>
                                          <p:spTgt spid="65"/>
                                        </p:tgtEl>
                                        <p:attrNameLst>
                                          <p:attrName>style.rotation</p:attrName>
                                        </p:attrNameLst>
                                      </p:cBhvr>
                                      <p:tavLst>
                                        <p:tav tm="0">
                                          <p:val>
                                            <p:fltVal val="0"/>
                                          </p:val>
                                        </p:tav>
                                        <p:tav tm="100000">
                                          <p:val>
                                            <p:fltVal val="90"/>
                                          </p:val>
                                        </p:tav>
                                      </p:tavLst>
                                    </p:anim>
                                    <p:animEffect transition="out" filter="fade">
                                      <p:cBhvr>
                                        <p:cTn id="47" dur="1000"/>
                                        <p:tgtEl>
                                          <p:spTgt spid="65"/>
                                        </p:tgtEl>
                                      </p:cBhvr>
                                    </p:animEffect>
                                    <p:set>
                                      <p:cBhvr>
                                        <p:cTn id="48" dur="1" fill="hold">
                                          <p:stCondLst>
                                            <p:cond delay="999"/>
                                          </p:stCondLst>
                                        </p:cTn>
                                        <p:tgtEl>
                                          <p:spTgt spid="65"/>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500"/>
                                        <p:tgtEl>
                                          <p:spTgt spid="60"/>
                                        </p:tgtEl>
                                      </p:cBhvr>
                                    </p:animEffect>
                                    <p:set>
                                      <p:cBhvr>
                                        <p:cTn id="51"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52" restart="whenNotActive" fill="hold" evtFilter="cancelBubble" nodeType="interactiveSeq">
                <p:stCondLst>
                  <p:cond evt="onClick" delay="0">
                    <p:tgtEl>
                      <p:spTgt spid="67"/>
                    </p:tgtEl>
                  </p:cond>
                </p:stCondLst>
                <p:endSync evt="end" delay="0">
                  <p:rtn val="all"/>
                </p:endSync>
                <p:childTnLst>
                  <p:par>
                    <p:cTn id="53" fill="hold">
                      <p:stCondLst>
                        <p:cond delay="0"/>
                      </p:stCondLst>
                      <p:childTnLst>
                        <p:par>
                          <p:cTn id="54" fill="hold">
                            <p:stCondLst>
                              <p:cond delay="0"/>
                            </p:stCondLst>
                            <p:childTnLst>
                              <p:par>
                                <p:cTn id="55" presetID="31" presetClass="exit" presetSubtype="0" fill="hold" grpId="0" nodeType="withEffect">
                                  <p:stCondLst>
                                    <p:cond delay="0"/>
                                  </p:stCondLst>
                                  <p:childTnLst>
                                    <p:anim calcmode="lin" valueType="num">
                                      <p:cBhvr>
                                        <p:cTn id="56" dur="1000"/>
                                        <p:tgtEl>
                                          <p:spTgt spid="67"/>
                                        </p:tgtEl>
                                        <p:attrNameLst>
                                          <p:attrName>ppt_w</p:attrName>
                                        </p:attrNameLst>
                                      </p:cBhvr>
                                      <p:tavLst>
                                        <p:tav tm="0">
                                          <p:val>
                                            <p:strVal val="ppt_w"/>
                                          </p:val>
                                        </p:tav>
                                        <p:tav tm="100000">
                                          <p:val>
                                            <p:fltVal val="0"/>
                                          </p:val>
                                        </p:tav>
                                      </p:tavLst>
                                    </p:anim>
                                    <p:anim calcmode="lin" valueType="num">
                                      <p:cBhvr>
                                        <p:cTn id="57" dur="1000"/>
                                        <p:tgtEl>
                                          <p:spTgt spid="67"/>
                                        </p:tgtEl>
                                        <p:attrNameLst>
                                          <p:attrName>ppt_h</p:attrName>
                                        </p:attrNameLst>
                                      </p:cBhvr>
                                      <p:tavLst>
                                        <p:tav tm="0">
                                          <p:val>
                                            <p:strVal val="ppt_h"/>
                                          </p:val>
                                        </p:tav>
                                        <p:tav tm="100000">
                                          <p:val>
                                            <p:fltVal val="0"/>
                                          </p:val>
                                        </p:tav>
                                      </p:tavLst>
                                    </p:anim>
                                    <p:anim calcmode="lin" valueType="num">
                                      <p:cBhvr>
                                        <p:cTn id="58" dur="1000"/>
                                        <p:tgtEl>
                                          <p:spTgt spid="67"/>
                                        </p:tgtEl>
                                        <p:attrNameLst>
                                          <p:attrName>style.rotation</p:attrName>
                                        </p:attrNameLst>
                                      </p:cBhvr>
                                      <p:tavLst>
                                        <p:tav tm="0">
                                          <p:val>
                                            <p:fltVal val="0"/>
                                          </p:val>
                                        </p:tav>
                                        <p:tav tm="100000">
                                          <p:val>
                                            <p:fltVal val="90"/>
                                          </p:val>
                                        </p:tav>
                                      </p:tavLst>
                                    </p:anim>
                                    <p:animEffect transition="out" filter="fade">
                                      <p:cBhvr>
                                        <p:cTn id="59" dur="1000"/>
                                        <p:tgtEl>
                                          <p:spTgt spid="67"/>
                                        </p:tgtEl>
                                      </p:cBhvr>
                                    </p:animEffect>
                                    <p:set>
                                      <p:cBhvr>
                                        <p:cTn id="60" dur="1" fill="hold">
                                          <p:stCondLst>
                                            <p:cond delay="999"/>
                                          </p:stCondLst>
                                        </p:cTn>
                                        <p:tgtEl>
                                          <p:spTgt spid="67"/>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500"/>
                                        <p:tgtEl>
                                          <p:spTgt spid="63"/>
                                        </p:tgtEl>
                                      </p:cBhvr>
                                    </p:animEffect>
                                    <p:set>
                                      <p:cBhvr>
                                        <p:cTn id="63"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64" restart="whenNotActive" fill="hold" evtFilter="cancelBubble" nodeType="interactiveSeq">
                <p:stCondLst>
                  <p:cond evt="onClick" delay="0">
                    <p:tgtEl>
                      <p:spTgt spid="69"/>
                    </p:tgtEl>
                  </p:cond>
                </p:stCondLst>
                <p:endSync evt="end" delay="0">
                  <p:rtn val="all"/>
                </p:endSync>
                <p:childTnLst>
                  <p:par>
                    <p:cTn id="65" fill="hold">
                      <p:stCondLst>
                        <p:cond delay="0"/>
                      </p:stCondLst>
                      <p:childTnLst>
                        <p:par>
                          <p:cTn id="66" fill="hold">
                            <p:stCondLst>
                              <p:cond delay="0"/>
                            </p:stCondLst>
                            <p:childTnLst>
                              <p:par>
                                <p:cTn id="67" presetID="31" presetClass="exit" presetSubtype="0" fill="hold" grpId="0" nodeType="withEffect">
                                  <p:stCondLst>
                                    <p:cond delay="0"/>
                                  </p:stCondLst>
                                  <p:childTnLst>
                                    <p:anim calcmode="lin" valueType="num">
                                      <p:cBhvr>
                                        <p:cTn id="68" dur="1000"/>
                                        <p:tgtEl>
                                          <p:spTgt spid="69"/>
                                        </p:tgtEl>
                                        <p:attrNameLst>
                                          <p:attrName>ppt_w</p:attrName>
                                        </p:attrNameLst>
                                      </p:cBhvr>
                                      <p:tavLst>
                                        <p:tav tm="0">
                                          <p:val>
                                            <p:strVal val="ppt_w"/>
                                          </p:val>
                                        </p:tav>
                                        <p:tav tm="100000">
                                          <p:val>
                                            <p:fltVal val="0"/>
                                          </p:val>
                                        </p:tav>
                                      </p:tavLst>
                                    </p:anim>
                                    <p:anim calcmode="lin" valueType="num">
                                      <p:cBhvr>
                                        <p:cTn id="69" dur="1000"/>
                                        <p:tgtEl>
                                          <p:spTgt spid="69"/>
                                        </p:tgtEl>
                                        <p:attrNameLst>
                                          <p:attrName>ppt_h</p:attrName>
                                        </p:attrNameLst>
                                      </p:cBhvr>
                                      <p:tavLst>
                                        <p:tav tm="0">
                                          <p:val>
                                            <p:strVal val="ppt_h"/>
                                          </p:val>
                                        </p:tav>
                                        <p:tav tm="100000">
                                          <p:val>
                                            <p:fltVal val="0"/>
                                          </p:val>
                                        </p:tav>
                                      </p:tavLst>
                                    </p:anim>
                                    <p:anim calcmode="lin" valueType="num">
                                      <p:cBhvr>
                                        <p:cTn id="70" dur="1000"/>
                                        <p:tgtEl>
                                          <p:spTgt spid="69"/>
                                        </p:tgtEl>
                                        <p:attrNameLst>
                                          <p:attrName>style.rotation</p:attrName>
                                        </p:attrNameLst>
                                      </p:cBhvr>
                                      <p:tavLst>
                                        <p:tav tm="0">
                                          <p:val>
                                            <p:fltVal val="0"/>
                                          </p:val>
                                        </p:tav>
                                        <p:tav tm="100000">
                                          <p:val>
                                            <p:fltVal val="90"/>
                                          </p:val>
                                        </p:tav>
                                      </p:tavLst>
                                    </p:anim>
                                    <p:animEffect transition="out" filter="fade">
                                      <p:cBhvr>
                                        <p:cTn id="71" dur="1000"/>
                                        <p:tgtEl>
                                          <p:spTgt spid="69"/>
                                        </p:tgtEl>
                                      </p:cBhvr>
                                    </p:animEffect>
                                    <p:set>
                                      <p:cBhvr>
                                        <p:cTn id="72" dur="1" fill="hold">
                                          <p:stCondLst>
                                            <p:cond delay="999"/>
                                          </p:stCondLst>
                                        </p:cTn>
                                        <p:tgtEl>
                                          <p:spTgt spid="69"/>
                                        </p:tgtEl>
                                        <p:attrNameLst>
                                          <p:attrName>style.visibility</p:attrName>
                                        </p:attrNameLst>
                                      </p:cBhvr>
                                      <p:to>
                                        <p:strVal val="hidden"/>
                                      </p:to>
                                    </p:set>
                                  </p:childTnLst>
                                </p:cTn>
                              </p:par>
                              <p:par>
                                <p:cTn id="73" presetID="10" presetClass="exit" presetSubtype="0" fill="hold" grpId="0" nodeType="withEffect">
                                  <p:stCondLst>
                                    <p:cond delay="0"/>
                                  </p:stCondLst>
                                  <p:childTnLst>
                                    <p:animEffect transition="out" filter="fade">
                                      <p:cBhvr>
                                        <p:cTn id="74" dur="500"/>
                                        <p:tgtEl>
                                          <p:spTgt spid="66"/>
                                        </p:tgtEl>
                                      </p:cBhvr>
                                    </p:animEffect>
                                    <p:set>
                                      <p:cBhvr>
                                        <p:cTn id="75" dur="1" fill="hold">
                                          <p:stCondLst>
                                            <p:cond delay="499"/>
                                          </p:stCondLst>
                                        </p:cTn>
                                        <p:tgtEl>
                                          <p:spTgt spid="66"/>
                                        </p:tgtEl>
                                        <p:attrNameLst>
                                          <p:attrName>style.visibility</p:attrName>
                                        </p:attrNameLst>
                                      </p:cBhvr>
                                      <p:to>
                                        <p:strVal val="hidden"/>
                                      </p:to>
                                    </p:set>
                                  </p:childTnLst>
                                </p:cTn>
                              </p:par>
                              <p:par>
                                <p:cTn id="76" presetID="1" presetClass="entr" presetSubtype="0" fill="hold" grpId="0" nodeType="withEffect">
                                  <p:stCondLst>
                                    <p:cond delay="0"/>
                                  </p:stCondLst>
                                  <p:childTnLst>
                                    <p:set>
                                      <p:cBhvr>
                                        <p:cTn id="77" dur="1" fill="hold">
                                          <p:stCondLst>
                                            <p:cond delay="0"/>
                                          </p:stCondLst>
                                        </p:cTn>
                                        <p:tgtEl>
                                          <p:spTgt spid="13"/>
                                        </p:tgtEl>
                                        <p:attrNameLst>
                                          <p:attrName>style.visibility</p:attrName>
                                        </p:attrNameLst>
                                      </p:cBhvr>
                                      <p:to>
                                        <p:strVal val="visible"/>
                                      </p:to>
                                    </p:set>
                                  </p:childTnLst>
                                </p:cTn>
                              </p:par>
                            </p:childTnLst>
                          </p:cTn>
                        </p:par>
                      </p:childTnLst>
                    </p:cTn>
                  </p:par>
                </p:childTnLst>
              </p:cTn>
              <p:nextCondLst>
                <p:cond evt="onClick" delay="0">
                  <p:tgtEl>
                    <p:spTgt spid="69"/>
                  </p:tgtEl>
                </p:cond>
              </p:nextCondLst>
            </p:seq>
            <p:seq concurrent="1" nextAc="seek">
              <p:cTn id="78" restart="whenNotActive" fill="hold" evtFilter="cancelBubble" nodeType="interactiveSeq">
                <p:stCondLst>
                  <p:cond evt="onClick" delay="0">
                    <p:tgtEl>
                      <p:spTgt spid="13"/>
                    </p:tgtEl>
                  </p:cond>
                </p:stCondLst>
                <p:endSync evt="end" delay="0">
                  <p:rtn val="all"/>
                </p:endSync>
                <p:childTnLst>
                  <p:par>
                    <p:cTn id="79" fill="hold">
                      <p:stCondLst>
                        <p:cond delay="0"/>
                      </p:stCondLst>
                      <p:childTnLst>
                        <p:par>
                          <p:cTn id="80" fill="hold">
                            <p:stCondLst>
                              <p:cond delay="0"/>
                            </p:stCondLst>
                            <p:childTnLst>
                              <p:par>
                                <p:cTn id="81" presetID="1" presetClass="entr" presetSubtype="0" fill="hold" grpId="1" nodeType="withEffect">
                                  <p:stCondLst>
                                    <p:cond delay="0"/>
                                  </p:stCondLst>
                                  <p:childTnLst>
                                    <p:set>
                                      <p:cBhvr>
                                        <p:cTn id="82" dur="1" fill="hold">
                                          <p:stCondLst>
                                            <p:cond delay="0"/>
                                          </p:stCondLst>
                                        </p:cTn>
                                        <p:tgtEl>
                                          <p:spTgt spid="3"/>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58"/>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4"/>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61"/>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12"/>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65"/>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60"/>
                                        </p:tgtEl>
                                        <p:attrNameLst>
                                          <p:attrName>style.visibility</p:attrName>
                                        </p:attrNameLst>
                                      </p:cBhvr>
                                      <p:to>
                                        <p:strVal val="visible"/>
                                      </p:to>
                                    </p:set>
                                  </p:childTnLst>
                                </p:cTn>
                              </p:par>
                              <p:par>
                                <p:cTn id="95" presetID="1" presetClass="entr" presetSubtype="0" fill="hold" grpId="1" nodeType="withEffect">
                                  <p:stCondLst>
                                    <p:cond delay="0"/>
                                  </p:stCondLst>
                                  <p:childTnLst>
                                    <p:set>
                                      <p:cBhvr>
                                        <p:cTn id="96" dur="1" fill="hold">
                                          <p:stCondLst>
                                            <p:cond delay="0"/>
                                          </p:stCondLst>
                                        </p:cTn>
                                        <p:tgtEl>
                                          <p:spTgt spid="67"/>
                                        </p:tgtEl>
                                        <p:attrNameLst>
                                          <p:attrName>style.visibility</p:attrName>
                                        </p:attrNameLst>
                                      </p:cBhvr>
                                      <p:to>
                                        <p:strVal val="visible"/>
                                      </p:to>
                                    </p:set>
                                  </p:childTnLst>
                                </p:cTn>
                              </p:par>
                              <p:par>
                                <p:cTn id="97" presetID="1" presetClass="entr" presetSubtype="0" fill="hold" grpId="1" nodeType="withEffect">
                                  <p:stCondLst>
                                    <p:cond delay="0"/>
                                  </p:stCondLst>
                                  <p:childTnLst>
                                    <p:set>
                                      <p:cBhvr>
                                        <p:cTn id="98" dur="1" fill="hold">
                                          <p:stCondLst>
                                            <p:cond delay="0"/>
                                          </p:stCondLst>
                                        </p:cTn>
                                        <p:tgtEl>
                                          <p:spTgt spid="63"/>
                                        </p:tgtEl>
                                        <p:attrNameLst>
                                          <p:attrName>style.visibility</p:attrName>
                                        </p:attrNameLst>
                                      </p:cBhvr>
                                      <p:to>
                                        <p:strVal val="visible"/>
                                      </p:to>
                                    </p:set>
                                  </p:childTnLst>
                                </p:cTn>
                              </p:par>
                              <p:par>
                                <p:cTn id="99" presetID="1" presetClass="entr" presetSubtype="0" fill="hold" grpId="1" nodeType="withEffect">
                                  <p:stCondLst>
                                    <p:cond delay="0"/>
                                  </p:stCondLst>
                                  <p:childTnLst>
                                    <p:set>
                                      <p:cBhvr>
                                        <p:cTn id="100" dur="1" fill="hold">
                                          <p:stCondLst>
                                            <p:cond delay="0"/>
                                          </p:stCondLst>
                                        </p:cTn>
                                        <p:tgtEl>
                                          <p:spTgt spid="69"/>
                                        </p:tgtEl>
                                        <p:attrNameLst>
                                          <p:attrName>style.visibility</p:attrName>
                                        </p:attrNameLst>
                                      </p:cBhvr>
                                      <p:to>
                                        <p:strVal val="visible"/>
                                      </p:to>
                                    </p:set>
                                  </p:childTnLst>
                                </p:cTn>
                              </p:par>
                              <p:par>
                                <p:cTn id="101" presetID="1" presetClass="entr" presetSubtype="0" fill="hold" grpId="1" nodeType="withEffect">
                                  <p:stCondLst>
                                    <p:cond delay="0"/>
                                  </p:stCondLst>
                                  <p:childTnLst>
                                    <p:set>
                                      <p:cBhvr>
                                        <p:cTn id="102" dur="1" fill="hold">
                                          <p:stCondLst>
                                            <p:cond delay="0"/>
                                          </p:stCondLst>
                                        </p:cTn>
                                        <p:tgtEl>
                                          <p:spTgt spid="66"/>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childTnLst>
        </p:cTn>
      </p:par>
    </p:tnLst>
    <p:bldLst>
      <p:bldP spid="4" grpId="0" animBg="1"/>
      <p:bldP spid="4" grpId="1" animBg="1"/>
      <p:bldP spid="12" grpId="0" animBg="1"/>
      <p:bldP spid="12" grpId="1" animBg="1"/>
      <p:bldP spid="3" grpId="0" animBg="1"/>
      <p:bldP spid="3" grpId="1" animBg="1"/>
      <p:bldP spid="58" grpId="0" animBg="1"/>
      <p:bldP spid="58" grpId="1" animBg="1"/>
      <p:bldP spid="60" grpId="0" animBg="1"/>
      <p:bldP spid="60" grpId="1" animBg="1"/>
      <p:bldP spid="61" grpId="0" animBg="1"/>
      <p:bldP spid="61" grpId="1" animBg="1"/>
      <p:bldP spid="63" grpId="0" animBg="1"/>
      <p:bldP spid="63" grpId="1" animBg="1"/>
      <p:bldP spid="65" grpId="0" animBg="1"/>
      <p:bldP spid="65" grpId="1" animBg="1"/>
      <p:bldP spid="66" grpId="0" animBg="1"/>
      <p:bldP spid="66" grpId="1" animBg="1"/>
      <p:bldP spid="67" grpId="0" animBg="1"/>
      <p:bldP spid="67" grpId="1" animBg="1"/>
      <p:bldP spid="68" grpId="0" animBg="1"/>
      <p:bldP spid="69" grpId="0" animBg="1"/>
      <p:bldP spid="69" grpId="1" animBg="1"/>
      <p:bldP spid="13" grpId="0"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19232</TotalTime>
  <Words>3144</Words>
  <Application>Microsoft Office PowerPoint</Application>
  <PresentationFormat>‫הצגה על המסך (4:3)</PresentationFormat>
  <Paragraphs>607</Paragraphs>
  <Slides>71</Slides>
  <Notes>15</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71</vt:i4>
      </vt:variant>
    </vt:vector>
  </HeadingPairs>
  <TitlesOfParts>
    <vt:vector size="78" baseType="lpstr">
      <vt:lpstr>Arial</vt:lpstr>
      <vt:lpstr>Arial Narrow</vt:lpstr>
      <vt:lpstr>Calibri</vt:lpstr>
      <vt:lpstr>David</vt:lpstr>
      <vt:lpstr>Heebo</vt:lpstr>
      <vt:lpstr>Roboto</vt:lpstr>
      <vt:lpstr>ערכת נושא Office</vt:lpstr>
      <vt:lpstr>מצגת של PowerPoint‏</vt:lpstr>
      <vt:lpstr>מצגת של PowerPoint‏</vt:lpstr>
      <vt:lpstr>פתיח - הצעה 1</vt:lpstr>
      <vt:lpstr>מצגת של PowerPoint‏</vt:lpstr>
      <vt:lpstr>מצגת של PowerPoint‏</vt:lpstr>
      <vt:lpstr>מצגת של PowerPoint‏</vt:lpstr>
      <vt:lpstr>מצגת של PowerPoint‏</vt:lpstr>
      <vt:lpstr>מהלך - הצעה 1</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 הצעה 1</vt:lpstr>
      <vt:lpstr>מצגת של PowerPoint‏</vt:lpstr>
      <vt:lpstr>מצגת של PowerPoint‏</vt:lpstr>
      <vt:lpstr>פתיח - הצעה 2</vt:lpstr>
      <vt:lpstr>מצגת של PowerPoint‏</vt:lpstr>
      <vt:lpstr>תַלְמִידֵי כִּתָה א' שִׂחֲקוּ בְּלוּחִיוֹת דוֹמִינוֹ.</vt:lpstr>
      <vt:lpstr>מצגת של PowerPoint‏</vt:lpstr>
      <vt:lpstr>מצגת של PowerPoint‏</vt:lpstr>
      <vt:lpstr>מָה מְכִילָה קֻפְסַת הַמִשְׂחָק?</vt:lpstr>
      <vt:lpstr>מצגת של PowerPoint‏</vt:lpstr>
      <vt:lpstr>מצגת של PowerPoint‏</vt:lpstr>
      <vt:lpstr>מצגת של PowerPoint‏</vt:lpstr>
      <vt:lpstr>מצגת של PowerPoint‏</vt:lpstr>
      <vt:lpstr>מצגת של PowerPoint‏</vt:lpstr>
      <vt:lpstr>מהלך - הצעה 2</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 הצעה 2</vt:lpstr>
      <vt:lpstr>מצגת של PowerPoint‏</vt:lpstr>
      <vt:lpstr>מצגת של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HP</dc:creator>
  <cp:lastModifiedBy>רחל גבאי-mad300</cp:lastModifiedBy>
  <cp:revision>588</cp:revision>
  <dcterms:created xsi:type="dcterms:W3CDTF">2020-07-24T17:02:25Z</dcterms:created>
  <dcterms:modified xsi:type="dcterms:W3CDTF">2026-10-21T07:56:52Z</dcterms:modified>
</cp:coreProperties>
</file>